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85" r:id="rId3"/>
    <p:sldId id="395" r:id="rId4"/>
    <p:sldId id="386" r:id="rId5"/>
    <p:sldId id="389" r:id="rId6"/>
    <p:sldId id="328" r:id="rId7"/>
    <p:sldId id="310" r:id="rId8"/>
    <p:sldId id="329" r:id="rId9"/>
    <p:sldId id="330" r:id="rId10"/>
    <p:sldId id="388" r:id="rId11"/>
    <p:sldId id="392" r:id="rId12"/>
    <p:sldId id="393" r:id="rId13"/>
    <p:sldId id="394" r:id="rId14"/>
    <p:sldId id="324" r:id="rId15"/>
    <p:sldId id="325" r:id="rId1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528" y="-8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9B3A005-52D5-48E5-958F-C5D444A649A0}" type="datetimeFigureOut">
              <a:rPr lang="en-US"/>
              <a:pPr>
                <a:defRPr/>
              </a:pPr>
              <a:t>29/9/2022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C4606175-199B-4BA8-91BE-058C39849B8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Các con vật đều cho rằng mình trả lời đúng</a:t>
            </a:r>
          </a:p>
          <a:p>
            <a:pPr>
              <a:spcBef>
                <a:spcPct val="0"/>
              </a:spcBef>
            </a:pPr>
            <a:r>
              <a:rPr lang="en-US" smtClean="0"/>
              <a:t>Vậy chúng ta hãy cũng phân giải giúp bác Gấu nhé!</a:t>
            </a:r>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D3348B-A628-43A5-B81C-10A5890048B1}" type="slidenum">
              <a:rPr lang="en-US">
                <a:cs typeface="Arial" charset="0"/>
              </a:rPr>
              <a:pPr fontAlgn="base">
                <a:spcBef>
                  <a:spcPct val="0"/>
                </a:spcBef>
                <a:spcAft>
                  <a:spcPct val="0"/>
                </a:spcAft>
              </a:pPr>
              <a:t>6</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Click vào các con vật để ra đáp án</a:t>
            </a:r>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D678AA-4CA7-4A1C-9F05-07C101AD9783}" type="slidenum">
              <a:rPr lang="en-US">
                <a:cs typeface="Arial" charset="0"/>
              </a:rPr>
              <a:pPr fontAlgn="base">
                <a:spcBef>
                  <a:spcPct val="0"/>
                </a:spcBef>
                <a:spcAft>
                  <a:spcPct val="0"/>
                </a:spcAft>
              </a:pPr>
              <a:t>7</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Click vào các con vật để ra đáp án</a:t>
            </a: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CD0E74-61B1-4395-8EE9-FA9C59C0BA12}" type="slidenum">
              <a:rPr lang="en-US">
                <a:cs typeface="Arial" charset="0"/>
              </a:rPr>
              <a:pPr fontAlgn="base">
                <a:spcBef>
                  <a:spcPct val="0"/>
                </a:spcBef>
                <a:spcAft>
                  <a:spcPct val="0"/>
                </a:spcAft>
              </a:pPr>
              <a:t>8</a:t>
            </a:fld>
            <a:endParaRPr lang="en-US">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Click vào các con vật để ra đáp án</a:t>
            </a:r>
          </a:p>
          <a:p>
            <a:pPr>
              <a:spcBef>
                <a:spcPct val="0"/>
              </a:spcBef>
            </a:pPr>
            <a:r>
              <a:rPr lang="en-US" smtClean="0"/>
              <a:t>Nếu muốn thêm câu hỏi thì GV nhân đôi các slide lên nhé</a:t>
            </a: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25B7C9-AE41-427C-9762-245780423952}" type="slidenum">
              <a:rPr lang="en-US">
                <a:cs typeface="Arial" charset="0"/>
              </a:rPr>
              <a:pPr fontAlgn="base">
                <a:spcBef>
                  <a:spcPct val="0"/>
                </a:spcBef>
                <a:spcAft>
                  <a:spcPct val="0"/>
                </a:spcAft>
              </a:pPr>
              <a:t>9</a:t>
            </a:fld>
            <a:endParaRPr 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768595FA-D064-40C6-97BE-860C6C850CCE}" type="datetimeFigureOut">
              <a:rPr lang="en-US"/>
              <a:pPr>
                <a:defRPr/>
              </a:pPr>
              <a:t>29/9/2022</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E4CB2E17-B34A-4F76-A8D6-BD04BD0E336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90625A73-E8E1-418F-B8F0-01859C3465F5}" type="datetimeFigureOut">
              <a:rPr lang="en-US"/>
              <a:pPr>
                <a:defRPr/>
              </a:pPr>
              <a:t>29/9/2022</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782A0EA9-5DB6-48D6-A78F-A161ED7C9C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269FD592-C2BE-4223-B265-D0545B217950}" type="datetimeFigureOut">
              <a:rPr lang="en-US"/>
              <a:pPr>
                <a:defRPr/>
              </a:pPr>
              <a:t>29/9/2022</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78FFBA94-F3AD-4E5F-9D2E-BFB14F481F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 name="Google Shape;27;p9"/>
          <p:cNvPicPr preferRelativeResize="0">
            <a:picLocks noChangeAspect="1" noChangeArrowheads="1"/>
          </p:cNvPicPr>
          <p:nvPr/>
        </p:nvPicPr>
        <p:blipFill>
          <a:blip r:embed="rId2"/>
          <a:srcRect/>
          <a:stretch>
            <a:fillRect/>
          </a:stretch>
        </p:blipFill>
        <p:spPr bwMode="auto">
          <a:xfrm>
            <a:off x="9525" y="1588"/>
            <a:ext cx="12166600" cy="6854825"/>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13CDAEFE-8644-49BF-BFC3-8AC626E68CA7}" type="datetimeFigureOut">
              <a:rPr lang="en-US"/>
              <a:pPr>
                <a:defRPr/>
              </a:pPr>
              <a:t>29/9/2022</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A4E0E580-92DD-41DB-9006-83078106612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extLst>
          </p:cNvPr>
          <p:cNvSpPr>
            <a:spLocks noGrp="1"/>
          </p:cNvSpPr>
          <p:nvPr>
            <p:ph type="dt" sz="half" idx="10"/>
          </p:nvPr>
        </p:nvSpPr>
        <p:spPr/>
        <p:txBody>
          <a:bodyPr/>
          <a:lstStyle>
            <a:lvl1pPr>
              <a:defRPr/>
            </a:lvl1pPr>
          </a:lstStyle>
          <a:p>
            <a:pPr>
              <a:defRPr/>
            </a:pPr>
            <a:fld id="{E077BAA0-1E8C-4607-B098-7E2CF1122DE9}" type="datetimeFigureOut">
              <a:rPr lang="en-US"/>
              <a:pPr>
                <a:defRPr/>
              </a:pPr>
              <a:t>29/9/2022</a:t>
            </a:fld>
            <a:endParaRPr lang="en-US"/>
          </a:p>
        </p:txBody>
      </p:sp>
      <p:sp>
        <p:nvSpPr>
          <p:cNvPr id="5"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extLst>
          </p:cNvPr>
          <p:cNvSpPr>
            <a:spLocks noGrp="1"/>
          </p:cNvSpPr>
          <p:nvPr>
            <p:ph type="sldNum" sz="quarter" idx="12"/>
          </p:nvPr>
        </p:nvSpPr>
        <p:spPr/>
        <p:txBody>
          <a:bodyPr/>
          <a:lstStyle>
            <a:lvl1pPr>
              <a:defRPr/>
            </a:lvl1pPr>
          </a:lstStyle>
          <a:p>
            <a:pPr>
              <a:defRPr/>
            </a:pPr>
            <a:fld id="{29EA2EA1-3A5B-424D-A6C7-9516F89A774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D644FA81-52C0-4BB7-9A8A-1C0D6AF31F7C}" type="datetimeFigureOut">
              <a:rPr lang="en-US"/>
              <a:pPr>
                <a:defRPr/>
              </a:pPr>
              <a:t>29/9/2022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9FAFFB7C-D548-42DE-9D5E-14A474E9228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extLst>
          </p:cNvPr>
          <p:cNvSpPr>
            <a:spLocks noGrp="1"/>
          </p:cNvSpPr>
          <p:nvPr>
            <p:ph type="dt" sz="half" idx="10"/>
          </p:nvPr>
        </p:nvSpPr>
        <p:spPr/>
        <p:txBody>
          <a:bodyPr/>
          <a:lstStyle>
            <a:lvl1pPr>
              <a:defRPr/>
            </a:lvl1pPr>
          </a:lstStyle>
          <a:p>
            <a:pPr>
              <a:defRPr/>
            </a:pPr>
            <a:fld id="{DB0D1E15-14EC-4003-BFA2-2601F9CD1271}" type="datetimeFigureOut">
              <a:rPr lang="en-US"/>
              <a:pPr>
                <a:defRPr/>
              </a:pPr>
              <a:t>29/9/2022</a:t>
            </a:fld>
            <a:endParaRPr lang="en-US"/>
          </a:p>
        </p:txBody>
      </p:sp>
      <p:sp>
        <p:nvSpPr>
          <p:cNvPr id="8"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extLst>
          </p:cNvPr>
          <p:cNvSpPr>
            <a:spLocks noGrp="1"/>
          </p:cNvSpPr>
          <p:nvPr>
            <p:ph type="sldNum" sz="quarter" idx="12"/>
          </p:nvPr>
        </p:nvSpPr>
        <p:spPr/>
        <p:txBody>
          <a:bodyPr/>
          <a:lstStyle>
            <a:lvl1pPr>
              <a:defRPr/>
            </a:lvl1pPr>
          </a:lstStyle>
          <a:p>
            <a:pPr>
              <a:defRPr/>
            </a:pPr>
            <a:fld id="{F7312AD8-FC24-47D0-B0FD-D0A59AE326B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extLst>
          </p:cNvPr>
          <p:cNvSpPr>
            <a:spLocks noGrp="1"/>
          </p:cNvSpPr>
          <p:nvPr>
            <p:ph type="dt" sz="half" idx="10"/>
          </p:nvPr>
        </p:nvSpPr>
        <p:spPr/>
        <p:txBody>
          <a:bodyPr/>
          <a:lstStyle>
            <a:lvl1pPr>
              <a:defRPr/>
            </a:lvl1pPr>
          </a:lstStyle>
          <a:p>
            <a:pPr>
              <a:defRPr/>
            </a:pPr>
            <a:fld id="{766753B6-4436-480B-8272-7B5A05D9034B}" type="datetimeFigureOut">
              <a:rPr lang="en-US"/>
              <a:pPr>
                <a:defRPr/>
              </a:pPr>
              <a:t>29/9/2022</a:t>
            </a:fld>
            <a:endParaRPr lang="en-US"/>
          </a:p>
        </p:txBody>
      </p:sp>
      <p:sp>
        <p:nvSpPr>
          <p:cNvPr id="4"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extLst>
          </p:cNvPr>
          <p:cNvSpPr>
            <a:spLocks noGrp="1"/>
          </p:cNvSpPr>
          <p:nvPr>
            <p:ph type="sldNum" sz="quarter" idx="12"/>
          </p:nvPr>
        </p:nvSpPr>
        <p:spPr/>
        <p:txBody>
          <a:bodyPr/>
          <a:lstStyle>
            <a:lvl1pPr>
              <a:defRPr/>
            </a:lvl1pPr>
          </a:lstStyle>
          <a:p>
            <a:pPr>
              <a:defRPr/>
            </a:pPr>
            <a:fld id="{B5B5C54B-BBB2-448E-98A7-A792EACB0BC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extLst>
          </p:cNvPr>
          <p:cNvSpPr>
            <a:spLocks noGrp="1"/>
          </p:cNvSpPr>
          <p:nvPr>
            <p:ph type="dt" sz="half" idx="10"/>
          </p:nvPr>
        </p:nvSpPr>
        <p:spPr/>
        <p:txBody>
          <a:bodyPr/>
          <a:lstStyle>
            <a:lvl1pPr>
              <a:defRPr/>
            </a:lvl1pPr>
          </a:lstStyle>
          <a:p>
            <a:pPr>
              <a:defRPr/>
            </a:pPr>
            <a:fld id="{5CE299F6-8943-4CA2-8137-672D33F798AC}" type="datetimeFigureOut">
              <a:rPr lang="en-US"/>
              <a:pPr>
                <a:defRPr/>
              </a:pPr>
              <a:t>29/9/2022</a:t>
            </a:fld>
            <a:endParaRPr lang="en-US"/>
          </a:p>
        </p:txBody>
      </p:sp>
      <p:sp>
        <p:nvSpPr>
          <p:cNvPr id="3"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extLst>
          </p:cNvPr>
          <p:cNvSpPr>
            <a:spLocks noGrp="1"/>
          </p:cNvSpPr>
          <p:nvPr>
            <p:ph type="sldNum" sz="quarter" idx="12"/>
          </p:nvPr>
        </p:nvSpPr>
        <p:spPr/>
        <p:txBody>
          <a:bodyPr/>
          <a:lstStyle>
            <a:lvl1pPr>
              <a:defRPr/>
            </a:lvl1pPr>
          </a:lstStyle>
          <a:p>
            <a:pPr>
              <a:defRPr/>
            </a:pPr>
            <a:fld id="{80ACD329-82AD-4078-AB28-73A44C0F673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BA82DB6A-A0E8-4470-AA39-4180AF2539C1}" type="datetimeFigureOut">
              <a:rPr lang="en-US"/>
              <a:pPr>
                <a:defRPr/>
              </a:pPr>
              <a:t>29/9/2022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57F47E4E-1FA6-4D84-925B-F47F789E4D1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extLst>
          </p:cNvPr>
          <p:cNvSpPr>
            <a:spLocks noGrp="1"/>
          </p:cNvSpPr>
          <p:nvPr>
            <p:ph type="dt" sz="half" idx="10"/>
          </p:nvPr>
        </p:nvSpPr>
        <p:spPr/>
        <p:txBody>
          <a:bodyPr/>
          <a:lstStyle>
            <a:lvl1pPr>
              <a:defRPr/>
            </a:lvl1pPr>
          </a:lstStyle>
          <a:p>
            <a:pPr>
              <a:defRPr/>
            </a:pPr>
            <a:fld id="{188CB351-32EC-42DD-A94A-55409A0B7520}" type="datetimeFigureOut">
              <a:rPr lang="en-US"/>
              <a:pPr>
                <a:defRPr/>
              </a:pPr>
              <a:t>29/9/2022</a:t>
            </a:fld>
            <a:endParaRPr lang="en-US"/>
          </a:p>
        </p:txBody>
      </p:sp>
      <p:sp>
        <p:nvSpPr>
          <p:cNvPr id="6" name="Footer Placeholder 4">
            <a:extLst>
              <a:ext uri="{FF2B5EF4-FFF2-40B4-BE49-F238E27FC236}"/>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extLst>
          </p:cNvPr>
          <p:cNvSpPr>
            <a:spLocks noGrp="1"/>
          </p:cNvSpPr>
          <p:nvPr>
            <p:ph type="sldNum" sz="quarter" idx="12"/>
          </p:nvPr>
        </p:nvSpPr>
        <p:spPr/>
        <p:txBody>
          <a:bodyPr/>
          <a:lstStyle>
            <a:lvl1pPr>
              <a:defRPr/>
            </a:lvl1pPr>
          </a:lstStyle>
          <a:p>
            <a:pPr>
              <a:defRPr/>
            </a:pPr>
            <a:fld id="{11221265-124C-438B-88A5-3DC6E4034BC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B38F66B-A4A8-49A7-BFCE-375C6903AABD}" type="datetimeFigureOut">
              <a:rPr lang="en-US"/>
              <a:pPr>
                <a:defRPr/>
              </a:pPr>
              <a:t>29/9/2022</a:t>
            </a:fld>
            <a:endParaRPr lang="en-US"/>
          </a:p>
        </p:txBody>
      </p:sp>
      <p:sp>
        <p:nvSpPr>
          <p:cNvPr id="5" name="Footer Placeholder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70B56899-921C-4848-978B-0A7C4294BD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gif"/><Relationship Id="rId4" Type="http://schemas.openxmlformats.org/officeDocument/2006/relationships/image" Target="../media/image6.jpe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audio" Target="../media/audio3.wav"/><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slide" Target="slide6.xml"/><Relationship Id="rId5" Type="http://schemas.openxmlformats.org/officeDocument/2006/relationships/audio" Target="../media/audio2.wav"/><Relationship Id="rId10" Type="http://schemas.openxmlformats.org/officeDocument/2006/relationships/image" Target="../media/image17.png"/><Relationship Id="rId4" Type="http://schemas.openxmlformats.org/officeDocument/2006/relationships/audio" Target="../media/audio3.wa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slide" Target="slide6.xml"/><Relationship Id="rId5" Type="http://schemas.openxmlformats.org/officeDocument/2006/relationships/audio" Target="../media/audio3.wav"/><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144963" y="1676400"/>
            <a:ext cx="3424237" cy="523875"/>
          </a:xfrm>
          <a:prstGeom prst="rect">
            <a:avLst/>
          </a:prstGeom>
          <a:noFill/>
          <a:ln w="9525">
            <a:noFill/>
            <a:miter lim="800000"/>
            <a:headEnd/>
            <a:tailEnd/>
          </a:ln>
        </p:spPr>
        <p:txBody>
          <a:bodyPr wrap="none">
            <a:spAutoFit/>
          </a:bodyPr>
          <a:lstStyle/>
          <a:p>
            <a:pPr algn="ctr" defTabSz="685800"/>
            <a:r>
              <a:rPr lang="en-US" sz="2800" b="1">
                <a:solidFill>
                  <a:srgbClr val="002060"/>
                </a:solidFill>
                <a:latin typeface="Times New Roman" pitchFamily="18" charset="0"/>
                <a:cs typeface="Times New Roman" pitchFamily="18" charset="0"/>
              </a:rPr>
              <a:t>Tuần </a:t>
            </a:r>
            <a:r>
              <a:rPr lang="vi-VN" sz="2800" b="1">
                <a:solidFill>
                  <a:srgbClr val="002060"/>
                </a:solidFill>
                <a:latin typeface="Times New Roman" pitchFamily="18" charset="0"/>
                <a:cs typeface="Times New Roman" pitchFamily="18" charset="0"/>
              </a:rPr>
              <a:t>4</a:t>
            </a:r>
            <a:r>
              <a:rPr lang="en-US" sz="2800" b="1">
                <a:solidFill>
                  <a:srgbClr val="002060"/>
                </a:solidFill>
                <a:latin typeface="Times New Roman" pitchFamily="18" charset="0"/>
                <a:cs typeface="Times New Roman" pitchFamily="18" charset="0"/>
              </a:rPr>
              <a:t>: Góc sáng tạo</a:t>
            </a:r>
            <a:endParaRPr lang="vi-VN" sz="2800" b="1">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l="8939" t="17345" r="9166" b="12852"/>
          <a:stretch>
            <a:fillRect/>
          </a:stretch>
        </p:blipFill>
        <p:spPr bwMode="auto">
          <a:xfrm>
            <a:off x="760413" y="525463"/>
            <a:ext cx="10366375" cy="4721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4"/>
          <p:cNvSpPr txBox="1">
            <a:spLocks noChangeArrowheads="1"/>
          </p:cNvSpPr>
          <p:nvPr/>
        </p:nvSpPr>
        <p:spPr bwMode="auto">
          <a:xfrm>
            <a:off x="1935163" y="1065213"/>
            <a:ext cx="10607675" cy="922337"/>
          </a:xfrm>
          <a:prstGeom prst="rect">
            <a:avLst/>
          </a:prstGeom>
          <a:noFill/>
          <a:ln w="9525">
            <a:noFill/>
            <a:miter lim="800000"/>
            <a:headEnd/>
            <a:tailEnd/>
          </a:ln>
        </p:spPr>
        <p:txBody>
          <a:bodyPr>
            <a:spAutoFit/>
          </a:bodyPr>
          <a:lstStyle/>
          <a:p>
            <a:r>
              <a:rPr lang="vi-VN">
                <a:solidFill>
                  <a:srgbClr val="000000"/>
                </a:solidFill>
                <a:latin typeface="Times New Roman" pitchFamily="18" charset="0"/>
                <a:cs typeface="Times New Roman" pitchFamily="18" charset="0"/>
              </a:rPr>
              <a:t/>
            </a:r>
            <a:br>
              <a:rPr lang="vi-VN">
                <a:solidFill>
                  <a:srgbClr val="000000"/>
                </a:solidFill>
                <a:latin typeface="Times New Roman" pitchFamily="18" charset="0"/>
                <a:cs typeface="Times New Roman" pitchFamily="18" charset="0"/>
              </a:rPr>
            </a:br>
            <a:r>
              <a:rPr lang="vi-VN">
                <a:solidFill>
                  <a:srgbClr val="000000"/>
                </a:solidFill>
                <a:latin typeface="Times New Roman" pitchFamily="18" charset="0"/>
                <a:cs typeface="Times New Roman" pitchFamily="18" charset="0"/>
              </a:rPr>
              <a:t/>
            </a:r>
            <a:br>
              <a:rPr lang="vi-VN">
                <a:solidFill>
                  <a:srgbClr val="000000"/>
                </a:solidFill>
                <a:latin typeface="Times New Roman" pitchFamily="18" charset="0"/>
                <a:cs typeface="Times New Roman" pitchFamily="18" charset="0"/>
              </a:rPr>
            </a:br>
            <a:endParaRPr lang="en-US">
              <a:latin typeface="Times New Roman" pitchFamily="18" charset="0"/>
              <a:cs typeface="Times New Roman" pitchFamily="18" charset="0"/>
            </a:endParaRPr>
          </a:p>
        </p:txBody>
      </p:sp>
      <p:sp>
        <p:nvSpPr>
          <p:cNvPr id="6" name="Thought Bubble: Cloud 5">
            <a:extLst>
              <a:ext uri="{FF2B5EF4-FFF2-40B4-BE49-F238E27FC236}"/>
            </a:extLst>
          </p:cNvPr>
          <p:cNvSpPr/>
          <p:nvPr/>
        </p:nvSpPr>
        <p:spPr>
          <a:xfrm>
            <a:off x="609600" y="1965325"/>
            <a:ext cx="8809038" cy="4564063"/>
          </a:xfrm>
          <a:prstGeom prst="cloudCallout">
            <a:avLst>
              <a:gd name="adj1" fmla="val -31773"/>
              <a:gd name="adj2" fmla="val -859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699" name="TextBox 7"/>
          <p:cNvSpPr txBox="1">
            <a:spLocks noChangeArrowheads="1"/>
          </p:cNvSpPr>
          <p:nvPr/>
        </p:nvSpPr>
        <p:spPr bwMode="auto">
          <a:xfrm>
            <a:off x="1331913" y="2838450"/>
            <a:ext cx="7377112" cy="3990975"/>
          </a:xfrm>
          <a:prstGeom prst="rect">
            <a:avLst/>
          </a:prstGeom>
          <a:noFill/>
          <a:ln w="9525">
            <a:noFill/>
            <a:miter lim="800000"/>
            <a:headEnd/>
            <a:tailEnd/>
          </a:ln>
        </p:spPr>
        <p:txBody>
          <a:bodyPr>
            <a:spAutoFit/>
          </a:bodyPr>
          <a:lstStyle/>
          <a:p>
            <a:pPr algn="just"/>
            <a:r>
              <a:rPr lang="en-US" sz="2400">
                <a:solidFill>
                  <a:srgbClr val="000000"/>
                </a:solidFill>
                <a:latin typeface="Times New Roman" pitchFamily="18" charset="0"/>
                <a:cs typeface="Times New Roman" pitchFamily="18" charset="0"/>
              </a:rPr>
              <a:t>T</a:t>
            </a:r>
            <a:r>
              <a:rPr lang="vi-VN" sz="3200">
                <a:solidFill>
                  <a:srgbClr val="000000"/>
                </a:solidFill>
                <a:latin typeface="Times New Roman" pitchFamily="18" charset="0"/>
                <a:cs typeface="Times New Roman" pitchFamily="18" charset="0"/>
              </a:rPr>
              <a:t>hứ Bảy, 19 -2</a:t>
            </a:r>
          </a:p>
          <a:p>
            <a:pPr algn="just"/>
            <a:r>
              <a:rPr lang="vi-VN" sz="3200">
                <a:solidFill>
                  <a:srgbClr val="000000"/>
                </a:solidFill>
                <a:latin typeface="Times New Roman" pitchFamily="18" charset="0"/>
                <a:cs typeface="Times New Roman" pitchFamily="18" charset="0"/>
              </a:rPr>
              <a:t>Hôm nay là sinh nhật của mẹ. Mình đã làm một tấm thiệp để tặng cho mẹ. Khi cả nhà cùng quây quần thổi nến và cắt bánh sinh nhật, mình đã đưa tấm thiệp cho mẹ và nói: “Mẹ ơi! Con chúc mừng sinh nhật mẹ ạ!”. Mẹ rất ngạc nhiên, mẹ cười rất tười và nói cảm ơn mình. Thấy mẹ vui mình cũng vui.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extLst>
          </p:cNvPr>
          <p:cNvSpPr txBox="1"/>
          <p:nvPr/>
        </p:nvSpPr>
        <p:spPr>
          <a:xfrm>
            <a:off x="2114550" y="2489200"/>
            <a:ext cx="7907338" cy="4402138"/>
          </a:xfrm>
          <a:prstGeom prst="rect">
            <a:avLst/>
          </a:prstGeom>
          <a:noFill/>
        </p:spPr>
        <p:txBody>
          <a:bodyPr>
            <a:spAutoFit/>
          </a:bodyPr>
          <a:lstStyle/>
          <a:p>
            <a:pPr algn="just" fontAlgn="auto">
              <a:spcBef>
                <a:spcPts val="0"/>
              </a:spcBef>
              <a:spcAft>
                <a:spcPts val="0"/>
              </a:spcAft>
              <a:defRPr/>
            </a:pPr>
            <a:r>
              <a:rPr lang="vi-VN" sz="2800" dirty="0">
                <a:solidFill>
                  <a:srgbClr val="000000"/>
                </a:solidFill>
                <a:latin typeface="+mj-lt"/>
                <a:cs typeface="+mn-cs"/>
              </a:rPr>
              <a:t>Chủ Nhật, 20 – 2</a:t>
            </a:r>
          </a:p>
          <a:p>
            <a:pPr algn="just" fontAlgn="auto">
              <a:spcBef>
                <a:spcPts val="0"/>
              </a:spcBef>
              <a:spcAft>
                <a:spcPts val="0"/>
              </a:spcAft>
              <a:defRPr/>
            </a:pPr>
            <a:r>
              <a:rPr lang="vi-VN" sz="2800" dirty="0">
                <a:solidFill>
                  <a:srgbClr val="000000"/>
                </a:solidFill>
                <a:latin typeface="+mj-lt"/>
                <a:cs typeface="+mn-cs"/>
              </a:rPr>
              <a:t>Hôm nay cả nhà mình đi dã ngoại. Mẹ bảo: “Con giúp mẹ chuẩn bị quần áo và mũ cho hai chị em nhé!”. Mình đồng ý. Sau đó mình còn chuẩn bị đồ chống nắng cho cả nhà nên đã được mẹ khen. Mình rất vui! Chuyến đi dã ngoại cũng rất thú vị! </a:t>
            </a:r>
          </a:p>
          <a:p>
            <a:pPr fontAlgn="auto">
              <a:spcBef>
                <a:spcPts val="0"/>
              </a:spcBef>
              <a:spcAft>
                <a:spcPts val="0"/>
              </a:spcAft>
              <a:defRPr/>
            </a:pPr>
            <a:r>
              <a:rPr lang="vi-VN" sz="2800" dirty="0">
                <a:solidFill>
                  <a:srgbClr val="000000"/>
                </a:solidFill>
                <a:latin typeface="+mj-lt"/>
                <a:cs typeface="+mn-cs"/>
              </a:rPr>
              <a:t/>
            </a:r>
            <a:br>
              <a:rPr lang="vi-VN" sz="2800" dirty="0">
                <a:solidFill>
                  <a:srgbClr val="000000"/>
                </a:solidFill>
                <a:latin typeface="+mj-lt"/>
                <a:cs typeface="+mn-cs"/>
              </a:rPr>
            </a:br>
            <a:r>
              <a:rPr lang="vi-VN" sz="2800" dirty="0">
                <a:solidFill>
                  <a:srgbClr val="000000"/>
                </a:solidFill>
                <a:latin typeface="+mj-lt"/>
                <a:cs typeface="+mn-cs"/>
              </a:rPr>
              <a:t/>
            </a:r>
            <a:br>
              <a:rPr lang="vi-VN" sz="2800" dirty="0">
                <a:solidFill>
                  <a:srgbClr val="000000"/>
                </a:solidFill>
                <a:latin typeface="+mj-lt"/>
                <a:cs typeface="+mn-cs"/>
              </a:rPr>
            </a:br>
            <a:endParaRPr lang="en-US" sz="2800" dirty="0">
              <a:solidFill>
                <a:srgbClr val="000000"/>
              </a:solidFill>
              <a:latin typeface="+mj-lt"/>
              <a:cs typeface="+mn-cs"/>
            </a:endParaRPr>
          </a:p>
          <a:p>
            <a:pPr fontAlgn="auto">
              <a:spcBef>
                <a:spcPts val="0"/>
              </a:spcBef>
              <a:spcAft>
                <a:spcPts val="0"/>
              </a:spcAft>
              <a:defRPr/>
            </a:pPr>
            <a:endParaRPr lang="en-US" sz="2800" dirty="0">
              <a:latin typeface="+mj-lt"/>
              <a:cs typeface="+mn-cs"/>
            </a:endParaRPr>
          </a:p>
        </p:txBody>
      </p:sp>
      <p:sp>
        <p:nvSpPr>
          <p:cNvPr id="6" name="Thought Bubble: Cloud 5">
            <a:extLst>
              <a:ext uri="{FF2B5EF4-FFF2-40B4-BE49-F238E27FC236}"/>
            </a:extLst>
          </p:cNvPr>
          <p:cNvSpPr/>
          <p:nvPr/>
        </p:nvSpPr>
        <p:spPr>
          <a:xfrm>
            <a:off x="655638" y="1919288"/>
            <a:ext cx="10206037" cy="4564062"/>
          </a:xfrm>
          <a:prstGeom prst="cloudCallout">
            <a:avLst>
              <a:gd name="adj1" fmla="val -31773"/>
              <a:gd name="adj2" fmla="val -859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5"/>
          <p:cNvPicPr>
            <a:picLocks noChangeAspect="1"/>
          </p:cNvPicPr>
          <p:nvPr/>
        </p:nvPicPr>
        <p:blipFill>
          <a:blip r:embed="rId2"/>
          <a:srcRect t="4134" r="5867" b="3067"/>
          <a:stretch>
            <a:fillRect/>
          </a:stretch>
        </p:blipFill>
        <p:spPr bwMode="auto">
          <a:xfrm>
            <a:off x="933450" y="284163"/>
            <a:ext cx="9718675" cy="6364287"/>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0"/>
          <p:cNvPicPr>
            <a:picLocks noChangeAspect="1"/>
          </p:cNvPicPr>
          <p:nvPr/>
        </p:nvPicPr>
        <p:blipFill>
          <a:blip r:embed="rId2"/>
          <a:srcRect b="19577"/>
          <a:stretch>
            <a:fillRect/>
          </a:stretch>
        </p:blipFill>
        <p:spPr bwMode="auto">
          <a:xfrm>
            <a:off x="15875" y="4291013"/>
            <a:ext cx="2817813" cy="2447925"/>
          </a:xfrm>
          <a:prstGeom prst="rect">
            <a:avLst/>
          </a:prstGeom>
          <a:noFill/>
          <a:ln w="9525">
            <a:noFill/>
            <a:miter lim="800000"/>
            <a:headEnd/>
            <a:tailEnd/>
          </a:ln>
        </p:spPr>
      </p:pic>
      <p:pic>
        <p:nvPicPr>
          <p:cNvPr id="32770" name="Picture 3"/>
          <p:cNvPicPr>
            <a:picLocks noChangeAspect="1"/>
          </p:cNvPicPr>
          <p:nvPr/>
        </p:nvPicPr>
        <p:blipFill>
          <a:blip r:embed="rId3"/>
          <a:srcRect l="2948" t="6432" b="19710"/>
          <a:stretch>
            <a:fillRect/>
          </a:stretch>
        </p:blipFill>
        <p:spPr bwMode="auto">
          <a:xfrm>
            <a:off x="2017713" y="174625"/>
            <a:ext cx="8142287" cy="4832350"/>
          </a:xfrm>
          <a:prstGeom prst="rect">
            <a:avLst/>
          </a:prstGeom>
          <a:noFill/>
          <a:ln w="9525">
            <a:noFill/>
            <a:miter lim="800000"/>
            <a:headEnd/>
            <a:tailEnd/>
          </a:ln>
        </p:spPr>
      </p:pic>
      <p:sp>
        <p:nvSpPr>
          <p:cNvPr id="32771" name="Title 4"/>
          <p:cNvSpPr>
            <a:spLocks noGrp="1"/>
          </p:cNvSpPr>
          <p:nvPr>
            <p:ph type="title"/>
          </p:nvPr>
        </p:nvSpPr>
        <p:spPr>
          <a:xfrm>
            <a:off x="677863" y="2817813"/>
            <a:ext cx="10488612" cy="1325562"/>
          </a:xfrm>
        </p:spPr>
        <p:txBody>
          <a:bodyPr/>
          <a:lstStyle/>
          <a:p>
            <a:pPr algn="ctr"/>
            <a:r>
              <a:rPr lang="en-US" sz="9600" b="1" smtClean="0">
                <a:solidFill>
                  <a:srgbClr val="0070C0"/>
                </a:solidFill>
                <a:latin typeface="DomCasual"/>
                <a:ea typeface="DomCasual"/>
                <a:cs typeface="DomCasual"/>
              </a:rPr>
              <a:t>Củng cố</a:t>
            </a:r>
          </a:p>
        </p:txBody>
      </p:sp>
      <p:pic>
        <p:nvPicPr>
          <p:cNvPr id="32772" name="Picture 8"/>
          <p:cNvPicPr>
            <a:picLocks noChangeAspect="1"/>
          </p:cNvPicPr>
          <p:nvPr/>
        </p:nvPicPr>
        <p:blipFill>
          <a:blip r:embed="rId4"/>
          <a:srcRect l="15723" t="9737" b="17249"/>
          <a:stretch>
            <a:fillRect/>
          </a:stretch>
        </p:blipFill>
        <p:spPr bwMode="auto">
          <a:xfrm>
            <a:off x="9605963" y="4438650"/>
            <a:ext cx="2571750" cy="240506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0"/>
          <p:cNvPicPr>
            <a:picLocks noChangeAspect="1"/>
          </p:cNvPicPr>
          <p:nvPr/>
        </p:nvPicPr>
        <p:blipFill>
          <a:blip r:embed="rId2"/>
          <a:srcRect b="19577"/>
          <a:stretch>
            <a:fillRect/>
          </a:stretch>
        </p:blipFill>
        <p:spPr bwMode="auto">
          <a:xfrm>
            <a:off x="15875" y="4291013"/>
            <a:ext cx="2817813" cy="2447925"/>
          </a:xfrm>
          <a:prstGeom prst="rect">
            <a:avLst/>
          </a:prstGeom>
          <a:noFill/>
          <a:ln w="9525">
            <a:noFill/>
            <a:miter lim="800000"/>
            <a:headEnd/>
            <a:tailEnd/>
          </a:ln>
        </p:spPr>
      </p:pic>
      <p:pic>
        <p:nvPicPr>
          <p:cNvPr id="33794" name="Picture 3"/>
          <p:cNvPicPr>
            <a:picLocks noChangeAspect="1"/>
          </p:cNvPicPr>
          <p:nvPr/>
        </p:nvPicPr>
        <p:blipFill>
          <a:blip r:embed="rId3"/>
          <a:srcRect l="2948" t="6432" b="19710"/>
          <a:stretch>
            <a:fillRect/>
          </a:stretch>
        </p:blipFill>
        <p:spPr bwMode="auto">
          <a:xfrm>
            <a:off x="2017713" y="174625"/>
            <a:ext cx="8142287" cy="4832350"/>
          </a:xfrm>
          <a:prstGeom prst="rect">
            <a:avLst/>
          </a:prstGeom>
          <a:noFill/>
          <a:ln w="9525">
            <a:noFill/>
            <a:miter lim="800000"/>
            <a:headEnd/>
            <a:tailEnd/>
          </a:ln>
        </p:spPr>
      </p:pic>
      <p:sp>
        <p:nvSpPr>
          <p:cNvPr id="33795" name="Title 4"/>
          <p:cNvSpPr>
            <a:spLocks noGrp="1"/>
          </p:cNvSpPr>
          <p:nvPr>
            <p:ph type="title"/>
          </p:nvPr>
        </p:nvSpPr>
        <p:spPr>
          <a:xfrm>
            <a:off x="677863" y="2817813"/>
            <a:ext cx="10488612" cy="1325562"/>
          </a:xfrm>
        </p:spPr>
        <p:txBody>
          <a:bodyPr/>
          <a:lstStyle/>
          <a:p>
            <a:pPr algn="ctr"/>
            <a:r>
              <a:rPr lang="en-US" sz="9600" b="1" smtClean="0">
                <a:solidFill>
                  <a:srgbClr val="0070C0"/>
                </a:solidFill>
                <a:latin typeface="DomCasual"/>
                <a:ea typeface="DomCasual"/>
                <a:cs typeface="DomCasual"/>
              </a:rPr>
              <a:t>Dặn dò</a:t>
            </a:r>
          </a:p>
        </p:txBody>
      </p:sp>
      <p:pic>
        <p:nvPicPr>
          <p:cNvPr id="33796" name="Picture 8"/>
          <p:cNvPicPr>
            <a:picLocks noChangeAspect="1"/>
          </p:cNvPicPr>
          <p:nvPr/>
        </p:nvPicPr>
        <p:blipFill>
          <a:blip r:embed="rId4"/>
          <a:srcRect l="15723" t="9737" b="17249"/>
          <a:stretch>
            <a:fillRect/>
          </a:stretch>
        </p:blipFill>
        <p:spPr bwMode="auto">
          <a:xfrm>
            <a:off x="9605963" y="4438650"/>
            <a:ext cx="2571750" cy="240506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p:cNvPicPr>
          <p:nvPr/>
        </p:nvPicPr>
        <p:blipFill>
          <a:blip r:embed="rId2"/>
          <a:srcRect/>
          <a:stretch>
            <a:fillRect/>
          </a:stretch>
        </p:blipFill>
        <p:spPr bwMode="auto">
          <a:xfrm>
            <a:off x="0" y="439738"/>
            <a:ext cx="12192000" cy="6418262"/>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2551113" y="0"/>
            <a:ext cx="6858000" cy="6858000"/>
          </a:xfrm>
          <a:prstGeom prst="rect">
            <a:avLst/>
          </a:prstGeom>
          <a:noFill/>
          <a:ln w="9525">
            <a:noFill/>
            <a:miter lim="800000"/>
            <a:headEnd/>
            <a:tailEnd/>
          </a:ln>
        </p:spPr>
      </p:pic>
      <p:sp>
        <p:nvSpPr>
          <p:cNvPr id="5" name="TextBox 4">
            <a:extLst>
              <a:ext uri="{FF2B5EF4-FFF2-40B4-BE49-F238E27FC236}"/>
            </a:extLst>
          </p:cNvPr>
          <p:cNvSpPr txBox="1"/>
          <p:nvPr/>
        </p:nvSpPr>
        <p:spPr>
          <a:xfrm>
            <a:off x="2954338" y="3079750"/>
            <a:ext cx="6283325" cy="1016000"/>
          </a:xfrm>
          <a:prstGeom prst="rect">
            <a:avLst/>
          </a:prstGeom>
          <a:noFill/>
        </p:spPr>
        <p:txBody>
          <a:bodyPr>
            <a:spAutoFit/>
          </a:bodyPr>
          <a:lstStyle/>
          <a:p>
            <a:pPr algn="ctr" defTabSz="1219078" fontAlgn="auto">
              <a:spcBef>
                <a:spcPts val="0"/>
              </a:spcBef>
              <a:spcAft>
                <a:spcPts val="0"/>
              </a:spcAft>
              <a:defRPr/>
            </a:pPr>
            <a:r>
              <a:rPr lang="en-US" sz="6000" b="1" dirty="0">
                <a:solidFill>
                  <a:srgbClr val="F20000"/>
                </a:solidFill>
                <a:effectLst>
                  <a:outerShdw blurRad="38100" dist="38100" dir="2700000" algn="tl">
                    <a:srgbClr val="000000">
                      <a:alpha val="43137"/>
                    </a:srgbClr>
                  </a:outerShdw>
                </a:effectLst>
                <a:latin typeface="UTM Avo"/>
                <a:cs typeface="Times New Roman" panose="02020603050405020304" pitchFamily="18" charset="0"/>
              </a:rPr>
              <a:t>KHỞI ĐỘNG</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a:hlinkClick r:id="" action="ppaction://media"/>
          </p:cNvPr>
          <p:cNvPicPr>
            <a:picLocks noChangeAspect="1"/>
          </p:cNvPicPr>
          <p:nvPr>
            <a:videoFile r:link="rId1"/>
          </p:nvPr>
        </p:nvPicPr>
        <p:blipFill>
          <a:blip r:embed="rId3"/>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p:cNvPicPr>
            <a:picLocks noChangeAspect="1"/>
          </p:cNvPicPr>
          <p:nvPr/>
        </p:nvPicPr>
        <p:blipFill>
          <a:blip r:embed="rId2"/>
          <a:srcRect b="16116"/>
          <a:stretch>
            <a:fillRect/>
          </a:stretch>
        </p:blipFill>
        <p:spPr bwMode="auto">
          <a:xfrm>
            <a:off x="319088" y="0"/>
            <a:ext cx="11328400" cy="67595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p:cNvPicPr>
            <a:picLocks noChangeAspect="1"/>
          </p:cNvPicPr>
          <p:nvPr/>
        </p:nvPicPr>
        <p:blipFill>
          <a:blip r:embed="rId2"/>
          <a:srcRect l="8499" t="9837" r="2527" b="16504"/>
          <a:stretch>
            <a:fillRect/>
          </a:stretch>
        </p:blipFill>
        <p:spPr bwMode="auto">
          <a:xfrm>
            <a:off x="830263" y="204788"/>
            <a:ext cx="10315575" cy="5051425"/>
          </a:xfrm>
          <a:prstGeom prst="rect">
            <a:avLst/>
          </a:prstGeom>
          <a:noFill/>
          <a:ln w="9525">
            <a:noFill/>
            <a:miter lim="800000"/>
            <a:headEnd/>
            <a:tailEnd/>
          </a:ln>
        </p:spPr>
      </p:pic>
      <p:pic>
        <p:nvPicPr>
          <p:cNvPr id="5" name="Picture 4"/>
          <p:cNvPicPr>
            <a:picLocks noChangeAspect="1"/>
          </p:cNvPicPr>
          <p:nvPr/>
        </p:nvPicPr>
        <p:blipFill>
          <a:blip r:embed="rId2"/>
          <a:srcRect l="2" t="83237" r="-2502"/>
          <a:stretch>
            <a:fillRect/>
          </a:stretch>
        </p:blipFill>
        <p:spPr bwMode="auto">
          <a:xfrm>
            <a:off x="222250" y="5256213"/>
            <a:ext cx="9761538" cy="16017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p:cNvPicPr>
            <a:picLocks noChangeAspect="1"/>
          </p:cNvPicPr>
          <p:nvPr/>
        </p:nvPicPr>
        <p:blipFill>
          <a:blip r:embed="rId4"/>
          <a:srcRect b="11188"/>
          <a:stretch>
            <a:fillRect/>
          </a:stretch>
        </p:blipFill>
        <p:spPr bwMode="auto">
          <a:xfrm>
            <a:off x="17463" y="-2074863"/>
            <a:ext cx="12161837" cy="8932863"/>
          </a:xfrm>
          <a:prstGeom prst="rect">
            <a:avLst/>
          </a:prstGeom>
          <a:noFill/>
          <a:ln w="9525">
            <a:noFill/>
            <a:miter lim="800000"/>
            <a:headEnd/>
            <a:tailEnd/>
          </a:ln>
        </p:spPr>
      </p:pic>
      <p:pic>
        <p:nvPicPr>
          <p:cNvPr id="20482" name="Picture 8" descr="A Creative Cute Cartoon Cat Talking And Speech Bubble Stock Vector -  Illustration of balloon, kawaii: 153135553"/>
          <p:cNvPicPr>
            <a:picLocks noChangeAspect="1" noChangeArrowheads="1"/>
          </p:cNvPicPr>
          <p:nvPr/>
        </p:nvPicPr>
        <p:blipFill>
          <a:blip r:embed="rId5"/>
          <a:srcRect/>
          <a:stretch>
            <a:fillRect/>
          </a:stretch>
        </p:blipFill>
        <p:spPr bwMode="auto">
          <a:xfrm>
            <a:off x="165100" y="3919538"/>
            <a:ext cx="2938463" cy="2938462"/>
          </a:xfrm>
          <a:prstGeom prst="rect">
            <a:avLst/>
          </a:prstGeom>
          <a:noFill/>
          <a:ln w="9525">
            <a:noFill/>
            <a:miter lim="800000"/>
            <a:headEnd/>
            <a:tailEnd/>
          </a:ln>
        </p:spPr>
      </p:pic>
      <p:pic>
        <p:nvPicPr>
          <p:cNvPr id="20483" name="Picture 2" descr="Cartoon squirrel animal standing and talking Vector Image"/>
          <p:cNvPicPr>
            <a:picLocks noChangeAspect="1" noChangeArrowheads="1"/>
          </p:cNvPicPr>
          <p:nvPr/>
        </p:nvPicPr>
        <p:blipFill>
          <a:blip r:embed="rId6"/>
          <a:srcRect b="9068"/>
          <a:stretch>
            <a:fillRect/>
          </a:stretch>
        </p:blipFill>
        <p:spPr bwMode="auto">
          <a:xfrm>
            <a:off x="5121275" y="3505200"/>
            <a:ext cx="3424238" cy="3363913"/>
          </a:xfrm>
          <a:prstGeom prst="rect">
            <a:avLst/>
          </a:prstGeom>
          <a:noFill/>
          <a:ln w="9525">
            <a:noFill/>
            <a:miter lim="800000"/>
            <a:headEnd/>
            <a:tailEnd/>
          </a:ln>
        </p:spPr>
      </p:pic>
      <p:pic>
        <p:nvPicPr>
          <p:cNvPr id="20484" name="Picture 4" descr="Free Talking Owl Cartoon Image｜Charatoon"/>
          <p:cNvPicPr>
            <a:picLocks noChangeAspect="1" noChangeArrowheads="1"/>
          </p:cNvPicPr>
          <p:nvPr/>
        </p:nvPicPr>
        <p:blipFill>
          <a:blip r:embed="rId7"/>
          <a:srcRect b="7643"/>
          <a:stretch>
            <a:fillRect/>
          </a:stretch>
        </p:blipFill>
        <p:spPr bwMode="auto">
          <a:xfrm>
            <a:off x="8520113" y="2662238"/>
            <a:ext cx="3657600" cy="3378200"/>
          </a:xfrm>
          <a:prstGeom prst="rect">
            <a:avLst/>
          </a:prstGeom>
          <a:noFill/>
          <a:ln w="9525">
            <a:noFill/>
            <a:miter lim="800000"/>
            <a:headEnd/>
            <a:tailEnd/>
          </a:ln>
        </p:spPr>
      </p:pic>
      <p:sp>
        <p:nvSpPr>
          <p:cNvPr id="20485" name="TextBox 2"/>
          <p:cNvSpPr txBox="1">
            <a:spLocks noChangeArrowheads="1"/>
          </p:cNvSpPr>
          <p:nvPr/>
        </p:nvSpPr>
        <p:spPr bwMode="auto">
          <a:xfrm>
            <a:off x="889000" y="4327525"/>
            <a:ext cx="1936750" cy="830263"/>
          </a:xfrm>
          <a:prstGeom prst="rect">
            <a:avLst/>
          </a:prstGeom>
          <a:noFill/>
          <a:ln w="9525">
            <a:noFill/>
            <a:miter lim="800000"/>
            <a:headEnd/>
            <a:tailEnd/>
          </a:ln>
        </p:spPr>
        <p:txBody>
          <a:bodyPr>
            <a:spAutoFit/>
          </a:bodyPr>
          <a:lstStyle/>
          <a:p>
            <a:pPr algn="ctr"/>
            <a:r>
              <a:rPr lang="en-US" sz="2400">
                <a:solidFill>
                  <a:srgbClr val="0070C0"/>
                </a:solidFill>
                <a:latin typeface="Arial-Rounded"/>
                <a:ea typeface="Arial-Rounded"/>
                <a:cs typeface="Arial-Rounded"/>
              </a:rPr>
              <a:t>Tớ là người nói đúng!</a:t>
            </a:r>
          </a:p>
        </p:txBody>
      </p:sp>
      <p:sp>
        <p:nvSpPr>
          <p:cNvPr id="4" name="Cloud Callout 3"/>
          <p:cNvSpPr/>
          <p:nvPr/>
        </p:nvSpPr>
        <p:spPr>
          <a:xfrm>
            <a:off x="5338763" y="0"/>
            <a:ext cx="5710237" cy="1981200"/>
          </a:xfrm>
          <a:prstGeom prst="cloudCallout">
            <a:avLst>
              <a:gd name="adj1" fmla="val -61090"/>
              <a:gd name="adj2" fmla="val 36416"/>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a:solidFill>
                  <a:schemeClr val="tx1"/>
                </a:solidFill>
                <a:latin typeface="Arial-Rounded" pitchFamily="34" charset="0"/>
                <a:ea typeface="Arial-Rounded" pitchFamily="34" charset="0"/>
                <a:cs typeface="Arial-Rounded" pitchFamily="34" charset="0"/>
              </a:rPr>
              <a:t>Cuộc tranh tài </a:t>
            </a:r>
          </a:p>
          <a:p>
            <a:pPr algn="ctr" fontAlgn="auto">
              <a:spcBef>
                <a:spcPts val="0"/>
              </a:spcBef>
              <a:spcAft>
                <a:spcPts val="0"/>
              </a:spcAft>
              <a:defRPr/>
            </a:pPr>
            <a:r>
              <a:rPr lang="en-US" sz="4000">
                <a:solidFill>
                  <a:schemeClr val="tx1"/>
                </a:solidFill>
                <a:latin typeface="Arial-Rounded" pitchFamily="34" charset="0"/>
                <a:ea typeface="Arial-Rounded" pitchFamily="34" charset="0"/>
                <a:cs typeface="Arial-Rounded" pitchFamily="34" charset="0"/>
              </a:rPr>
              <a:t>bắt đầu!</a:t>
            </a:r>
          </a:p>
        </p:txBody>
      </p:sp>
      <p:sp>
        <p:nvSpPr>
          <p:cNvPr id="13" name="Oval Callout 12"/>
          <p:cNvSpPr/>
          <p:nvPr/>
        </p:nvSpPr>
        <p:spPr>
          <a:xfrm>
            <a:off x="8520113" y="2901950"/>
            <a:ext cx="2055812" cy="1697038"/>
          </a:xfrm>
          <a:prstGeom prst="wedgeEllipseCallout">
            <a:avLst>
              <a:gd name="adj1" fmla="val 53526"/>
              <a:gd name="adj2" fmla="val 409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a:solidFill>
                  <a:srgbClr val="0070C0"/>
                </a:solidFill>
                <a:latin typeface="Arial-Rounded" pitchFamily="34" charset="0"/>
                <a:ea typeface="Arial-Rounded" pitchFamily="34" charset="0"/>
                <a:cs typeface="Arial-Rounded" pitchFamily="34" charset="0"/>
              </a:rPr>
              <a:t>Tớ là người </a:t>
            </a:r>
          </a:p>
          <a:p>
            <a:pPr algn="ctr" fontAlgn="auto">
              <a:spcBef>
                <a:spcPts val="0"/>
              </a:spcBef>
              <a:spcAft>
                <a:spcPts val="0"/>
              </a:spcAft>
              <a:defRPr/>
            </a:pPr>
            <a:r>
              <a:rPr lang="en-US" sz="2400">
                <a:solidFill>
                  <a:srgbClr val="0070C0"/>
                </a:solidFill>
                <a:latin typeface="Arial-Rounded" pitchFamily="34" charset="0"/>
                <a:ea typeface="Arial-Rounded" pitchFamily="34" charset="0"/>
                <a:cs typeface="Arial-Rounded" pitchFamily="34" charset="0"/>
              </a:rPr>
              <a:t>nói đúng!</a:t>
            </a:r>
          </a:p>
        </p:txBody>
      </p:sp>
      <p:pic>
        <p:nvPicPr>
          <p:cNvPr id="20488" name="Picture 9"/>
          <p:cNvPicPr>
            <a:picLocks noChangeAspect="1" noChangeArrowheads="1"/>
          </p:cNvPicPr>
          <p:nvPr/>
        </p:nvPicPr>
        <p:blipFill>
          <a:blip r:embed="rId8"/>
          <a:srcRect/>
          <a:stretch>
            <a:fillRect/>
          </a:stretch>
        </p:blipFill>
        <p:spPr bwMode="auto">
          <a:xfrm>
            <a:off x="1117600" y="471488"/>
            <a:ext cx="4041775" cy="3019425"/>
          </a:xfrm>
          <a:prstGeom prst="rect">
            <a:avLst/>
          </a:prstGeom>
          <a:noFill/>
          <a:ln w="9525">
            <a:noFill/>
            <a:miter lim="800000"/>
            <a:headEnd/>
            <a:tailEnd/>
          </a:ln>
        </p:spPr>
      </p:pic>
      <p:sp>
        <p:nvSpPr>
          <p:cNvPr id="2" name="Oval Callout 1"/>
          <p:cNvSpPr/>
          <p:nvPr/>
        </p:nvSpPr>
        <p:spPr>
          <a:xfrm>
            <a:off x="5570538" y="2767013"/>
            <a:ext cx="2644775" cy="1323975"/>
          </a:xfrm>
          <a:prstGeom prst="wedgeEllipseCallout">
            <a:avLst>
              <a:gd name="adj1" fmla="val -12499"/>
              <a:gd name="adj2" fmla="val 6393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a:solidFill>
                  <a:srgbClr val="0070C0"/>
                </a:solidFill>
                <a:latin typeface="Arial-Rounded" pitchFamily="34" charset="0"/>
                <a:ea typeface="Arial-Rounded" pitchFamily="34" charset="0"/>
                <a:cs typeface="Arial-Rounded" pitchFamily="34" charset="0"/>
              </a:rPr>
              <a:t>Tớ là người </a:t>
            </a:r>
          </a:p>
          <a:p>
            <a:pPr algn="ctr" fontAlgn="auto">
              <a:spcBef>
                <a:spcPts val="0"/>
              </a:spcBef>
              <a:spcAft>
                <a:spcPts val="0"/>
              </a:spcAft>
              <a:defRPr/>
            </a:pPr>
            <a:r>
              <a:rPr lang="en-US" sz="2400">
                <a:solidFill>
                  <a:srgbClr val="0070C0"/>
                </a:solidFill>
                <a:latin typeface="Arial-Rounded" pitchFamily="34" charset="0"/>
                <a:ea typeface="Arial-Rounded" pitchFamily="34" charset="0"/>
                <a:cs typeface="Arial-Rounded" pitchFamily="34" charset="0"/>
              </a:rPr>
              <a:t>nói đúng!</a:t>
            </a:r>
          </a:p>
        </p:txBody>
      </p:sp>
      <p:pic>
        <p:nvPicPr>
          <p:cNvPr id="6" name="Shape">
            <a:hlinkClick r:id="" action="ppaction://media"/>
          </p:cNvPr>
          <p:cNvPicPr>
            <a:picLocks noChangeAspect="1"/>
          </p:cNvPicPr>
          <p:nvPr>
            <a:audioFile r:link="rId1"/>
          </p:nvPr>
        </p:nvPicPr>
        <p:blipFill>
          <a:blip r:embed="rId9"/>
          <a:srcRect/>
          <a:stretch>
            <a:fillRect/>
          </a:stretch>
        </p:blipFill>
        <p:spPr bwMode="auto">
          <a:xfrm>
            <a:off x="12511088" y="1009650"/>
            <a:ext cx="609600" cy="609600"/>
          </a:xfrm>
          <a:prstGeom prst="rect">
            <a:avLst/>
          </a:prstGeom>
          <a:noFill/>
          <a:ln w="9525">
            <a:noFill/>
            <a:miter lim="800000"/>
            <a:headEnd/>
            <a:tailEnd/>
          </a:ln>
        </p:spPr>
      </p:pic>
      <p:pic>
        <p:nvPicPr>
          <p:cNvPr id="20491" name="Picture 11" descr="Top Chirping Bird Stickers for Android &amp;amp; iOS | Gfycat"/>
          <p:cNvPicPr>
            <a:picLocks noChangeAspect="1" noChangeArrowheads="1" noCrop="1"/>
          </p:cNvPicPr>
          <p:nvPr/>
        </p:nvPicPr>
        <p:blipFill>
          <a:blip r:embed="rId10"/>
          <a:srcRect/>
          <a:stretch>
            <a:fillRect/>
          </a:stretch>
        </p:blipFill>
        <p:spPr bwMode="auto">
          <a:xfrm>
            <a:off x="10871200" y="471488"/>
            <a:ext cx="1246188" cy="12461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6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6988" y="3903663"/>
            <a:ext cx="10013950" cy="1249362"/>
          </a:xfrm>
          <a:prstGeom prst="rect">
            <a:avLst/>
          </a:prstGeom>
          <a:solidFill>
            <a:srgbClr val="FFFFFF"/>
          </a:solidFill>
          <a:ln w="28575" cap="flat" cmpd="sng" algn="ctr">
            <a:solidFill>
              <a:schemeClr val="tx1"/>
            </a:solidFill>
            <a:prstDash val="solid"/>
            <a:miter lim="800000"/>
          </a:ln>
          <a:effectLst/>
        </p:spPr>
        <p:txBody>
          <a:bodyPr lIns="121725" tIns="60862" rIns="121725" bIns="60862" anchor="ctr"/>
          <a:lstStyle/>
          <a:p>
            <a:pPr fontAlgn="auto">
              <a:spcBef>
                <a:spcPts val="0"/>
              </a:spcBef>
              <a:spcAft>
                <a:spcPts val="0"/>
              </a:spcAft>
              <a:defRPr/>
            </a:pPr>
            <a:r>
              <a:rPr lang="vi-VN" sz="4400" dirty="0">
                <a:solidFill>
                  <a:schemeClr val="accent6"/>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Để</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ghi</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nhớ</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những</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việc</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cần</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làm</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thay</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cho</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thời</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gian</a:t>
            </a:r>
            <a:r>
              <a:rPr lang="en-US" sz="3200" dirty="0">
                <a:solidFill>
                  <a:srgbClr val="002060"/>
                </a:solidFill>
                <a:latin typeface="Arial-Rounded" pitchFamily="34" charset="0"/>
                <a:ea typeface="Arial-Rounded" pitchFamily="34" charset="0"/>
                <a:cs typeface="Arial-Rounded" pitchFamily="34" charset="0"/>
              </a:rPr>
              <a:t> </a:t>
            </a:r>
            <a:r>
              <a:rPr lang="en-US" sz="3200" dirty="0" err="1">
                <a:solidFill>
                  <a:srgbClr val="002060"/>
                </a:solidFill>
                <a:latin typeface="Arial-Rounded" pitchFamily="34" charset="0"/>
                <a:ea typeface="Arial-Rounded" pitchFamily="34" charset="0"/>
                <a:cs typeface="Arial-Rounded" pitchFamily="34" charset="0"/>
              </a:rPr>
              <a:t>biểu</a:t>
            </a:r>
            <a:r>
              <a:rPr lang="en-US" sz="3200" dirty="0">
                <a:solidFill>
                  <a:srgbClr val="002060"/>
                </a:solidFill>
                <a:latin typeface="Arial-Rounded" pitchFamily="34" charset="0"/>
                <a:ea typeface="Arial-Rounded" pitchFamily="34" charset="0"/>
                <a:cs typeface="Arial-Rounded" pitchFamily="34" charset="0"/>
              </a:rPr>
              <a:t>.</a:t>
            </a:r>
          </a:p>
        </p:txBody>
      </p:sp>
      <p:sp>
        <p:nvSpPr>
          <p:cNvPr id="6" name="Rectangle 5"/>
          <p:cNvSpPr>
            <a:spLocks noChangeArrowheads="1"/>
          </p:cNvSpPr>
          <p:nvPr/>
        </p:nvSpPr>
        <p:spPr bwMode="auto">
          <a:xfrm>
            <a:off x="1296988" y="5441950"/>
            <a:ext cx="10013950" cy="944563"/>
          </a:xfrm>
          <a:prstGeom prst="rect">
            <a:avLst/>
          </a:prstGeom>
          <a:solidFill>
            <a:srgbClr val="FFFFFF"/>
          </a:solidFill>
          <a:ln w="28575" algn="ctr">
            <a:solidFill>
              <a:schemeClr val="tx1"/>
            </a:solidFill>
            <a:miter lim="800000"/>
            <a:headEnd/>
            <a:tailEnd/>
          </a:ln>
        </p:spPr>
        <p:txBody>
          <a:bodyPr lIns="121725" tIns="60862" rIns="121725" bIns="60862" anchor="ctr"/>
          <a:lstStyle/>
          <a:p>
            <a:r>
              <a:rPr lang="en-US" sz="4400">
                <a:solidFill>
                  <a:srgbClr val="002060"/>
                </a:solidFill>
                <a:latin typeface="Arial-Rounded"/>
                <a:ea typeface="Arial-Rounded"/>
                <a:cs typeface="Arial-Rounded"/>
              </a:rPr>
              <a:t>	</a:t>
            </a:r>
            <a:r>
              <a:rPr lang="en-US" sz="3200">
                <a:solidFill>
                  <a:srgbClr val="002060"/>
                </a:solidFill>
                <a:latin typeface="Arial-Rounded"/>
                <a:ea typeface="Arial-Rounded"/>
                <a:cs typeface="Arial-Rounded"/>
              </a:rPr>
              <a:t>Để nộp cho cô giáo, thay bài tập làm văn.</a:t>
            </a:r>
          </a:p>
        </p:txBody>
      </p:sp>
      <p:pic>
        <p:nvPicPr>
          <p:cNvPr id="7" name="Picture 6"/>
          <p:cNvPicPr>
            <a:picLocks noChangeAspect="1"/>
          </p:cNvPicPr>
          <p:nvPr/>
        </p:nvPicPr>
        <p:blipFill>
          <a:blip r:embed="rId6"/>
          <a:srcRect/>
          <a:stretch>
            <a:fillRect/>
          </a:stretch>
        </p:blipFill>
        <p:spPr bwMode="auto">
          <a:xfrm>
            <a:off x="10871200" y="4029075"/>
            <a:ext cx="725488" cy="711200"/>
          </a:xfrm>
          <a:prstGeom prst="rect">
            <a:avLst/>
          </a:prstGeom>
          <a:noFill/>
          <a:ln w="9525">
            <a:noFill/>
            <a:miter lim="800000"/>
            <a:headEnd/>
            <a:tailEnd/>
          </a:ln>
        </p:spPr>
      </p:pic>
      <p:pic>
        <p:nvPicPr>
          <p:cNvPr id="8" name="Picture 7"/>
          <p:cNvPicPr>
            <a:picLocks noChangeAspect="1"/>
          </p:cNvPicPr>
          <p:nvPr/>
        </p:nvPicPr>
        <p:blipFill>
          <a:blip r:embed="rId7"/>
          <a:srcRect/>
          <a:stretch>
            <a:fillRect/>
          </a:stretch>
        </p:blipFill>
        <p:spPr bwMode="auto">
          <a:xfrm>
            <a:off x="10760075" y="5559425"/>
            <a:ext cx="735013" cy="708025"/>
          </a:xfrm>
          <a:prstGeom prst="rect">
            <a:avLst/>
          </a:prstGeom>
          <a:noFill/>
          <a:ln w="9525">
            <a:noFill/>
            <a:miter lim="800000"/>
            <a:headEnd/>
            <a:tailEnd/>
          </a:ln>
        </p:spPr>
      </p:pic>
      <p:sp>
        <p:nvSpPr>
          <p:cNvPr id="9" name="Rectangle 8"/>
          <p:cNvSpPr>
            <a:spLocks noChangeArrowheads="1"/>
          </p:cNvSpPr>
          <p:nvPr/>
        </p:nvSpPr>
        <p:spPr bwMode="auto">
          <a:xfrm>
            <a:off x="1296988" y="2524125"/>
            <a:ext cx="9950450" cy="836613"/>
          </a:xfrm>
          <a:prstGeom prst="rect">
            <a:avLst/>
          </a:prstGeom>
          <a:solidFill>
            <a:srgbClr val="FFFFFF"/>
          </a:solidFill>
          <a:ln w="28575" algn="ctr">
            <a:solidFill>
              <a:schemeClr val="tx1"/>
            </a:solidFill>
            <a:miter lim="800000"/>
            <a:headEnd/>
            <a:tailEnd/>
          </a:ln>
        </p:spPr>
        <p:txBody>
          <a:bodyPr lIns="121725" tIns="60862" rIns="121725" bIns="60862" anchor="ctr"/>
          <a:lstStyle/>
          <a:p>
            <a:r>
              <a:rPr lang="en-US" sz="4400">
                <a:latin typeface="Arial-Rounded"/>
                <a:ea typeface="Arial-Rounded"/>
                <a:cs typeface="Arial-Rounded"/>
              </a:rPr>
              <a:t> 	</a:t>
            </a:r>
            <a:r>
              <a:rPr lang="en-US" sz="3200">
                <a:latin typeface="Arial-Rounded"/>
                <a:ea typeface="Arial-Rounded"/>
                <a:cs typeface="Arial-Rounded"/>
              </a:rPr>
              <a:t>Để ghi nhớ những việc trong ngày và cảm nghĩ.</a:t>
            </a:r>
          </a:p>
        </p:txBody>
      </p:sp>
      <p:pic>
        <p:nvPicPr>
          <p:cNvPr id="10" name="Picture 9"/>
          <p:cNvPicPr>
            <a:picLocks noChangeAspect="1"/>
          </p:cNvPicPr>
          <p:nvPr/>
        </p:nvPicPr>
        <p:blipFill>
          <a:blip r:embed="rId7"/>
          <a:srcRect/>
          <a:stretch>
            <a:fillRect/>
          </a:stretch>
        </p:blipFill>
        <p:spPr bwMode="auto">
          <a:xfrm>
            <a:off x="10895013" y="2584450"/>
            <a:ext cx="733425" cy="708025"/>
          </a:xfrm>
          <a:prstGeom prst="rect">
            <a:avLst/>
          </a:prstGeom>
          <a:noFill/>
          <a:ln w="9525">
            <a:noFill/>
            <a:miter lim="800000"/>
            <a:headEnd/>
            <a:tailEnd/>
          </a:ln>
        </p:spPr>
      </p:pic>
      <p:sp>
        <p:nvSpPr>
          <p:cNvPr id="12" name="Cloud Callout 11"/>
          <p:cNvSpPr/>
          <p:nvPr/>
        </p:nvSpPr>
        <p:spPr>
          <a:xfrm>
            <a:off x="4114800" y="153988"/>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a:solidFill>
                <a:schemeClr val="tx1"/>
              </a:solidFill>
              <a:latin typeface="Arial-Rounded" pitchFamily="34" charset="0"/>
              <a:ea typeface="Arial-Rounded" pitchFamily="34" charset="0"/>
              <a:cs typeface="Arial-Rounded" pitchFamily="34" charset="0"/>
            </a:endParaRPr>
          </a:p>
        </p:txBody>
      </p:sp>
      <p:pic>
        <p:nvPicPr>
          <p:cNvPr id="14" name="Picture 9"/>
          <p:cNvPicPr>
            <a:picLocks noChangeAspect="1" noChangeArrowheads="1"/>
          </p:cNvPicPr>
          <p:nvPr/>
        </p:nvPicPr>
        <p:blipFill>
          <a:blip r:embed="rId8"/>
          <a:srcRect/>
          <a:stretch>
            <a:fillRect/>
          </a:stretch>
        </p:blipFill>
        <p:spPr bwMode="auto">
          <a:xfrm>
            <a:off x="227013" y="-117475"/>
            <a:ext cx="3200400" cy="2389188"/>
          </a:xfrm>
          <a:prstGeom prst="rect">
            <a:avLst/>
          </a:prstGeom>
          <a:noFill/>
          <a:ln w="9525">
            <a:noFill/>
            <a:miter lim="800000"/>
            <a:headEnd/>
            <a:tailEnd/>
          </a:ln>
        </p:spPr>
      </p:pic>
      <p:sp>
        <p:nvSpPr>
          <p:cNvPr id="2" name="TextBox 1"/>
          <p:cNvSpPr txBox="1">
            <a:spLocks noChangeArrowheads="1"/>
          </p:cNvSpPr>
          <p:nvPr/>
        </p:nvSpPr>
        <p:spPr bwMode="auto">
          <a:xfrm>
            <a:off x="4800600" y="544513"/>
            <a:ext cx="5713413" cy="1200150"/>
          </a:xfrm>
          <a:prstGeom prst="rect">
            <a:avLst/>
          </a:prstGeom>
          <a:noFill/>
          <a:ln w="9525">
            <a:noFill/>
            <a:miter lim="800000"/>
            <a:headEnd/>
            <a:tailEnd/>
          </a:ln>
        </p:spPr>
        <p:txBody>
          <a:bodyPr>
            <a:spAutoFit/>
          </a:bodyPr>
          <a:lstStyle/>
          <a:p>
            <a:pPr algn="ctr"/>
            <a:r>
              <a:rPr lang="en-US" sz="3600">
                <a:latin typeface="Arial-Rounded"/>
                <a:ea typeface="Arial-Rounded"/>
                <a:cs typeface="Arial-Rounded"/>
              </a:rPr>
              <a:t>Bạn Bống viết nhật kí để làm gì?</a:t>
            </a:r>
          </a:p>
        </p:txBody>
      </p:sp>
      <p:pic>
        <p:nvPicPr>
          <p:cNvPr id="16" name="sóc" descr="Cartoon squirrel animal standing and talking Vector Image"/>
          <p:cNvPicPr>
            <a:picLocks noChangeAspect="1" noChangeArrowheads="1"/>
          </p:cNvPicPr>
          <p:nvPr/>
        </p:nvPicPr>
        <p:blipFill>
          <a:blip r:embed="rId9"/>
          <a:srcRect b="9068"/>
          <a:stretch>
            <a:fillRect/>
          </a:stretch>
        </p:blipFill>
        <p:spPr bwMode="auto">
          <a:xfrm>
            <a:off x="-68263" y="3471863"/>
            <a:ext cx="1711326" cy="1681162"/>
          </a:xfrm>
          <a:prstGeom prst="rect">
            <a:avLst/>
          </a:prstGeom>
          <a:noFill/>
          <a:ln w="9525">
            <a:noFill/>
            <a:miter lim="800000"/>
            <a:headEnd/>
            <a:tailEnd/>
          </a:ln>
        </p:spPr>
      </p:pic>
      <p:pic>
        <p:nvPicPr>
          <p:cNvPr id="17" name="cú" descr="Free Talking Owl Cartoon Image｜Charatoon"/>
          <p:cNvPicPr>
            <a:picLocks noChangeAspect="1" noChangeArrowheads="1"/>
          </p:cNvPicPr>
          <p:nvPr/>
        </p:nvPicPr>
        <p:blipFill>
          <a:blip r:embed="rId10"/>
          <a:srcRect l="35712" t="28339" b="7643"/>
          <a:stretch>
            <a:fillRect/>
          </a:stretch>
        </p:blipFill>
        <p:spPr bwMode="auto">
          <a:xfrm>
            <a:off x="-68263" y="5199063"/>
            <a:ext cx="1506538" cy="1501775"/>
          </a:xfrm>
          <a:prstGeom prst="rect">
            <a:avLst/>
          </a:prstGeom>
          <a:noFill/>
          <a:ln w="9525">
            <a:noFill/>
            <a:miter lim="800000"/>
            <a:headEnd/>
            <a:tailEnd/>
          </a:ln>
        </p:spPr>
      </p:pic>
      <p:pic>
        <p:nvPicPr>
          <p:cNvPr id="4098" name="mèo"/>
          <p:cNvPicPr>
            <a:picLocks noChangeAspect="1" noChangeArrowheads="1"/>
          </p:cNvPicPr>
          <p:nvPr/>
        </p:nvPicPr>
        <p:blipFill>
          <a:blip r:embed="rId11"/>
          <a:srcRect t="39427" r="46759"/>
          <a:stretch>
            <a:fillRect/>
          </a:stretch>
        </p:blipFill>
        <p:spPr bwMode="auto">
          <a:xfrm>
            <a:off x="-96838" y="2100263"/>
            <a:ext cx="1563688" cy="1779587"/>
          </a:xfrm>
          <a:prstGeom prst="rect">
            <a:avLst/>
          </a:prstGeom>
          <a:noFill/>
          <a:ln w="9525">
            <a:noFill/>
            <a:miter lim="800000"/>
            <a:headEnd/>
            <a:tailEnd/>
          </a:ln>
        </p:spPr>
      </p:pic>
      <p:pic>
        <p:nvPicPr>
          <p:cNvPr id="22541" name="Picture 11" descr="Top Chirping Bird Stickers for Android &amp;amp; iOS | Gfycat">
            <a:hlinkClick r:id="rId12" action="ppaction://hlinksldjump"/>
          </p:cNvPr>
          <p:cNvPicPr>
            <a:picLocks noChangeAspect="1" noChangeArrowheads="1" noCrop="1"/>
          </p:cNvPicPr>
          <p:nvPr/>
        </p:nvPicPr>
        <p:blipFill>
          <a:blip r:embed="rId13"/>
          <a:srcRect/>
          <a:stretch>
            <a:fillRect/>
          </a:stretch>
        </p:blipFill>
        <p:spPr bwMode="auto">
          <a:xfrm>
            <a:off x="10871200" y="471488"/>
            <a:ext cx="1246188" cy="12461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09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9"/>
                                        </p:tgtEl>
                                        <p:attrNameLst>
                                          <p:attrName>fillcolor</p:attrName>
                                        </p:attrNameLst>
                                      </p:cBhvr>
                                      <p:to>
                                        <a:schemeClr val="accent1"/>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9"/>
                                        </p:tgtEl>
                                        <p:attrNameLst>
                                          <p:attrName>fillcolor</p:attrName>
                                        </p:attrNameLst>
                                      </p:cBhvr>
                                      <p:to>
                                        <a:srgbClr val="EABBEF"/>
                                      </p:to>
                                    </p:animClr>
                                    <p:set>
                                      <p:cBhvr>
                                        <p:cTn id="43" dur="250" fill="hold"/>
                                        <p:tgtEl>
                                          <p:spTgt spid="9"/>
                                        </p:tgtEl>
                                        <p:attrNameLst>
                                          <p:attrName>fill.type</p:attrName>
                                        </p:attrNameLst>
                                      </p:cBhvr>
                                      <p:to>
                                        <p:strVal val="solid"/>
                                      </p:to>
                                    </p:set>
                                    <p:set>
                                      <p:cBhvr>
                                        <p:cTn id="44" dur="250" fill="hold"/>
                                        <p:tgtEl>
                                          <p:spTgt spid="9"/>
                                        </p:tgtEl>
                                        <p:attrNameLst>
                                          <p:attrName>fill.on</p:attrName>
                                        </p:attrNameLst>
                                      </p:cBhvr>
                                      <p:to>
                                        <p:strVal val="true"/>
                                      </p:to>
                                    </p:set>
                                  </p:childTnLst>
                                </p:cTn>
                              </p:par>
                              <p:par>
                                <p:cTn id="45" presetID="23" presetClass="entr" presetSubtype="32" fill="hold" nodeType="with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250" fill="hold"/>
                                        <p:tgtEl>
                                          <p:spTgt spid="10"/>
                                        </p:tgtEl>
                                        <p:attrNameLst>
                                          <p:attrName>ppt_w</p:attrName>
                                        </p:attrNameLst>
                                      </p:cBhvr>
                                      <p:tavLst>
                                        <p:tav tm="0">
                                          <p:val>
                                            <p:strVal val="4*#ppt_w"/>
                                          </p:val>
                                        </p:tav>
                                        <p:tav tm="100000">
                                          <p:val>
                                            <p:strVal val="#ppt_w"/>
                                          </p:val>
                                        </p:tav>
                                      </p:tavLst>
                                    </p:anim>
                                    <p:anim calcmode="lin" valueType="num">
                                      <p:cBhvr>
                                        <p:cTn id="4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50" fill="hold"/>
                                        <p:tgtEl>
                                          <p:spTgt spid="5"/>
                                        </p:tgtEl>
                                        <p:attrNameLst>
                                          <p:attrName>fillcolor</p:attrName>
                                        </p:attrNameLst>
                                      </p:cBhvr>
                                      <p:to>
                                        <a:schemeClr val="bg2"/>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1" presetClass="emph" presetSubtype="2" fill="hold" nodeType="withEffect">
                                  <p:stCondLst>
                                    <p:cond delay="5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par>
                                <p:cTn id="60" presetID="23" presetClass="entr" presetSubtype="32" fill="hold" nodeType="withEffect">
                                  <p:stCondLst>
                                    <p:cond delay="500"/>
                                  </p:stCondLst>
                                  <p:childTnLst>
                                    <p:set>
                                      <p:cBhvr>
                                        <p:cTn id="61" dur="1" fill="hold">
                                          <p:stCondLst>
                                            <p:cond delay="0"/>
                                          </p:stCondLst>
                                        </p:cTn>
                                        <p:tgtEl>
                                          <p:spTgt spid="7"/>
                                        </p:tgtEl>
                                        <p:attrNameLst>
                                          <p:attrName>style.visibility</p:attrName>
                                        </p:attrNameLst>
                                      </p:cBhvr>
                                      <p:to>
                                        <p:strVal val="visible"/>
                                      </p:to>
                                    </p:set>
                                    <p:anim calcmode="lin" valueType="num">
                                      <p:cBhvr>
                                        <p:cTn id="62" dur="250" fill="hold"/>
                                        <p:tgtEl>
                                          <p:spTgt spid="7"/>
                                        </p:tgtEl>
                                        <p:attrNameLst>
                                          <p:attrName>ppt_w</p:attrName>
                                        </p:attrNameLst>
                                      </p:cBhvr>
                                      <p:tavLst>
                                        <p:tav tm="0">
                                          <p:val>
                                            <p:strVal val="4*#ppt_w"/>
                                          </p:val>
                                        </p:tav>
                                        <p:tav tm="100000">
                                          <p:val>
                                            <p:strVal val="#ppt_w"/>
                                          </p:val>
                                        </p:tav>
                                      </p:tavLst>
                                    </p:anim>
                                    <p:anim calcmode="lin" valueType="num">
                                      <p:cBhvr>
                                        <p:cTn id="63"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withEffect">
                                  <p:stCondLst>
                                    <p:cond delay="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1" presetClass="emph" presetSubtype="2" fill="hold" nodeType="withEffect">
                                  <p:stCondLst>
                                    <p:cond delay="500"/>
                                  </p:stCondLst>
                                  <p:childTnLst>
                                    <p:animClr clrSpc="rgb" dir="cw">
                                      <p:cBhvr>
                                        <p:cTn id="72" dur="250" fill="hold"/>
                                        <p:tgtEl>
                                          <p:spTgt spid="6"/>
                                        </p:tgtEl>
                                        <p:attrNameLst>
                                          <p:attrName>fillcolor</p:attrName>
                                        </p:attrNameLst>
                                      </p:cBhvr>
                                      <p:to>
                                        <a:srgbClr val="EABBEF"/>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par>
                                <p:cTn id="75" presetID="23" presetClass="entr" presetSubtype="32" fill="hold" nodeType="withEffect">
                                  <p:stCondLst>
                                    <p:cond delay="500"/>
                                  </p:stCondLst>
                                  <p:childTnLst>
                                    <p:set>
                                      <p:cBhvr>
                                        <p:cTn id="76" dur="1" fill="hold">
                                          <p:stCondLst>
                                            <p:cond delay="0"/>
                                          </p:stCondLst>
                                        </p:cTn>
                                        <p:tgtEl>
                                          <p:spTgt spid="8"/>
                                        </p:tgtEl>
                                        <p:attrNameLst>
                                          <p:attrName>style.visibility</p:attrName>
                                        </p:attrNameLst>
                                      </p:cBhvr>
                                      <p:to>
                                        <p:strVal val="visible"/>
                                      </p:to>
                                    </p:set>
                                    <p:anim calcmode="lin" valueType="num">
                                      <p:cBhvr>
                                        <p:cTn id="77" dur="250" fill="hold"/>
                                        <p:tgtEl>
                                          <p:spTgt spid="8"/>
                                        </p:tgtEl>
                                        <p:attrNameLst>
                                          <p:attrName>ppt_w</p:attrName>
                                        </p:attrNameLst>
                                      </p:cBhvr>
                                      <p:tavLst>
                                        <p:tav tm="0">
                                          <p:val>
                                            <p:strVal val="4*#ppt_w"/>
                                          </p:val>
                                        </p:tav>
                                        <p:tav tm="100000">
                                          <p:val>
                                            <p:strVal val="#ppt_w"/>
                                          </p:val>
                                        </p:tav>
                                      </p:tavLst>
                                    </p:anim>
                                    <p:anim calcmode="lin" valueType="num">
                                      <p:cBhvr>
                                        <p:cTn id="78"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7988" y="4268788"/>
            <a:ext cx="9631362" cy="922337"/>
          </a:xfrm>
          <a:prstGeom prst="rect">
            <a:avLst/>
          </a:prstGeom>
          <a:solidFill>
            <a:srgbClr val="FFFFFF"/>
          </a:solidFill>
          <a:ln w="28575" cap="flat" cmpd="sng" algn="ctr">
            <a:solidFill>
              <a:schemeClr val="tx1"/>
            </a:solidFill>
            <a:prstDash val="solid"/>
            <a:miter lim="800000"/>
          </a:ln>
          <a:effectLst/>
        </p:spPr>
        <p:txBody>
          <a:bodyPr lIns="121725" tIns="60862" rIns="121725" bIns="60862" anchor="ctr"/>
          <a:lstStyle/>
          <a:p>
            <a:pPr fontAlgn="auto">
              <a:spcBef>
                <a:spcPts val="0"/>
              </a:spcBef>
              <a:spcAft>
                <a:spcPts val="0"/>
              </a:spcAft>
              <a:defRPr/>
            </a:pPr>
            <a:r>
              <a:rPr lang="vi-VN" sz="4400" dirty="0">
                <a:solidFill>
                  <a:schemeClr val="accent6"/>
                </a:solidFill>
                <a:latin typeface="Arial-Rounded" pitchFamily="34" charset="0"/>
                <a:ea typeface="Arial-Rounded" pitchFamily="34" charset="0"/>
                <a:cs typeface="Arial-Rounded" pitchFamily="34" charset="0"/>
              </a:rPr>
              <a:t> </a:t>
            </a:r>
            <a:r>
              <a:rPr lang="en-US" sz="4400" dirty="0">
                <a:solidFill>
                  <a:schemeClr val="accent6"/>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bài</a:t>
            </a:r>
            <a:endParaRPr lang="en-US" sz="4400" dirty="0">
              <a:solidFill>
                <a:srgbClr val="002060"/>
              </a:solidFill>
              <a:latin typeface="Arial-Rounded" pitchFamily="34" charset="0"/>
              <a:ea typeface="Arial-Rounded" pitchFamily="34" charset="0"/>
              <a:cs typeface="Arial-Rounded" pitchFamily="34" charset="0"/>
            </a:endParaRPr>
          </a:p>
        </p:txBody>
      </p:sp>
      <p:sp>
        <p:nvSpPr>
          <p:cNvPr id="6" name="Rectangle 5"/>
          <p:cNvSpPr>
            <a:spLocks noChangeArrowheads="1"/>
          </p:cNvSpPr>
          <p:nvPr/>
        </p:nvSpPr>
        <p:spPr bwMode="auto">
          <a:xfrm>
            <a:off x="1677988" y="5746750"/>
            <a:ext cx="9517062" cy="944563"/>
          </a:xfrm>
          <a:prstGeom prst="rect">
            <a:avLst/>
          </a:prstGeom>
          <a:solidFill>
            <a:srgbClr val="FFFFFF"/>
          </a:solidFill>
          <a:ln w="28575" algn="ctr">
            <a:solidFill>
              <a:schemeClr val="tx1"/>
            </a:solidFill>
            <a:miter lim="800000"/>
            <a:headEnd/>
            <a:tailEnd/>
          </a:ln>
        </p:spPr>
        <p:txBody>
          <a:bodyPr lIns="121725" tIns="60862" rIns="121725" bIns="60862" anchor="ctr"/>
          <a:lstStyle/>
          <a:p>
            <a:r>
              <a:rPr lang="en-US" sz="4400">
                <a:solidFill>
                  <a:srgbClr val="002060"/>
                </a:solidFill>
                <a:latin typeface="Arial-Rounded"/>
                <a:ea typeface="Arial-Rounded"/>
                <a:cs typeface="Arial-Rounded"/>
              </a:rPr>
              <a:t>	Đi chơi </a:t>
            </a:r>
          </a:p>
        </p:txBody>
      </p:sp>
      <p:pic>
        <p:nvPicPr>
          <p:cNvPr id="8" name="Picture 7"/>
          <p:cNvPicPr>
            <a:picLocks noChangeAspect="1"/>
          </p:cNvPicPr>
          <p:nvPr/>
        </p:nvPicPr>
        <p:blipFill>
          <a:blip r:embed="rId6"/>
          <a:srcRect/>
          <a:stretch>
            <a:fillRect/>
          </a:stretch>
        </p:blipFill>
        <p:spPr bwMode="auto">
          <a:xfrm>
            <a:off x="10574338" y="5908675"/>
            <a:ext cx="735012" cy="708025"/>
          </a:xfrm>
          <a:prstGeom prst="rect">
            <a:avLst/>
          </a:prstGeom>
          <a:noFill/>
          <a:ln w="9525">
            <a:noFill/>
            <a:miter lim="800000"/>
            <a:headEnd/>
            <a:tailEnd/>
          </a:ln>
        </p:spPr>
      </p:pic>
      <p:sp>
        <p:nvSpPr>
          <p:cNvPr id="9" name="Rectangle 8"/>
          <p:cNvSpPr>
            <a:spLocks noChangeArrowheads="1"/>
          </p:cNvSpPr>
          <p:nvPr/>
        </p:nvSpPr>
        <p:spPr bwMode="auto">
          <a:xfrm>
            <a:off x="1677988" y="2779713"/>
            <a:ext cx="9631362" cy="919162"/>
          </a:xfrm>
          <a:prstGeom prst="rect">
            <a:avLst/>
          </a:prstGeom>
          <a:solidFill>
            <a:srgbClr val="FFFFFF"/>
          </a:solidFill>
          <a:ln w="28575" algn="ctr">
            <a:solidFill>
              <a:schemeClr val="tx1"/>
            </a:solidFill>
            <a:miter lim="800000"/>
            <a:headEnd/>
            <a:tailEnd/>
          </a:ln>
        </p:spPr>
        <p:txBody>
          <a:bodyPr lIns="121725" tIns="60862" rIns="121725" bIns="60862" anchor="ctr"/>
          <a:lstStyle/>
          <a:p>
            <a:r>
              <a:rPr lang="en-US" sz="4400">
                <a:latin typeface="Arial-Rounded"/>
                <a:ea typeface="Arial-Rounded"/>
                <a:cs typeface="Arial-Rounded"/>
              </a:rPr>
              <a:t> 	Chuẩn bị đồ bơi cho hai chị em.</a:t>
            </a:r>
          </a:p>
        </p:txBody>
      </p:sp>
      <p:pic>
        <p:nvPicPr>
          <p:cNvPr id="10" name="Picture 9"/>
          <p:cNvPicPr>
            <a:picLocks noChangeAspect="1"/>
          </p:cNvPicPr>
          <p:nvPr/>
        </p:nvPicPr>
        <p:blipFill>
          <a:blip r:embed="rId6"/>
          <a:srcRect/>
          <a:stretch>
            <a:fillRect/>
          </a:stretch>
        </p:blipFill>
        <p:spPr bwMode="auto">
          <a:xfrm>
            <a:off x="10699750" y="4432300"/>
            <a:ext cx="735013" cy="708025"/>
          </a:xfrm>
          <a:prstGeom prst="rect">
            <a:avLst/>
          </a:prstGeom>
          <a:noFill/>
          <a:ln w="9525">
            <a:noFill/>
            <a:miter lim="800000"/>
            <a:headEnd/>
            <a:tailEnd/>
          </a:ln>
        </p:spPr>
      </p:pic>
      <p:sp>
        <p:nvSpPr>
          <p:cNvPr id="12" name="Cloud Callout 11"/>
          <p:cNvSpPr/>
          <p:nvPr/>
        </p:nvSpPr>
        <p:spPr>
          <a:xfrm>
            <a:off x="4114800" y="153988"/>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a:solidFill>
                <a:schemeClr val="tx1"/>
              </a:solidFill>
              <a:latin typeface="Arial-Rounded" pitchFamily="34" charset="0"/>
              <a:ea typeface="Arial-Rounded" pitchFamily="34" charset="0"/>
              <a:cs typeface="Arial-Rounded" pitchFamily="34" charset="0"/>
            </a:endParaRPr>
          </a:p>
        </p:txBody>
      </p:sp>
      <p:pic>
        <p:nvPicPr>
          <p:cNvPr id="14" name="Picture 9"/>
          <p:cNvPicPr>
            <a:picLocks noChangeAspect="1" noChangeArrowheads="1"/>
          </p:cNvPicPr>
          <p:nvPr/>
        </p:nvPicPr>
        <p:blipFill>
          <a:blip r:embed="rId7"/>
          <a:srcRect/>
          <a:stretch>
            <a:fillRect/>
          </a:stretch>
        </p:blipFill>
        <p:spPr bwMode="auto">
          <a:xfrm>
            <a:off x="207963" y="180975"/>
            <a:ext cx="3200400" cy="2390775"/>
          </a:xfrm>
          <a:prstGeom prst="rect">
            <a:avLst/>
          </a:prstGeom>
          <a:noFill/>
          <a:ln w="9525">
            <a:noFill/>
            <a:miter lim="800000"/>
            <a:headEnd/>
            <a:tailEnd/>
          </a:ln>
        </p:spPr>
      </p:pic>
      <p:sp>
        <p:nvSpPr>
          <p:cNvPr id="2" name="TextBox 1"/>
          <p:cNvSpPr txBox="1">
            <a:spLocks noChangeArrowheads="1"/>
          </p:cNvSpPr>
          <p:nvPr/>
        </p:nvSpPr>
        <p:spPr bwMode="auto">
          <a:xfrm>
            <a:off x="4800600" y="544513"/>
            <a:ext cx="5713413" cy="1200150"/>
          </a:xfrm>
          <a:prstGeom prst="rect">
            <a:avLst/>
          </a:prstGeom>
          <a:noFill/>
          <a:ln w="9525">
            <a:noFill/>
            <a:miter lim="800000"/>
            <a:headEnd/>
            <a:tailEnd/>
          </a:ln>
        </p:spPr>
        <p:txBody>
          <a:bodyPr>
            <a:spAutoFit/>
          </a:bodyPr>
          <a:lstStyle/>
          <a:p>
            <a:pPr algn="ctr"/>
            <a:r>
              <a:rPr lang="en-US" sz="3600">
                <a:latin typeface="Arial-Rounded"/>
                <a:ea typeface="Arial-Rounded"/>
                <a:cs typeface="Arial-Rounded"/>
              </a:rPr>
              <a:t>Ngày thứ năm, mẹ bảo Bống làm gì?</a:t>
            </a:r>
          </a:p>
        </p:txBody>
      </p:sp>
      <p:pic>
        <p:nvPicPr>
          <p:cNvPr id="16" name="sóc" descr="Cartoon squirrel animal standing and talking Vector Image"/>
          <p:cNvPicPr>
            <a:picLocks noChangeAspect="1" noChangeArrowheads="1"/>
          </p:cNvPicPr>
          <p:nvPr/>
        </p:nvPicPr>
        <p:blipFill>
          <a:blip r:embed="rId8"/>
          <a:srcRect b="9068"/>
          <a:stretch>
            <a:fillRect/>
          </a:stretch>
        </p:blipFill>
        <p:spPr bwMode="auto">
          <a:xfrm>
            <a:off x="444500" y="3675063"/>
            <a:ext cx="1712913" cy="1682750"/>
          </a:xfrm>
          <a:prstGeom prst="rect">
            <a:avLst/>
          </a:prstGeom>
          <a:noFill/>
          <a:ln w="9525">
            <a:noFill/>
            <a:miter lim="800000"/>
            <a:headEnd/>
            <a:tailEnd/>
          </a:ln>
        </p:spPr>
      </p:pic>
      <p:pic>
        <p:nvPicPr>
          <p:cNvPr id="17" name="cú" descr="Free Talking Owl Cartoon Image｜Charatoon"/>
          <p:cNvPicPr>
            <a:picLocks noChangeAspect="1" noChangeArrowheads="1"/>
          </p:cNvPicPr>
          <p:nvPr/>
        </p:nvPicPr>
        <p:blipFill>
          <a:blip r:embed="rId9"/>
          <a:srcRect l="35712" t="28339" b="7643"/>
          <a:stretch>
            <a:fillRect/>
          </a:stretch>
        </p:blipFill>
        <p:spPr bwMode="auto">
          <a:xfrm>
            <a:off x="333375" y="5330825"/>
            <a:ext cx="1506538" cy="1500188"/>
          </a:xfrm>
          <a:prstGeom prst="rect">
            <a:avLst/>
          </a:prstGeom>
          <a:noFill/>
          <a:ln w="9525">
            <a:noFill/>
            <a:miter lim="800000"/>
            <a:headEnd/>
            <a:tailEnd/>
          </a:ln>
        </p:spPr>
      </p:pic>
      <p:pic>
        <p:nvPicPr>
          <p:cNvPr id="4098" name="mèo"/>
          <p:cNvPicPr>
            <a:picLocks noChangeAspect="1" noChangeArrowheads="1"/>
          </p:cNvPicPr>
          <p:nvPr/>
        </p:nvPicPr>
        <p:blipFill>
          <a:blip r:embed="rId10"/>
          <a:srcRect t="39427" r="46759"/>
          <a:stretch>
            <a:fillRect/>
          </a:stretch>
        </p:blipFill>
        <p:spPr bwMode="auto">
          <a:xfrm>
            <a:off x="276225" y="2349500"/>
            <a:ext cx="1563688" cy="1779588"/>
          </a:xfrm>
          <a:prstGeom prst="rect">
            <a:avLst/>
          </a:prstGeom>
          <a:noFill/>
          <a:ln w="9525">
            <a:noFill/>
            <a:miter lim="800000"/>
            <a:headEnd/>
            <a:tailEnd/>
          </a:ln>
        </p:spPr>
      </p:pic>
      <p:pic>
        <p:nvPicPr>
          <p:cNvPr id="24588" name="Picture 11" descr="Top Chirping Bird Stickers for Android &amp;amp; iOS | Gfycat">
            <a:hlinkClick r:id="rId11" action="ppaction://hlinksldjump"/>
          </p:cNvPr>
          <p:cNvPicPr>
            <a:picLocks noChangeAspect="1" noChangeArrowheads="1" noCrop="1"/>
          </p:cNvPicPr>
          <p:nvPr/>
        </p:nvPicPr>
        <p:blipFill>
          <a:blip r:embed="rId12"/>
          <a:srcRect/>
          <a:stretch>
            <a:fillRect/>
          </a:stretch>
        </p:blipFill>
        <p:spPr bwMode="auto">
          <a:xfrm>
            <a:off x="10871200" y="471488"/>
            <a:ext cx="1246188" cy="1246187"/>
          </a:xfrm>
          <a:prstGeom prst="rect">
            <a:avLst/>
          </a:prstGeom>
          <a:noFill/>
          <a:ln w="9525">
            <a:noFill/>
            <a:miter lim="800000"/>
            <a:headEnd/>
            <a:tailEnd/>
          </a:ln>
        </p:spPr>
      </p:pic>
      <p:pic>
        <p:nvPicPr>
          <p:cNvPr id="7" name="Picture 6"/>
          <p:cNvPicPr>
            <a:picLocks noChangeAspect="1"/>
          </p:cNvPicPr>
          <p:nvPr/>
        </p:nvPicPr>
        <p:blipFill>
          <a:blip r:embed="rId13"/>
          <a:srcRect/>
          <a:stretch>
            <a:fillRect/>
          </a:stretch>
        </p:blipFill>
        <p:spPr bwMode="auto">
          <a:xfrm>
            <a:off x="10704513" y="2836863"/>
            <a:ext cx="725487" cy="71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09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9"/>
                                        </p:tgtEl>
                                        <p:attrNameLst>
                                          <p:attrName>fillcolor</p:attrName>
                                        </p:attrNameLst>
                                      </p:cBhvr>
                                      <p:to>
                                        <a:srgbClr val="FFFF00"/>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9"/>
                                        </p:tgtEl>
                                        <p:attrNameLst>
                                          <p:attrName>fillcolor</p:attrName>
                                        </p:attrNameLst>
                                      </p:cBhvr>
                                      <p:to>
                                        <a:srgbClr val="FFFF00"/>
                                      </p:to>
                                    </p:animClr>
                                    <p:set>
                                      <p:cBhvr>
                                        <p:cTn id="43" dur="250" fill="hold"/>
                                        <p:tgtEl>
                                          <p:spTgt spid="9"/>
                                        </p:tgtEl>
                                        <p:attrNameLst>
                                          <p:attrName>fill.type</p:attrName>
                                        </p:attrNameLst>
                                      </p:cBhvr>
                                      <p:to>
                                        <p:strVal val="solid"/>
                                      </p:to>
                                    </p:set>
                                    <p:set>
                                      <p:cBhvr>
                                        <p:cTn id="44" dur="250" fill="hold"/>
                                        <p:tgtEl>
                                          <p:spTgt spid="9"/>
                                        </p:tgtEl>
                                        <p:attrNameLst>
                                          <p:attrName>fill.on</p:attrName>
                                        </p:attrNameLst>
                                      </p:cBhvr>
                                      <p:to>
                                        <p:strVal val="true"/>
                                      </p:to>
                                    </p:set>
                                  </p:childTnLst>
                                </p:cTn>
                              </p:par>
                              <p:par>
                                <p:cTn id="45" presetID="23" presetClass="entr" presetSubtype="32" fill="hold" nodeType="withEffect">
                                  <p:stCondLst>
                                    <p:cond delay="500"/>
                                  </p:stCondLst>
                                  <p:childTnLst>
                                    <p:set>
                                      <p:cBhvr>
                                        <p:cTn id="46" dur="1" fill="hold">
                                          <p:stCondLst>
                                            <p:cond delay="0"/>
                                          </p:stCondLst>
                                        </p:cTn>
                                        <p:tgtEl>
                                          <p:spTgt spid="7"/>
                                        </p:tgtEl>
                                        <p:attrNameLst>
                                          <p:attrName>style.visibility</p:attrName>
                                        </p:attrNameLst>
                                      </p:cBhvr>
                                      <p:to>
                                        <p:strVal val="visible"/>
                                      </p:to>
                                    </p:set>
                                    <p:anim calcmode="lin" valueType="num">
                                      <p:cBhvr>
                                        <p:cTn id="47" dur="250" fill="hold"/>
                                        <p:tgtEl>
                                          <p:spTgt spid="7"/>
                                        </p:tgtEl>
                                        <p:attrNameLst>
                                          <p:attrName>ppt_w</p:attrName>
                                        </p:attrNameLst>
                                      </p:cBhvr>
                                      <p:tavLst>
                                        <p:tav tm="0">
                                          <p:val>
                                            <p:strVal val="4*#ppt_w"/>
                                          </p:val>
                                        </p:tav>
                                        <p:tav tm="100000">
                                          <p:val>
                                            <p:strVal val="#ppt_w"/>
                                          </p:val>
                                        </p:tav>
                                      </p:tavLst>
                                    </p:anim>
                                    <p:anim calcmode="lin" valueType="num">
                                      <p:cBhvr>
                                        <p:cTn id="4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098"/>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50" fill="hold"/>
                                        <p:tgtEl>
                                          <p:spTgt spid="5"/>
                                        </p:tgtEl>
                                        <p:attrNameLst>
                                          <p:attrName>fillcolor</p:attrName>
                                        </p:attrNameLst>
                                      </p:cBhvr>
                                      <p:to>
                                        <a:srgbClr val="EABBEF"/>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1" presetClass="emph" presetSubtype="2" fill="hold" nodeType="withEffect">
                                  <p:stCondLst>
                                    <p:cond delay="500"/>
                                  </p:stCondLst>
                                  <p:childTnLst>
                                    <p:animClr clrSpc="rgb" dir="cw">
                                      <p:cBhvr>
                                        <p:cTn id="57" dur="250" fill="hold"/>
                                        <p:tgtEl>
                                          <p:spTgt spid="5"/>
                                        </p:tgtEl>
                                        <p:attrNameLst>
                                          <p:attrName>fillcolor</p:attrName>
                                        </p:attrNameLst>
                                      </p:cBhvr>
                                      <p:to>
                                        <a:srgbClr val="EABBEF"/>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par>
                                <p:cTn id="60" presetID="23" presetClass="entr" presetSubtype="32" fill="hold" nodeType="withEffect">
                                  <p:stCondLst>
                                    <p:cond delay="500"/>
                                  </p:stCondLst>
                                  <p:childTnLst>
                                    <p:set>
                                      <p:cBhvr>
                                        <p:cTn id="61" dur="1" fill="hold">
                                          <p:stCondLst>
                                            <p:cond delay="0"/>
                                          </p:stCondLst>
                                        </p:cTn>
                                        <p:tgtEl>
                                          <p:spTgt spid="10"/>
                                        </p:tgtEl>
                                        <p:attrNameLst>
                                          <p:attrName>style.visibility</p:attrName>
                                        </p:attrNameLst>
                                      </p:cBhvr>
                                      <p:to>
                                        <p:strVal val="visible"/>
                                      </p:to>
                                    </p:set>
                                    <p:anim calcmode="lin" valueType="num">
                                      <p:cBhvr>
                                        <p:cTn id="62" dur="250" fill="hold"/>
                                        <p:tgtEl>
                                          <p:spTgt spid="10"/>
                                        </p:tgtEl>
                                        <p:attrNameLst>
                                          <p:attrName>ppt_w</p:attrName>
                                        </p:attrNameLst>
                                      </p:cBhvr>
                                      <p:tavLst>
                                        <p:tav tm="0">
                                          <p:val>
                                            <p:strVal val="4*#ppt_w"/>
                                          </p:val>
                                        </p:tav>
                                        <p:tav tm="100000">
                                          <p:val>
                                            <p:strVal val="#ppt_w"/>
                                          </p:val>
                                        </p:tav>
                                      </p:tavLst>
                                    </p:anim>
                                    <p:anim calcmode="lin" valueType="num">
                                      <p:cBhvr>
                                        <p:cTn id="6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withEffect">
                                  <p:stCondLst>
                                    <p:cond delay="0"/>
                                  </p:stCondLst>
                                  <p:childTnLst>
                                    <p:animClr clrSpc="rgb" dir="cw">
                                      <p:cBhvr>
                                        <p:cTn id="68" dur="250" fill="hold"/>
                                        <p:tgtEl>
                                          <p:spTgt spid="6"/>
                                        </p:tgtEl>
                                        <p:attrNameLst>
                                          <p:attrName>fillcolor</p:attrName>
                                        </p:attrNameLst>
                                      </p:cBhvr>
                                      <p:to>
                                        <a:srgbClr val="EABBEF"/>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1" presetClass="emph" presetSubtype="2" fill="hold" nodeType="withEffect">
                                  <p:stCondLst>
                                    <p:cond delay="500"/>
                                  </p:stCondLst>
                                  <p:childTnLst>
                                    <p:animClr clrSpc="rgb" dir="cw">
                                      <p:cBhvr>
                                        <p:cTn id="72" dur="250" fill="hold"/>
                                        <p:tgtEl>
                                          <p:spTgt spid="6"/>
                                        </p:tgtEl>
                                        <p:attrNameLst>
                                          <p:attrName>fillcolor</p:attrName>
                                        </p:attrNameLst>
                                      </p:cBhvr>
                                      <p:to>
                                        <a:srgbClr val="EABBEF"/>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par>
                                <p:cTn id="75" presetID="23" presetClass="entr" presetSubtype="32" fill="hold" nodeType="withEffect">
                                  <p:stCondLst>
                                    <p:cond delay="500"/>
                                  </p:stCondLst>
                                  <p:childTnLst>
                                    <p:set>
                                      <p:cBhvr>
                                        <p:cTn id="76" dur="1" fill="hold">
                                          <p:stCondLst>
                                            <p:cond delay="0"/>
                                          </p:stCondLst>
                                        </p:cTn>
                                        <p:tgtEl>
                                          <p:spTgt spid="8"/>
                                        </p:tgtEl>
                                        <p:attrNameLst>
                                          <p:attrName>style.visibility</p:attrName>
                                        </p:attrNameLst>
                                      </p:cBhvr>
                                      <p:to>
                                        <p:strVal val="visible"/>
                                      </p:to>
                                    </p:set>
                                    <p:anim calcmode="lin" valueType="num">
                                      <p:cBhvr>
                                        <p:cTn id="77" dur="250" fill="hold"/>
                                        <p:tgtEl>
                                          <p:spTgt spid="8"/>
                                        </p:tgtEl>
                                        <p:attrNameLst>
                                          <p:attrName>ppt_w</p:attrName>
                                        </p:attrNameLst>
                                      </p:cBhvr>
                                      <p:tavLst>
                                        <p:tav tm="0">
                                          <p:val>
                                            <p:strVal val="4*#ppt_w"/>
                                          </p:val>
                                        </p:tav>
                                        <p:tav tm="100000">
                                          <p:val>
                                            <p:strVal val="#ppt_w"/>
                                          </p:val>
                                        </p:tav>
                                      </p:tavLst>
                                    </p:anim>
                                    <p:anim calcmode="lin" valueType="num">
                                      <p:cBhvr>
                                        <p:cTn id="78"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8488" y="4268788"/>
            <a:ext cx="7532687" cy="922337"/>
          </a:xfrm>
          <a:prstGeom prst="rect">
            <a:avLst/>
          </a:prstGeom>
          <a:solidFill>
            <a:srgbClr val="FFFFFF"/>
          </a:solidFill>
          <a:ln w="28575" cap="flat" cmpd="sng" algn="ctr">
            <a:solidFill>
              <a:schemeClr val="tx1"/>
            </a:solidFill>
            <a:prstDash val="solid"/>
            <a:miter lim="800000"/>
          </a:ln>
          <a:effectLst/>
        </p:spPr>
        <p:txBody>
          <a:bodyPr lIns="121725" tIns="60862" rIns="121725" bIns="60862" anchor="ctr"/>
          <a:lstStyle/>
          <a:p>
            <a:pPr fontAlgn="auto">
              <a:spcBef>
                <a:spcPts val="0"/>
              </a:spcBef>
              <a:spcAft>
                <a:spcPts val="0"/>
              </a:spcAft>
              <a:defRPr/>
            </a:pPr>
            <a:r>
              <a:rPr lang="vi-VN" sz="3600" dirty="0">
                <a:solidFill>
                  <a:schemeClr val="accent6"/>
                </a:solidFill>
                <a:latin typeface="Arial-Rounded" pitchFamily="34" charset="0"/>
                <a:ea typeface="Arial-Rounded" pitchFamily="34" charset="0"/>
                <a:cs typeface="Arial-Rounded" pitchFamily="34" charset="0"/>
              </a:rPr>
              <a:t> </a:t>
            </a:r>
            <a:r>
              <a:rPr lang="en-US" sz="3600" dirty="0">
                <a:solidFill>
                  <a:schemeClr val="accent6"/>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Bố</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về</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sinh</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nhật</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Bống</a:t>
            </a:r>
            <a:r>
              <a:rPr lang="en-US" sz="3600" dirty="0">
                <a:solidFill>
                  <a:srgbClr val="002060"/>
                </a:solidFill>
                <a:latin typeface="Arial-Rounded" pitchFamily="34" charset="0"/>
                <a:ea typeface="Arial-Rounded" pitchFamily="34" charset="0"/>
                <a:cs typeface="Arial-Rounded" pitchFamily="34" charset="0"/>
              </a:rPr>
              <a:t>.</a:t>
            </a:r>
          </a:p>
        </p:txBody>
      </p:sp>
      <p:sp>
        <p:nvSpPr>
          <p:cNvPr id="6" name="Rectangle 5"/>
          <p:cNvSpPr>
            <a:spLocks noChangeArrowheads="1"/>
          </p:cNvSpPr>
          <p:nvPr/>
        </p:nvSpPr>
        <p:spPr bwMode="auto">
          <a:xfrm>
            <a:off x="1917700" y="5746750"/>
            <a:ext cx="7475538" cy="944563"/>
          </a:xfrm>
          <a:prstGeom prst="rect">
            <a:avLst/>
          </a:prstGeom>
          <a:solidFill>
            <a:srgbClr val="FFFFFF"/>
          </a:solidFill>
          <a:ln w="28575" algn="ctr">
            <a:solidFill>
              <a:schemeClr val="tx1"/>
            </a:solidFill>
            <a:miter lim="800000"/>
            <a:headEnd/>
            <a:tailEnd/>
          </a:ln>
        </p:spPr>
        <p:txBody>
          <a:bodyPr lIns="121725" tIns="60862" rIns="121725" bIns="60862" anchor="ctr"/>
          <a:lstStyle/>
          <a:p>
            <a:r>
              <a:rPr lang="en-US" sz="3600">
                <a:solidFill>
                  <a:srgbClr val="002060"/>
                </a:solidFill>
                <a:latin typeface="Arial-Rounded"/>
                <a:ea typeface="Arial-Rounded"/>
                <a:cs typeface="Arial-Rounded"/>
              </a:rPr>
              <a:t>	Cuối tuần này cả nhà đi tắm biển.</a:t>
            </a:r>
          </a:p>
        </p:txBody>
      </p:sp>
      <p:sp>
        <p:nvSpPr>
          <p:cNvPr id="9" name="Rectangle 8"/>
          <p:cNvSpPr>
            <a:spLocks noChangeArrowheads="1"/>
          </p:cNvSpPr>
          <p:nvPr/>
        </p:nvSpPr>
        <p:spPr bwMode="auto">
          <a:xfrm>
            <a:off x="1868488" y="2779713"/>
            <a:ext cx="7529512" cy="919162"/>
          </a:xfrm>
          <a:prstGeom prst="rect">
            <a:avLst/>
          </a:prstGeom>
          <a:solidFill>
            <a:srgbClr val="FFFFFF"/>
          </a:solidFill>
          <a:ln w="28575" algn="ctr">
            <a:solidFill>
              <a:schemeClr val="tx1"/>
            </a:solidFill>
            <a:miter lim="800000"/>
            <a:headEnd/>
            <a:tailEnd/>
          </a:ln>
        </p:spPr>
        <p:txBody>
          <a:bodyPr lIns="121725" tIns="60862" rIns="121725" bIns="60862" anchor="ctr"/>
          <a:lstStyle/>
          <a:p>
            <a:r>
              <a:rPr lang="en-US" sz="3600">
                <a:latin typeface="Arial-Rounded"/>
                <a:ea typeface="Arial-Rounded"/>
                <a:cs typeface="Arial-Rounded"/>
              </a:rPr>
              <a:t> 	Bố bận đi công tác.</a:t>
            </a:r>
          </a:p>
        </p:txBody>
      </p:sp>
      <p:pic>
        <p:nvPicPr>
          <p:cNvPr id="10" name="Picture 9"/>
          <p:cNvPicPr>
            <a:picLocks noChangeAspect="1"/>
          </p:cNvPicPr>
          <p:nvPr/>
        </p:nvPicPr>
        <p:blipFill>
          <a:blip r:embed="rId6"/>
          <a:srcRect/>
          <a:stretch>
            <a:fillRect/>
          </a:stretch>
        </p:blipFill>
        <p:spPr bwMode="auto">
          <a:xfrm>
            <a:off x="8848725" y="4406900"/>
            <a:ext cx="735013" cy="708025"/>
          </a:xfrm>
          <a:prstGeom prst="rect">
            <a:avLst/>
          </a:prstGeom>
          <a:noFill/>
          <a:ln w="9525">
            <a:noFill/>
            <a:miter lim="800000"/>
            <a:headEnd/>
            <a:tailEnd/>
          </a:ln>
        </p:spPr>
      </p:pic>
      <p:sp>
        <p:nvSpPr>
          <p:cNvPr id="12" name="Cloud Callout 11"/>
          <p:cNvSpPr/>
          <p:nvPr/>
        </p:nvSpPr>
        <p:spPr>
          <a:xfrm>
            <a:off x="4114800" y="153988"/>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4000">
              <a:solidFill>
                <a:schemeClr val="tx1"/>
              </a:solidFill>
              <a:latin typeface="Arial-Rounded" pitchFamily="34" charset="0"/>
              <a:ea typeface="Arial-Rounded" pitchFamily="34" charset="0"/>
              <a:cs typeface="Arial-Rounded" pitchFamily="34" charset="0"/>
            </a:endParaRPr>
          </a:p>
        </p:txBody>
      </p:sp>
      <p:pic>
        <p:nvPicPr>
          <p:cNvPr id="14" name="Picture 9"/>
          <p:cNvPicPr>
            <a:picLocks noChangeAspect="1" noChangeArrowheads="1"/>
          </p:cNvPicPr>
          <p:nvPr/>
        </p:nvPicPr>
        <p:blipFill>
          <a:blip r:embed="rId7"/>
          <a:srcRect/>
          <a:stretch>
            <a:fillRect/>
          </a:stretch>
        </p:blipFill>
        <p:spPr bwMode="auto">
          <a:xfrm>
            <a:off x="207963" y="180975"/>
            <a:ext cx="3200400" cy="2390775"/>
          </a:xfrm>
          <a:prstGeom prst="rect">
            <a:avLst/>
          </a:prstGeom>
          <a:noFill/>
          <a:ln w="9525">
            <a:noFill/>
            <a:miter lim="800000"/>
            <a:headEnd/>
            <a:tailEnd/>
          </a:ln>
        </p:spPr>
      </p:pic>
      <p:sp>
        <p:nvSpPr>
          <p:cNvPr id="2" name="TextBox 1"/>
          <p:cNvSpPr txBox="1">
            <a:spLocks noChangeArrowheads="1"/>
          </p:cNvSpPr>
          <p:nvPr/>
        </p:nvSpPr>
        <p:spPr bwMode="auto">
          <a:xfrm>
            <a:off x="4800600" y="544513"/>
            <a:ext cx="5713413" cy="1200150"/>
          </a:xfrm>
          <a:prstGeom prst="rect">
            <a:avLst/>
          </a:prstGeom>
          <a:noFill/>
          <a:ln w="9525">
            <a:noFill/>
            <a:miter lim="800000"/>
            <a:headEnd/>
            <a:tailEnd/>
          </a:ln>
        </p:spPr>
        <p:txBody>
          <a:bodyPr>
            <a:spAutoFit/>
          </a:bodyPr>
          <a:lstStyle/>
          <a:p>
            <a:pPr algn="ctr"/>
            <a:r>
              <a:rPr lang="en-US" sz="3600">
                <a:latin typeface="Arial-Rounded"/>
                <a:ea typeface="Arial-Rounded"/>
                <a:cs typeface="Arial-Rounded"/>
              </a:rPr>
              <a:t>Thứ hai, bố báo tin gì cho Bống?</a:t>
            </a:r>
          </a:p>
        </p:txBody>
      </p:sp>
      <p:pic>
        <p:nvPicPr>
          <p:cNvPr id="16" name="sóc" descr="Cartoon squirrel animal standing and talking Vector Image"/>
          <p:cNvPicPr>
            <a:picLocks noChangeAspect="1" noChangeArrowheads="1"/>
          </p:cNvPicPr>
          <p:nvPr/>
        </p:nvPicPr>
        <p:blipFill>
          <a:blip r:embed="rId8"/>
          <a:srcRect b="9068"/>
          <a:stretch>
            <a:fillRect/>
          </a:stretch>
        </p:blipFill>
        <p:spPr bwMode="auto">
          <a:xfrm>
            <a:off x="460375" y="3675063"/>
            <a:ext cx="1712913" cy="1682750"/>
          </a:xfrm>
          <a:prstGeom prst="rect">
            <a:avLst/>
          </a:prstGeom>
          <a:noFill/>
          <a:ln w="9525">
            <a:noFill/>
            <a:miter lim="800000"/>
            <a:headEnd/>
            <a:tailEnd/>
          </a:ln>
        </p:spPr>
      </p:pic>
      <p:pic>
        <p:nvPicPr>
          <p:cNvPr id="17" name="cú" descr="Free Talking Owl Cartoon Image｜Charatoon"/>
          <p:cNvPicPr>
            <a:picLocks noChangeAspect="1" noChangeArrowheads="1"/>
          </p:cNvPicPr>
          <p:nvPr/>
        </p:nvPicPr>
        <p:blipFill>
          <a:blip r:embed="rId9"/>
          <a:srcRect l="35712" t="28339" b="7643"/>
          <a:stretch>
            <a:fillRect/>
          </a:stretch>
        </p:blipFill>
        <p:spPr bwMode="auto">
          <a:xfrm>
            <a:off x="411163" y="5191125"/>
            <a:ext cx="1506537" cy="1500188"/>
          </a:xfrm>
          <a:prstGeom prst="rect">
            <a:avLst/>
          </a:prstGeom>
          <a:noFill/>
          <a:ln w="9525">
            <a:noFill/>
            <a:miter lim="800000"/>
            <a:headEnd/>
            <a:tailEnd/>
          </a:ln>
        </p:spPr>
      </p:pic>
      <p:pic>
        <p:nvPicPr>
          <p:cNvPr id="4098" name="mèo"/>
          <p:cNvPicPr>
            <a:picLocks noChangeAspect="1" noChangeArrowheads="1"/>
          </p:cNvPicPr>
          <p:nvPr/>
        </p:nvPicPr>
        <p:blipFill>
          <a:blip r:embed="rId10"/>
          <a:srcRect t="39427" r="46759"/>
          <a:stretch>
            <a:fillRect/>
          </a:stretch>
        </p:blipFill>
        <p:spPr bwMode="auto">
          <a:xfrm>
            <a:off x="304800" y="2244725"/>
            <a:ext cx="1563688" cy="1779588"/>
          </a:xfrm>
          <a:prstGeom prst="rect">
            <a:avLst/>
          </a:prstGeom>
          <a:noFill/>
          <a:ln w="9525">
            <a:noFill/>
            <a:miter lim="800000"/>
            <a:headEnd/>
            <a:tailEnd/>
          </a:ln>
        </p:spPr>
      </p:pic>
      <p:pic>
        <p:nvPicPr>
          <p:cNvPr id="26635" name="Picture 11" descr="Top Chirping Bird Stickers for Android &amp;amp; iOS | Gfycat">
            <a:hlinkClick r:id="rId11" action="ppaction://hlinksldjump"/>
          </p:cNvPr>
          <p:cNvPicPr>
            <a:picLocks noChangeAspect="1" noChangeArrowheads="1" noCrop="1"/>
          </p:cNvPicPr>
          <p:nvPr/>
        </p:nvPicPr>
        <p:blipFill>
          <a:blip r:embed="rId12"/>
          <a:srcRect/>
          <a:stretch>
            <a:fillRect/>
          </a:stretch>
        </p:blipFill>
        <p:spPr bwMode="auto">
          <a:xfrm>
            <a:off x="10871200" y="471488"/>
            <a:ext cx="1246188" cy="1246187"/>
          </a:xfrm>
          <a:prstGeom prst="rect">
            <a:avLst/>
          </a:prstGeom>
          <a:noFill/>
          <a:ln w="9525">
            <a:noFill/>
            <a:miter lim="800000"/>
            <a:headEnd/>
            <a:tailEnd/>
          </a:ln>
        </p:spPr>
      </p:pic>
      <p:pic>
        <p:nvPicPr>
          <p:cNvPr id="7" name="Picture 6"/>
          <p:cNvPicPr>
            <a:picLocks noChangeAspect="1"/>
          </p:cNvPicPr>
          <p:nvPr/>
        </p:nvPicPr>
        <p:blipFill>
          <a:blip r:embed="rId13"/>
          <a:srcRect/>
          <a:stretch>
            <a:fillRect/>
          </a:stretch>
        </p:blipFill>
        <p:spPr bwMode="auto">
          <a:xfrm>
            <a:off x="8945563" y="5884863"/>
            <a:ext cx="725487" cy="712787"/>
          </a:xfrm>
          <a:prstGeom prst="rect">
            <a:avLst/>
          </a:prstGeom>
          <a:noFill/>
          <a:ln w="9525">
            <a:noFill/>
            <a:miter lim="800000"/>
            <a:headEnd/>
            <a:tailEnd/>
          </a:ln>
        </p:spPr>
      </p:pic>
      <p:pic>
        <p:nvPicPr>
          <p:cNvPr id="8" name="Picture 7"/>
          <p:cNvPicPr>
            <a:picLocks noChangeAspect="1"/>
          </p:cNvPicPr>
          <p:nvPr/>
        </p:nvPicPr>
        <p:blipFill>
          <a:blip r:embed="rId6"/>
          <a:srcRect/>
          <a:stretch>
            <a:fillRect/>
          </a:stretch>
        </p:blipFill>
        <p:spPr bwMode="auto">
          <a:xfrm>
            <a:off x="8850313" y="2963863"/>
            <a:ext cx="733425" cy="708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750"/>
                            </p:stCondLst>
                            <p:childTnLst>
                              <p:par>
                                <p:cTn id="16" presetID="10" presetClass="entr" presetSubtype="0" fill="hold" nodeType="after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500"/>
                                        <p:tgtEl>
                                          <p:spTgt spid="409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098"/>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9"/>
                                        </p:tgtEl>
                                        <p:attrNameLst>
                                          <p:attrName>fillcolor</p:attrName>
                                        </p:attrNameLst>
                                      </p:cBhvr>
                                      <p:to>
                                        <a:schemeClr val="accent1"/>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41" presetID="1" presetClass="emph" presetSubtype="2" fill="hold" nodeType="withEffect">
                                  <p:stCondLst>
                                    <p:cond delay="500"/>
                                  </p:stCondLst>
                                  <p:childTnLst>
                                    <p:animClr clrSpc="rgb" dir="cw">
                                      <p:cBhvr>
                                        <p:cTn id="42" dur="250" fill="hold"/>
                                        <p:tgtEl>
                                          <p:spTgt spid="9"/>
                                        </p:tgtEl>
                                        <p:attrNameLst>
                                          <p:attrName>fillcolor</p:attrName>
                                        </p:attrNameLst>
                                      </p:cBhvr>
                                      <p:to>
                                        <a:srgbClr val="EABBEF"/>
                                      </p:to>
                                    </p:animClr>
                                    <p:set>
                                      <p:cBhvr>
                                        <p:cTn id="43" dur="250" fill="hold"/>
                                        <p:tgtEl>
                                          <p:spTgt spid="9"/>
                                        </p:tgtEl>
                                        <p:attrNameLst>
                                          <p:attrName>fill.type</p:attrName>
                                        </p:attrNameLst>
                                      </p:cBhvr>
                                      <p:to>
                                        <p:strVal val="solid"/>
                                      </p:to>
                                    </p:set>
                                    <p:set>
                                      <p:cBhvr>
                                        <p:cTn id="44" dur="250" fill="hold"/>
                                        <p:tgtEl>
                                          <p:spTgt spid="9"/>
                                        </p:tgtEl>
                                        <p:attrNameLst>
                                          <p:attrName>fill.on</p:attrName>
                                        </p:attrNameLst>
                                      </p:cBhvr>
                                      <p:to>
                                        <p:strVal val="true"/>
                                      </p:to>
                                    </p:set>
                                  </p:childTnLst>
                                </p:cTn>
                              </p:par>
                              <p:par>
                                <p:cTn id="45" presetID="23" presetClass="entr" presetSubtype="32" fill="hold" nodeType="withEffect">
                                  <p:stCondLst>
                                    <p:cond delay="500"/>
                                  </p:stCondLst>
                                  <p:childTnLst>
                                    <p:set>
                                      <p:cBhvr>
                                        <p:cTn id="46" dur="1" fill="hold">
                                          <p:stCondLst>
                                            <p:cond delay="0"/>
                                          </p:stCondLst>
                                        </p:cTn>
                                        <p:tgtEl>
                                          <p:spTgt spid="8"/>
                                        </p:tgtEl>
                                        <p:attrNameLst>
                                          <p:attrName>style.visibility</p:attrName>
                                        </p:attrNameLst>
                                      </p:cBhvr>
                                      <p:to>
                                        <p:strVal val="visible"/>
                                      </p:to>
                                    </p:set>
                                    <p:anim calcmode="lin" valueType="num">
                                      <p:cBhvr>
                                        <p:cTn id="47" dur="250" fill="hold"/>
                                        <p:tgtEl>
                                          <p:spTgt spid="8"/>
                                        </p:tgtEl>
                                        <p:attrNameLst>
                                          <p:attrName>ppt_w</p:attrName>
                                        </p:attrNameLst>
                                      </p:cBhvr>
                                      <p:tavLst>
                                        <p:tav tm="0">
                                          <p:val>
                                            <p:strVal val="4*#ppt_w"/>
                                          </p:val>
                                        </p:tav>
                                        <p:tav tm="100000">
                                          <p:val>
                                            <p:strVal val="#ppt_w"/>
                                          </p:val>
                                        </p:tav>
                                      </p:tavLst>
                                    </p:anim>
                                    <p:anim calcmode="lin" valueType="num">
                                      <p:cBhvr>
                                        <p:cTn id="48"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50" fill="hold"/>
                                        <p:tgtEl>
                                          <p:spTgt spid="5"/>
                                        </p:tgtEl>
                                        <p:attrNameLst>
                                          <p:attrName>fillcolor</p:attrName>
                                        </p:attrNameLst>
                                      </p:cBhvr>
                                      <p:to>
                                        <a:schemeClr val="bg2"/>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6" presetID="1" presetClass="emph" presetSubtype="2" fill="hold" nodeType="withEffect">
                                  <p:stCondLst>
                                    <p:cond delay="500"/>
                                  </p:stCondLst>
                                  <p:childTnLst>
                                    <p:animClr clrSpc="rgb" dir="cw">
                                      <p:cBhvr>
                                        <p:cTn id="57" dur="250" fill="hold"/>
                                        <p:tgtEl>
                                          <p:spTgt spid="5"/>
                                        </p:tgtEl>
                                        <p:attrNameLst>
                                          <p:attrName>fillcolor</p:attrName>
                                        </p:attrNameLst>
                                      </p:cBhvr>
                                      <p:to>
                                        <a:srgbClr val="EABBEF"/>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par>
                                <p:cTn id="60" presetID="23" presetClass="entr" presetSubtype="32" fill="hold" nodeType="withEffect">
                                  <p:stCondLst>
                                    <p:cond delay="500"/>
                                  </p:stCondLst>
                                  <p:childTnLst>
                                    <p:set>
                                      <p:cBhvr>
                                        <p:cTn id="61" dur="1" fill="hold">
                                          <p:stCondLst>
                                            <p:cond delay="0"/>
                                          </p:stCondLst>
                                        </p:cTn>
                                        <p:tgtEl>
                                          <p:spTgt spid="10"/>
                                        </p:tgtEl>
                                        <p:attrNameLst>
                                          <p:attrName>style.visibility</p:attrName>
                                        </p:attrNameLst>
                                      </p:cBhvr>
                                      <p:to>
                                        <p:strVal val="visible"/>
                                      </p:to>
                                    </p:set>
                                    <p:anim calcmode="lin" valueType="num">
                                      <p:cBhvr>
                                        <p:cTn id="62" dur="250" fill="hold"/>
                                        <p:tgtEl>
                                          <p:spTgt spid="10"/>
                                        </p:tgtEl>
                                        <p:attrNameLst>
                                          <p:attrName>ppt_w</p:attrName>
                                        </p:attrNameLst>
                                      </p:cBhvr>
                                      <p:tavLst>
                                        <p:tav tm="0">
                                          <p:val>
                                            <p:strVal val="4*#ppt_w"/>
                                          </p:val>
                                        </p:tav>
                                        <p:tav tm="100000">
                                          <p:val>
                                            <p:strVal val="#ppt_w"/>
                                          </p:val>
                                        </p:tav>
                                      </p:tavLst>
                                    </p:anim>
                                    <p:anim calcmode="lin" valueType="num">
                                      <p:cBhvr>
                                        <p:cTn id="6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withEffect">
                                  <p:stCondLst>
                                    <p:cond delay="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1" presetClass="emph" presetSubtype="2" fill="hold" nodeType="withEffect">
                                  <p:stCondLst>
                                    <p:cond delay="5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par>
                                <p:cTn id="75" presetID="23" presetClass="entr" presetSubtype="32" fill="hold" nodeType="withEffect">
                                  <p:stCondLst>
                                    <p:cond delay="500"/>
                                  </p:stCondLst>
                                  <p:childTnLst>
                                    <p:set>
                                      <p:cBhvr>
                                        <p:cTn id="76" dur="1" fill="hold">
                                          <p:stCondLst>
                                            <p:cond delay="0"/>
                                          </p:stCondLst>
                                        </p:cTn>
                                        <p:tgtEl>
                                          <p:spTgt spid="7"/>
                                        </p:tgtEl>
                                        <p:attrNameLst>
                                          <p:attrName>style.visibility</p:attrName>
                                        </p:attrNameLst>
                                      </p:cBhvr>
                                      <p:to>
                                        <p:strVal val="visible"/>
                                      </p:to>
                                    </p:set>
                                    <p:anim calcmode="lin" valueType="num">
                                      <p:cBhvr>
                                        <p:cTn id="77" dur="250" fill="hold"/>
                                        <p:tgtEl>
                                          <p:spTgt spid="7"/>
                                        </p:tgtEl>
                                        <p:attrNameLst>
                                          <p:attrName>ppt_w</p:attrName>
                                        </p:attrNameLst>
                                      </p:cBhvr>
                                      <p:tavLst>
                                        <p:tav tm="0">
                                          <p:val>
                                            <p:strVal val="4*#ppt_w"/>
                                          </p:val>
                                        </p:tav>
                                        <p:tav tm="100000">
                                          <p:val>
                                            <p:strVal val="#ppt_w"/>
                                          </p:val>
                                        </p:tav>
                                      </p:tavLst>
                                    </p:anim>
                                    <p:anim calcmode="lin" valueType="num">
                                      <p:cBhvr>
                                        <p:cTn id="7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314</Words>
  <Application>Microsoft Office PowerPoint</Application>
  <PresentationFormat>Custom</PresentationFormat>
  <Paragraphs>39</Paragraphs>
  <Slides>15</Slides>
  <Notes>4</Notes>
  <HiddenSlides>0</HiddenSlides>
  <MMClips>2</MMClips>
  <ScaleCrop>false</ScaleCrop>
  <HeadingPairs>
    <vt:vector size="6" baseType="variant">
      <vt:variant>
        <vt:lpstr>Fonts Used</vt:lpstr>
      </vt:variant>
      <vt:variant>
        <vt:i4>7</vt:i4>
      </vt:variant>
      <vt:variant>
        <vt:lpstr>Design Template</vt:lpstr>
      </vt:variant>
      <vt:variant>
        <vt:i4>2</vt:i4>
      </vt:variant>
      <vt:variant>
        <vt:lpstr>Slide Titles</vt:lpstr>
      </vt:variant>
      <vt:variant>
        <vt:i4>15</vt:i4>
      </vt:variant>
    </vt:vector>
  </HeadingPairs>
  <TitlesOfParts>
    <vt:vector size="24" baseType="lpstr">
      <vt:lpstr>Calibri</vt:lpstr>
      <vt:lpstr>Arial</vt:lpstr>
      <vt:lpstr>Calibri Light</vt:lpstr>
      <vt:lpstr>Times New Roman</vt:lpstr>
      <vt:lpstr>UTM Avo</vt:lpstr>
      <vt:lpstr>Arial-Rounded</vt:lpstr>
      <vt:lpstr>DomCasual</vt:lpstr>
      <vt:lpstr>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Củng cố</vt:lpstr>
      <vt:lpstr>Dặn dò</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Sky123.Org</cp:lastModifiedBy>
  <cp:revision>19</cp:revision>
  <dcterms:created xsi:type="dcterms:W3CDTF">2022-09-01T08:50:40Z</dcterms:created>
  <dcterms:modified xsi:type="dcterms:W3CDTF">2022-09-28T21:27:34Z</dcterms:modified>
</cp:coreProperties>
</file>