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5" r:id="rId2"/>
    <p:sldId id="386" r:id="rId3"/>
    <p:sldId id="398" r:id="rId4"/>
    <p:sldId id="401" r:id="rId5"/>
    <p:sldId id="400" r:id="rId6"/>
    <p:sldId id="399" r:id="rId7"/>
    <p:sldId id="402" r:id="rId8"/>
    <p:sldId id="396" r:id="rId9"/>
    <p:sldId id="397" r:id="rId10"/>
    <p:sldId id="403" r:id="rId11"/>
    <p:sldId id="404" r:id="rId12"/>
    <p:sldId id="405" r:id="rId13"/>
    <p:sldId id="327" r:id="rId1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528"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F10AFA0A-56C7-449D-9114-B96B2559B165}" type="datetimeFigureOut">
              <a:rPr lang="en-US"/>
              <a:pPr>
                <a:defRPr/>
              </a:pPr>
              <a:t>26/9/2022</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CB58C625-8011-4B49-A0B3-A74552CAA8C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87423302-F627-48E0-8C07-6D3054A40095}" type="datetimeFigureOut">
              <a:rPr lang="en-US"/>
              <a:pPr>
                <a:defRPr/>
              </a:pPr>
              <a:t>26/9/2022</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E52DFFA6-8B47-42E3-A276-F47461F006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D7F5FBBE-EF71-4063-9D69-C413B452A3A9}" type="datetimeFigureOut">
              <a:rPr lang="en-US"/>
              <a:pPr>
                <a:defRPr/>
              </a:pPr>
              <a:t>26/9/2022</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C0A17DA9-EFCA-4B11-894B-88D473864C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26"/>
        <p:cNvGrpSpPr/>
        <p:nvPr/>
      </p:nvGrpSpPr>
      <p:grpSpPr>
        <a:xfrm>
          <a:off x="0" y="0"/>
          <a:ext cx="0" cy="0"/>
          <a:chOff x="0" y="0"/>
          <a:chExt cx="0" cy="0"/>
        </a:xfrm>
      </p:grpSpPr>
      <p:pic>
        <p:nvPicPr>
          <p:cNvPr id="2" name="Google Shape;27;p9"/>
          <p:cNvPicPr preferRelativeResize="0">
            <a:picLocks noChangeAspect="1" noChangeArrowheads="1"/>
          </p:cNvPicPr>
          <p:nvPr/>
        </p:nvPicPr>
        <p:blipFill>
          <a:blip r:embed="rId2"/>
          <a:srcRect/>
          <a:stretch>
            <a:fillRect/>
          </a:stretch>
        </p:blipFill>
        <p:spPr bwMode="auto">
          <a:xfrm>
            <a:off x="9525" y="1588"/>
            <a:ext cx="12166600" cy="685482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EFADB763-2BE0-46A9-8897-5B267390907F}" type="datetimeFigureOut">
              <a:rPr lang="en-US"/>
              <a:pPr>
                <a:defRPr/>
              </a:pPr>
              <a:t>26/9/2022</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6495C4B4-5346-4666-99C7-8AD089032F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81F84C0C-F77A-486C-BCD6-EAA693B9303E}" type="datetimeFigureOut">
              <a:rPr lang="en-US"/>
              <a:pPr>
                <a:defRPr/>
              </a:pPr>
              <a:t>26/9/2022</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EEE1C098-5CF5-4C16-84F9-5C1A35ECEB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49D3EB88-0968-4E7E-9E1A-FA7C2DF69136}" type="datetimeFigureOut">
              <a:rPr lang="en-US"/>
              <a:pPr>
                <a:defRPr/>
              </a:pPr>
              <a:t>26/9/2022</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9930204-A53F-4B1A-87A1-82995E9D0B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8E8C5B7E-A29D-4567-ABED-C39B4816DE9E}" type="datetimeFigureOut">
              <a:rPr lang="en-US"/>
              <a:pPr>
                <a:defRPr/>
              </a:pPr>
              <a:t>26/9/2022</a:t>
            </a:fld>
            <a:endParaRPr lang="en-US"/>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34FF99D7-BCC0-4D13-BE62-8F9E746A04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361B768F-2BAF-4381-BB79-0CC0883F996E}" type="datetimeFigureOut">
              <a:rPr lang="en-US"/>
              <a:pPr>
                <a:defRPr/>
              </a:pPr>
              <a:t>26/9/2022</a:t>
            </a:fld>
            <a:endParaRPr lang="en-US"/>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76DF7064-1FB8-4A89-AD9F-A45DCA2A87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6C723167-9E33-42CF-B835-D2CA4C8971CB}" type="datetimeFigureOut">
              <a:rPr lang="en-US"/>
              <a:pPr>
                <a:defRPr/>
              </a:pPr>
              <a:t>26/9/2022</a:t>
            </a:fld>
            <a:endParaRPr 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81ACF14E-63F3-42C2-9836-CADE78442D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B6BE20AB-AD22-4474-95B2-0DF61F9C2722}" type="datetimeFigureOut">
              <a:rPr lang="en-US"/>
              <a:pPr>
                <a:defRPr/>
              </a:pPr>
              <a:t>26/9/2022</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3DC0E79F-815A-4E9C-86E5-39579228EC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5C318194-4CA7-4A7B-B868-DA880FCB71E2}" type="datetimeFigureOut">
              <a:rPr lang="en-US"/>
              <a:pPr>
                <a:defRPr/>
              </a:pPr>
              <a:t>26/9/2022</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686D0A9-BED1-418E-B099-9607B50183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324040E-8E75-4E8B-8BD8-F552F1C8E107}" type="datetimeFigureOut">
              <a:rPr lang="en-US"/>
              <a:pPr>
                <a:defRPr/>
              </a:pPr>
              <a:t>26/9/2022</a:t>
            </a:fld>
            <a:endParaRPr lang="en-US"/>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6483815-F89C-457A-A0BD-242F5DD5DD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vn/search?sa=X&amp;hl=vi&amp;sxsrf=ALiCzsYO9PByXBmSy95KIYG_mUEMccKbQA:1662035363220&amp;q=tr%E1%BA%A7n+%C4%91%C4%83ng+khoa+ng%C3%A0y/n%C6%A1i+sinh&amp;stick=H4sIAAAAAAAAAOPgE-LWT9c3NDLMTalILtMSy0620i9IzS_ISQVSRcX5eVZJ-UV5i1iVSooe7lqep3Bk4pHmvHSF7Iz8RIW89MMLKvXzji3MVCjOzMsAADuTCrBMAAAA&amp;ved=2ahUKEwjG6rabzPP5AhU1klYBHbMoBHwQ6BMoAHoECD0QA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google.com.vn/search?sa=X&amp;hl=vi&amp;sxsrf=ALiCzsYO9PByXBmSy95KIYG_mUEMccKbQA:1662035363220&amp;q=Qu%E1%BB%91c+Tu%E1%BA%A5n&amp;stick=H4sIAAAAAAAAAOPgE-LWT9c3NDLMTalILlPiAXEykuJTzC1NkrTEspOt9AtS8wtyUoFUUXF-nlVSflHeIlbewNKHuycmK4SUPty1NG8HK-MudiYOBgCQANX-TQAAAA&amp;ved=2ahUKEwjG6rabzPP5AhU1klYBHbMoBHwQmxMoAXoECD0QAw"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p:cNvPicPr>
          <p:nvPr/>
        </p:nvPicPr>
        <p:blipFill>
          <a:blip r:embed="rId2"/>
          <a:srcRect/>
          <a:stretch>
            <a:fillRect/>
          </a:stretch>
        </p:blipFill>
        <p:spPr bwMode="auto">
          <a:xfrm>
            <a:off x="0" y="439738"/>
            <a:ext cx="12192000" cy="6418262"/>
          </a:xfrm>
          <a:prstGeom prst="rect">
            <a:avLst/>
          </a:prstGeom>
          <a:noFill/>
          <a:ln w="9525">
            <a:noFill/>
            <a:miter lim="800000"/>
            <a:headEnd/>
            <a:tailEnd/>
          </a:ln>
        </p:spPr>
      </p:pic>
      <p:pic>
        <p:nvPicPr>
          <p:cNvPr id="4" name="Picture 3"/>
          <p:cNvPicPr>
            <a:picLocks noChangeAspect="1"/>
          </p:cNvPicPr>
          <p:nvPr/>
        </p:nvPicPr>
        <p:blipFill>
          <a:blip r:embed="rId3"/>
          <a:srcRect/>
          <a:stretch>
            <a:fillRect/>
          </a:stretch>
        </p:blipFill>
        <p:spPr bwMode="auto">
          <a:xfrm>
            <a:off x="2551113" y="0"/>
            <a:ext cx="6858000" cy="6858000"/>
          </a:xfrm>
          <a:prstGeom prst="rect">
            <a:avLst/>
          </a:prstGeom>
          <a:noFill/>
          <a:ln w="9525">
            <a:noFill/>
            <a:miter lim="800000"/>
            <a:headEnd/>
            <a:tailEnd/>
          </a:ln>
        </p:spPr>
      </p:pic>
      <p:sp>
        <p:nvSpPr>
          <p:cNvPr id="5" name="TextBox 4">
            <a:extLst>
              <a:ext uri="{FF2B5EF4-FFF2-40B4-BE49-F238E27FC236}"/>
            </a:extLst>
          </p:cNvPr>
          <p:cNvSpPr txBox="1"/>
          <p:nvPr/>
        </p:nvSpPr>
        <p:spPr>
          <a:xfrm>
            <a:off x="2954338" y="3079750"/>
            <a:ext cx="6283325" cy="1016000"/>
          </a:xfrm>
          <a:prstGeom prst="rect">
            <a:avLst/>
          </a:prstGeom>
          <a:noFill/>
        </p:spPr>
        <p:txBody>
          <a:bodyPr>
            <a:spAutoFit/>
          </a:bodyPr>
          <a:lstStyle/>
          <a:p>
            <a:pPr algn="ctr" defTabSz="1219078" fontAlgn="auto">
              <a:spcBef>
                <a:spcPts val="0"/>
              </a:spcBef>
              <a:spcAft>
                <a:spcPts val="0"/>
              </a:spcAft>
              <a:defRPr/>
            </a:pPr>
            <a:r>
              <a:rPr lang="en-US" sz="6000" b="1" dirty="0">
                <a:solidFill>
                  <a:srgbClr val="F20000"/>
                </a:solidFill>
                <a:effectLst>
                  <a:outerShdw blurRad="38100" dist="38100" dir="2700000" algn="tl">
                    <a:srgbClr val="000000">
                      <a:alpha val="43137"/>
                    </a:srgbClr>
                  </a:outerShdw>
                </a:effectLst>
                <a:latin typeface="UTM Avo"/>
                <a:cs typeface="Times New Roman" panose="02020603050405020304" pitchFamily="18" charset="0"/>
              </a:rPr>
              <a:t>KHỞI 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42"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p:cNvPicPr>
          <p:nvPr/>
        </p:nvPicPr>
        <p:blipFill>
          <a:blip r:embed="rId2"/>
          <a:srcRect/>
          <a:stretch>
            <a:fillRect/>
          </a:stretch>
        </p:blipFill>
        <p:spPr bwMode="auto">
          <a:xfrm>
            <a:off x="0" y="439738"/>
            <a:ext cx="12192000" cy="6418262"/>
          </a:xfrm>
          <a:prstGeom prst="rect">
            <a:avLst/>
          </a:prstGeom>
          <a:noFill/>
          <a:ln w="9525">
            <a:noFill/>
            <a:miter lim="800000"/>
            <a:headEnd/>
            <a:tailEnd/>
          </a:ln>
        </p:spPr>
      </p:pic>
      <p:pic>
        <p:nvPicPr>
          <p:cNvPr id="4" name="Picture 3"/>
          <p:cNvPicPr>
            <a:picLocks noChangeAspect="1"/>
          </p:cNvPicPr>
          <p:nvPr/>
        </p:nvPicPr>
        <p:blipFill>
          <a:blip r:embed="rId3"/>
          <a:srcRect/>
          <a:stretch>
            <a:fillRect/>
          </a:stretch>
        </p:blipFill>
        <p:spPr bwMode="auto">
          <a:xfrm>
            <a:off x="2551113" y="0"/>
            <a:ext cx="6858000" cy="6858000"/>
          </a:xfrm>
          <a:prstGeom prst="rect">
            <a:avLst/>
          </a:prstGeom>
          <a:noFill/>
          <a:ln w="9525">
            <a:noFill/>
            <a:miter lim="800000"/>
            <a:headEnd/>
            <a:tailEnd/>
          </a:ln>
        </p:spPr>
      </p:pic>
      <p:sp>
        <p:nvSpPr>
          <p:cNvPr id="5" name="TextBox 4">
            <a:extLst>
              <a:ext uri="{FF2B5EF4-FFF2-40B4-BE49-F238E27FC236}"/>
            </a:extLst>
          </p:cNvPr>
          <p:cNvSpPr txBox="1"/>
          <p:nvPr/>
        </p:nvSpPr>
        <p:spPr>
          <a:xfrm>
            <a:off x="2954338" y="3079750"/>
            <a:ext cx="6283325" cy="1938338"/>
          </a:xfrm>
          <a:prstGeom prst="rect">
            <a:avLst/>
          </a:prstGeom>
          <a:noFill/>
        </p:spPr>
        <p:txBody>
          <a:bodyPr>
            <a:spAutoFit/>
          </a:bodyPr>
          <a:lstStyle/>
          <a:p>
            <a:pPr algn="ctr" defTabSz="1219078" fontAlgn="auto">
              <a:spcBef>
                <a:spcPts val="0"/>
              </a:spcBef>
              <a:spcAft>
                <a:spcPts val="0"/>
              </a:spcAft>
              <a:defRPr/>
            </a:pPr>
            <a:r>
              <a:rPr lang="en-US" sz="6000" b="1" dirty="0" err="1">
                <a:solidFill>
                  <a:srgbClr val="F20000"/>
                </a:solidFill>
                <a:effectLst>
                  <a:outerShdw blurRad="38100" dist="38100" dir="2700000" algn="tl">
                    <a:srgbClr val="000000">
                      <a:alpha val="43137"/>
                    </a:srgbClr>
                  </a:outerShdw>
                </a:effectLst>
                <a:latin typeface="UTM Avo"/>
                <a:cs typeface="Times New Roman" panose="02020603050405020304" pitchFamily="18" charset="0"/>
              </a:rPr>
              <a:t>Học</a:t>
            </a:r>
            <a:r>
              <a:rPr lang="en-US" sz="6000" b="1" dirty="0">
                <a:solidFill>
                  <a:srgbClr val="F20000"/>
                </a:solidFill>
                <a:effectLst>
                  <a:outerShdw blurRad="38100" dist="38100" dir="2700000" algn="tl">
                    <a:srgbClr val="000000">
                      <a:alpha val="43137"/>
                    </a:srgbClr>
                  </a:outerShdw>
                </a:effectLst>
                <a:latin typeface="UTM Avo"/>
                <a:cs typeface="Times New Roman" panose="02020603050405020304" pitchFamily="18" charset="0"/>
              </a:rPr>
              <a:t> </a:t>
            </a:r>
            <a:r>
              <a:rPr lang="en-US" sz="6000" b="1" dirty="0" err="1">
                <a:solidFill>
                  <a:srgbClr val="F20000"/>
                </a:solidFill>
                <a:effectLst>
                  <a:outerShdw blurRad="38100" dist="38100" dir="2700000" algn="tl">
                    <a:srgbClr val="000000">
                      <a:alpha val="43137"/>
                    </a:srgbClr>
                  </a:outerShdw>
                </a:effectLst>
                <a:latin typeface="UTM Avo"/>
                <a:cs typeface="Times New Roman" panose="02020603050405020304" pitchFamily="18" charset="0"/>
              </a:rPr>
              <a:t>sinh</a:t>
            </a:r>
            <a:endParaRPr lang="en-US" sz="6000" b="1" dirty="0">
              <a:solidFill>
                <a:srgbClr val="F20000"/>
              </a:solidFill>
              <a:effectLst>
                <a:outerShdw blurRad="38100" dist="38100" dir="2700000" algn="tl">
                  <a:srgbClr val="000000">
                    <a:alpha val="43137"/>
                  </a:srgbClr>
                </a:outerShdw>
              </a:effectLst>
              <a:latin typeface="UTM Avo"/>
              <a:cs typeface="Times New Roman" panose="02020603050405020304" pitchFamily="18" charset="0"/>
            </a:endParaRPr>
          </a:p>
          <a:p>
            <a:pPr algn="ctr" defTabSz="1219078" fontAlgn="auto">
              <a:spcBef>
                <a:spcPts val="0"/>
              </a:spcBef>
              <a:spcAft>
                <a:spcPts val="0"/>
              </a:spcAft>
              <a:defRPr/>
            </a:pPr>
            <a:r>
              <a:rPr lang="en-US" sz="6000" b="1" dirty="0">
                <a:solidFill>
                  <a:srgbClr val="F20000"/>
                </a:solidFill>
                <a:effectLst>
                  <a:outerShdw blurRad="38100" dist="38100" dir="2700000" algn="tl">
                    <a:srgbClr val="000000">
                      <a:alpha val="43137"/>
                    </a:srgbClr>
                  </a:outerShdw>
                </a:effectLst>
                <a:latin typeface="UTM Avo"/>
                <a:cs typeface="Times New Roman" panose="02020603050405020304" pitchFamily="18" charset="0"/>
              </a:rPr>
              <a:t> </a:t>
            </a:r>
            <a:r>
              <a:rPr lang="en-US" sz="6000" b="1" dirty="0" err="1">
                <a:solidFill>
                  <a:srgbClr val="F20000"/>
                </a:solidFill>
                <a:effectLst>
                  <a:outerShdw blurRad="38100" dist="38100" dir="2700000" algn="tl">
                    <a:srgbClr val="000000">
                      <a:alpha val="43137"/>
                    </a:srgbClr>
                  </a:outerShdw>
                </a:effectLst>
                <a:latin typeface="UTM Avo"/>
                <a:cs typeface="Times New Roman" panose="02020603050405020304" pitchFamily="18" charset="0"/>
              </a:rPr>
              <a:t>nghe</a:t>
            </a:r>
            <a:r>
              <a:rPr lang="en-US" sz="6000" b="1" dirty="0">
                <a:solidFill>
                  <a:srgbClr val="F20000"/>
                </a:solidFill>
                <a:effectLst>
                  <a:outerShdw blurRad="38100" dist="38100" dir="2700000" algn="tl">
                    <a:srgbClr val="000000">
                      <a:alpha val="43137"/>
                    </a:srgbClr>
                  </a:outerShdw>
                </a:effectLst>
                <a:latin typeface="UTM Avo"/>
                <a:cs typeface="Times New Roman" panose="02020603050405020304" pitchFamily="18" charset="0"/>
              </a:rPr>
              <a:t> </a:t>
            </a:r>
            <a:r>
              <a:rPr lang="en-US" sz="6000" b="1" dirty="0" err="1">
                <a:solidFill>
                  <a:srgbClr val="F20000"/>
                </a:solidFill>
                <a:effectLst>
                  <a:outerShdw blurRad="38100" dist="38100" dir="2700000" algn="tl">
                    <a:srgbClr val="000000">
                      <a:alpha val="43137"/>
                    </a:srgbClr>
                  </a:outerShdw>
                </a:effectLst>
                <a:latin typeface="UTM Avo"/>
                <a:cs typeface="Times New Roman" panose="02020603050405020304" pitchFamily="18" charset="0"/>
              </a:rPr>
              <a:t>viết</a:t>
            </a:r>
            <a:endParaRPr lang="en-US" sz="6000" b="1" dirty="0">
              <a:solidFill>
                <a:srgbClr val="F20000"/>
              </a:solidFill>
              <a:effectLst>
                <a:outerShdw blurRad="38100" dist="38100" dir="2700000" algn="tl">
                  <a:srgbClr val="000000">
                    <a:alpha val="43137"/>
                  </a:srgbClr>
                </a:outerShdw>
              </a:effectLst>
              <a:latin typeface="UTM Avo"/>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42"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0"/>
                                        <p:tgtEl>
                                          <p:spTgt spid="5">
                                            <p:txEl>
                                              <p:pRg st="1" end="1"/>
                                            </p:txEl>
                                          </p:spTgt>
                                        </p:tgtEl>
                                      </p:cBhvr>
                                    </p:animEffect>
                                    <p:anim calcmode="lin" valueType="num">
                                      <p:cBhvr>
                                        <p:cTn id="2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nvPicPr>
        <p:blipFill>
          <a:blip r:embed="rId2"/>
          <a:srcRect/>
          <a:stretch>
            <a:fillRect/>
          </a:stretch>
        </p:blipFill>
        <p:spPr bwMode="auto">
          <a:xfrm>
            <a:off x="417513" y="406400"/>
            <a:ext cx="11774487" cy="6045200"/>
          </a:xfrm>
          <a:prstGeom prst="rect">
            <a:avLst/>
          </a:prstGeom>
          <a:noFill/>
          <a:ln w="9525">
            <a:noFill/>
            <a:miter lim="800000"/>
            <a:headEnd/>
            <a:tailEnd/>
          </a:ln>
        </p:spPr>
      </p:pic>
      <p:sp>
        <p:nvSpPr>
          <p:cNvPr id="4" name="TextBox 3"/>
          <p:cNvSpPr txBox="1">
            <a:spLocks noChangeArrowheads="1"/>
          </p:cNvSpPr>
          <p:nvPr/>
        </p:nvSpPr>
        <p:spPr bwMode="auto">
          <a:xfrm>
            <a:off x="6096000" y="2192338"/>
            <a:ext cx="1509713" cy="585787"/>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cs typeface="Times New Roman" pitchFamily="18" charset="0"/>
              </a:rPr>
              <a:t>gh</a:t>
            </a:r>
          </a:p>
        </p:txBody>
      </p:sp>
      <p:sp>
        <p:nvSpPr>
          <p:cNvPr id="5" name="TextBox 4"/>
          <p:cNvSpPr txBox="1">
            <a:spLocks noChangeArrowheads="1"/>
          </p:cNvSpPr>
          <p:nvPr/>
        </p:nvSpPr>
        <p:spPr bwMode="auto">
          <a:xfrm>
            <a:off x="6096000" y="2663825"/>
            <a:ext cx="1509713" cy="584200"/>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cs typeface="Times New Roman" pitchFamily="18" charset="0"/>
              </a:rPr>
              <a:t>gi</a:t>
            </a:r>
          </a:p>
        </p:txBody>
      </p:sp>
      <p:sp>
        <p:nvSpPr>
          <p:cNvPr id="7" name="TextBox 6"/>
          <p:cNvSpPr txBox="1">
            <a:spLocks noChangeArrowheads="1"/>
          </p:cNvSpPr>
          <p:nvPr/>
        </p:nvSpPr>
        <p:spPr bwMode="auto">
          <a:xfrm>
            <a:off x="6096000" y="3609975"/>
            <a:ext cx="1509713" cy="584200"/>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cs typeface="Times New Roman" pitchFamily="18" charset="0"/>
              </a:rPr>
              <a:t>i</a:t>
            </a:r>
          </a:p>
        </p:txBody>
      </p:sp>
      <p:sp>
        <p:nvSpPr>
          <p:cNvPr id="8" name="TextBox 7"/>
          <p:cNvSpPr txBox="1">
            <a:spLocks noChangeArrowheads="1"/>
          </p:cNvSpPr>
          <p:nvPr/>
        </p:nvSpPr>
        <p:spPr bwMode="auto">
          <a:xfrm>
            <a:off x="6096000" y="4019550"/>
            <a:ext cx="1509713" cy="584200"/>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cs typeface="Times New Roman" pitchFamily="18" charset="0"/>
              </a:rPr>
              <a:t>k</a:t>
            </a:r>
          </a:p>
        </p:txBody>
      </p:sp>
      <p:sp>
        <p:nvSpPr>
          <p:cNvPr id="9" name="TextBox 8"/>
          <p:cNvSpPr txBox="1">
            <a:spLocks noChangeArrowheads="1"/>
          </p:cNvSpPr>
          <p:nvPr/>
        </p:nvSpPr>
        <p:spPr bwMode="auto">
          <a:xfrm>
            <a:off x="8181975" y="4445000"/>
            <a:ext cx="1509713" cy="585788"/>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cs typeface="Times New Roman" pitchFamily="18" charset="0"/>
              </a:rPr>
              <a:t>khờ</a:t>
            </a:r>
          </a:p>
        </p:txBody>
      </p:sp>
      <p:sp>
        <p:nvSpPr>
          <p:cNvPr id="10" name="TextBox 9"/>
          <p:cNvSpPr txBox="1">
            <a:spLocks noChangeArrowheads="1"/>
          </p:cNvSpPr>
          <p:nvPr/>
        </p:nvSpPr>
        <p:spPr bwMode="auto">
          <a:xfrm>
            <a:off x="5846763" y="4943475"/>
            <a:ext cx="1509712" cy="584200"/>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cs typeface="Times New Roman" pitchFamily="18" charset="0"/>
              </a:rPr>
              <a:t>l</a:t>
            </a:r>
          </a:p>
        </p:txBody>
      </p:sp>
      <p:sp>
        <p:nvSpPr>
          <p:cNvPr id="11" name="TextBox 10"/>
          <p:cNvSpPr txBox="1">
            <a:spLocks noChangeArrowheads="1"/>
          </p:cNvSpPr>
          <p:nvPr/>
        </p:nvSpPr>
        <p:spPr bwMode="auto">
          <a:xfrm>
            <a:off x="8264525" y="5351463"/>
            <a:ext cx="1509713" cy="585787"/>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cs typeface="Times New Roman" pitchFamily="18" charset="0"/>
              </a:rPr>
              <a:t>mờ</a:t>
            </a:r>
          </a:p>
        </p:txBody>
      </p:sp>
      <p:sp>
        <p:nvSpPr>
          <p:cNvPr id="12" name="TextBox 11"/>
          <p:cNvSpPr txBox="1">
            <a:spLocks noChangeArrowheads="1"/>
          </p:cNvSpPr>
          <p:nvPr/>
        </p:nvSpPr>
        <p:spPr bwMode="auto">
          <a:xfrm>
            <a:off x="8478838" y="3136900"/>
            <a:ext cx="1508125" cy="584200"/>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cs typeface="Times New Roman" pitchFamily="18" charset="0"/>
              </a:rPr>
              <a:t>hát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p:cNvPicPr>
            <a:picLocks noChangeAspect="1"/>
          </p:cNvPicPr>
          <p:nvPr/>
        </p:nvPicPr>
        <p:blipFill>
          <a:blip r:embed="rId2"/>
          <a:srcRect/>
          <a:stretch>
            <a:fillRect/>
          </a:stretch>
        </p:blipFill>
        <p:spPr bwMode="auto">
          <a:xfrm>
            <a:off x="571500" y="306388"/>
            <a:ext cx="11368088" cy="6657975"/>
          </a:xfrm>
          <a:prstGeom prst="rect">
            <a:avLst/>
          </a:prstGeom>
          <a:noFill/>
          <a:ln w="9525">
            <a:noFill/>
            <a:miter lim="800000"/>
            <a:headEnd/>
            <a:tailEnd/>
          </a:ln>
        </p:spPr>
      </p:pic>
      <p:sp>
        <p:nvSpPr>
          <p:cNvPr id="28674" name="TextBox 7"/>
          <p:cNvSpPr txBox="1">
            <a:spLocks noChangeArrowheads="1"/>
          </p:cNvSpPr>
          <p:nvPr/>
        </p:nvSpPr>
        <p:spPr bwMode="auto">
          <a:xfrm>
            <a:off x="4910138" y="2254250"/>
            <a:ext cx="301625" cy="523875"/>
          </a:xfrm>
          <a:prstGeom prst="rect">
            <a:avLst/>
          </a:prstGeom>
          <a:noFill/>
          <a:ln w="9525">
            <a:noFill/>
            <a:miter lim="800000"/>
            <a:headEnd/>
            <a:tailEnd/>
          </a:ln>
        </p:spPr>
        <p:txBody>
          <a:bodyPr>
            <a:spAutoFit/>
          </a:bodyPr>
          <a:lstStyle/>
          <a:p>
            <a:r>
              <a:rPr lang="en-US" sz="2800">
                <a:solidFill>
                  <a:srgbClr val="FF0000"/>
                </a:solidFill>
                <a:latin typeface="Calibri" pitchFamily="34" charset="0"/>
              </a:rPr>
              <a:t>s</a:t>
            </a:r>
          </a:p>
        </p:txBody>
      </p:sp>
      <p:sp>
        <p:nvSpPr>
          <p:cNvPr id="28675" name="TextBox 8"/>
          <p:cNvSpPr txBox="1">
            <a:spLocks noChangeArrowheads="1"/>
          </p:cNvSpPr>
          <p:nvPr/>
        </p:nvSpPr>
        <p:spPr bwMode="auto">
          <a:xfrm>
            <a:off x="7105650" y="2806700"/>
            <a:ext cx="303213" cy="523875"/>
          </a:xfrm>
          <a:prstGeom prst="rect">
            <a:avLst/>
          </a:prstGeom>
          <a:noFill/>
          <a:ln w="9525">
            <a:noFill/>
            <a:miter lim="800000"/>
            <a:headEnd/>
            <a:tailEnd/>
          </a:ln>
        </p:spPr>
        <p:txBody>
          <a:bodyPr>
            <a:spAutoFit/>
          </a:bodyPr>
          <a:lstStyle/>
          <a:p>
            <a:r>
              <a:rPr lang="en-US" sz="2800">
                <a:solidFill>
                  <a:srgbClr val="FF0000"/>
                </a:solidFill>
                <a:latin typeface="Calibri" pitchFamily="34" charset="0"/>
              </a:rPr>
              <a:t>x</a:t>
            </a:r>
          </a:p>
        </p:txBody>
      </p:sp>
      <p:sp>
        <p:nvSpPr>
          <p:cNvPr id="28676" name="TextBox 11"/>
          <p:cNvSpPr txBox="1">
            <a:spLocks noChangeArrowheads="1"/>
          </p:cNvSpPr>
          <p:nvPr/>
        </p:nvSpPr>
        <p:spPr bwMode="auto">
          <a:xfrm>
            <a:off x="6013450" y="3268663"/>
            <a:ext cx="301625" cy="522287"/>
          </a:xfrm>
          <a:prstGeom prst="rect">
            <a:avLst/>
          </a:prstGeom>
          <a:noFill/>
          <a:ln w="9525">
            <a:noFill/>
            <a:miter lim="800000"/>
            <a:headEnd/>
            <a:tailEnd/>
          </a:ln>
        </p:spPr>
        <p:txBody>
          <a:bodyPr>
            <a:spAutoFit/>
          </a:bodyPr>
          <a:lstStyle/>
          <a:p>
            <a:r>
              <a:rPr lang="en-US" sz="2800">
                <a:solidFill>
                  <a:srgbClr val="FF0000"/>
                </a:solidFill>
                <a:latin typeface="Calibri" pitchFamily="34" charset="0"/>
              </a:rPr>
              <a:t>s</a:t>
            </a:r>
          </a:p>
        </p:txBody>
      </p:sp>
      <p:sp>
        <p:nvSpPr>
          <p:cNvPr id="28677" name="TextBox 14"/>
          <p:cNvSpPr txBox="1">
            <a:spLocks noChangeArrowheads="1"/>
          </p:cNvSpPr>
          <p:nvPr/>
        </p:nvSpPr>
        <p:spPr bwMode="auto">
          <a:xfrm>
            <a:off x="5133975" y="3635375"/>
            <a:ext cx="301625" cy="523875"/>
          </a:xfrm>
          <a:prstGeom prst="rect">
            <a:avLst/>
          </a:prstGeom>
          <a:noFill/>
          <a:ln w="9525">
            <a:noFill/>
            <a:miter lim="800000"/>
            <a:headEnd/>
            <a:tailEnd/>
          </a:ln>
        </p:spPr>
        <p:txBody>
          <a:bodyPr>
            <a:spAutoFit/>
          </a:bodyPr>
          <a:lstStyle/>
          <a:p>
            <a:r>
              <a:rPr lang="en-US" sz="2800">
                <a:solidFill>
                  <a:srgbClr val="FF0000"/>
                </a:solidFill>
                <a:latin typeface="Calibri" pitchFamily="34" charset="0"/>
              </a:rPr>
              <a:t>x</a:t>
            </a:r>
          </a:p>
        </p:txBody>
      </p:sp>
      <p:sp>
        <p:nvSpPr>
          <p:cNvPr id="28678" name="TextBox 15"/>
          <p:cNvSpPr txBox="1">
            <a:spLocks noChangeArrowheads="1"/>
          </p:cNvSpPr>
          <p:nvPr/>
        </p:nvSpPr>
        <p:spPr bwMode="auto">
          <a:xfrm>
            <a:off x="6753225" y="4567238"/>
            <a:ext cx="301625" cy="523875"/>
          </a:xfrm>
          <a:prstGeom prst="rect">
            <a:avLst/>
          </a:prstGeom>
          <a:noFill/>
          <a:ln w="9525">
            <a:noFill/>
            <a:miter lim="800000"/>
            <a:headEnd/>
            <a:tailEnd/>
          </a:ln>
        </p:spPr>
        <p:txBody>
          <a:bodyPr>
            <a:spAutoFit/>
          </a:bodyPr>
          <a:lstStyle/>
          <a:p>
            <a:r>
              <a:rPr lang="en-US" sz="2800">
                <a:solidFill>
                  <a:srgbClr val="FF0000"/>
                </a:solidFill>
                <a:latin typeface="Calibri" pitchFamily="34" charset="0"/>
              </a:rPr>
              <a:t>x</a:t>
            </a:r>
          </a:p>
        </p:txBody>
      </p:sp>
      <p:sp>
        <p:nvSpPr>
          <p:cNvPr id="28679" name="TextBox 16"/>
          <p:cNvSpPr txBox="1">
            <a:spLocks noChangeArrowheads="1"/>
          </p:cNvSpPr>
          <p:nvPr/>
        </p:nvSpPr>
        <p:spPr bwMode="auto">
          <a:xfrm>
            <a:off x="4759325" y="4779963"/>
            <a:ext cx="301625" cy="523875"/>
          </a:xfrm>
          <a:prstGeom prst="rect">
            <a:avLst/>
          </a:prstGeom>
          <a:noFill/>
          <a:ln w="9525">
            <a:noFill/>
            <a:miter lim="800000"/>
            <a:headEnd/>
            <a:tailEnd/>
          </a:ln>
        </p:spPr>
        <p:txBody>
          <a:bodyPr>
            <a:spAutoFit/>
          </a:bodyPr>
          <a:lstStyle/>
          <a:p>
            <a:r>
              <a:rPr lang="en-US" sz="2800">
                <a:solidFill>
                  <a:srgbClr val="FF0000"/>
                </a:solidFill>
                <a:latin typeface="Calibri" pitchFamily="34" charset="0"/>
              </a:rPr>
              <a:t>s</a:t>
            </a:r>
          </a:p>
        </p:txBody>
      </p:sp>
      <p:sp>
        <p:nvSpPr>
          <p:cNvPr id="28680" name="TextBox 19"/>
          <p:cNvSpPr txBox="1">
            <a:spLocks noChangeArrowheads="1"/>
          </p:cNvSpPr>
          <p:nvPr/>
        </p:nvSpPr>
        <p:spPr bwMode="auto">
          <a:xfrm>
            <a:off x="7151688" y="5748338"/>
            <a:ext cx="301625" cy="523875"/>
          </a:xfrm>
          <a:prstGeom prst="rect">
            <a:avLst/>
          </a:prstGeom>
          <a:noFill/>
          <a:ln w="9525">
            <a:noFill/>
            <a:miter lim="800000"/>
            <a:headEnd/>
            <a:tailEnd/>
          </a:ln>
        </p:spPr>
        <p:txBody>
          <a:bodyPr>
            <a:spAutoFit/>
          </a:bodyPr>
          <a:lstStyle/>
          <a:p>
            <a:r>
              <a:rPr lang="en-US" sz="2800">
                <a:solidFill>
                  <a:srgbClr val="FF0000"/>
                </a:solidFill>
                <a:latin typeface="Calibri" pitchFamily="34" charset="0"/>
              </a:rPr>
              <a:t>s</a:t>
            </a:r>
          </a:p>
        </p:txBody>
      </p:sp>
      <p:sp>
        <p:nvSpPr>
          <p:cNvPr id="28681" name="TextBox 20"/>
          <p:cNvSpPr txBox="1">
            <a:spLocks noChangeArrowheads="1"/>
          </p:cNvSpPr>
          <p:nvPr/>
        </p:nvSpPr>
        <p:spPr bwMode="auto">
          <a:xfrm>
            <a:off x="5527675" y="5454650"/>
            <a:ext cx="301625" cy="523875"/>
          </a:xfrm>
          <a:prstGeom prst="rect">
            <a:avLst/>
          </a:prstGeom>
          <a:noFill/>
          <a:ln w="9525">
            <a:noFill/>
            <a:miter lim="800000"/>
            <a:headEnd/>
            <a:tailEnd/>
          </a:ln>
        </p:spPr>
        <p:txBody>
          <a:bodyPr>
            <a:spAutoFit/>
          </a:bodyPr>
          <a:lstStyle/>
          <a:p>
            <a:r>
              <a:rPr lang="en-US" sz="2800">
                <a:solidFill>
                  <a:srgbClr val="FF0000"/>
                </a:solidFill>
                <a:latin typeface="Calibri" pitchFamily="34" charset="0"/>
              </a:rPr>
              <a:t>x</a:t>
            </a:r>
          </a:p>
        </p:txBody>
      </p:sp>
      <p:sp>
        <p:nvSpPr>
          <p:cNvPr id="22" name="Freeform: Shape 21">
            <a:extLst>
              <a:ext uri="{FF2B5EF4-FFF2-40B4-BE49-F238E27FC236}"/>
            </a:extLst>
          </p:cNvPr>
          <p:cNvSpPr/>
          <p:nvPr/>
        </p:nvSpPr>
        <p:spPr>
          <a:xfrm>
            <a:off x="3857625" y="2514600"/>
            <a:ext cx="5349875" cy="3843338"/>
          </a:xfrm>
          <a:custGeom>
            <a:avLst/>
            <a:gdLst>
              <a:gd name="connsiteX0" fmla="*/ 925173 w 5351000"/>
              <a:gd name="connsiteY0" fmla="*/ 0 h 3844115"/>
              <a:gd name="connsiteX1" fmla="*/ 1153773 w 5351000"/>
              <a:gd name="connsiteY1" fmla="*/ 18288 h 3844115"/>
              <a:gd name="connsiteX2" fmla="*/ 1281789 w 5351000"/>
              <a:gd name="connsiteY2" fmla="*/ 27432 h 3844115"/>
              <a:gd name="connsiteX3" fmla="*/ 1610973 w 5351000"/>
              <a:gd name="connsiteY3" fmla="*/ 36576 h 3844115"/>
              <a:gd name="connsiteX4" fmla="*/ 1995021 w 5351000"/>
              <a:gd name="connsiteY4" fmla="*/ 73152 h 3844115"/>
              <a:gd name="connsiteX5" fmla="*/ 2159613 w 5351000"/>
              <a:gd name="connsiteY5" fmla="*/ 91440 h 3844115"/>
              <a:gd name="connsiteX6" fmla="*/ 2781405 w 5351000"/>
              <a:gd name="connsiteY6" fmla="*/ 100584 h 3844115"/>
              <a:gd name="connsiteX7" fmla="*/ 3028293 w 5351000"/>
              <a:gd name="connsiteY7" fmla="*/ 109728 h 3844115"/>
              <a:gd name="connsiteX8" fmla="*/ 3448917 w 5351000"/>
              <a:gd name="connsiteY8" fmla="*/ 146304 h 3844115"/>
              <a:gd name="connsiteX9" fmla="*/ 3540357 w 5351000"/>
              <a:gd name="connsiteY9" fmla="*/ 164592 h 3844115"/>
              <a:gd name="connsiteX10" fmla="*/ 3640941 w 5351000"/>
              <a:gd name="connsiteY10" fmla="*/ 173736 h 3844115"/>
              <a:gd name="connsiteX11" fmla="*/ 3787245 w 5351000"/>
              <a:gd name="connsiteY11" fmla="*/ 192024 h 3844115"/>
              <a:gd name="connsiteX12" fmla="*/ 3942693 w 5351000"/>
              <a:gd name="connsiteY12" fmla="*/ 228600 h 3844115"/>
              <a:gd name="connsiteX13" fmla="*/ 4116429 w 5351000"/>
              <a:gd name="connsiteY13" fmla="*/ 246888 h 3844115"/>
              <a:gd name="connsiteX14" fmla="*/ 4308453 w 5351000"/>
              <a:gd name="connsiteY14" fmla="*/ 310896 h 3844115"/>
              <a:gd name="connsiteX15" fmla="*/ 4409037 w 5351000"/>
              <a:gd name="connsiteY15" fmla="*/ 356616 h 3844115"/>
              <a:gd name="connsiteX16" fmla="*/ 4518765 w 5351000"/>
              <a:gd name="connsiteY16" fmla="*/ 411480 h 3844115"/>
              <a:gd name="connsiteX17" fmla="*/ 4546197 w 5351000"/>
              <a:gd name="connsiteY17" fmla="*/ 429768 h 3844115"/>
              <a:gd name="connsiteX18" fmla="*/ 4582773 w 5351000"/>
              <a:gd name="connsiteY18" fmla="*/ 475488 h 3844115"/>
              <a:gd name="connsiteX19" fmla="*/ 4610205 w 5351000"/>
              <a:gd name="connsiteY19" fmla="*/ 548640 h 3844115"/>
              <a:gd name="connsiteX20" fmla="*/ 4601061 w 5351000"/>
              <a:gd name="connsiteY20" fmla="*/ 731520 h 3844115"/>
              <a:gd name="connsiteX21" fmla="*/ 4555341 w 5351000"/>
              <a:gd name="connsiteY21" fmla="*/ 768096 h 3844115"/>
              <a:gd name="connsiteX22" fmla="*/ 4500477 w 5351000"/>
              <a:gd name="connsiteY22" fmla="*/ 832104 h 3844115"/>
              <a:gd name="connsiteX23" fmla="*/ 4281021 w 5351000"/>
              <a:gd name="connsiteY23" fmla="*/ 941832 h 3844115"/>
              <a:gd name="connsiteX24" fmla="*/ 4226157 w 5351000"/>
              <a:gd name="connsiteY24" fmla="*/ 960120 h 3844115"/>
              <a:gd name="connsiteX25" fmla="*/ 4162149 w 5351000"/>
              <a:gd name="connsiteY25" fmla="*/ 996696 h 3844115"/>
              <a:gd name="connsiteX26" fmla="*/ 3988413 w 5351000"/>
              <a:gd name="connsiteY26" fmla="*/ 1005840 h 3844115"/>
              <a:gd name="connsiteX27" fmla="*/ 3823821 w 5351000"/>
              <a:gd name="connsiteY27" fmla="*/ 1033272 h 3844115"/>
              <a:gd name="connsiteX28" fmla="*/ 3549501 w 5351000"/>
              <a:gd name="connsiteY28" fmla="*/ 1042416 h 3844115"/>
              <a:gd name="connsiteX29" fmla="*/ 3037437 w 5351000"/>
              <a:gd name="connsiteY29" fmla="*/ 1033272 h 3844115"/>
              <a:gd name="connsiteX30" fmla="*/ 2936853 w 5351000"/>
              <a:gd name="connsiteY30" fmla="*/ 1014984 h 3844115"/>
              <a:gd name="connsiteX31" fmla="*/ 2836269 w 5351000"/>
              <a:gd name="connsiteY31" fmla="*/ 1005840 h 3844115"/>
              <a:gd name="connsiteX32" fmla="*/ 2315061 w 5351000"/>
              <a:gd name="connsiteY32" fmla="*/ 987552 h 3844115"/>
              <a:gd name="connsiteX33" fmla="*/ 2205333 w 5351000"/>
              <a:gd name="connsiteY33" fmla="*/ 969264 h 3844115"/>
              <a:gd name="connsiteX34" fmla="*/ 1985877 w 5351000"/>
              <a:gd name="connsiteY34" fmla="*/ 896112 h 3844115"/>
              <a:gd name="connsiteX35" fmla="*/ 1729845 w 5351000"/>
              <a:gd name="connsiteY35" fmla="*/ 868680 h 3844115"/>
              <a:gd name="connsiteX36" fmla="*/ 1446381 w 5351000"/>
              <a:gd name="connsiteY36" fmla="*/ 859536 h 3844115"/>
              <a:gd name="connsiteX37" fmla="*/ 1007469 w 5351000"/>
              <a:gd name="connsiteY37" fmla="*/ 841248 h 3844115"/>
              <a:gd name="connsiteX38" fmla="*/ 943461 w 5351000"/>
              <a:gd name="connsiteY38" fmla="*/ 832104 h 3844115"/>
              <a:gd name="connsiteX39" fmla="*/ 93069 w 5351000"/>
              <a:gd name="connsiteY39" fmla="*/ 850392 h 3844115"/>
              <a:gd name="connsiteX40" fmla="*/ 29061 w 5351000"/>
              <a:gd name="connsiteY40" fmla="*/ 905256 h 3844115"/>
              <a:gd name="connsiteX41" fmla="*/ 1629 w 5351000"/>
              <a:gd name="connsiteY41" fmla="*/ 996696 h 3844115"/>
              <a:gd name="connsiteX42" fmla="*/ 10773 w 5351000"/>
              <a:gd name="connsiteY42" fmla="*/ 1362456 h 3844115"/>
              <a:gd name="connsiteX43" fmla="*/ 129645 w 5351000"/>
              <a:gd name="connsiteY43" fmla="*/ 1572768 h 3844115"/>
              <a:gd name="connsiteX44" fmla="*/ 211941 w 5351000"/>
              <a:gd name="connsiteY44" fmla="*/ 1673352 h 3844115"/>
              <a:gd name="connsiteX45" fmla="*/ 248517 w 5351000"/>
              <a:gd name="connsiteY45" fmla="*/ 1709928 h 3844115"/>
              <a:gd name="connsiteX46" fmla="*/ 285093 w 5351000"/>
              <a:gd name="connsiteY46" fmla="*/ 1773936 h 3844115"/>
              <a:gd name="connsiteX47" fmla="*/ 349101 w 5351000"/>
              <a:gd name="connsiteY47" fmla="*/ 1828800 h 3844115"/>
              <a:gd name="connsiteX48" fmla="*/ 467973 w 5351000"/>
              <a:gd name="connsiteY48" fmla="*/ 1892808 h 3844115"/>
              <a:gd name="connsiteX49" fmla="*/ 586845 w 5351000"/>
              <a:gd name="connsiteY49" fmla="*/ 1911096 h 3844115"/>
              <a:gd name="connsiteX50" fmla="*/ 906885 w 5351000"/>
              <a:gd name="connsiteY50" fmla="*/ 1947672 h 3844115"/>
              <a:gd name="connsiteX51" fmla="*/ 1638405 w 5351000"/>
              <a:gd name="connsiteY51" fmla="*/ 1938528 h 3844115"/>
              <a:gd name="connsiteX52" fmla="*/ 1931013 w 5351000"/>
              <a:gd name="connsiteY52" fmla="*/ 1929384 h 3844115"/>
              <a:gd name="connsiteX53" fmla="*/ 2360781 w 5351000"/>
              <a:gd name="connsiteY53" fmla="*/ 1883664 h 3844115"/>
              <a:gd name="connsiteX54" fmla="*/ 2497941 w 5351000"/>
              <a:gd name="connsiteY54" fmla="*/ 1819656 h 3844115"/>
              <a:gd name="connsiteX55" fmla="*/ 2580237 w 5351000"/>
              <a:gd name="connsiteY55" fmla="*/ 1783080 h 3844115"/>
              <a:gd name="connsiteX56" fmla="*/ 2671677 w 5351000"/>
              <a:gd name="connsiteY56" fmla="*/ 1773936 h 3844115"/>
              <a:gd name="connsiteX57" fmla="*/ 3384909 w 5351000"/>
              <a:gd name="connsiteY57" fmla="*/ 1755648 h 3844115"/>
              <a:gd name="connsiteX58" fmla="*/ 3970125 w 5351000"/>
              <a:gd name="connsiteY58" fmla="*/ 1755648 h 3844115"/>
              <a:gd name="connsiteX59" fmla="*/ 4235301 w 5351000"/>
              <a:gd name="connsiteY59" fmla="*/ 1773936 h 3844115"/>
              <a:gd name="connsiteX60" fmla="*/ 4335885 w 5351000"/>
              <a:gd name="connsiteY60" fmla="*/ 1801368 h 3844115"/>
              <a:gd name="connsiteX61" fmla="*/ 4390749 w 5351000"/>
              <a:gd name="connsiteY61" fmla="*/ 1810512 h 3844115"/>
              <a:gd name="connsiteX62" fmla="*/ 4482189 w 5351000"/>
              <a:gd name="connsiteY62" fmla="*/ 1837944 h 3844115"/>
              <a:gd name="connsiteX63" fmla="*/ 4518765 w 5351000"/>
              <a:gd name="connsiteY63" fmla="*/ 1865376 h 3844115"/>
              <a:gd name="connsiteX64" fmla="*/ 4573629 w 5351000"/>
              <a:gd name="connsiteY64" fmla="*/ 1892808 h 3844115"/>
              <a:gd name="connsiteX65" fmla="*/ 4591917 w 5351000"/>
              <a:gd name="connsiteY65" fmla="*/ 1920240 h 3844115"/>
              <a:gd name="connsiteX66" fmla="*/ 4619349 w 5351000"/>
              <a:gd name="connsiteY66" fmla="*/ 1956816 h 3844115"/>
              <a:gd name="connsiteX67" fmla="*/ 4601061 w 5351000"/>
              <a:gd name="connsiteY67" fmla="*/ 2267712 h 3844115"/>
              <a:gd name="connsiteX68" fmla="*/ 4500477 w 5351000"/>
              <a:gd name="connsiteY68" fmla="*/ 2386584 h 3844115"/>
              <a:gd name="connsiteX69" fmla="*/ 4445613 w 5351000"/>
              <a:gd name="connsiteY69" fmla="*/ 2423160 h 3844115"/>
              <a:gd name="connsiteX70" fmla="*/ 4262733 w 5351000"/>
              <a:gd name="connsiteY70" fmla="*/ 2478024 h 3844115"/>
              <a:gd name="connsiteX71" fmla="*/ 4153005 w 5351000"/>
              <a:gd name="connsiteY71" fmla="*/ 2496312 h 3844115"/>
              <a:gd name="connsiteX72" fmla="*/ 3997557 w 5351000"/>
              <a:gd name="connsiteY72" fmla="*/ 2514600 h 3844115"/>
              <a:gd name="connsiteX73" fmla="*/ 3732381 w 5351000"/>
              <a:gd name="connsiteY73" fmla="*/ 2523744 h 3844115"/>
              <a:gd name="connsiteX74" fmla="*/ 2497941 w 5351000"/>
              <a:gd name="connsiteY74" fmla="*/ 2532888 h 3844115"/>
              <a:gd name="connsiteX75" fmla="*/ 2443077 w 5351000"/>
              <a:gd name="connsiteY75" fmla="*/ 2551176 h 3844115"/>
              <a:gd name="connsiteX76" fmla="*/ 2223621 w 5351000"/>
              <a:gd name="connsiteY76" fmla="*/ 2578608 h 3844115"/>
              <a:gd name="connsiteX77" fmla="*/ 2159613 w 5351000"/>
              <a:gd name="connsiteY77" fmla="*/ 2587752 h 3844115"/>
              <a:gd name="connsiteX78" fmla="*/ 531981 w 5351000"/>
              <a:gd name="connsiteY78" fmla="*/ 2596896 h 3844115"/>
              <a:gd name="connsiteX79" fmla="*/ 477117 w 5351000"/>
              <a:gd name="connsiteY79" fmla="*/ 2633472 h 3844115"/>
              <a:gd name="connsiteX80" fmla="*/ 440541 w 5351000"/>
              <a:gd name="connsiteY80" fmla="*/ 2651760 h 3844115"/>
              <a:gd name="connsiteX81" fmla="*/ 349101 w 5351000"/>
              <a:gd name="connsiteY81" fmla="*/ 2734056 h 3844115"/>
              <a:gd name="connsiteX82" fmla="*/ 202797 w 5351000"/>
              <a:gd name="connsiteY82" fmla="*/ 2907792 h 3844115"/>
              <a:gd name="connsiteX83" fmla="*/ 157077 w 5351000"/>
              <a:gd name="connsiteY83" fmla="*/ 3008376 h 3844115"/>
              <a:gd name="connsiteX84" fmla="*/ 175365 w 5351000"/>
              <a:gd name="connsiteY84" fmla="*/ 3163824 h 3844115"/>
              <a:gd name="connsiteX85" fmla="*/ 230229 w 5351000"/>
              <a:gd name="connsiteY85" fmla="*/ 3236976 h 3844115"/>
              <a:gd name="connsiteX86" fmla="*/ 257661 w 5351000"/>
              <a:gd name="connsiteY86" fmla="*/ 3282696 h 3844115"/>
              <a:gd name="connsiteX87" fmla="*/ 367389 w 5351000"/>
              <a:gd name="connsiteY87" fmla="*/ 3383280 h 3844115"/>
              <a:gd name="connsiteX88" fmla="*/ 431397 w 5351000"/>
              <a:gd name="connsiteY88" fmla="*/ 3429000 h 3844115"/>
              <a:gd name="connsiteX89" fmla="*/ 687429 w 5351000"/>
              <a:gd name="connsiteY89" fmla="*/ 3493008 h 3844115"/>
              <a:gd name="connsiteX90" fmla="*/ 934317 w 5351000"/>
              <a:gd name="connsiteY90" fmla="*/ 3520440 h 3844115"/>
              <a:gd name="connsiteX91" fmla="*/ 1967589 w 5351000"/>
              <a:gd name="connsiteY91" fmla="*/ 3538728 h 3844115"/>
              <a:gd name="connsiteX92" fmla="*/ 2324205 w 5351000"/>
              <a:gd name="connsiteY92" fmla="*/ 3584448 h 3844115"/>
              <a:gd name="connsiteX93" fmla="*/ 2534517 w 5351000"/>
              <a:gd name="connsiteY93" fmla="*/ 3611880 h 3844115"/>
              <a:gd name="connsiteX94" fmla="*/ 2680821 w 5351000"/>
              <a:gd name="connsiteY94" fmla="*/ 3639312 h 3844115"/>
              <a:gd name="connsiteX95" fmla="*/ 3000861 w 5351000"/>
              <a:gd name="connsiteY95" fmla="*/ 3666744 h 3844115"/>
              <a:gd name="connsiteX96" fmla="*/ 4921101 w 5351000"/>
              <a:gd name="connsiteY96" fmla="*/ 3630168 h 3844115"/>
              <a:gd name="connsiteX97" fmla="*/ 5021685 w 5351000"/>
              <a:gd name="connsiteY97" fmla="*/ 3611880 h 3844115"/>
              <a:gd name="connsiteX98" fmla="*/ 5277717 w 5351000"/>
              <a:gd name="connsiteY98" fmla="*/ 3602736 h 3844115"/>
              <a:gd name="connsiteX99" fmla="*/ 5350869 w 5351000"/>
              <a:gd name="connsiteY99" fmla="*/ 3575304 h 3844115"/>
              <a:gd name="connsiteX100" fmla="*/ 5305149 w 5351000"/>
              <a:gd name="connsiteY100" fmla="*/ 3566160 h 3844115"/>
              <a:gd name="connsiteX101" fmla="*/ 5085693 w 5351000"/>
              <a:gd name="connsiteY101" fmla="*/ 3511296 h 3844115"/>
              <a:gd name="connsiteX102" fmla="*/ 5003397 w 5351000"/>
              <a:gd name="connsiteY102" fmla="*/ 3502152 h 3844115"/>
              <a:gd name="connsiteX103" fmla="*/ 4975965 w 5351000"/>
              <a:gd name="connsiteY103" fmla="*/ 3483864 h 3844115"/>
              <a:gd name="connsiteX104" fmla="*/ 4957677 w 5351000"/>
              <a:gd name="connsiteY104" fmla="*/ 3511296 h 3844115"/>
              <a:gd name="connsiteX105" fmla="*/ 5259429 w 5351000"/>
              <a:gd name="connsiteY105" fmla="*/ 3547872 h 3844115"/>
              <a:gd name="connsiteX106" fmla="*/ 5323437 w 5351000"/>
              <a:gd name="connsiteY106" fmla="*/ 3584448 h 3844115"/>
              <a:gd name="connsiteX107" fmla="*/ 5350869 w 5351000"/>
              <a:gd name="connsiteY107" fmla="*/ 3639312 h 3844115"/>
              <a:gd name="connsiteX108" fmla="*/ 5241141 w 5351000"/>
              <a:gd name="connsiteY108" fmla="*/ 3730752 h 3844115"/>
              <a:gd name="connsiteX109" fmla="*/ 5103981 w 5351000"/>
              <a:gd name="connsiteY109" fmla="*/ 3794760 h 3844115"/>
              <a:gd name="connsiteX110" fmla="*/ 5039973 w 5351000"/>
              <a:gd name="connsiteY110" fmla="*/ 3831336 h 3844115"/>
              <a:gd name="connsiteX111" fmla="*/ 5003397 w 5351000"/>
              <a:gd name="connsiteY111" fmla="*/ 3840480 h 3844115"/>
              <a:gd name="connsiteX112" fmla="*/ 5058261 w 5351000"/>
              <a:gd name="connsiteY112" fmla="*/ 3840480 h 384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351000" h="3844115">
                <a:moveTo>
                  <a:pt x="925173" y="0"/>
                </a:moveTo>
                <a:lnTo>
                  <a:pt x="1153773" y="18288"/>
                </a:lnTo>
                <a:cubicBezTo>
                  <a:pt x="1196428" y="21569"/>
                  <a:pt x="1239042" y="25722"/>
                  <a:pt x="1281789" y="27432"/>
                </a:cubicBezTo>
                <a:cubicBezTo>
                  <a:pt x="1391472" y="31819"/>
                  <a:pt x="1501245" y="33528"/>
                  <a:pt x="1610973" y="36576"/>
                </a:cubicBezTo>
                <a:cubicBezTo>
                  <a:pt x="2012636" y="91348"/>
                  <a:pt x="1618269" y="43408"/>
                  <a:pt x="1995021" y="73152"/>
                </a:cubicBezTo>
                <a:cubicBezTo>
                  <a:pt x="2050051" y="77497"/>
                  <a:pt x="2104445" y="89516"/>
                  <a:pt x="2159613" y="91440"/>
                </a:cubicBezTo>
                <a:cubicBezTo>
                  <a:pt x="2366773" y="98667"/>
                  <a:pt x="2574141" y="97536"/>
                  <a:pt x="2781405" y="100584"/>
                </a:cubicBezTo>
                <a:cubicBezTo>
                  <a:pt x="2863701" y="103632"/>
                  <a:pt x="2946133" y="104101"/>
                  <a:pt x="3028293" y="109728"/>
                </a:cubicBezTo>
                <a:cubicBezTo>
                  <a:pt x="3168701" y="119345"/>
                  <a:pt x="3448917" y="146304"/>
                  <a:pt x="3448917" y="146304"/>
                </a:cubicBezTo>
                <a:cubicBezTo>
                  <a:pt x="3479397" y="152400"/>
                  <a:pt x="3509586" y="160196"/>
                  <a:pt x="3540357" y="164592"/>
                </a:cubicBezTo>
                <a:cubicBezTo>
                  <a:pt x="3573685" y="169353"/>
                  <a:pt x="3607481" y="170018"/>
                  <a:pt x="3640941" y="173736"/>
                </a:cubicBezTo>
                <a:cubicBezTo>
                  <a:pt x="3689788" y="179163"/>
                  <a:pt x="3738477" y="185928"/>
                  <a:pt x="3787245" y="192024"/>
                </a:cubicBezTo>
                <a:cubicBezTo>
                  <a:pt x="3885364" y="224730"/>
                  <a:pt x="3847214" y="217991"/>
                  <a:pt x="3942693" y="228600"/>
                </a:cubicBezTo>
                <a:lnTo>
                  <a:pt x="4116429" y="246888"/>
                </a:lnTo>
                <a:cubicBezTo>
                  <a:pt x="4345117" y="348527"/>
                  <a:pt x="4029015" y="213700"/>
                  <a:pt x="4308453" y="310896"/>
                </a:cubicBezTo>
                <a:cubicBezTo>
                  <a:pt x="4343238" y="322995"/>
                  <a:pt x="4375094" y="342324"/>
                  <a:pt x="4409037" y="356616"/>
                </a:cubicBezTo>
                <a:cubicBezTo>
                  <a:pt x="4522137" y="404237"/>
                  <a:pt x="4446328" y="359740"/>
                  <a:pt x="4518765" y="411480"/>
                </a:cubicBezTo>
                <a:cubicBezTo>
                  <a:pt x="4527708" y="417868"/>
                  <a:pt x="4538426" y="421997"/>
                  <a:pt x="4546197" y="429768"/>
                </a:cubicBezTo>
                <a:cubicBezTo>
                  <a:pt x="4559997" y="443568"/>
                  <a:pt x="4572732" y="458753"/>
                  <a:pt x="4582773" y="475488"/>
                </a:cubicBezTo>
                <a:cubicBezTo>
                  <a:pt x="4590973" y="489155"/>
                  <a:pt x="4603896" y="529713"/>
                  <a:pt x="4610205" y="548640"/>
                </a:cubicBezTo>
                <a:cubicBezTo>
                  <a:pt x="4607157" y="609600"/>
                  <a:pt x="4615864" y="672306"/>
                  <a:pt x="4601061" y="731520"/>
                </a:cubicBezTo>
                <a:cubicBezTo>
                  <a:pt x="4596327" y="750454"/>
                  <a:pt x="4569141" y="754296"/>
                  <a:pt x="4555341" y="768096"/>
                </a:cubicBezTo>
                <a:cubicBezTo>
                  <a:pt x="4535470" y="787967"/>
                  <a:pt x="4520348" y="812233"/>
                  <a:pt x="4500477" y="832104"/>
                </a:cubicBezTo>
                <a:cubicBezTo>
                  <a:pt x="4441962" y="890619"/>
                  <a:pt x="4355965" y="916851"/>
                  <a:pt x="4281021" y="941832"/>
                </a:cubicBezTo>
                <a:cubicBezTo>
                  <a:pt x="4262733" y="947928"/>
                  <a:pt x="4243660" y="952042"/>
                  <a:pt x="4226157" y="960120"/>
                </a:cubicBezTo>
                <a:cubicBezTo>
                  <a:pt x="4203845" y="970418"/>
                  <a:pt x="4186281" y="992055"/>
                  <a:pt x="4162149" y="996696"/>
                </a:cubicBezTo>
                <a:cubicBezTo>
                  <a:pt x="4105200" y="1007648"/>
                  <a:pt x="4046325" y="1002792"/>
                  <a:pt x="3988413" y="1005840"/>
                </a:cubicBezTo>
                <a:cubicBezTo>
                  <a:pt x="3937475" y="1016028"/>
                  <a:pt x="3876747" y="1030486"/>
                  <a:pt x="3823821" y="1033272"/>
                </a:cubicBezTo>
                <a:cubicBezTo>
                  <a:pt x="3732457" y="1038081"/>
                  <a:pt x="3640941" y="1039368"/>
                  <a:pt x="3549501" y="1042416"/>
                </a:cubicBezTo>
                <a:cubicBezTo>
                  <a:pt x="3378813" y="1039368"/>
                  <a:pt x="3207981" y="1040908"/>
                  <a:pt x="3037437" y="1033272"/>
                </a:cubicBezTo>
                <a:cubicBezTo>
                  <a:pt x="3003393" y="1031748"/>
                  <a:pt x="2970618" y="1019588"/>
                  <a:pt x="2936853" y="1014984"/>
                </a:cubicBezTo>
                <a:cubicBezTo>
                  <a:pt x="2903495" y="1010435"/>
                  <a:pt x="2869903" y="1007324"/>
                  <a:pt x="2836269" y="1005840"/>
                </a:cubicBezTo>
                <a:lnTo>
                  <a:pt x="2315061" y="987552"/>
                </a:lnTo>
                <a:cubicBezTo>
                  <a:pt x="2278485" y="981456"/>
                  <a:pt x="2241061" y="979188"/>
                  <a:pt x="2205333" y="969264"/>
                </a:cubicBezTo>
                <a:cubicBezTo>
                  <a:pt x="2131037" y="948626"/>
                  <a:pt x="2062391" y="905676"/>
                  <a:pt x="1985877" y="896112"/>
                </a:cubicBezTo>
                <a:cubicBezTo>
                  <a:pt x="1902853" y="885734"/>
                  <a:pt x="1814096" y="872599"/>
                  <a:pt x="1729845" y="868680"/>
                </a:cubicBezTo>
                <a:cubicBezTo>
                  <a:pt x="1635410" y="864288"/>
                  <a:pt x="1540850" y="863123"/>
                  <a:pt x="1446381" y="859536"/>
                </a:cubicBezTo>
                <a:lnTo>
                  <a:pt x="1007469" y="841248"/>
                </a:lnTo>
                <a:cubicBezTo>
                  <a:pt x="986133" y="838200"/>
                  <a:pt x="964980" y="833300"/>
                  <a:pt x="943461" y="832104"/>
                </a:cubicBezTo>
                <a:cubicBezTo>
                  <a:pt x="577821" y="811791"/>
                  <a:pt x="557521" y="828621"/>
                  <a:pt x="93069" y="850392"/>
                </a:cubicBezTo>
                <a:cubicBezTo>
                  <a:pt x="80455" y="859852"/>
                  <a:pt x="38158" y="888881"/>
                  <a:pt x="29061" y="905256"/>
                </a:cubicBezTo>
                <a:cubicBezTo>
                  <a:pt x="18942" y="923470"/>
                  <a:pt x="7532" y="973083"/>
                  <a:pt x="1629" y="996696"/>
                </a:cubicBezTo>
                <a:cubicBezTo>
                  <a:pt x="4677" y="1118616"/>
                  <a:pt x="-8579" y="1242043"/>
                  <a:pt x="10773" y="1362456"/>
                </a:cubicBezTo>
                <a:cubicBezTo>
                  <a:pt x="19328" y="1415684"/>
                  <a:pt x="88936" y="1520428"/>
                  <a:pt x="129645" y="1572768"/>
                </a:cubicBezTo>
                <a:cubicBezTo>
                  <a:pt x="156241" y="1606963"/>
                  <a:pt x="181309" y="1642720"/>
                  <a:pt x="211941" y="1673352"/>
                </a:cubicBezTo>
                <a:cubicBezTo>
                  <a:pt x="224133" y="1685544"/>
                  <a:pt x="238376" y="1695984"/>
                  <a:pt x="248517" y="1709928"/>
                </a:cubicBezTo>
                <a:cubicBezTo>
                  <a:pt x="262971" y="1729802"/>
                  <a:pt x="271001" y="1753804"/>
                  <a:pt x="285093" y="1773936"/>
                </a:cubicBezTo>
                <a:cubicBezTo>
                  <a:pt x="297454" y="1791595"/>
                  <a:pt x="332641" y="1817826"/>
                  <a:pt x="349101" y="1828800"/>
                </a:cubicBezTo>
                <a:cubicBezTo>
                  <a:pt x="377263" y="1847575"/>
                  <a:pt x="429182" y="1884188"/>
                  <a:pt x="467973" y="1892808"/>
                </a:cubicBezTo>
                <a:cubicBezTo>
                  <a:pt x="507109" y="1901505"/>
                  <a:pt x="547064" y="1906123"/>
                  <a:pt x="586845" y="1911096"/>
                </a:cubicBezTo>
                <a:cubicBezTo>
                  <a:pt x="693390" y="1924414"/>
                  <a:pt x="906885" y="1947672"/>
                  <a:pt x="906885" y="1947672"/>
                </a:cubicBezTo>
                <a:lnTo>
                  <a:pt x="1638405" y="1938528"/>
                </a:lnTo>
                <a:cubicBezTo>
                  <a:pt x="1735973" y="1936786"/>
                  <a:pt x="1833710" y="1936774"/>
                  <a:pt x="1931013" y="1929384"/>
                </a:cubicBezTo>
                <a:cubicBezTo>
                  <a:pt x="2074664" y="1918474"/>
                  <a:pt x="2217525" y="1898904"/>
                  <a:pt x="2360781" y="1883664"/>
                </a:cubicBezTo>
                <a:cubicBezTo>
                  <a:pt x="2641718" y="1758803"/>
                  <a:pt x="2293656" y="1914989"/>
                  <a:pt x="2497941" y="1819656"/>
                </a:cubicBezTo>
                <a:cubicBezTo>
                  <a:pt x="2525144" y="1806961"/>
                  <a:pt x="2551206" y="1790720"/>
                  <a:pt x="2580237" y="1783080"/>
                </a:cubicBezTo>
                <a:cubicBezTo>
                  <a:pt x="2609860" y="1775284"/>
                  <a:pt x="2641063" y="1774980"/>
                  <a:pt x="2671677" y="1773936"/>
                </a:cubicBezTo>
                <a:lnTo>
                  <a:pt x="3384909" y="1755648"/>
                </a:lnTo>
                <a:cubicBezTo>
                  <a:pt x="3627251" y="1701794"/>
                  <a:pt x="3461271" y="1731417"/>
                  <a:pt x="3970125" y="1755648"/>
                </a:cubicBezTo>
                <a:cubicBezTo>
                  <a:pt x="4058627" y="1759862"/>
                  <a:pt x="4235301" y="1773936"/>
                  <a:pt x="4235301" y="1773936"/>
                </a:cubicBezTo>
                <a:cubicBezTo>
                  <a:pt x="4268829" y="1783080"/>
                  <a:pt x="4302056" y="1793408"/>
                  <a:pt x="4335885" y="1801368"/>
                </a:cubicBezTo>
                <a:cubicBezTo>
                  <a:pt x="4353932" y="1805614"/>
                  <a:pt x="4372762" y="1806015"/>
                  <a:pt x="4390749" y="1810512"/>
                </a:cubicBezTo>
                <a:cubicBezTo>
                  <a:pt x="4421621" y="1818230"/>
                  <a:pt x="4451709" y="1828800"/>
                  <a:pt x="4482189" y="1837944"/>
                </a:cubicBezTo>
                <a:cubicBezTo>
                  <a:pt x="4494381" y="1847088"/>
                  <a:pt x="4505697" y="1857535"/>
                  <a:pt x="4518765" y="1865376"/>
                </a:cubicBezTo>
                <a:cubicBezTo>
                  <a:pt x="4536298" y="1875896"/>
                  <a:pt x="4557272" y="1880540"/>
                  <a:pt x="4573629" y="1892808"/>
                </a:cubicBezTo>
                <a:cubicBezTo>
                  <a:pt x="4582421" y="1899402"/>
                  <a:pt x="4585529" y="1911297"/>
                  <a:pt x="4591917" y="1920240"/>
                </a:cubicBezTo>
                <a:cubicBezTo>
                  <a:pt x="4600775" y="1932641"/>
                  <a:pt x="4610205" y="1944624"/>
                  <a:pt x="4619349" y="1956816"/>
                </a:cubicBezTo>
                <a:cubicBezTo>
                  <a:pt x="4613253" y="2060448"/>
                  <a:pt x="4628736" y="2167658"/>
                  <a:pt x="4601061" y="2267712"/>
                </a:cubicBezTo>
                <a:cubicBezTo>
                  <a:pt x="4587224" y="2317739"/>
                  <a:pt x="4543665" y="2357792"/>
                  <a:pt x="4500477" y="2386584"/>
                </a:cubicBezTo>
                <a:cubicBezTo>
                  <a:pt x="4482189" y="2398776"/>
                  <a:pt x="4465272" y="2413330"/>
                  <a:pt x="4445613" y="2423160"/>
                </a:cubicBezTo>
                <a:cubicBezTo>
                  <a:pt x="4396960" y="2447486"/>
                  <a:pt x="4311151" y="2467937"/>
                  <a:pt x="4262733" y="2478024"/>
                </a:cubicBezTo>
                <a:cubicBezTo>
                  <a:pt x="4226432" y="2485587"/>
                  <a:pt x="4189738" y="2491245"/>
                  <a:pt x="4153005" y="2496312"/>
                </a:cubicBezTo>
                <a:cubicBezTo>
                  <a:pt x="4101321" y="2503441"/>
                  <a:pt x="4049620" y="2511205"/>
                  <a:pt x="3997557" y="2514600"/>
                </a:cubicBezTo>
                <a:cubicBezTo>
                  <a:pt x="3909300" y="2520356"/>
                  <a:pt x="3820819" y="2522665"/>
                  <a:pt x="3732381" y="2523744"/>
                </a:cubicBezTo>
                <a:lnTo>
                  <a:pt x="2497941" y="2532888"/>
                </a:lnTo>
                <a:cubicBezTo>
                  <a:pt x="2479653" y="2538984"/>
                  <a:pt x="2461675" y="2546104"/>
                  <a:pt x="2443077" y="2551176"/>
                </a:cubicBezTo>
                <a:cubicBezTo>
                  <a:pt x="2383219" y="2567501"/>
                  <a:pt x="2251840" y="2574577"/>
                  <a:pt x="2223621" y="2578608"/>
                </a:cubicBezTo>
                <a:cubicBezTo>
                  <a:pt x="2202285" y="2581656"/>
                  <a:pt x="2181164" y="2587519"/>
                  <a:pt x="2159613" y="2587752"/>
                </a:cubicBezTo>
                <a:lnTo>
                  <a:pt x="531981" y="2596896"/>
                </a:lnTo>
                <a:cubicBezTo>
                  <a:pt x="513693" y="2609088"/>
                  <a:pt x="495964" y="2622164"/>
                  <a:pt x="477117" y="2633472"/>
                </a:cubicBezTo>
                <a:cubicBezTo>
                  <a:pt x="465428" y="2640485"/>
                  <a:pt x="451259" y="2643338"/>
                  <a:pt x="440541" y="2651760"/>
                </a:cubicBezTo>
                <a:cubicBezTo>
                  <a:pt x="408297" y="2677095"/>
                  <a:pt x="378870" y="2705854"/>
                  <a:pt x="349101" y="2734056"/>
                </a:cubicBezTo>
                <a:cubicBezTo>
                  <a:pt x="272880" y="2806266"/>
                  <a:pt x="257996" y="2819474"/>
                  <a:pt x="202797" y="2907792"/>
                </a:cubicBezTo>
                <a:cubicBezTo>
                  <a:pt x="183479" y="2938701"/>
                  <a:pt x="170552" y="2974688"/>
                  <a:pt x="157077" y="3008376"/>
                </a:cubicBezTo>
                <a:cubicBezTo>
                  <a:pt x="163173" y="3060192"/>
                  <a:pt x="159464" y="3114133"/>
                  <a:pt x="175365" y="3163824"/>
                </a:cubicBezTo>
                <a:cubicBezTo>
                  <a:pt x="184655" y="3192854"/>
                  <a:pt x="212879" y="3211916"/>
                  <a:pt x="230229" y="3236976"/>
                </a:cubicBezTo>
                <a:cubicBezTo>
                  <a:pt x="240345" y="3251589"/>
                  <a:pt x="246558" y="3268818"/>
                  <a:pt x="257661" y="3282696"/>
                </a:cubicBezTo>
                <a:cubicBezTo>
                  <a:pt x="278450" y="3308682"/>
                  <a:pt x="345431" y="3366027"/>
                  <a:pt x="367389" y="3383280"/>
                </a:cubicBezTo>
                <a:cubicBezTo>
                  <a:pt x="388006" y="3399479"/>
                  <a:pt x="407561" y="3418075"/>
                  <a:pt x="431397" y="3429000"/>
                </a:cubicBezTo>
                <a:cubicBezTo>
                  <a:pt x="585330" y="3499553"/>
                  <a:pt x="552501" y="3476142"/>
                  <a:pt x="687429" y="3493008"/>
                </a:cubicBezTo>
                <a:cubicBezTo>
                  <a:pt x="820197" y="3509604"/>
                  <a:pt x="796605" y="3517187"/>
                  <a:pt x="934317" y="3520440"/>
                </a:cubicBezTo>
                <a:lnTo>
                  <a:pt x="1967589" y="3538728"/>
                </a:lnTo>
                <a:cubicBezTo>
                  <a:pt x="2271995" y="3570771"/>
                  <a:pt x="2010309" y="3540649"/>
                  <a:pt x="2324205" y="3584448"/>
                </a:cubicBezTo>
                <a:cubicBezTo>
                  <a:pt x="2394224" y="3594218"/>
                  <a:pt x="2464641" y="3601130"/>
                  <a:pt x="2534517" y="3611880"/>
                </a:cubicBezTo>
                <a:cubicBezTo>
                  <a:pt x="2583558" y="3619425"/>
                  <a:pt x="2631675" y="3632486"/>
                  <a:pt x="2680821" y="3639312"/>
                </a:cubicBezTo>
                <a:cubicBezTo>
                  <a:pt x="2786271" y="3653958"/>
                  <a:pt x="2894587" y="3659659"/>
                  <a:pt x="3000861" y="3666744"/>
                </a:cubicBezTo>
                <a:lnTo>
                  <a:pt x="4921101" y="3630168"/>
                </a:lnTo>
                <a:cubicBezTo>
                  <a:pt x="4955166" y="3629243"/>
                  <a:pt x="4987708" y="3614494"/>
                  <a:pt x="5021685" y="3611880"/>
                </a:cubicBezTo>
                <a:cubicBezTo>
                  <a:pt x="5106832" y="3605330"/>
                  <a:pt x="5192373" y="3605784"/>
                  <a:pt x="5277717" y="3602736"/>
                </a:cubicBezTo>
                <a:cubicBezTo>
                  <a:pt x="5280041" y="3602155"/>
                  <a:pt x="5354547" y="3586339"/>
                  <a:pt x="5350869" y="3575304"/>
                </a:cubicBezTo>
                <a:cubicBezTo>
                  <a:pt x="5345954" y="3560560"/>
                  <a:pt x="5320227" y="3569929"/>
                  <a:pt x="5305149" y="3566160"/>
                </a:cubicBezTo>
                <a:cubicBezTo>
                  <a:pt x="5252208" y="3552925"/>
                  <a:pt x="5148038" y="3521687"/>
                  <a:pt x="5085693" y="3511296"/>
                </a:cubicBezTo>
                <a:cubicBezTo>
                  <a:pt x="5058468" y="3506758"/>
                  <a:pt x="5030829" y="3505200"/>
                  <a:pt x="5003397" y="3502152"/>
                </a:cubicBezTo>
                <a:cubicBezTo>
                  <a:pt x="4994253" y="3496056"/>
                  <a:pt x="4986741" y="3481709"/>
                  <a:pt x="4975965" y="3483864"/>
                </a:cubicBezTo>
                <a:cubicBezTo>
                  <a:pt x="4965189" y="3486019"/>
                  <a:pt x="4948253" y="3505642"/>
                  <a:pt x="4957677" y="3511296"/>
                </a:cubicBezTo>
                <a:cubicBezTo>
                  <a:pt x="5020656" y="3549083"/>
                  <a:pt x="5214868" y="3545750"/>
                  <a:pt x="5259429" y="3547872"/>
                </a:cubicBezTo>
                <a:cubicBezTo>
                  <a:pt x="5267360" y="3551838"/>
                  <a:pt x="5315682" y="3574108"/>
                  <a:pt x="5323437" y="3584448"/>
                </a:cubicBezTo>
                <a:cubicBezTo>
                  <a:pt x="5335705" y="3600805"/>
                  <a:pt x="5341725" y="3621024"/>
                  <a:pt x="5350869" y="3639312"/>
                </a:cubicBezTo>
                <a:cubicBezTo>
                  <a:pt x="5329211" y="3704286"/>
                  <a:pt x="5349637" y="3662228"/>
                  <a:pt x="5241141" y="3730752"/>
                </a:cubicBezTo>
                <a:cubicBezTo>
                  <a:pt x="5068571" y="3839743"/>
                  <a:pt x="5257836" y="3728822"/>
                  <a:pt x="5103981" y="3794760"/>
                </a:cubicBezTo>
                <a:cubicBezTo>
                  <a:pt x="5081394" y="3804440"/>
                  <a:pt x="5062344" y="3821167"/>
                  <a:pt x="5039973" y="3831336"/>
                </a:cubicBezTo>
                <a:cubicBezTo>
                  <a:pt x="5028532" y="3836536"/>
                  <a:pt x="4992157" y="3834860"/>
                  <a:pt x="5003397" y="3840480"/>
                </a:cubicBezTo>
                <a:cubicBezTo>
                  <a:pt x="5019754" y="3848659"/>
                  <a:pt x="5039973" y="3840480"/>
                  <a:pt x="5058261" y="384048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hought Bubble: Cloud 22">
            <a:extLst>
              <a:ext uri="{FF2B5EF4-FFF2-40B4-BE49-F238E27FC236}"/>
            </a:extLst>
          </p:cNvPr>
          <p:cNvSpPr/>
          <p:nvPr/>
        </p:nvSpPr>
        <p:spPr>
          <a:xfrm>
            <a:off x="255588" y="3790950"/>
            <a:ext cx="3657600" cy="3000375"/>
          </a:xfrm>
          <a:prstGeom prst="cloudCallout">
            <a:avLst>
              <a:gd name="adj1" fmla="val 27911"/>
              <a:gd name="adj2" fmla="val -7332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srgbClr val="FF0000"/>
                </a:solidFill>
              </a:rPr>
              <a:t>Học</a:t>
            </a:r>
            <a:r>
              <a:rPr lang="en-US" sz="2400" dirty="0">
                <a:solidFill>
                  <a:srgbClr val="FF0000"/>
                </a:solidFill>
              </a:rPr>
              <a:t> </a:t>
            </a:r>
            <a:r>
              <a:rPr lang="en-US" sz="2400" dirty="0" err="1">
                <a:solidFill>
                  <a:srgbClr val="FF0000"/>
                </a:solidFill>
              </a:rPr>
              <a:t>sinh</a:t>
            </a:r>
            <a:r>
              <a:rPr lang="en-US" sz="2400" dirty="0">
                <a:solidFill>
                  <a:srgbClr val="FF0000"/>
                </a:solidFill>
              </a:rPr>
              <a:t> </a:t>
            </a:r>
            <a:r>
              <a:rPr lang="en-US" sz="2400" dirty="0" err="1">
                <a:solidFill>
                  <a:srgbClr val="FF0000"/>
                </a:solidFill>
              </a:rPr>
              <a:t>tìm</a:t>
            </a:r>
            <a:r>
              <a:rPr lang="en-US" sz="2400" dirty="0">
                <a:solidFill>
                  <a:srgbClr val="FF0000"/>
                </a:solidFill>
              </a:rPr>
              <a:t> them </a:t>
            </a:r>
            <a:r>
              <a:rPr lang="en-US" sz="2400" dirty="0" err="1">
                <a:solidFill>
                  <a:srgbClr val="FF0000"/>
                </a:solidFill>
              </a:rPr>
              <a:t>ngoài</a:t>
            </a:r>
            <a:r>
              <a:rPr lang="en-US" sz="2400" dirty="0">
                <a:solidFill>
                  <a:srgbClr val="FF0000"/>
                </a:solidFill>
              </a:rPr>
              <a:t> </a:t>
            </a:r>
            <a:r>
              <a:rPr lang="en-US" sz="2400" dirty="0" err="1">
                <a:solidFill>
                  <a:srgbClr val="FF0000"/>
                </a:solidFill>
              </a:rPr>
              <a:t>bài</a:t>
            </a:r>
            <a:r>
              <a:rPr lang="en-US" sz="2400" dirty="0">
                <a:solidFill>
                  <a:srgbClr val="FF0000"/>
                </a:solidFill>
              </a:rPr>
              <a:t> </a:t>
            </a:r>
            <a:r>
              <a:rPr lang="en-US" sz="2400" dirty="0" err="1">
                <a:solidFill>
                  <a:srgbClr val="FF0000"/>
                </a:solidFill>
              </a:rPr>
              <a:t>tiếng</a:t>
            </a:r>
            <a:r>
              <a:rPr lang="en-US" sz="2400" dirty="0">
                <a:solidFill>
                  <a:srgbClr val="FF0000"/>
                </a:solidFill>
              </a:rPr>
              <a:t> </a:t>
            </a:r>
            <a:r>
              <a:rPr lang="en-US" sz="2400" dirty="0" err="1">
                <a:solidFill>
                  <a:srgbClr val="FF0000"/>
                </a:solidFill>
              </a:rPr>
              <a:t>bắt</a:t>
            </a:r>
            <a:r>
              <a:rPr lang="en-US" sz="2400" dirty="0">
                <a:solidFill>
                  <a:srgbClr val="FF0000"/>
                </a:solidFill>
              </a:rPr>
              <a:t> </a:t>
            </a:r>
            <a:r>
              <a:rPr lang="en-US" sz="2400" dirty="0" err="1">
                <a:solidFill>
                  <a:srgbClr val="FF0000"/>
                </a:solidFill>
              </a:rPr>
              <a:t>đầu</a:t>
            </a:r>
            <a:r>
              <a:rPr lang="en-US" sz="2400" dirty="0">
                <a:solidFill>
                  <a:srgbClr val="FF0000"/>
                </a:solidFill>
              </a:rPr>
              <a:t> </a:t>
            </a:r>
            <a:r>
              <a:rPr lang="en-US" sz="2400" dirty="0" err="1">
                <a:solidFill>
                  <a:srgbClr val="FF0000"/>
                </a:solidFill>
              </a:rPr>
              <a:t>bằng</a:t>
            </a:r>
            <a:r>
              <a:rPr lang="en-US" sz="2400" dirty="0">
                <a:solidFill>
                  <a:srgbClr val="FF0000"/>
                </a:solidFill>
              </a:rPr>
              <a:t> s( 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t="3561" b="12057"/>
          <a:stretch>
            <a:fillRect/>
          </a:stretch>
        </p:blipFill>
        <p:spPr bwMode="auto">
          <a:xfrm>
            <a:off x="0" y="0"/>
            <a:ext cx="12192000" cy="6858000"/>
          </a:xfrm>
          <a:prstGeom prst="rect">
            <a:avLst/>
          </a:prstGeom>
          <a:noFill/>
          <a:ln w="9525">
            <a:noFill/>
            <a:miter lim="800000"/>
            <a:headEnd/>
            <a:tailEnd/>
          </a:ln>
        </p:spPr>
      </p:pic>
      <p:sp>
        <p:nvSpPr>
          <p:cNvPr id="30722" name="TextBox 1"/>
          <p:cNvSpPr txBox="1">
            <a:spLocks noChangeArrowheads="1"/>
          </p:cNvSpPr>
          <p:nvPr/>
        </p:nvSpPr>
        <p:spPr bwMode="auto">
          <a:xfrm>
            <a:off x="901700" y="804863"/>
            <a:ext cx="11152188" cy="1570037"/>
          </a:xfrm>
          <a:prstGeom prst="rect">
            <a:avLst/>
          </a:prstGeom>
          <a:noFill/>
          <a:ln w="9525">
            <a:noFill/>
            <a:miter lim="800000"/>
            <a:headEnd/>
            <a:tailEnd/>
          </a:ln>
        </p:spPr>
        <p:txBody>
          <a:bodyPr>
            <a:spAutoFit/>
          </a:bodyPr>
          <a:lstStyle/>
          <a:p>
            <a:pPr defTabSz="457200"/>
            <a:r>
              <a:rPr lang="en-US" sz="9600">
                <a:solidFill>
                  <a:srgbClr val="000000"/>
                </a:solidFill>
                <a:latin typeface=".VnAvant" pitchFamily="34" charset="0"/>
              </a:rPr>
              <a:t>T¹m biÖt c¸c em</a:t>
            </a: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p:cNvPicPr>
          <p:nvPr/>
        </p:nvPicPr>
        <p:blipFill>
          <a:blip r:embed="rId2"/>
          <a:srcRect t="26149" r="58690" b="14175"/>
          <a:stretch>
            <a:fillRect/>
          </a:stretch>
        </p:blipFill>
        <p:spPr bwMode="auto">
          <a:xfrm>
            <a:off x="152400" y="550863"/>
            <a:ext cx="11415713" cy="6116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p:cNvPicPr>
          <p:nvPr/>
        </p:nvPicPr>
        <p:blipFill>
          <a:blip r:embed="rId2"/>
          <a:srcRect l="40559" t="24725" r="6476" b="11586"/>
          <a:stretch>
            <a:fillRect/>
          </a:stretch>
        </p:blipFill>
        <p:spPr bwMode="auto">
          <a:xfrm>
            <a:off x="1171575" y="815975"/>
            <a:ext cx="10006013" cy="562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iới Thiệu Nhà Thơ Trần Đăng Khoa"/>
          <p:cNvPicPr>
            <a:picLocks noChangeAspect="1" noChangeArrowheads="1"/>
          </p:cNvPicPr>
          <p:nvPr/>
        </p:nvPicPr>
        <p:blipFill>
          <a:blip r:embed="rId2"/>
          <a:srcRect/>
          <a:stretch>
            <a:fillRect/>
          </a:stretch>
        </p:blipFill>
        <p:spPr bwMode="auto">
          <a:xfrm>
            <a:off x="130175" y="0"/>
            <a:ext cx="5486400" cy="6858000"/>
          </a:xfrm>
          <a:prstGeom prst="rect">
            <a:avLst/>
          </a:prstGeom>
          <a:noFill/>
          <a:ln w="9525">
            <a:noFill/>
            <a:miter lim="800000"/>
            <a:headEnd/>
            <a:tailEnd/>
          </a:ln>
        </p:spPr>
      </p:pic>
      <p:sp>
        <p:nvSpPr>
          <p:cNvPr id="20482" name="TextBox 4"/>
          <p:cNvSpPr txBox="1">
            <a:spLocks noChangeArrowheads="1"/>
          </p:cNvSpPr>
          <p:nvPr/>
        </p:nvSpPr>
        <p:spPr bwMode="auto">
          <a:xfrm>
            <a:off x="5802313" y="1770063"/>
            <a:ext cx="6186487" cy="1476375"/>
          </a:xfrm>
          <a:prstGeom prst="rect">
            <a:avLst/>
          </a:prstGeom>
          <a:noFill/>
          <a:ln w="9525">
            <a:noFill/>
            <a:miter lim="800000"/>
            <a:headEnd/>
            <a:tailEnd/>
          </a:ln>
        </p:spPr>
        <p:txBody>
          <a:bodyPr>
            <a:spAutoFit/>
          </a:bodyPr>
          <a:lstStyle/>
          <a:p>
            <a:r>
              <a:rPr lang="vi-VN">
                <a:solidFill>
                  <a:srgbClr val="4D5156"/>
                </a:solidFill>
              </a:rPr>
              <a:t>Trần Đăng Khoa, quê làng Trực Trì, xã Quốc Tuấn, huyện Nam Sách, tỉnh Hải Dương, là một nhà thơ, nhà báo, biên tập viên Tạp chí Văn nghệ Quân đội, Phó chủ tịch Hội Nhà văn Việt Nam.</a:t>
            </a:r>
          </a:p>
          <a:p>
            <a:r>
              <a:rPr lang="vi-VN" b="1">
                <a:solidFill>
                  <a:srgbClr val="202124"/>
                </a:solidFill>
                <a:hlinkClick r:id="rId3"/>
              </a:rPr>
              <a:t>Ngày/nơi sinh</a:t>
            </a:r>
            <a:r>
              <a:rPr lang="vi-VN" b="1">
                <a:solidFill>
                  <a:srgbClr val="202124"/>
                </a:solidFill>
              </a:rPr>
              <a:t>: </a:t>
            </a:r>
            <a:r>
              <a:rPr lang="vi-VN">
                <a:solidFill>
                  <a:srgbClr val="202124"/>
                </a:solidFill>
              </a:rPr>
              <a:t>24 tháng 4, 1958 (64 tuổi), </a:t>
            </a:r>
            <a:r>
              <a:rPr lang="vi-VN">
                <a:solidFill>
                  <a:srgbClr val="1A0DAB"/>
                </a:solidFill>
                <a:hlinkClick r:id="rId4"/>
              </a:rPr>
              <a:t>Quốc Tuấn</a:t>
            </a:r>
            <a:endParaRPr lang="vi-VN">
              <a:solidFill>
                <a:srgbClr val="20212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p:cNvPicPr>
          <p:nvPr/>
        </p:nvPicPr>
        <p:blipFill>
          <a:blip r:embed="rId2"/>
          <a:srcRect l="40559" t="24725" r="6476" b="11586"/>
          <a:stretch>
            <a:fillRect/>
          </a:stretch>
        </p:blipFill>
        <p:spPr bwMode="auto">
          <a:xfrm>
            <a:off x="1171575" y="815975"/>
            <a:ext cx="10006013" cy="5629275"/>
          </a:xfrm>
          <a:prstGeom prst="rect">
            <a:avLst/>
          </a:prstGeom>
          <a:noFill/>
          <a:ln w="9525">
            <a:noFill/>
            <a:miter lim="800000"/>
            <a:headEnd/>
            <a:tailEnd/>
          </a:ln>
        </p:spPr>
      </p:pic>
      <p:cxnSp>
        <p:nvCxnSpPr>
          <p:cNvPr id="6" name="Straight Connector 5">
            <a:extLst>
              <a:ext uri="{FF2B5EF4-FFF2-40B4-BE49-F238E27FC236}"/>
            </a:extLst>
          </p:cNvPr>
          <p:cNvCxnSpPr/>
          <p:nvPr/>
        </p:nvCxnSpPr>
        <p:spPr>
          <a:xfrm>
            <a:off x="5921375" y="3187700"/>
            <a:ext cx="17224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extLst>
          </p:cNvPr>
          <p:cNvCxnSpPr>
            <a:cxnSpLocks/>
          </p:cNvCxnSpPr>
          <p:nvPr/>
        </p:nvCxnSpPr>
        <p:spPr>
          <a:xfrm>
            <a:off x="3862388" y="4252913"/>
            <a:ext cx="149066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extLst>
          </p:cNvPr>
          <p:cNvCxnSpPr>
            <a:cxnSpLocks/>
          </p:cNvCxnSpPr>
          <p:nvPr/>
        </p:nvCxnSpPr>
        <p:spPr>
          <a:xfrm>
            <a:off x="1554163" y="4757738"/>
            <a:ext cx="33464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extLst>
          </p:cNvPr>
          <p:cNvCxnSpPr>
            <a:cxnSpLocks/>
          </p:cNvCxnSpPr>
          <p:nvPr/>
        </p:nvCxnSpPr>
        <p:spPr>
          <a:xfrm>
            <a:off x="5468938" y="5753100"/>
            <a:ext cx="2174875"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Tây Bắc... mờ sương"/>
          <p:cNvPicPr>
            <a:picLocks noChangeAspect="1" noChangeArrowheads="1"/>
          </p:cNvPicPr>
          <p:nvPr/>
        </p:nvPicPr>
        <p:blipFill>
          <a:blip r:embed="rId2"/>
          <a:srcRect/>
          <a:stretch>
            <a:fillRect/>
          </a:stretch>
        </p:blipFill>
        <p:spPr bwMode="auto">
          <a:xfrm>
            <a:off x="160338" y="14288"/>
            <a:ext cx="11788775" cy="5767387"/>
          </a:xfrm>
          <a:prstGeom prst="rect">
            <a:avLst/>
          </a:prstGeom>
          <a:noFill/>
          <a:ln w="9525">
            <a:noFill/>
            <a:miter lim="800000"/>
            <a:headEnd/>
            <a:tailEnd/>
          </a:ln>
        </p:spPr>
      </p:pic>
      <p:pic>
        <p:nvPicPr>
          <p:cNvPr id="4" name="Content Placeholder 3"/>
          <p:cNvPicPr>
            <a:picLocks noGrp="1" noChangeAspect="1"/>
          </p:cNvPicPr>
          <p:nvPr>
            <p:ph idx="1"/>
          </p:nvPr>
        </p:nvPicPr>
        <p:blipFill>
          <a:blip r:embed="rId3"/>
          <a:srcRect l="8179" t="85825" r="37878" b="4596"/>
          <a:stretch>
            <a:fillRect/>
          </a:stretch>
        </p:blipFill>
        <p:spPr>
          <a:xfrm>
            <a:off x="1860550" y="5781675"/>
            <a:ext cx="7672388" cy="7905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hought Bubble: Cloud 5"/>
          <p:cNvSpPr>
            <a:spLocks noChangeArrowheads="1"/>
          </p:cNvSpPr>
          <p:nvPr/>
        </p:nvSpPr>
        <p:spPr bwMode="auto">
          <a:xfrm>
            <a:off x="4002088" y="895350"/>
            <a:ext cx="4572000" cy="4206875"/>
          </a:xfrm>
          <a:prstGeom prst="cloudCallout">
            <a:avLst>
              <a:gd name="adj1" fmla="val -116458"/>
              <a:gd name="adj2" fmla="val -49889"/>
            </a:avLst>
          </a:prstGeom>
          <a:noFill/>
          <a:ln w="12700" algn="ctr">
            <a:solidFill>
              <a:srgbClr val="FF0000"/>
            </a:solidFill>
            <a:miter lim="800000"/>
            <a:headEnd/>
            <a:tailEnd/>
          </a:ln>
        </p:spPr>
        <p:txBody>
          <a:bodyPr anchor="ctr"/>
          <a:lstStyle/>
          <a:p>
            <a:pPr algn="ctr"/>
            <a:r>
              <a:rPr lang="en-US" sz="3600">
                <a:solidFill>
                  <a:srgbClr val="FF0000"/>
                </a:solidFill>
                <a:latin typeface="Calibri" pitchFamily="34" charset="0"/>
              </a:rPr>
              <a:t>Viết từ khó: lúp xúp, quay quần,..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p:cNvPicPr>
            <a:picLocks noChangeAspect="1"/>
          </p:cNvPicPr>
          <p:nvPr/>
        </p:nvPicPr>
        <p:blipFill>
          <a:blip r:embed="rId2"/>
          <a:srcRect l="41235" t="24207" r="8054" b="13269"/>
          <a:stretch>
            <a:fillRect/>
          </a:stretch>
        </p:blipFill>
        <p:spPr bwMode="auto">
          <a:xfrm>
            <a:off x="658813" y="785813"/>
            <a:ext cx="5991225" cy="4287837"/>
          </a:xfrm>
          <a:prstGeom prst="rect">
            <a:avLst/>
          </a:prstGeom>
          <a:noFill/>
          <a:ln w="9525">
            <a:noFill/>
            <a:miter lim="800000"/>
            <a:headEnd/>
            <a:tailEnd/>
          </a:ln>
        </p:spPr>
      </p:pic>
      <p:sp>
        <p:nvSpPr>
          <p:cNvPr id="6" name="Thought Bubble: Cloud 5">
            <a:extLst>
              <a:ext uri="{FF2B5EF4-FFF2-40B4-BE49-F238E27FC236}"/>
            </a:extLst>
          </p:cNvPr>
          <p:cNvSpPr/>
          <p:nvPr/>
        </p:nvSpPr>
        <p:spPr>
          <a:xfrm>
            <a:off x="8123238" y="185738"/>
            <a:ext cx="3657600" cy="3001962"/>
          </a:xfrm>
          <a:prstGeom prst="cloudCallout">
            <a:avLst>
              <a:gd name="adj1" fmla="val -101339"/>
              <a:gd name="adj2" fmla="val 799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srgbClr val="FF0000"/>
                </a:solidFill>
              </a:rPr>
              <a:t>Bài</a:t>
            </a:r>
            <a:r>
              <a:rPr lang="en-US" sz="2400" dirty="0">
                <a:solidFill>
                  <a:srgbClr val="FF0000"/>
                </a:solidFill>
              </a:rPr>
              <a:t> </a:t>
            </a:r>
            <a:r>
              <a:rPr lang="en-US" sz="2400" dirty="0" err="1">
                <a:solidFill>
                  <a:srgbClr val="FF0000"/>
                </a:solidFill>
              </a:rPr>
              <a:t>thơ</a:t>
            </a:r>
            <a:r>
              <a:rPr lang="en-US" sz="2400" dirty="0">
                <a:solidFill>
                  <a:srgbClr val="FF0000"/>
                </a:solidFill>
              </a:rPr>
              <a:t> </a:t>
            </a:r>
            <a:r>
              <a:rPr lang="en-US" sz="2400" dirty="0" err="1">
                <a:solidFill>
                  <a:srgbClr val="FF0000"/>
                </a:solidFill>
              </a:rPr>
              <a:t>gồm</a:t>
            </a:r>
            <a:r>
              <a:rPr lang="en-US" sz="2400" dirty="0">
                <a:solidFill>
                  <a:srgbClr val="FF0000"/>
                </a:solidFill>
              </a:rPr>
              <a:t> </a:t>
            </a:r>
            <a:r>
              <a:rPr lang="en-US" sz="2400" dirty="0" err="1">
                <a:solidFill>
                  <a:srgbClr val="FF0000"/>
                </a:solidFill>
              </a:rPr>
              <a:t>mấy</a:t>
            </a:r>
            <a:r>
              <a:rPr lang="en-US" sz="2400" dirty="0">
                <a:solidFill>
                  <a:srgbClr val="FF0000"/>
                </a:solidFill>
              </a:rPr>
              <a:t> </a:t>
            </a:r>
            <a:r>
              <a:rPr lang="en-US" sz="2400" dirty="0" err="1">
                <a:solidFill>
                  <a:srgbClr val="FF0000"/>
                </a:solidFill>
              </a:rPr>
              <a:t>câu</a:t>
            </a:r>
            <a:r>
              <a:rPr lang="en-US" sz="2400" dirty="0">
                <a:solidFill>
                  <a:srgbClr val="FF0000"/>
                </a:solidFill>
              </a:rPr>
              <a:t>?</a:t>
            </a:r>
          </a:p>
        </p:txBody>
      </p:sp>
      <p:sp>
        <p:nvSpPr>
          <p:cNvPr id="7" name="Thought Bubble: Cloud 6">
            <a:extLst>
              <a:ext uri="{FF2B5EF4-FFF2-40B4-BE49-F238E27FC236}"/>
            </a:extLst>
          </p:cNvPr>
          <p:cNvSpPr/>
          <p:nvPr/>
        </p:nvSpPr>
        <p:spPr>
          <a:xfrm>
            <a:off x="8123238" y="185738"/>
            <a:ext cx="3657600" cy="3001962"/>
          </a:xfrm>
          <a:prstGeom prst="cloudCallout">
            <a:avLst>
              <a:gd name="adj1" fmla="val -101339"/>
              <a:gd name="adj2" fmla="val 799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a:solidFill>
                  <a:srgbClr val="FF0000"/>
                </a:solidFill>
                <a:cs typeface="Arial" charset="0"/>
              </a:rPr>
              <a:t>Các chữ cái đầu dòng được viết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Ngồi học đúng tư thế, tránh cong vẹo cột sống"/>
          <p:cNvPicPr>
            <a:picLocks noChangeAspect="1" noChangeArrowheads="1"/>
          </p:cNvPicPr>
          <p:nvPr/>
        </p:nvPicPr>
        <p:blipFill>
          <a:blip r:embed="rId2"/>
          <a:srcRect/>
          <a:stretch>
            <a:fillRect/>
          </a:stretch>
        </p:blipFill>
        <p:spPr bwMode="auto">
          <a:xfrm>
            <a:off x="2286000" y="1274763"/>
            <a:ext cx="7745413" cy="5383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109</Words>
  <Application>Microsoft Office PowerPoint</Application>
  <PresentationFormat>Custom</PresentationFormat>
  <Paragraphs>26</Paragraphs>
  <Slides>13</Slides>
  <Notes>0</Notes>
  <HiddenSlides>0</HiddenSlides>
  <MMClips>0</MMClips>
  <ScaleCrop>false</ScaleCrop>
  <HeadingPairs>
    <vt:vector size="6" baseType="variant">
      <vt:variant>
        <vt:lpstr>Fonts Used</vt:lpstr>
      </vt:variant>
      <vt:variant>
        <vt:i4>6</vt:i4>
      </vt:variant>
      <vt:variant>
        <vt:lpstr>Design Template</vt:lpstr>
      </vt:variant>
      <vt:variant>
        <vt:i4>3</vt:i4>
      </vt:variant>
      <vt:variant>
        <vt:lpstr>Slide Titles</vt:lpstr>
      </vt:variant>
      <vt:variant>
        <vt:i4>13</vt:i4>
      </vt:variant>
    </vt:vector>
  </HeadingPairs>
  <TitlesOfParts>
    <vt:vector size="22" baseType="lpstr">
      <vt:lpstr>Calibri</vt:lpstr>
      <vt:lpstr>Arial</vt:lpstr>
      <vt:lpstr>Calibri Light</vt:lpstr>
      <vt:lpstr>UTM Avo</vt:lpstr>
      <vt:lpstr>Times New Roman</vt:lpstr>
      <vt:lpstr>.VnAvant</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Sky123.Org</cp:lastModifiedBy>
  <cp:revision>9</cp:revision>
  <dcterms:created xsi:type="dcterms:W3CDTF">2022-09-01T12:15:36Z</dcterms:created>
  <dcterms:modified xsi:type="dcterms:W3CDTF">2022-09-25T21:32:06Z</dcterms:modified>
</cp:coreProperties>
</file>