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56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1" r:id="rId28"/>
    <p:sldId id="282" r:id="rId2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2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DB7D-C44C-488F-89FF-B8886EFF5E04}" type="datetimeFigureOut">
              <a:rPr lang="vi-VN" smtClean="0"/>
              <a:t>16/02/2022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FFBCE-2AAA-4C6F-93F3-662161001D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958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DB7D-C44C-488F-89FF-B8886EFF5E04}" type="datetimeFigureOut">
              <a:rPr lang="vi-VN" smtClean="0"/>
              <a:t>16/02/2022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FFBCE-2AAA-4C6F-93F3-662161001D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663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DB7D-C44C-488F-89FF-B8886EFF5E04}" type="datetimeFigureOut">
              <a:rPr lang="vi-VN" smtClean="0"/>
              <a:t>16/02/2022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FFBCE-2AAA-4C6F-93F3-662161001D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447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DB7D-C44C-488F-89FF-B8886EFF5E04}" type="datetimeFigureOut">
              <a:rPr lang="vi-VN" smtClean="0"/>
              <a:t>16/02/2022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FFBCE-2AAA-4C6F-93F3-662161001D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741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DB7D-C44C-488F-89FF-B8886EFF5E04}" type="datetimeFigureOut">
              <a:rPr lang="vi-VN" smtClean="0"/>
              <a:t>16/02/2022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FFBCE-2AAA-4C6F-93F3-662161001D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2113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DB7D-C44C-488F-89FF-B8886EFF5E04}" type="datetimeFigureOut">
              <a:rPr lang="vi-VN" smtClean="0"/>
              <a:t>16/02/2022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FFBCE-2AAA-4C6F-93F3-662161001D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357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DB7D-C44C-488F-89FF-B8886EFF5E04}" type="datetimeFigureOut">
              <a:rPr lang="vi-VN" smtClean="0"/>
              <a:t>16/02/2022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FFBCE-2AAA-4C6F-93F3-662161001D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1904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DB7D-C44C-488F-89FF-B8886EFF5E04}" type="datetimeFigureOut">
              <a:rPr lang="vi-VN" smtClean="0"/>
              <a:t>16/02/2022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FFBCE-2AAA-4C6F-93F3-662161001D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5804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DB7D-C44C-488F-89FF-B8886EFF5E04}" type="datetimeFigureOut">
              <a:rPr lang="vi-VN" smtClean="0"/>
              <a:t>16/02/2022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FFBCE-2AAA-4C6F-93F3-662161001D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0294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DB7D-C44C-488F-89FF-B8886EFF5E04}" type="datetimeFigureOut">
              <a:rPr lang="vi-VN" smtClean="0"/>
              <a:t>16/02/2022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FFBCE-2AAA-4C6F-93F3-662161001D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225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DB7D-C44C-488F-89FF-B8886EFF5E04}" type="datetimeFigureOut">
              <a:rPr lang="vi-VN" smtClean="0"/>
              <a:t>16/02/2022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FFBCE-2AAA-4C6F-93F3-662161001D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00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DB7D-C44C-488F-89FF-B8886EFF5E04}" type="datetimeFigureOut">
              <a:rPr lang="vi-VN" smtClean="0"/>
              <a:t>16/02/2022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FFBCE-2AAA-4C6F-93F3-662161001D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182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457199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002060"/>
                </a:solidFill>
              </a:rPr>
              <a:t>Thứ sáu ngày </a:t>
            </a:r>
            <a:r>
              <a:rPr lang="vi-VN" sz="2800" smtClean="0">
                <a:solidFill>
                  <a:srgbClr val="002060"/>
                </a:solidFill>
              </a:rPr>
              <a:t>18 </a:t>
            </a:r>
            <a:r>
              <a:rPr lang="vi-VN" sz="2800" smtClean="0">
                <a:solidFill>
                  <a:srgbClr val="002060"/>
                </a:solidFill>
              </a:rPr>
              <a:t>tháng 2 năm </a:t>
            </a:r>
            <a:r>
              <a:rPr lang="vi-VN" sz="2800" smtClean="0">
                <a:solidFill>
                  <a:srgbClr val="002060"/>
                </a:solidFill>
              </a:rPr>
              <a:t>2022</a:t>
            </a:r>
            <a:endParaRPr lang="vi-VN" sz="2800" smtClean="0">
              <a:solidFill>
                <a:srgbClr val="002060"/>
              </a:solidFill>
            </a:endParaRPr>
          </a:p>
          <a:p>
            <a:pPr algn="ctr"/>
            <a:r>
              <a:rPr lang="vi-VN" sz="2800" u="sng" smtClean="0">
                <a:solidFill>
                  <a:srgbClr val="002060"/>
                </a:solidFill>
              </a:rPr>
              <a:t>Kể chuyện</a:t>
            </a:r>
            <a:endParaRPr lang="vi-VN" sz="2800" u="sng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2132856"/>
            <a:ext cx="712879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C00000"/>
                </a:solidFill>
              </a:rPr>
              <a:t>Kể lại câu chuyện Mèo con bị lạc.</a:t>
            </a:r>
            <a:endParaRPr lang="vi-VN" sz="3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3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457199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002060"/>
                </a:solidFill>
              </a:rPr>
              <a:t>Thứ sáu ngày 26 tháng 2 năm 2021</a:t>
            </a:r>
          </a:p>
          <a:p>
            <a:pPr algn="ctr"/>
            <a:r>
              <a:rPr lang="vi-VN" sz="2800" u="sng" smtClean="0">
                <a:solidFill>
                  <a:srgbClr val="002060"/>
                </a:solidFill>
              </a:rPr>
              <a:t>Kể chuyện</a:t>
            </a:r>
            <a:endParaRPr lang="vi-VN" sz="2800" u="sng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2132856"/>
            <a:ext cx="712879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C00000"/>
                </a:solidFill>
              </a:rPr>
              <a:t>Kể lại câu chuyện Mèo con bị lạc.</a:t>
            </a:r>
            <a:endParaRPr lang="vi-VN" sz="3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8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solidFill>
                  <a:srgbClr val="FF0000"/>
                </a:solidFill>
                <a:latin typeface="UTM Avo"/>
                <a:ea typeface="SimSun" pitchFamily="2" charset="-122"/>
              </a:rPr>
              <a:t>Mèo con bị lạc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6338"/>
            <a:ext cx="9144000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43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457199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002060"/>
                </a:solidFill>
              </a:rPr>
              <a:t>Thứ sáu ngày 26 tháng 2 năm 2021</a:t>
            </a:r>
          </a:p>
          <a:p>
            <a:pPr algn="ctr"/>
            <a:r>
              <a:rPr lang="vi-VN" sz="2800" u="sng" smtClean="0">
                <a:solidFill>
                  <a:srgbClr val="002060"/>
                </a:solidFill>
              </a:rPr>
              <a:t>Kể chuyện</a:t>
            </a:r>
            <a:endParaRPr lang="vi-VN" sz="2800" u="sng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2452" y="1468986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C00000"/>
                </a:solidFill>
              </a:rPr>
              <a:t>Cây khế</a:t>
            </a:r>
            <a:endParaRPr lang="vi-VN" sz="3200" b="1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2492896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002060"/>
                </a:solidFill>
              </a:rPr>
              <a:t>1. Nghe kể chuyện</a:t>
            </a:r>
            <a:endParaRPr lang="vi-VN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8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cây khế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6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457199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002060"/>
                </a:solidFill>
              </a:rPr>
              <a:t>Thứ sáu ngày 26 tháng 2 năm 2021</a:t>
            </a:r>
          </a:p>
          <a:p>
            <a:pPr algn="ctr"/>
            <a:r>
              <a:rPr lang="vi-VN" sz="2800" u="sng" smtClean="0">
                <a:solidFill>
                  <a:srgbClr val="002060"/>
                </a:solidFill>
              </a:rPr>
              <a:t>Kể chuyện</a:t>
            </a:r>
            <a:endParaRPr lang="vi-VN" sz="2800" u="sng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2452" y="1468986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C00000"/>
                </a:solidFill>
              </a:rPr>
              <a:t>Cây khế</a:t>
            </a:r>
            <a:endParaRPr lang="vi-VN" sz="3200" b="1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2636912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002060"/>
                </a:solidFill>
              </a:rPr>
              <a:t>2. Trả lời câu hỏi</a:t>
            </a:r>
            <a:endParaRPr lang="vi-VN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7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ham Thi Minh Phuong\Desktop\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203848" cy="33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ham Thi Minh Phuong\Desktop\k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50" y="0"/>
            <a:ext cx="3024334" cy="33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Pham Thi Minh Phuong\Desktop\k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2915816" cy="33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Pham Thi Minh Phuong\Desktop\k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7644"/>
            <a:ext cx="3203850" cy="31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Pham Thi Minh Phuong\Desktop\k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37644"/>
            <a:ext cx="3024335" cy="31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Pham Thi Minh Phuong\Desktop\k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37644"/>
            <a:ext cx="2808312" cy="31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36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ham Thi Minh Phuong\Desktop\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ham Thi Minh Phuong\Desktop\k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Pham Thi Minh Phuong\Desktop\k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Pham Thi Minh Phuong\Desktop\k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Pham Thi Minh Phuong\Desktop\k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Pham Thi Minh Phuong\Desktop\k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86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ham Thi Minh Phuong\Desktop\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203848" cy="33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ham Thi Minh Phuong\Desktop\k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50" y="0"/>
            <a:ext cx="3024334" cy="33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ham Thi Minh Phuong\Desktop\k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2915816" cy="33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ham Thi Minh Phuong\Desktop\k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7644"/>
            <a:ext cx="3203850" cy="31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ham Thi Minh Phuong\Desktop\k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37644"/>
            <a:ext cx="3024335" cy="31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ham Thi Minh Phuong\Desktop\k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37644"/>
            <a:ext cx="2808312" cy="31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29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77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457199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002060"/>
                </a:solidFill>
              </a:rPr>
              <a:t>Thứ sáu ngày 26 tháng 2 năm 2021</a:t>
            </a:r>
          </a:p>
          <a:p>
            <a:pPr algn="ctr"/>
            <a:r>
              <a:rPr lang="vi-VN" sz="2800" u="sng" smtClean="0">
                <a:solidFill>
                  <a:srgbClr val="002060"/>
                </a:solidFill>
              </a:rPr>
              <a:t>Kể chuyện</a:t>
            </a:r>
            <a:endParaRPr lang="vi-VN" sz="2800" u="sng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2132856"/>
            <a:ext cx="712879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C00000"/>
                </a:solidFill>
              </a:rPr>
              <a:t>Kể lại câu chuyện Mèo con bị lạc.</a:t>
            </a:r>
            <a:endParaRPr lang="vi-VN" sz="3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8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solidFill>
                  <a:srgbClr val="FF0000"/>
                </a:solidFill>
                <a:latin typeface="UTM Avo"/>
                <a:ea typeface="SimSun" pitchFamily="2" charset="-122"/>
              </a:rPr>
              <a:t>Mèo con bị lạc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6338"/>
            <a:ext cx="9144000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68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solidFill>
                  <a:srgbClr val="FF0000"/>
                </a:solidFill>
                <a:latin typeface="UTM Avo"/>
                <a:ea typeface="SimSun" pitchFamily="2" charset="-122"/>
              </a:rPr>
              <a:t>Mèo con bị lạc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6338"/>
            <a:ext cx="9144000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43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457199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002060"/>
                </a:solidFill>
              </a:rPr>
              <a:t>Thứ sáu ngày 26 tháng 2 năm 2021</a:t>
            </a:r>
          </a:p>
          <a:p>
            <a:pPr algn="ctr"/>
            <a:r>
              <a:rPr lang="vi-VN" sz="2800" u="sng" smtClean="0">
                <a:solidFill>
                  <a:srgbClr val="002060"/>
                </a:solidFill>
              </a:rPr>
              <a:t>Kể chuyện</a:t>
            </a:r>
            <a:endParaRPr lang="vi-VN" sz="2800" u="sng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2452" y="1468986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C00000"/>
                </a:solidFill>
              </a:rPr>
              <a:t>Cây khế</a:t>
            </a:r>
            <a:endParaRPr lang="vi-VN" sz="3200" b="1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2492896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002060"/>
                </a:solidFill>
              </a:rPr>
              <a:t>1. Nghe kể chuyện</a:t>
            </a:r>
            <a:endParaRPr lang="vi-VN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8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cây khế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6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457199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002060"/>
                </a:solidFill>
              </a:rPr>
              <a:t>Thứ sáu ngày 26 tháng 2 năm 2021</a:t>
            </a:r>
          </a:p>
          <a:p>
            <a:pPr algn="ctr"/>
            <a:r>
              <a:rPr lang="vi-VN" sz="2800" u="sng" smtClean="0">
                <a:solidFill>
                  <a:srgbClr val="002060"/>
                </a:solidFill>
              </a:rPr>
              <a:t>Kể chuyện</a:t>
            </a:r>
            <a:endParaRPr lang="vi-VN" sz="2800" u="sng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2452" y="1468986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C00000"/>
                </a:solidFill>
              </a:rPr>
              <a:t>Cây khế</a:t>
            </a:r>
            <a:endParaRPr lang="vi-VN" sz="3200" b="1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2636912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002060"/>
                </a:solidFill>
              </a:rPr>
              <a:t>2. Trả lời câu hỏi</a:t>
            </a:r>
            <a:endParaRPr lang="vi-VN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7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ham Thi Minh Phuong\Desktop\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203848" cy="33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ham Thi Minh Phuong\Desktop\k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50" y="0"/>
            <a:ext cx="3024334" cy="33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Pham Thi Minh Phuong\Desktop\k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2915816" cy="33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Pham Thi Minh Phuong\Desktop\k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7644"/>
            <a:ext cx="3203850" cy="31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Pham Thi Minh Phuong\Desktop\k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37644"/>
            <a:ext cx="3024335" cy="31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Pham Thi Minh Phuong\Desktop\k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37644"/>
            <a:ext cx="2808312" cy="31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36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ham Thi Minh Phuong\Desktop\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ham Thi Minh Phuong\Desktop\k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Pham Thi Minh Phuong\Desktop\k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Pham Thi Minh Phuong\Desktop\k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Pham Thi Minh Phuong\Desktop\k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Pham Thi Minh Phuong\Desktop\k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86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457199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002060"/>
                </a:solidFill>
              </a:rPr>
              <a:t>Thứ sáu ngày 26 tháng 2 năm 2021</a:t>
            </a:r>
          </a:p>
          <a:p>
            <a:pPr algn="ctr"/>
            <a:r>
              <a:rPr lang="vi-VN" sz="2800" u="sng" smtClean="0">
                <a:solidFill>
                  <a:srgbClr val="002060"/>
                </a:solidFill>
              </a:rPr>
              <a:t>Kể chuyện</a:t>
            </a:r>
            <a:endParaRPr lang="vi-VN" sz="2800" u="sng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2452" y="1468986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C00000"/>
                </a:solidFill>
              </a:rPr>
              <a:t>Cây khế</a:t>
            </a:r>
            <a:endParaRPr lang="vi-VN" sz="3200" b="1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2636912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002060"/>
                </a:solidFill>
              </a:rPr>
              <a:t>3. Kể chuyện theo tranh</a:t>
            </a:r>
            <a:endParaRPr lang="vi-VN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9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ham Thi Minh Phuong\Desktop\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203848" cy="33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ham Thi Minh Phuong\Desktop\k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50" y="0"/>
            <a:ext cx="3024334" cy="33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ham Thi Minh Phuong\Desktop\k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2915816" cy="33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ham Thi Minh Phuong\Desktop\k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7644"/>
            <a:ext cx="3203850" cy="31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ham Thi Minh Phuong\Desktop\k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37644"/>
            <a:ext cx="3024335" cy="31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ham Thi Minh Phuong\Desktop\k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37644"/>
            <a:ext cx="2808312" cy="31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29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199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002060"/>
                </a:solidFill>
              </a:rPr>
              <a:t>Thứ sáu ngày 26 tháng 2 năm 2021</a:t>
            </a:r>
          </a:p>
          <a:p>
            <a:pPr algn="ctr"/>
            <a:r>
              <a:rPr lang="vi-VN" sz="2800" u="sng" smtClean="0">
                <a:solidFill>
                  <a:srgbClr val="002060"/>
                </a:solidFill>
              </a:rPr>
              <a:t>Kể chuyện</a:t>
            </a:r>
            <a:endParaRPr lang="vi-VN" sz="2800" u="sng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2452" y="1468986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C00000"/>
                </a:solidFill>
              </a:rPr>
              <a:t>Cây khế</a:t>
            </a:r>
            <a:endParaRPr lang="vi-VN" sz="3200" b="1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8136" y="2136193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002060"/>
                </a:solidFill>
              </a:rPr>
              <a:t>4. Tìm hiểu ý nghĩa câu truyện</a:t>
            </a:r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2996952"/>
            <a:ext cx="6817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mtClean="0">
                <a:solidFill>
                  <a:srgbClr val="C00000"/>
                </a:solidFill>
              </a:rPr>
              <a:t>Em thích nhân vật nào trong truyện, không thích nhân vật nào trong truyện ? Vì sao ?</a:t>
            </a:r>
            <a:endParaRPr lang="vi-VN" sz="2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77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457199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002060"/>
                </a:solidFill>
              </a:rPr>
              <a:t>Thứ sáu ngày 26 tháng 2 năm 2021</a:t>
            </a:r>
          </a:p>
          <a:p>
            <a:pPr algn="ctr"/>
            <a:r>
              <a:rPr lang="vi-VN" sz="2800" u="sng" smtClean="0">
                <a:solidFill>
                  <a:srgbClr val="002060"/>
                </a:solidFill>
              </a:rPr>
              <a:t>Kể chuyện</a:t>
            </a:r>
            <a:endParaRPr lang="vi-VN" sz="2800" u="sng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2452" y="1468986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C00000"/>
                </a:solidFill>
              </a:rPr>
              <a:t>Cây khế</a:t>
            </a:r>
            <a:endParaRPr lang="vi-VN" sz="3200" b="1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2492896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002060"/>
                </a:solidFill>
              </a:rPr>
              <a:t>1. Nghe kể chuyện</a:t>
            </a:r>
            <a:endParaRPr lang="vi-VN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3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cây khế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1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457199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002060"/>
                </a:solidFill>
              </a:rPr>
              <a:t>Thứ sáu ngày </a:t>
            </a:r>
            <a:r>
              <a:rPr lang="vi-VN" sz="2800" smtClean="0">
                <a:solidFill>
                  <a:srgbClr val="002060"/>
                </a:solidFill>
              </a:rPr>
              <a:t>18 </a:t>
            </a:r>
            <a:r>
              <a:rPr lang="vi-VN" sz="2800" smtClean="0">
                <a:solidFill>
                  <a:srgbClr val="002060"/>
                </a:solidFill>
              </a:rPr>
              <a:t>tháng 2 năm </a:t>
            </a:r>
            <a:r>
              <a:rPr lang="vi-VN" sz="2800" smtClean="0">
                <a:solidFill>
                  <a:srgbClr val="002060"/>
                </a:solidFill>
              </a:rPr>
              <a:t>2022</a:t>
            </a:r>
            <a:endParaRPr lang="vi-VN" sz="2800" smtClean="0">
              <a:solidFill>
                <a:srgbClr val="002060"/>
              </a:solidFill>
            </a:endParaRPr>
          </a:p>
          <a:p>
            <a:pPr algn="ctr"/>
            <a:r>
              <a:rPr lang="vi-VN" sz="2800" u="sng" smtClean="0">
                <a:solidFill>
                  <a:srgbClr val="002060"/>
                </a:solidFill>
              </a:rPr>
              <a:t>Kể chuyện</a:t>
            </a:r>
            <a:endParaRPr lang="vi-VN" sz="2800" u="sng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2452" y="1468986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C00000"/>
                </a:solidFill>
              </a:rPr>
              <a:t>Cây khế</a:t>
            </a:r>
            <a:endParaRPr lang="vi-VN" sz="3200" b="1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2636912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002060"/>
                </a:solidFill>
              </a:rPr>
              <a:t>2. Trả lời câu hỏi</a:t>
            </a:r>
            <a:endParaRPr lang="vi-VN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9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ham Thi Minh Phuong\Desktop\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203848" cy="33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ham Thi Minh Phuong\Desktop\k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50" y="0"/>
            <a:ext cx="3024334" cy="33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Pham Thi Minh Phuong\Desktop\k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2915816" cy="33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Pham Thi Minh Phuong\Desktop\k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7644"/>
            <a:ext cx="3203850" cy="31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Pham Thi Minh Phuong\Desktop\k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37644"/>
            <a:ext cx="3024335" cy="31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Pham Thi Minh Phuong\Desktop\k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37644"/>
            <a:ext cx="2808312" cy="31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74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ham Thi Minh Phuong\Desktop\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ham Thi Minh Phuong\Desktop\k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Pham Thi Minh Phuong\Desktop\k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Pham Thi Minh Phuong\Desktop\k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Pham Thi Minh Phuong\Desktop\k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Pham Thi Minh Phuong\Desktop\k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15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ham Thi Minh Phuong\Desktop\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203848" cy="33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ham Thi Minh Phuong\Desktop\k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50" y="0"/>
            <a:ext cx="3024334" cy="33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ham Thi Minh Phuong\Desktop\k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2915816" cy="33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ham Thi Minh Phuong\Desktop\k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7644"/>
            <a:ext cx="3203850" cy="31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ham Thi Minh Phuong\Desktop\k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37644"/>
            <a:ext cx="3024335" cy="31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ham Thi Minh Phuong\Desktop\k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37644"/>
            <a:ext cx="2808312" cy="31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27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04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231</Words>
  <Application>Microsoft Office PowerPoint</Application>
  <PresentationFormat>On-screen Show (4:3)</PresentationFormat>
  <Paragraphs>45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SimSun</vt:lpstr>
      <vt:lpstr>Arial</vt:lpstr>
      <vt:lpstr>Calibri</vt:lpstr>
      <vt:lpstr>Times New Roman</vt:lpstr>
      <vt:lpstr>UTM Avo</vt:lpstr>
      <vt:lpstr>Office Theme</vt:lpstr>
      <vt:lpstr>PowerPoint Presentation</vt:lpstr>
      <vt:lpstr>Mèo con bị lạc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Mèo con bị lạc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Mèo con bị lạc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Pham Thi Minh Phuong</cp:lastModifiedBy>
  <cp:revision>5</cp:revision>
  <dcterms:created xsi:type="dcterms:W3CDTF">2021-02-25T10:34:54Z</dcterms:created>
  <dcterms:modified xsi:type="dcterms:W3CDTF">2022-02-16T12:31:39Z</dcterms:modified>
</cp:coreProperties>
</file>