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8" r:id="rId2"/>
    <p:sldId id="289" r:id="rId3"/>
    <p:sldId id="279" r:id="rId4"/>
    <p:sldId id="298" r:id="rId5"/>
    <p:sldId id="257" r:id="rId6"/>
    <p:sldId id="259" r:id="rId7"/>
    <p:sldId id="260" r:id="rId8"/>
    <p:sldId id="297" r:id="rId9"/>
    <p:sldId id="261" r:id="rId10"/>
    <p:sldId id="294" r:id="rId11"/>
    <p:sldId id="280" r:id="rId12"/>
    <p:sldId id="295" r:id="rId13"/>
    <p:sldId id="290" r:id="rId14"/>
    <p:sldId id="281" r:id="rId15"/>
    <p:sldId id="296" r:id="rId16"/>
    <p:sldId id="292" r:id="rId17"/>
    <p:sldId id="285" r:id="rId18"/>
    <p:sldId id="272" r:id="rId19"/>
    <p:sldId id="287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B3B8176-08C7-445C-B806-ACD93D6E51CF}">
          <p14:sldIdLst>
            <p14:sldId id="288"/>
            <p14:sldId id="289"/>
            <p14:sldId id="279"/>
            <p14:sldId id="298"/>
            <p14:sldId id="257"/>
            <p14:sldId id="259"/>
            <p14:sldId id="260"/>
            <p14:sldId id="297"/>
            <p14:sldId id="261"/>
            <p14:sldId id="294"/>
            <p14:sldId id="280"/>
            <p14:sldId id="295"/>
            <p14:sldId id="290"/>
            <p14:sldId id="281"/>
            <p14:sldId id="296"/>
            <p14:sldId id="292"/>
            <p14:sldId id="285"/>
            <p14:sldId id="272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1" autoAdjust="0"/>
    <p:restoredTop sz="91181" autoAdjust="0"/>
  </p:normalViewPr>
  <p:slideViewPr>
    <p:cSldViewPr>
      <p:cViewPr varScale="1">
        <p:scale>
          <a:sx n="68" d="100"/>
          <a:sy n="68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02B8-046A-4D3D-BE31-3529840E823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2E4B-0682-4B05-8E7D-60DE92CE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4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688167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FCBA-9BCE-4FA0-B012-93F381619F9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199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002060"/>
                </a:solidFill>
              </a:rPr>
              <a:t>Thứ tư ngày 24 tháng 2 năm 2021</a:t>
            </a:r>
          </a:p>
          <a:p>
            <a:pPr algn="ctr"/>
            <a:r>
              <a:rPr lang="vi-VN" sz="2800" u="sng" smtClean="0">
                <a:solidFill>
                  <a:srgbClr val="002060"/>
                </a:solidFill>
              </a:rPr>
              <a:t>Tiếng Việt</a:t>
            </a:r>
            <a:endParaRPr lang="vi-VN" sz="2800" u="sng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1714" y="858015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uê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1398" y="858015"/>
            <a:ext cx="994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u</a:t>
            </a:r>
            <a:r>
              <a:rPr lang="en-US" sz="5400" b="1" smtClean="0">
                <a:solidFill>
                  <a:srgbClr val="FF0000"/>
                </a:solidFill>
              </a:rPr>
              <a:t>ơ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5760" y="1555512"/>
            <a:ext cx="12763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/>
              <a:t>h</a:t>
            </a:r>
            <a:r>
              <a:rPr lang="en-US" sz="5400" b="1" smtClean="0">
                <a:solidFill>
                  <a:srgbClr val="FF0000"/>
                </a:solidFill>
              </a:rPr>
              <a:t>uệ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6844" y="1555512"/>
            <a:ext cx="13660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/>
              <a:t>h</a:t>
            </a:r>
            <a:r>
              <a:rPr lang="en-US" sz="5400" b="1">
                <a:solidFill>
                  <a:srgbClr val="FF0000"/>
                </a:solidFill>
              </a:rPr>
              <a:t>u</a:t>
            </a:r>
            <a:r>
              <a:rPr lang="en-US" sz="5400" b="1" smtClean="0">
                <a:solidFill>
                  <a:srgbClr val="FF0000"/>
                </a:solidFill>
              </a:rPr>
              <a:t>ơ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75958" y="2275893"/>
            <a:ext cx="2385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/>
              <a:t>h</a:t>
            </a:r>
            <a:r>
              <a:rPr lang="en-US" sz="5400" b="1">
                <a:solidFill>
                  <a:srgbClr val="FF0000"/>
                </a:solidFill>
              </a:rPr>
              <a:t>u</a:t>
            </a:r>
            <a:r>
              <a:rPr lang="en-US" sz="5400" b="1" smtClean="0">
                <a:solidFill>
                  <a:srgbClr val="FF0000"/>
                </a:solidFill>
              </a:rPr>
              <a:t>ơ </a:t>
            </a:r>
            <a:r>
              <a:rPr lang="en-US" sz="5400" b="1" smtClean="0"/>
              <a:t>vòi</a:t>
            </a:r>
          </a:p>
        </p:txBody>
      </p:sp>
      <p:sp>
        <p:nvSpPr>
          <p:cNvPr id="8" name="Rectangle 7"/>
          <p:cNvSpPr/>
          <p:nvPr/>
        </p:nvSpPr>
        <p:spPr>
          <a:xfrm>
            <a:off x="736976" y="2275893"/>
            <a:ext cx="25186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/>
              <a:t>hoa h</a:t>
            </a:r>
            <a:r>
              <a:rPr lang="en-US" sz="5400" b="1" smtClean="0">
                <a:solidFill>
                  <a:srgbClr val="FF0000"/>
                </a:solidFill>
              </a:rPr>
              <a:t>uệ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1691118"/>
            <a:ext cx="648607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002060"/>
                </a:solidFill>
              </a:rPr>
              <a:t>Tìm từ có tiếng chứa vần </a:t>
            </a:r>
            <a:r>
              <a:rPr lang="vi-VN" sz="3200" b="1" smtClean="0">
                <a:solidFill>
                  <a:srgbClr val="002060"/>
                </a:solidFill>
              </a:rPr>
              <a:t>uê, ươ</a:t>
            </a:r>
            <a:endParaRPr lang="vi-VN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ham Thi Minh Phuong\Desktop\m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39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312228" y="1393372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23114" y="1447798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58886" y="1458684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82687" y="26670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93573" y="2721426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91948" y="2373092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81058" y="2307772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10000" y="37338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36028" y="35814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0" y="36576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8189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ham Thi Minh Phuong\Desktop\m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067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67308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0233"/>
            <a:ext cx="10515600" cy="75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2"/>
          <p:cNvSpPr txBox="1">
            <a:spLocks noChangeArrowheads="1"/>
          </p:cNvSpPr>
          <p:nvPr/>
        </p:nvSpPr>
        <p:spPr bwMode="auto">
          <a:xfrm>
            <a:off x="1022205" y="2971792"/>
            <a:ext cx="21323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 thang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TextBox 15"/>
          <p:cNvSpPr txBox="1">
            <a:spLocks noChangeArrowheads="1"/>
          </p:cNvSpPr>
          <p:nvPr/>
        </p:nvSpPr>
        <p:spPr bwMode="auto">
          <a:xfrm>
            <a:off x="4876800" y="2971792"/>
            <a:ext cx="21323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hấc bổng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TextBox 17"/>
          <p:cNvSpPr txBox="1">
            <a:spLocks noChangeArrowheads="1"/>
          </p:cNvSpPr>
          <p:nvPr/>
        </p:nvSpPr>
        <p:spPr bwMode="auto">
          <a:xfrm>
            <a:off x="0" y="54114"/>
            <a:ext cx="3657600" cy="55399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smtClean="0">
                <a:solidFill>
                  <a:srgbClr val="FF0000"/>
                </a:solidFill>
                <a:latin typeface=".VnAvant" pitchFamily="34" charset="0"/>
              </a:rPr>
              <a:t>Luyện đọc từ khó</a:t>
            </a:r>
            <a:endParaRPr lang="en-US" altLang="en-US" sz="3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1069105" y="2057400"/>
            <a:ext cx="30561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xum xuê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4800600" y="2057400"/>
            <a:ext cx="3581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ngờ nghệch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805538" y="3947815"/>
            <a:ext cx="35189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hằm voi xông tới</a:t>
            </a:r>
            <a:endParaRPr lang="en-US" altLang="en-US" sz="3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4615538" y="3947815"/>
            <a:ext cx="4139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ém xuống vệ đường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ham Thi Minh Phuong\Desktop\m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839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1994" y="9688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51" y="1600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2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1512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3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2111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2089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5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3486" y="33520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6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29600" y="31883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7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44142" y="3907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8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92208" y="43636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9</a:t>
            </a:r>
            <a:endParaRPr lang="vi-VN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20415"/>
      </p:ext>
    </p:extLst>
  </p:cSld>
  <p:clrMapOvr>
    <a:masterClrMapping/>
  </p:clrMapOvr>
  <p:transition spd="slow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ham Thi Minh Phuong\Desktop\m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05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>
            <a:endCxn id="7" idx="3"/>
          </p:cNvCxnSpPr>
          <p:nvPr/>
        </p:nvCxnSpPr>
        <p:spPr>
          <a:xfrm flipV="1">
            <a:off x="533400" y="3086100"/>
            <a:ext cx="8153400" cy="381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8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Pham Thi Minh Phuong\Desktop\m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839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857998" y="1545772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44196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14800" y="21336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32766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79766" y="1611084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6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434" y="511969"/>
            <a:ext cx="3423112" cy="6745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Century Gothic" pitchFamily="34" charset="0"/>
              </a:rPr>
              <a:t>Ghép đúng</a:t>
            </a:r>
            <a:endParaRPr lang="en-US" sz="28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689896"/>
            <a:ext cx="3352800" cy="9771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rgbClr val="002060"/>
                </a:solidFill>
                <a:latin typeface="Century Gothic" pitchFamily="34" charset="0"/>
              </a:rPr>
              <a:t>a) Lợn rừng con nghĩ là</a:t>
            </a:r>
            <a:endParaRPr lang="en-US" sz="28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158518"/>
            <a:ext cx="3352800" cy="95628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rgbClr val="002060"/>
                </a:solidFill>
                <a:latin typeface="Century Gothic" pitchFamily="34" charset="0"/>
              </a:rPr>
              <a:t> b) Lợn rừng mẹ bảo con</a:t>
            </a:r>
            <a:endParaRPr lang="en-US" sz="28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76801" y="1689895"/>
            <a:ext cx="3581400" cy="97710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rgbClr val="002060"/>
                </a:solidFill>
                <a:latin typeface="Century Gothic" pitchFamily="34" charset="0"/>
              </a:rPr>
              <a:t>1, chớ tự kiêu mà hại thân. </a:t>
            </a:r>
            <a:endParaRPr lang="en-US" sz="28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1" y="3180290"/>
            <a:ext cx="35814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Century Gothic" pitchFamily="34" charset="0"/>
              </a:rPr>
              <a:t>2, mình thắng được voi.</a:t>
            </a:r>
            <a:endParaRPr lang="vi-VN" sz="2800"/>
          </a:p>
        </p:txBody>
      </p:sp>
      <p:cxnSp>
        <p:nvCxnSpPr>
          <p:cNvPr id="3" name="Straight Connector 2"/>
          <p:cNvCxnSpPr/>
          <p:nvPr/>
        </p:nvCxnSpPr>
        <p:spPr>
          <a:xfrm>
            <a:off x="3886200" y="2667000"/>
            <a:ext cx="990600" cy="5132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86200" y="2667000"/>
            <a:ext cx="990600" cy="5132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ham Thi Minh Phuong\Desktop\s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296399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13670" y="930166"/>
            <a:ext cx="3238500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ĎĹ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04905" y="2707023"/>
            <a:ext cx="2146409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vi-VN" sz="8800" b="1" smtClean="0">
                <a:solidFill>
                  <a:srgbClr val="000000"/>
                </a:solidFill>
                <a:latin typeface="HP001 4 hàng" pitchFamily="34" charset="-93"/>
              </a:rPr>
              <a:t>Ďơ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913749" y="928414"/>
            <a:ext cx="291984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5050960" y="945306"/>
            <a:ext cx="34289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hu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Ϛ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 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787844" y="2743200"/>
            <a:ext cx="319927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huơ 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823454" y="2742574"/>
            <a:ext cx="34289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v</a:t>
            </a:r>
            <a:r>
              <a:rPr lang="el-GR" sz="8800" b="1" smtClean="0">
                <a:latin typeface="HP001 4 hàng" pitchFamily="34" charset="-93"/>
                <a:ea typeface="HP001 4H" pitchFamily="34" charset="-127"/>
              </a:rPr>
              <a:t>Ρ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  <p:pic>
        <p:nvPicPr>
          <p:cNvPr id="1026" name="Picture 2" descr="C:\Users\Pham Thi Minh Phuong\Desktop\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03" y="2968922"/>
            <a:ext cx="2286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1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93466"/>
            <a:ext cx="10515600" cy="75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17"/>
          <p:cNvSpPr txBox="1">
            <a:spLocks noChangeArrowheads="1"/>
          </p:cNvSpPr>
          <p:nvPr/>
        </p:nvSpPr>
        <p:spPr bwMode="auto">
          <a:xfrm>
            <a:off x="196454" y="100013"/>
            <a:ext cx="2379177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Khởi</a:t>
            </a:r>
            <a:r>
              <a:rPr lang="en-US" altLang="en-US" sz="40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động</a:t>
            </a:r>
            <a:endParaRPr lang="en-US" altLang="en-US" sz="40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914400" y="3429000"/>
            <a:ext cx="25490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 hoè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5116276" y="3429000"/>
            <a:ext cx="29274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ức khoẻ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671662" y="2167281"/>
            <a:ext cx="16626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r>
              <a:rPr lang="en-US" altLang="en-US" sz="4800" b="1" smtClean="0">
                <a:solidFill>
                  <a:srgbClr val="FF0000"/>
                </a:solidFill>
                <a:latin typeface=".VnAvant" panose="020B7200000000000000" pitchFamily="34" charset="0"/>
              </a:rPr>
              <a:t>  </a:t>
            </a:r>
            <a:endParaRPr lang="en-US" altLang="en-US" sz="4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5585524" y="2167280"/>
            <a:ext cx="16450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en-US" altLang="en-US" sz="4800" b="1" smtClean="0">
                <a:solidFill>
                  <a:srgbClr val="FF0000"/>
                </a:solidFill>
                <a:latin typeface=".VnAvant" panose="020B7200000000000000" pitchFamily="34" charset="0"/>
              </a:rPr>
              <a:t>  </a:t>
            </a:r>
            <a:endParaRPr lang="en-US" altLang="en-US" sz="4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960602" y="4579203"/>
            <a:ext cx="30299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hìa khoá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116276" y="4579202"/>
            <a:ext cx="32351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àng choé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8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01480" y="3628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Ďơ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69801" y="5429180"/>
            <a:ext cx="291984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huơ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42668" y="5440710"/>
            <a:ext cx="34289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vā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-60434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ĎĹ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479" y="1839226"/>
            <a:ext cx="27015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h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28359" y="1839301"/>
            <a:ext cx="190468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hu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Ϛ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09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:\Users\Pham Thi Minh Phuong\Desktop\td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5368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09600" y="3886200"/>
            <a:ext cx="8229600" cy="762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572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2060"/>
                </a:solidFill>
              </a:rPr>
              <a:t>Thứ </a:t>
            </a:r>
            <a:r>
              <a:rPr lang="vi-VN" sz="2800" smtClean="0">
                <a:solidFill>
                  <a:srgbClr val="002060"/>
                </a:solidFill>
              </a:rPr>
              <a:t>tư </a:t>
            </a:r>
            <a:r>
              <a:rPr lang="vi-VN" sz="2800">
                <a:solidFill>
                  <a:srgbClr val="002060"/>
                </a:solidFill>
              </a:rPr>
              <a:t>ngày </a:t>
            </a:r>
            <a:r>
              <a:rPr lang="vi-VN" sz="2800" smtClean="0">
                <a:solidFill>
                  <a:srgbClr val="002060"/>
                </a:solidFill>
              </a:rPr>
              <a:t>16 </a:t>
            </a:r>
            <a:r>
              <a:rPr lang="vi-VN" sz="2800">
                <a:solidFill>
                  <a:srgbClr val="002060"/>
                </a:solidFill>
              </a:rPr>
              <a:t>tháng 2 năm </a:t>
            </a:r>
            <a:r>
              <a:rPr lang="vi-VN" sz="2800" smtClean="0">
                <a:solidFill>
                  <a:srgbClr val="002060"/>
                </a:solidFill>
              </a:rPr>
              <a:t>2022</a:t>
            </a:r>
            <a:endParaRPr lang="vi-VN" sz="2800">
              <a:solidFill>
                <a:srgbClr val="002060"/>
              </a:solidFill>
            </a:endParaRPr>
          </a:p>
          <a:p>
            <a:pPr algn="ctr"/>
            <a:r>
              <a:rPr lang="vi-VN" sz="2800" u="sng">
                <a:solidFill>
                  <a:srgbClr val="002060"/>
                </a:solidFill>
              </a:rPr>
              <a:t>Tiếng Việt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428851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Bài 114: uê, ươ</a:t>
            </a:r>
            <a:endParaRPr lang="vi-VN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3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253" y="775306"/>
            <a:ext cx="1437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en-US" sz="9600" b="1" smtClean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n-US" sz="9600" smtClean="0">
                <a:solidFill>
                  <a:srgbClr val="002060"/>
                </a:solidFill>
                <a:latin typeface="Century Gothic" pitchFamily="34" charset="0"/>
              </a:rPr>
              <a:t>                         </a:t>
            </a:r>
            <a:endParaRPr lang="en-US" sz="9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614" y="753535"/>
            <a:ext cx="1981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2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0" smtClean="0">
                <a:solidFill>
                  <a:srgbClr val="002060"/>
                </a:solidFill>
                <a:latin typeface="UTM Avo"/>
              </a:rPr>
              <a:t>                        </a:t>
            </a:r>
            <a:endParaRPr lang="en-US" sz="12000" dirty="0">
              <a:solidFill>
                <a:srgbClr val="002060"/>
              </a:solidFill>
              <a:latin typeface="UTM Avo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0677" y="1044828"/>
            <a:ext cx="42096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161" y="2763816"/>
            <a:ext cx="4209670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52400" y="1044828"/>
            <a:ext cx="1" cy="3482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21139" y="1044828"/>
            <a:ext cx="29208" cy="3497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8773" y="4546169"/>
            <a:ext cx="41910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19294" y="2793763"/>
            <a:ext cx="0" cy="1715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756" y="2607178"/>
            <a:ext cx="1898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rgbClr val="0070C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1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1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2633008"/>
            <a:ext cx="1999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smtClean="0">
                <a:solidFill>
                  <a:srgbClr val="FF0000"/>
                </a:solidFill>
                <a:latin typeface="UTM Avo"/>
                <a:cs typeface="Aharoni" pitchFamily="2" charset="-79"/>
              </a:rPr>
              <a:t> </a:t>
            </a:r>
            <a:r>
              <a:rPr lang="en-US" sz="1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endParaRPr lang="en-US" sz="1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880555"/>
            <a:ext cx="2506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9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9600" smtClean="0">
                <a:solidFill>
                  <a:srgbClr val="002060"/>
                </a:solidFill>
                <a:latin typeface="Century Gothic" pitchFamily="34" charset="0"/>
              </a:rPr>
              <a:t>                         </a:t>
            </a:r>
            <a:endParaRPr lang="en-US" sz="9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880408"/>
            <a:ext cx="1354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12000" smtClean="0">
                <a:solidFill>
                  <a:srgbClr val="002060"/>
                </a:solidFill>
                <a:latin typeface="UTM Avo"/>
              </a:rPr>
              <a:t>                            </a:t>
            </a:r>
            <a:endParaRPr lang="en-US" sz="12000" dirty="0">
              <a:solidFill>
                <a:srgbClr val="002060"/>
              </a:solidFill>
              <a:latin typeface="UTM Avo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85630" y="1046329"/>
            <a:ext cx="42096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90114" y="2765317"/>
            <a:ext cx="4209670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797353" y="1046329"/>
            <a:ext cx="1" cy="3482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966092" y="1046329"/>
            <a:ext cx="29208" cy="3497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93726" y="4547670"/>
            <a:ext cx="41910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78340" y="2804364"/>
            <a:ext cx="0" cy="1715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48200" y="2692527"/>
            <a:ext cx="2525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1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55724" y="2710220"/>
            <a:ext cx="1999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smtClean="0">
                <a:solidFill>
                  <a:srgbClr val="FF0000"/>
                </a:solidFill>
                <a:latin typeface="UTM Avo"/>
                <a:cs typeface="Aharoni" pitchFamily="2" charset="-79"/>
              </a:rPr>
              <a:t> </a:t>
            </a:r>
            <a:r>
              <a:rPr lang="en-US" sz="1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endParaRPr lang="en-US" sz="1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  <p:bldP spid="13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205853"/>
            <a:ext cx="4114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12000" b="1" smtClean="0">
                <a:solidFill>
                  <a:srgbClr val="FF0000"/>
                </a:solidFill>
                <a:latin typeface="UTM Avo"/>
                <a:cs typeface="Aharoni" pitchFamily="2" charset="-79"/>
              </a:rPr>
              <a:t>uê</a:t>
            </a:r>
            <a:endParaRPr lang="en-US" sz="12000" b="1" dirty="0">
              <a:solidFill>
                <a:srgbClr val="FF0000"/>
              </a:solidFill>
              <a:latin typeface="UTM Avo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57200" y="3123074"/>
            <a:ext cx="4114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12000" b="1" smtClean="0">
                <a:solidFill>
                  <a:srgbClr val="FF0000"/>
                </a:solidFill>
                <a:latin typeface="UTM Avo"/>
                <a:cs typeface="Aharoni" pitchFamily="2" charset="-79"/>
              </a:rPr>
              <a:t>u</a:t>
            </a:r>
            <a:r>
              <a:rPr lang="en-US" sz="12000" b="1">
                <a:solidFill>
                  <a:srgbClr val="FF0000"/>
                </a:solidFill>
                <a:latin typeface="UTM Avo"/>
                <a:cs typeface="Aharoni" pitchFamily="2" charset="-79"/>
              </a:rPr>
              <a:t>ơ</a:t>
            </a:r>
            <a:endParaRPr lang="en-US" sz="12000" b="1" dirty="0">
              <a:solidFill>
                <a:srgbClr val="FF0000"/>
              </a:solidFill>
              <a:latin typeface="UTM Avo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4555" y="2286000"/>
            <a:ext cx="16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smtClean="0">
                <a:solidFill>
                  <a:srgbClr val="C00000"/>
                </a:solidFill>
                <a:latin typeface="UTM Avo"/>
                <a:cs typeface="Aharoni" pitchFamily="2" charset="-79"/>
              </a:rPr>
              <a:t> </a:t>
            </a:r>
            <a:r>
              <a:rPr lang="en-US" sz="12000" b="1" smtClean="0">
                <a:solidFill>
                  <a:srgbClr val="FF0000"/>
                </a:solidFill>
                <a:latin typeface="UTM Avo"/>
                <a:cs typeface="Aharoni" pitchFamily="2" charset="-79"/>
              </a:rPr>
              <a:t>u </a:t>
            </a:r>
            <a:endParaRPr lang="en-US" sz="12000" b="1" dirty="0">
              <a:solidFill>
                <a:srgbClr val="FF0000"/>
              </a:solidFill>
              <a:latin typeface="UTM Avo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20955" y="3462992"/>
            <a:ext cx="1712042" cy="71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25731" y="2561410"/>
            <a:ext cx="1559642" cy="890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835" y="1316504"/>
            <a:ext cx="21075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12000" b="1">
                <a:solidFill>
                  <a:srgbClr val="FF0000"/>
                </a:solidFill>
                <a:latin typeface="UTM Avo"/>
                <a:cs typeface="Aharoni" pitchFamily="2" charset="-79"/>
              </a:rPr>
              <a:t>ê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 </a:t>
            </a:r>
            <a:endParaRPr lang="en-US" sz="9600" b="1" dirty="0">
              <a:solidFill>
                <a:srgbClr val="FF0000"/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7862" y="3017345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>
                <a:solidFill>
                  <a:srgbClr val="FF0000"/>
                </a:solidFill>
                <a:latin typeface="UTM Avo"/>
                <a:cs typeface="Aharoni" pitchFamily="2" charset="-79"/>
              </a:rPr>
              <a:t>ơ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 </a:t>
            </a:r>
            <a:endParaRPr lang="en-US" sz="9600" b="1" dirty="0">
              <a:solidFill>
                <a:srgbClr val="FF0000"/>
              </a:solidFill>
              <a:latin typeface="Century Gothic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60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276064" y="4415165"/>
            <a:ext cx="7438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9600" b="1" smtClean="0">
                <a:latin typeface="Century Gothic" pitchFamily="34" charset="0"/>
                <a:cs typeface="Aharoni" pitchFamily="2" charset="-79"/>
              </a:rPr>
              <a:t>hoa h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uệ</a:t>
            </a:r>
            <a:endParaRPr lang="en-US" sz="10500" b="1" dirty="0">
              <a:solidFill>
                <a:srgbClr val="FF0000"/>
              </a:solidFill>
              <a:latin typeface="UTM Avo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5133" y="864680"/>
            <a:ext cx="4150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>
                <a:latin typeface="Century Gothic" pitchFamily="34" charset="0"/>
              </a:rPr>
              <a:t>h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</a:rPr>
              <a:t>uệ</a:t>
            </a:r>
            <a:r>
              <a:rPr lang="en-US" sz="9600" b="1" smtClean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n-US" sz="9600" smtClean="0">
                <a:solidFill>
                  <a:srgbClr val="002060"/>
                </a:solidFill>
                <a:latin typeface="Century Gothic" pitchFamily="34" charset="0"/>
              </a:rPr>
              <a:t>                         </a:t>
            </a:r>
            <a:endParaRPr lang="en-US" sz="9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06255" y="899849"/>
            <a:ext cx="42096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10739" y="2618837"/>
            <a:ext cx="4209670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17978" y="899849"/>
            <a:ext cx="1" cy="3482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786717" y="899849"/>
            <a:ext cx="29208" cy="3497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614351" y="4401190"/>
            <a:ext cx="41910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40528" y="2670196"/>
            <a:ext cx="0" cy="1715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67198" y="2823734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rgbClr val="0070C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9600" b="1" smtClean="0">
                <a:latin typeface="Century Gothic" pitchFamily="34" charset="0"/>
                <a:cs typeface="Aharoni" pitchFamily="2" charset="-79"/>
              </a:rPr>
              <a:t>h</a:t>
            </a:r>
            <a:endParaRPr lang="en-US" sz="9600" b="1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0289" y="2714874"/>
            <a:ext cx="3069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</a:rPr>
              <a:t>uệ</a:t>
            </a:r>
            <a:endParaRPr lang="en-US" sz="9600" b="1" dirty="0">
              <a:solidFill>
                <a:srgbClr val="FF0000"/>
              </a:solidFill>
              <a:latin typeface="Century Gothic" pitchFamily="34" charset="0"/>
              <a:cs typeface="Aharoni" pitchFamily="2" charset="-79"/>
            </a:endParaRPr>
          </a:p>
        </p:txBody>
      </p:sp>
      <p:pic>
        <p:nvPicPr>
          <p:cNvPr id="1029" name="Picture 5" descr="C:\Users\Pham Thi Minh Phuong\Desktop\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388619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9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276064" y="4415165"/>
            <a:ext cx="7438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9600" b="1" smtClean="0">
                <a:latin typeface="Century Gothic" pitchFamily="34" charset="0"/>
                <a:cs typeface="Aharoni" pitchFamily="2" charset="-79"/>
              </a:rPr>
              <a:t> h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uơ </a:t>
            </a:r>
            <a:r>
              <a:rPr lang="en-US" sz="9600" b="1" smtClean="0">
                <a:latin typeface="Century Gothic" pitchFamily="34" charset="0"/>
                <a:cs typeface="Aharoni" pitchFamily="2" charset="-79"/>
              </a:rPr>
              <a:t>vòi</a:t>
            </a:r>
            <a:endParaRPr lang="en-US" sz="10500" b="1" dirty="0">
              <a:latin typeface="UTM Avo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5133" y="864680"/>
            <a:ext cx="4150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latin typeface="Century Gothic" pitchFamily="34" charset="0"/>
              </a:rPr>
              <a:t>h</a:t>
            </a:r>
            <a:r>
              <a:rPr lang="en-US" sz="9600" b="1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</a:rPr>
              <a:t>ơ</a:t>
            </a:r>
            <a:r>
              <a:rPr lang="en-US" sz="9600" b="1" smtClean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n-US" sz="9600" smtClean="0">
                <a:solidFill>
                  <a:srgbClr val="002060"/>
                </a:solidFill>
                <a:latin typeface="Century Gothic" pitchFamily="34" charset="0"/>
              </a:rPr>
              <a:t>                         </a:t>
            </a:r>
            <a:endParaRPr lang="en-US" sz="9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06255" y="899849"/>
            <a:ext cx="42096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10739" y="2618837"/>
            <a:ext cx="4209670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17978" y="899849"/>
            <a:ext cx="1" cy="3482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786717" y="899849"/>
            <a:ext cx="29208" cy="3497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614351" y="4401190"/>
            <a:ext cx="41910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40528" y="2670196"/>
            <a:ext cx="0" cy="1715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65132" y="2823734"/>
            <a:ext cx="1811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latin typeface="Century Gothic" pitchFamily="34" charset="0"/>
                <a:cs typeface="Aharoni" pitchFamily="2" charset="-79"/>
              </a:rPr>
              <a:t>h</a:t>
            </a:r>
            <a:endParaRPr lang="en-US" sz="9600" b="1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0289" y="2714874"/>
            <a:ext cx="306961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 </a:t>
            </a:r>
            <a:r>
              <a:rPr lang="en-US" sz="9600" b="1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en-US" sz="10500" b="1">
                <a:solidFill>
                  <a:srgbClr val="FF0000"/>
                </a:solidFill>
                <a:latin typeface="UTM Avo"/>
              </a:rPr>
              <a:t>ơ</a:t>
            </a:r>
            <a:endParaRPr lang="en-US" sz="9600" b="1" dirty="0">
              <a:solidFill>
                <a:srgbClr val="FF0000"/>
              </a:solidFill>
              <a:latin typeface="Century Gothic" pitchFamily="34" charset="0"/>
              <a:cs typeface="Aharoni" pitchFamily="2" charset="-79"/>
            </a:endParaRPr>
          </a:p>
        </p:txBody>
      </p:sp>
      <p:pic>
        <p:nvPicPr>
          <p:cNvPr id="3074" name="Picture 2" descr="C:\Users\Pham Thi Minh Phuong\Desktop\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114800" cy="403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174</Words>
  <Application>Microsoft Office PowerPoint</Application>
  <PresentationFormat>On-screen Show (4:3)</PresentationFormat>
  <Paragraphs>76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.VnAvant</vt:lpstr>
      <vt:lpstr>Aharoni</vt:lpstr>
      <vt:lpstr>Arial</vt:lpstr>
      <vt:lpstr>Calibri</vt:lpstr>
      <vt:lpstr>Century Gothic</vt:lpstr>
      <vt:lpstr>HP001 4 hàng</vt:lpstr>
      <vt:lpstr>HP001 4H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Pham Thi Minh Phuong</cp:lastModifiedBy>
  <cp:revision>154</cp:revision>
  <dcterms:created xsi:type="dcterms:W3CDTF">2020-10-21T22:23:20Z</dcterms:created>
  <dcterms:modified xsi:type="dcterms:W3CDTF">2022-02-16T00:54:07Z</dcterms:modified>
</cp:coreProperties>
</file>