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295" r:id="rId12"/>
    <p:sldId id="290" r:id="rId13"/>
    <p:sldId id="281" r:id="rId14"/>
    <p:sldId id="296" r:id="rId15"/>
    <p:sldId id="292" r:id="rId16"/>
    <p:sldId id="285" r:id="rId17"/>
    <p:sldId id="272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295"/>
            <p14:sldId id="290"/>
            <p14:sldId id="281"/>
            <p14:sldId id="296"/>
            <p14:sldId id="292"/>
            <p14:sldId id="285"/>
            <p14:sldId id="272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>
        <p:scale>
          <a:sx n="87" d="100"/>
          <a:sy n="87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</a:rPr>
              <a:t>Thứ ba ngày 23 tháng 2 năm 2021</a:t>
            </a:r>
          </a:p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Việt</a:t>
            </a:r>
            <a:endParaRPr lang="vi-VN" sz="2800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14400" y="32004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72400" y="32004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57912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2200" y="57912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3900" y="3222171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33900" y="3178629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75114" y="5834743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am Thi Minh Phuong\Desktop\t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8181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n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gậm nụ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876800" y="2971792"/>
            <a:ext cx="24368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úc đại đoá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oả hương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8006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k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hoe sắc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424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hoa loa 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kèn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800600" y="3947815"/>
            <a:ext cx="38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uôn hoa khoe sắc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ham Thi Minh Phuong\Desktop\t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882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5657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3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4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96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6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7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3494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8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9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2443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10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7448" y="50284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11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ham Thi Minh Phuong\Desktop\td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5368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609600" y="3886200"/>
            <a:ext cx="82296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Pham Thi Minh Phuong\Desktop\t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57600" y="762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1999" y="762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0" y="1524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4286" y="1524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29600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39886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2209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29600" y="2895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0" y="4191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28800" y="5562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5540829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19400" y="62484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67600" y="5529943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9400" y="6172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39886" y="28956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34000" y="1600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29600" y="22860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05434" y="511969"/>
            <a:ext cx="3423112" cy="6745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Ý nào đúng ?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22" y="1828800"/>
            <a:ext cx="7467600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a) Hoa 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loa kèn </a:t>
            </a:r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không muốn nở vì sợ cúc chê nó thô. </a:t>
            </a:r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22" y="2921021"/>
            <a:ext cx="746760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Century Gothic" pitchFamily="34" charset="0"/>
              </a:rPr>
              <a:t>b) Nhờ bác làm vườn khích lệ, loa kèn bật nở.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am Thi Minh Phuong\Desktop\b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524999" cy="63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13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4905" y="2707023"/>
            <a:ext cx="214640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φψ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913749" y="928414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cái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441344" y="945306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l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87844" y="2743200"/>
            <a:ext cx="3199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c</a:t>
            </a:r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hích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596360" y="2742574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φ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Ę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04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143" y="3587181"/>
            <a:ext cx="185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φψ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15209" y="1839756"/>
            <a:ext cx="2919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cái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60524" y="1851286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l</a:t>
            </a:r>
            <a:r>
              <a:rPr lang="el-GR" sz="9000" b="1" smtClean="0">
                <a:latin typeface="HP001 4 hàng" pitchFamily="34" charset="-93"/>
                <a:ea typeface="HP001 4H" pitchFamily="34" charset="-127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 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2156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chích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28635" y="5438098"/>
            <a:ext cx="342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 smtClean="0">
                <a:latin typeface="HP001 4 hàng" pitchFamily="34" charset="-93"/>
                <a:ea typeface="HP001 4H" pitchFamily="34" charset="-127"/>
              </a:rPr>
              <a:t>ch</a:t>
            </a:r>
            <a:r>
              <a:rPr lang="el-GR" sz="8800" b="1" smtClean="0">
                <a:latin typeface="HP001 4 hàng" pitchFamily="34" charset="-93"/>
                <a:ea typeface="HP001 4H" pitchFamily="34" charset="-127"/>
              </a:rPr>
              <a:t>φ</a:t>
            </a:r>
            <a:r>
              <a:rPr lang="vi-VN" sz="8800" b="1" smtClean="0">
                <a:latin typeface="HP001 4 hàng" pitchFamily="34" charset="-93"/>
                <a:ea typeface="HP001 4H" pitchFamily="34" charset="-127"/>
              </a:rPr>
              <a:t>Ę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37917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3874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chim khướu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2446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uả lựu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671662" y="2167281"/>
            <a:ext cx="135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ưu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585524" y="2167280"/>
            <a:ext cx="1787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ươu  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2823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ưu điện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486400" y="4579202"/>
            <a:ext cx="27126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ốc bươu</a:t>
            </a:r>
            <a:endParaRPr lang="en-US" alt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am Thi Minh Phuong\Desktop\t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8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52400" y="2895600"/>
            <a:ext cx="7315200" cy="76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ba ngày 23 tháng 2 năm 2021</a:t>
            </a: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4288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113: oa, oe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390" y="890285"/>
            <a:ext cx="1437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094" y="881324"/>
            <a:ext cx="198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9294" y="279376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7756" y="2607178"/>
            <a:ext cx="189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633008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6924" y="880555"/>
            <a:ext cx="2506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869522"/>
            <a:ext cx="1354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  <a:r>
              <a:rPr lang="en-US" sz="120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120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78340" y="280436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2692527"/>
            <a:ext cx="2525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5724" y="2710220"/>
            <a:ext cx="199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1205853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3123074"/>
            <a:ext cx="4114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oe</a:t>
            </a:r>
            <a:endParaRPr lang="en-US" sz="12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555" y="22860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20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endParaRPr lang="en-US" sz="12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20955" y="3462992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5731" y="2561410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62835" y="1316504"/>
            <a:ext cx="2107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7862" y="301734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6064" y="4415165"/>
            <a:ext cx="65244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cái l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105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484" y="864680"/>
            <a:ext cx="3352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l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93884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5133" y="2780228"/>
            <a:ext cx="165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l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775548"/>
            <a:ext cx="3069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050" name="Picture 2" descr="C:\Users\Pham Thi Minh Phuong\Desktop\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6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76064" y="4415165"/>
            <a:ext cx="7438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chích ch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e</a:t>
            </a:r>
            <a:endParaRPr lang="en-US" sz="105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5133" y="864680"/>
            <a:ext cx="41507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ch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e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40528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289" y="2714874"/>
            <a:ext cx="3069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0500" b="1" smtClean="0">
                <a:solidFill>
                  <a:srgbClr val="FF0000"/>
                </a:solidFill>
                <a:latin typeface="UTM Avo"/>
              </a:rPr>
              <a:t>e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596" y="335280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3667" y="1694011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-196840"/>
            <a:ext cx="91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atin typeface="Arial"/>
                <a:cs typeface="Arial"/>
              </a:rPr>
              <a:t>̖</a:t>
            </a:r>
            <a:endParaRPr lang="en-US" sz="10500" b="1" dirty="0">
              <a:latin typeface="UTM Avo"/>
              <a:cs typeface="Aharoni" pitchFamily="2" charset="-79"/>
            </a:endParaRPr>
          </a:p>
        </p:txBody>
      </p:sp>
      <p:pic>
        <p:nvPicPr>
          <p:cNvPr id="2" name="Picture 2" descr="C:\Users\Pham Thi Minh Phuong\Desktop\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4680"/>
            <a:ext cx="3962398" cy="35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714" y="85801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0760" y="858015"/>
            <a:ext cx="1072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oe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332" y="1555512"/>
            <a:ext cx="1252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l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7204" y="1581117"/>
            <a:ext cx="19319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c</a:t>
            </a:r>
            <a:r>
              <a:rPr lang="en-US" sz="5400" b="1" smtClean="0">
                <a:latin typeface="Century Gothic" pitchFamily="34" charset="0"/>
              </a:rPr>
              <a:t>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oè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1608" y="2275893"/>
            <a:ext cx="4204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c</a:t>
            </a:r>
            <a:r>
              <a:rPr lang="en-US" sz="5400" b="1" smtClean="0">
                <a:latin typeface="Century Gothic" pitchFamily="34" charset="0"/>
              </a:rPr>
              <a:t>hích ch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oè </a:t>
            </a:r>
            <a:endParaRPr lang="en-US" sz="5400" b="1" smtClean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740" y="2256397"/>
            <a:ext cx="25138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latin typeface="Century Gothic" pitchFamily="34" charset="0"/>
              </a:rPr>
              <a:t>cái l</a:t>
            </a:r>
            <a:r>
              <a:rPr lang="en-US" sz="5400" b="1" smtClean="0">
                <a:solidFill>
                  <a:srgbClr val="FF0000"/>
                </a:solidFill>
                <a:latin typeface="Century Gothic" pitchFamily="34" charset="0"/>
              </a:rPr>
              <a:t>oa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0709" y="1640448"/>
            <a:ext cx="71536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oa, oe</a:t>
            </a:r>
            <a:endParaRPr lang="vi-VN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180</Words>
  <Application>Microsoft Office PowerPoint</Application>
  <PresentationFormat>On-screen Show (4:3)</PresentationFormat>
  <Paragraphs>78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145</cp:revision>
  <dcterms:created xsi:type="dcterms:W3CDTF">2020-10-21T22:23:20Z</dcterms:created>
  <dcterms:modified xsi:type="dcterms:W3CDTF">2021-02-23T02:19:03Z</dcterms:modified>
</cp:coreProperties>
</file>