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542" r:id="rId3"/>
    <p:sldId id="543" r:id="rId4"/>
    <p:sldId id="544" r:id="rId5"/>
    <p:sldId id="545" r:id="rId6"/>
    <p:sldId id="510" r:id="rId7"/>
    <p:sldId id="516" r:id="rId8"/>
    <p:sldId id="260" r:id="rId9"/>
    <p:sldId id="267" r:id="rId10"/>
    <p:sldId id="519" r:id="rId11"/>
    <p:sldId id="546" r:id="rId12"/>
    <p:sldId id="520" r:id="rId13"/>
    <p:sldId id="521" r:id="rId14"/>
    <p:sldId id="539" r:id="rId15"/>
    <p:sldId id="523" r:id="rId16"/>
    <p:sldId id="524" r:id="rId17"/>
    <p:sldId id="522" r:id="rId18"/>
    <p:sldId id="536" r:id="rId19"/>
    <p:sldId id="548" r:id="rId20"/>
    <p:sldId id="526" r:id="rId21"/>
    <p:sldId id="525" r:id="rId22"/>
    <p:sldId id="528" r:id="rId23"/>
    <p:sldId id="529" r:id="rId24"/>
    <p:sldId id="547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E8A"/>
    <a:srgbClr val="C1C3F3"/>
    <a:srgbClr val="F9B2C2"/>
    <a:srgbClr val="FEE0BC"/>
    <a:srgbClr val="95C9E1"/>
    <a:srgbClr val="715D55"/>
    <a:srgbClr val="B2D4B9"/>
    <a:srgbClr val="DBEFF8"/>
    <a:srgbClr val="BEDAEF"/>
    <a:srgbClr val="6F6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84" y="1398"/>
      </p:cViewPr>
      <p:guideLst>
        <p:guide orient="horz" pos="2160"/>
        <p:guide pos="41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47174-A3E5-4011-8982-DE4065AFD29C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34022-145F-4429-A8DC-D3653E920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2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BF795-2288-4BDA-B3EB-6401AA8EE6C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71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BF795-2288-4BDA-B3EB-6401AA8EE6C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92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29.png"/><Relationship Id="rId17" Type="http://schemas.openxmlformats.org/officeDocument/2006/relationships/image" Target="../media/image61.png"/><Relationship Id="rId2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56.png"/><Relationship Id="rId14" Type="http://schemas.openxmlformats.org/officeDocument/2006/relationships/image" Target="../media/image4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23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CC763F-DDC6-4B60-83BE-366ACFCF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6104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04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165745-2C34-4AD6-A2EE-899E9F7442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458788"/>
            <a:ext cx="9489439" cy="3063875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0CE37E6-DA9F-4115-9D2D-53FD3A29A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09178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118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70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A9ED92-12D2-4653-A680-B4CBE06B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4FF76B-B85B-4BE6-9BFD-3D9DF9457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419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9AAB8F60-1A40-4959-8931-DF7E40F8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72B5008-2770-4773-8CF8-5C65D680B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10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4B30B9-AF0F-4ADC-8E71-644409ACF9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70000" y="698500"/>
            <a:ext cx="9944100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60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14A0B31-725D-4D4F-94C2-246BC8ABC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0" y="495300"/>
            <a:ext cx="110490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2016A1-639D-4292-8308-4E010177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784725"/>
            <a:ext cx="11049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16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1207A7C6-B807-4F7F-9E64-1EF88641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300" y="390525"/>
            <a:ext cx="57785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453F15-2B75-48D9-A1FF-5B7A978BAE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400" y="10414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02CD71B-17E5-4BD8-833F-6B9A3EA37CC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8400" y="4406901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1139E90-7A27-46E5-A527-CF59E28F8E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32700" y="5270500"/>
            <a:ext cx="3073400" cy="1435100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04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102F47-CB03-499D-ACFA-E36FA89E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EFB97B-15E0-49C9-A0FD-124F7F473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548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299649-FDF1-47DE-B9AE-8CBA49DE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4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B22C7D-7270-4765-8B40-1536C77FF1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88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09C148-5EFC-41C3-AF83-438BDCF7BF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15400" y="2619375"/>
            <a:ext cx="2844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195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AB9D28-5C7E-4279-9B2D-D56471FA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E977F44-52E4-4544-B838-EEBA90651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0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76995B-CA23-4DE7-983C-31D169B68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1336675"/>
            <a:ext cx="4286250" cy="29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A9CDDA-29DF-4983-BA86-E9B1E60A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521" y="5133770"/>
            <a:ext cx="4390155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826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072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24EE5-D2B8-4421-A4F7-7145087C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B493-F93E-4974-9CBE-DB440FC7C5D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6676C-A8BB-47ED-BCDF-72ABCE6D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1B5E5-F6E4-4E6B-8D72-26004B6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5698-0BCC-4A93-AB22-BF7A8DA1F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82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6937574" y="90538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3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8.64198E-7 C -0.00711 -0.01914 -0.01562 -0.01111 -0.02499 -0.02222 C -0.02777 -0.02562 -0.03055 -0.02871 -0.03333 -0.0321 C -0.03576 -0.03488 -0.03923 -0.03426 -0.04166 -0.03704 C -0.04722 -0.04352 -0.0559 -0.05772 -0.06249 -0.06173 C -0.07586 -0.06976 -0.0894 -0.07593 -0.10277 -0.08395 C -0.10694 -0.08642 -0.11128 -0.09321 -0.11527 -0.0963 C -0.12447 -0.1034 -0.13489 -0.10803 -0.14444 -0.11358 C -0.15277 -0.11852 -0.16076 -0.1284 -0.16944 -0.13087 C -0.18472 -0.1355 -0.17499 -0.13303 -0.1986 -0.13581 C -0.21336 -0.14105 -0.22413 -0.14414 -0.24027 -0.14568 C -0.2802 -0.16327 -0.24756 -0.15062 -0.34027 -0.14815 C -0.35416 -0.13982 -0.36892 -0.13735 -0.38333 -0.13334 C -0.39374 -0.13056 -0.40329 -0.12562 -0.41388 -0.12346 C -0.42308 -0.1179 -0.43246 -0.1142 -0.44166 -0.10864 C -0.44322 -0.10772 -0.44426 -0.10494 -0.44583 -0.10371 C -0.44999 -0.10031 -0.45416 -0.09722 -0.45833 -0.09383 C -0.46093 -0.09167 -0.46423 -0.09167 -0.46666 -0.08889 C -0.47083 -0.08395 -0.47447 -0.07685 -0.47916 -0.07408 C -0.48558 -0.07037 -0.49218 -0.0679 -0.4986 -0.0642 C -0.4986 -0.0642 -0.50902 -0.05185 -0.5111 -0.04939 C -0.51614 -0.04352 -0.52586 -0.04074 -0.53194 -0.03704 C -0.53506 -0.03519 -0.53749 -0.03056 -0.54027 -0.02716 C -0.54166 -0.02562 -0.54444 -0.02222 -0.54444 -0.02222 C -0.54635 -0.01729 -0.54722 -0.01081 -0.54999 -0.00741 C -0.55694 0.00092 -0.56388 0.00895 -0.57083 0.01728 C -0.57517 0.02253 -0.57829 0.02901 -0.58333 0.0321 C -0.58419 0.03457 -0.58472 0.03765 -0.5861 0.0395 C -0.58732 0.04105 -0.58923 0.04012 -0.59027 0.04197 C -0.60642 0.07068 -0.58819 0.04784 -0.59999 0.06173 C -0.60642 0.07901 -0.61718 0.08858 -0.62638 0.10123 C -0.62899 0.10494 -0.63194 0.10771 -0.63472 0.11111 C -0.6361 0.11265 -0.63888 0.11605 -0.63888 0.11605 C -0.64183 0.1321 -0.63767 0.11636 -0.64444 0.12592 C -0.64583 0.12778 -0.64617 0.13117 -0.64722 0.13333 C -0.65069 0.14074 -0.65381 0.14784 -0.65833 0.15308 C -0.66215 0.17315 -0.66909 0.19784 -0.67916 0.20987 C -0.68003 0.21234 -0.68072 0.21512 -0.68194 0.21728 C -0.68315 0.21944 -0.68506 0.21975 -0.6861 0.22222 C -0.68697 0.22438 -0.6868 0.22747 -0.68749 0.22963 C -0.69097 0.24105 -0.69895 0.25401 -0.70138 0.26666 C -0.70451 0.28333 -0.7111 0.30617 -0.71805 0.31852 C -0.72239 0.34197 -0.73055 0.36265 -0.7361 0.38518 C -0.74079 0.40401 -0.74183 0.42253 -0.74444 0.44197 C -0.74704 0.46265 -0.75225 0.4824 -0.75694 0.50123 C -0.76336 0.52685 -0.76458 0.55432 -0.76944 0.58024 C -0.77308 0.64352 -0.77169 0.61296 -0.7736 0.6716 C -0.77239 0.74074 -0.77065 0.83086 -0.7611 0.89876 C -0.76058 0.91203 -0.76076 0.92531 -0.75972 0.93827 C -0.75867 0.95247 -0.75208 0.97006 -0.7486 0.98271 C -0.74669 0.98981 -0.74687 0.99722 -0.74583 1.00494 C -0.7434 1.0216 -0.73888 1.03549 -0.7361 1.05185 C -0.73489 1.05926 -0.73263 1.06636 -0.73194 1.07407 C -0.73038 1.09105 -0.73055 1.1037 -0.72222 1.11358 C -0.72135 1.11605 -0.72065 1.11882 -0.71944 1.12098 C -0.71822 1.12315 -0.71614 1.12345 -0.71527 1.12592 C -0.71371 1.13024 -0.71406 1.13642 -0.71249 1.14074 C -0.70711 1.15494 -0.70399 1.17068 -0.6986 1.18518 C -0.69774 1.18765 -0.69669 1.19012 -0.69583 1.19259 C -0.69496 1.19475 -0.69548 1.19815 -0.69444 1.2 C -0.68576 1.21543 -0.6861 1.20308 -0.6861 1.21234 " pathEditMode="relative" ptsTypes="ffffffffffffffffffffffffffffffffffffffffffffffffffffffffffff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2022/12/3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04700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B2A2-A61F-4E20-B9B9-E0B6BD2D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88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5C2EF-D9ED-41BB-A64E-DB21007711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325813"/>
            <a:ext cx="10515600" cy="3014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20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C305-CF00-4BBC-84EC-926C640731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8325" y="639763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ED3096-408C-425F-8C02-B0CF054E4B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75439" y="639762"/>
            <a:ext cx="4948238" cy="5151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17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9820-EE64-4693-8613-6144C950BF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6315B5-69CC-4EE4-9E63-49A77455A9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58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0B7A36-7B45-4E1D-8CC1-9EB8107608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4081" y="17881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E954F-32E0-4063-A783-89B576D076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40319" y="690880"/>
            <a:ext cx="4124961" cy="5527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83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E03E7DE-B533-4D63-A8F2-A422226329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0081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759D-DD3B-40D3-9693-93F2A25B8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03999" y="670560"/>
            <a:ext cx="4947920" cy="4744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21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2D0B7F-93A3-49B6-A2CA-4BAB01B6FB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48460" y="3429000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905D955-50EE-4609-B446-FC17CF3A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9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42AF22-4800-4358-AF53-5DED9E4F0F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960" y="1690688"/>
            <a:ext cx="9489439" cy="3063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02A68E24-5ED6-4D70-BF08-A0A6BB26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1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391EB-9B3C-4594-8A04-63BA7DB3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4F257-4213-4DCD-9C65-5B7D2535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74A2E-0DD8-42F7-A502-14C326A2C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B493-F93E-4974-9CBE-DB440FC7C5D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1CC91-4753-436C-996A-27ACB813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04129-EDCB-4FA3-B383-3D91C6BED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5698-0BCC-4A93-AB22-BF7A8DA1F36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B332D5-EFBD-4FAC-A07F-F678D965EF77}"/>
              </a:ext>
            </a:extLst>
          </p:cNvPr>
          <p:cNvSpPr/>
          <p:nvPr userDrawn="1"/>
        </p:nvSpPr>
        <p:spPr>
          <a:xfrm>
            <a:off x="-1675986" y="34640"/>
            <a:ext cx="403123" cy="403123"/>
          </a:xfrm>
          <a:prstGeom prst="rect">
            <a:avLst/>
          </a:prstGeom>
          <a:solidFill>
            <a:srgbClr val="FEE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40F68-48CB-4269-9926-7993CFE4FC11}"/>
              </a:ext>
            </a:extLst>
          </p:cNvPr>
          <p:cNvSpPr/>
          <p:nvPr userDrawn="1"/>
        </p:nvSpPr>
        <p:spPr>
          <a:xfrm>
            <a:off x="-1675987" y="541001"/>
            <a:ext cx="403123" cy="403123"/>
          </a:xfrm>
          <a:prstGeom prst="rect">
            <a:avLst/>
          </a:prstGeom>
          <a:solidFill>
            <a:srgbClr val="F9B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80CE5-F2FC-4156-8E6E-5EB8451F6199}"/>
              </a:ext>
            </a:extLst>
          </p:cNvPr>
          <p:cNvSpPr/>
          <p:nvPr userDrawn="1"/>
        </p:nvSpPr>
        <p:spPr>
          <a:xfrm>
            <a:off x="-1675988" y="1061884"/>
            <a:ext cx="403123" cy="403123"/>
          </a:xfrm>
          <a:prstGeom prst="rect">
            <a:avLst/>
          </a:prstGeom>
          <a:solidFill>
            <a:srgbClr val="95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F8C511-0400-4F62-87D8-1AA635FA026A}"/>
              </a:ext>
            </a:extLst>
          </p:cNvPr>
          <p:cNvSpPr/>
          <p:nvPr userDrawn="1"/>
        </p:nvSpPr>
        <p:spPr>
          <a:xfrm>
            <a:off x="-1675989" y="1582767"/>
            <a:ext cx="403123" cy="403123"/>
          </a:xfrm>
          <a:prstGeom prst="rect">
            <a:avLst/>
          </a:prstGeom>
          <a:solidFill>
            <a:srgbClr val="C1C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5B231B-0946-4C2C-88FD-9B2AEDF93679}"/>
              </a:ext>
            </a:extLst>
          </p:cNvPr>
          <p:cNvSpPr/>
          <p:nvPr userDrawn="1"/>
        </p:nvSpPr>
        <p:spPr>
          <a:xfrm>
            <a:off x="-1675990" y="2084439"/>
            <a:ext cx="403123" cy="403123"/>
          </a:xfrm>
          <a:prstGeom prst="rect">
            <a:avLst/>
          </a:prstGeom>
          <a:solidFill>
            <a:srgbClr val="B2D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51F00-8A39-4F55-9B83-1D2AC406C3AD}"/>
              </a:ext>
            </a:extLst>
          </p:cNvPr>
          <p:cNvSpPr/>
          <p:nvPr userDrawn="1"/>
        </p:nvSpPr>
        <p:spPr>
          <a:xfrm>
            <a:off x="-1675991" y="2568403"/>
            <a:ext cx="403123" cy="403123"/>
          </a:xfrm>
          <a:prstGeom prst="rect">
            <a:avLst/>
          </a:prstGeom>
          <a:solidFill>
            <a:srgbClr val="715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73AE3-B3BB-4AD5-96B4-08F57D58187D}"/>
              </a:ext>
            </a:extLst>
          </p:cNvPr>
          <p:cNvSpPr/>
          <p:nvPr userDrawn="1"/>
        </p:nvSpPr>
        <p:spPr>
          <a:xfrm>
            <a:off x="-1134709" y="555296"/>
            <a:ext cx="403123" cy="403123"/>
          </a:xfrm>
          <a:prstGeom prst="rect">
            <a:avLst/>
          </a:prstGeom>
          <a:solidFill>
            <a:srgbClr val="F0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2EC65E-2FD4-48EE-B391-DD775CB4B3A0}"/>
              </a:ext>
            </a:extLst>
          </p:cNvPr>
          <p:cNvSpPr/>
          <p:nvPr userDrawn="1"/>
        </p:nvSpPr>
        <p:spPr>
          <a:xfrm>
            <a:off x="-1134709" y="1061883"/>
            <a:ext cx="403123" cy="403123"/>
          </a:xfrm>
          <a:prstGeom prst="rect">
            <a:avLst/>
          </a:prstGeom>
          <a:solidFill>
            <a:srgbClr val="BED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69DCB5-5F02-442C-B625-067ECFFCA975}"/>
              </a:ext>
            </a:extLst>
          </p:cNvPr>
          <p:cNvSpPr/>
          <p:nvPr userDrawn="1"/>
        </p:nvSpPr>
        <p:spPr>
          <a:xfrm>
            <a:off x="-635320" y="1061883"/>
            <a:ext cx="403123" cy="403123"/>
          </a:xfrm>
          <a:prstGeom prst="rect">
            <a:avLst/>
          </a:prstGeom>
          <a:solidFill>
            <a:srgbClr val="DB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55" r:id="rId21"/>
    <p:sldLayoutId id="2147483676" r:id="rId22"/>
    <p:sldLayoutId id="2147483677" r:id="rId23"/>
    <p:sldLayoutId id="214748367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mp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3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30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mp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3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audio" Target="../media/media2.mp3"/><Relationship Id="rId7" Type="http://schemas.openxmlformats.org/officeDocument/2006/relationships/audio" Target="../media/audio6.wav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131.png"/><Relationship Id="rId5" Type="http://schemas.openxmlformats.org/officeDocument/2006/relationships/audio" Target="../media/audio4.wav"/><Relationship Id="rId10" Type="http://schemas.openxmlformats.org/officeDocument/2006/relationships/image" Target="../media/image13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audio" Target="../media/media2.mp3"/><Relationship Id="rId7" Type="http://schemas.openxmlformats.org/officeDocument/2006/relationships/audio" Target="../media/audio5.wav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131.png"/><Relationship Id="rId5" Type="http://schemas.openxmlformats.org/officeDocument/2006/relationships/audio" Target="../media/audio4.wav"/><Relationship Id="rId10" Type="http://schemas.openxmlformats.org/officeDocument/2006/relationships/image" Target="../media/image135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13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13" Type="http://schemas.openxmlformats.org/officeDocument/2006/relationships/audio" Target="../media/audio3.wav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audio" Target="../media/audio2.wav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3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tmp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1.tmp"/><Relationship Id="rId4" Type="http://schemas.openxmlformats.org/officeDocument/2006/relationships/image" Target="../media/image90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03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11" Type="http://schemas.openxmlformats.org/officeDocument/2006/relationships/image" Target="../media/image101.svg"/><Relationship Id="rId5" Type="http://schemas.openxmlformats.org/officeDocument/2006/relationships/image" Target="../media/image97.sv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80.svg"/><Relationship Id="rId1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18" Type="http://schemas.openxmlformats.org/officeDocument/2006/relationships/image" Target="../media/image121.png"/><Relationship Id="rId3" Type="http://schemas.openxmlformats.org/officeDocument/2006/relationships/image" Target="../media/image106.svg"/><Relationship Id="rId21" Type="http://schemas.openxmlformats.org/officeDocument/2006/relationships/image" Target="../media/image124.gif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17" Type="http://schemas.openxmlformats.org/officeDocument/2006/relationships/image" Target="../media/image120.sv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24" Type="http://schemas.openxmlformats.org/officeDocument/2006/relationships/image" Target="../media/image127.svg"/><Relationship Id="rId5" Type="http://schemas.openxmlformats.org/officeDocument/2006/relationships/image" Target="../media/image108.svg"/><Relationship Id="rId15" Type="http://schemas.openxmlformats.org/officeDocument/2006/relationships/image" Target="../media/image118.svg"/><Relationship Id="rId23" Type="http://schemas.openxmlformats.org/officeDocument/2006/relationships/image" Target="../media/image126.png"/><Relationship Id="rId10" Type="http://schemas.openxmlformats.org/officeDocument/2006/relationships/image" Target="../media/image113.png"/><Relationship Id="rId19" Type="http://schemas.openxmlformats.org/officeDocument/2006/relationships/image" Target="../media/image122.svg"/><Relationship Id="rId4" Type="http://schemas.openxmlformats.org/officeDocument/2006/relationships/image" Target="../media/image107.pn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154BFF4-C485-45AA-BD31-5E926F1679DE}"/>
              </a:ext>
            </a:extLst>
          </p:cNvPr>
          <p:cNvSpPr txBox="1"/>
          <p:nvPr/>
        </p:nvSpPr>
        <p:spPr>
          <a:xfrm>
            <a:off x="2137913" y="368832"/>
            <a:ext cx="7538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200" spc="300" dirty="0">
                <a:ln w="254000">
                  <a:solidFill>
                    <a:schemeClr val="bg1"/>
                  </a:solidFill>
                </a:ln>
                <a:solidFill>
                  <a:srgbClr val="95C9E1"/>
                </a:solidFill>
                <a:latin typeface="iCiel Cadena" panose="02000503000000020004" pitchFamily="50" charset="0"/>
                <a:cs typeface="Itim" panose="00000500000000000000" pitchFamily="2" charset="-34"/>
              </a:rPr>
              <a:t>Nghe-viết:</a:t>
            </a:r>
            <a:endParaRPr lang="en-US" sz="7200" spc="300" dirty="0">
              <a:ln w="254000">
                <a:solidFill>
                  <a:schemeClr val="bg1"/>
                </a:solidFill>
              </a:ln>
              <a:solidFill>
                <a:srgbClr val="95C9E1"/>
              </a:solidFill>
              <a:latin typeface="iCiel Cadena" panose="02000503000000020004" pitchFamily="50" charset="0"/>
              <a:cs typeface="Itim" panose="00000500000000000000" pitchFamily="2" charset="-34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58" y="247518"/>
            <a:ext cx="7541406" cy="1402202"/>
          </a:xfrm>
          <a:prstGeom prst="rect">
            <a:avLst/>
          </a:prstGeom>
        </p:spPr>
      </p:pic>
      <p:pic>
        <p:nvPicPr>
          <p:cNvPr id="52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51" y="160256"/>
            <a:ext cx="951971" cy="952716"/>
          </a:xfrm>
          <a:prstGeom prst="rect">
            <a:avLst/>
          </a:prstGeom>
        </p:spPr>
      </p:pic>
      <p:pic>
        <p:nvPicPr>
          <p:cNvPr id="5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61345" y="86932"/>
            <a:ext cx="2852053" cy="1445440"/>
          </a:xfrm>
          <a:prstGeom prst="rect">
            <a:avLst/>
          </a:prstGeom>
        </p:spPr>
      </p:pic>
      <p:pic>
        <p:nvPicPr>
          <p:cNvPr id="6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711" y="5792814"/>
            <a:ext cx="1536560" cy="951406"/>
          </a:xfrm>
          <a:prstGeom prst="rect">
            <a:avLst/>
          </a:prstGeom>
        </p:spPr>
      </p:pic>
      <p:grpSp>
        <p:nvGrpSpPr>
          <p:cNvPr id="62" name="组合 15"/>
          <p:cNvGrpSpPr/>
          <p:nvPr/>
        </p:nvGrpSpPr>
        <p:grpSpPr>
          <a:xfrm>
            <a:off x="11419921" y="4905210"/>
            <a:ext cx="617813" cy="663038"/>
            <a:chOff x="-2033679" y="889419"/>
            <a:chExt cx="463503" cy="619473"/>
          </a:xfrm>
        </p:grpSpPr>
        <p:pic>
          <p:nvPicPr>
            <p:cNvPr id="6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组合 18"/>
          <p:cNvGrpSpPr/>
          <p:nvPr/>
        </p:nvGrpSpPr>
        <p:grpSpPr>
          <a:xfrm>
            <a:off x="9095158" y="1989760"/>
            <a:ext cx="532374" cy="660860"/>
            <a:chOff x="-2033679" y="889419"/>
            <a:chExt cx="463503" cy="619473"/>
          </a:xfrm>
        </p:grpSpPr>
        <p:pic>
          <p:nvPicPr>
            <p:cNvPr id="6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组合 28"/>
          <p:cNvGrpSpPr/>
          <p:nvPr/>
        </p:nvGrpSpPr>
        <p:grpSpPr>
          <a:xfrm>
            <a:off x="120774" y="1032814"/>
            <a:ext cx="412840" cy="553078"/>
            <a:chOff x="-2033679" y="889419"/>
            <a:chExt cx="463503" cy="619473"/>
          </a:xfrm>
        </p:grpSpPr>
        <p:pic>
          <p:nvPicPr>
            <p:cNvPr id="7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组合 31"/>
          <p:cNvGrpSpPr/>
          <p:nvPr/>
        </p:nvGrpSpPr>
        <p:grpSpPr>
          <a:xfrm>
            <a:off x="3090948" y="1755933"/>
            <a:ext cx="557225" cy="618722"/>
            <a:chOff x="-2033679" y="889419"/>
            <a:chExt cx="463503" cy="619473"/>
          </a:xfrm>
        </p:grpSpPr>
        <p:pic>
          <p:nvPicPr>
            <p:cNvPr id="7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组合 34"/>
          <p:cNvGrpSpPr/>
          <p:nvPr/>
        </p:nvGrpSpPr>
        <p:grpSpPr>
          <a:xfrm>
            <a:off x="2883241" y="5981772"/>
            <a:ext cx="507913" cy="661511"/>
            <a:chOff x="-2033679" y="889419"/>
            <a:chExt cx="463503" cy="619473"/>
          </a:xfrm>
        </p:grpSpPr>
        <p:pic>
          <p:nvPicPr>
            <p:cNvPr id="7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组合 21"/>
          <p:cNvGrpSpPr/>
          <p:nvPr/>
        </p:nvGrpSpPr>
        <p:grpSpPr>
          <a:xfrm>
            <a:off x="7757045" y="791852"/>
            <a:ext cx="444275" cy="536908"/>
            <a:chOff x="-2033680" y="889419"/>
            <a:chExt cx="463503" cy="619473"/>
          </a:xfrm>
        </p:grpSpPr>
        <p:pic>
          <p:nvPicPr>
            <p:cNvPr id="8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80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67C24-CA6D-EFBD-9D1A-D36DC530754F}"/>
              </a:ext>
            </a:extLst>
          </p:cNvPr>
          <p:cNvSpPr/>
          <p:nvPr/>
        </p:nvSpPr>
        <p:spPr>
          <a:xfrm>
            <a:off x="1377387" y="2812648"/>
            <a:ext cx="10042534" cy="2578201"/>
          </a:xfrm>
          <a:custGeom>
            <a:avLst/>
            <a:gdLst>
              <a:gd name="connsiteX0" fmla="*/ 0 w 10042534"/>
              <a:gd name="connsiteY0" fmla="*/ 429709 h 2578201"/>
              <a:gd name="connsiteX1" fmla="*/ 429709 w 10042534"/>
              <a:gd name="connsiteY1" fmla="*/ 0 h 2578201"/>
              <a:gd name="connsiteX2" fmla="*/ 1095485 w 10042534"/>
              <a:gd name="connsiteY2" fmla="*/ 0 h 2578201"/>
              <a:gd name="connsiteX3" fmla="*/ 1485767 w 10042534"/>
              <a:gd name="connsiteY3" fmla="*/ 0 h 2578201"/>
              <a:gd name="connsiteX4" fmla="*/ 1876050 w 10042534"/>
              <a:gd name="connsiteY4" fmla="*/ 0 h 2578201"/>
              <a:gd name="connsiteX5" fmla="*/ 2541826 w 10042534"/>
              <a:gd name="connsiteY5" fmla="*/ 0 h 2578201"/>
              <a:gd name="connsiteX6" fmla="*/ 3299433 w 10042534"/>
              <a:gd name="connsiteY6" fmla="*/ 0 h 2578201"/>
              <a:gd name="connsiteX7" fmla="*/ 3689715 w 10042534"/>
              <a:gd name="connsiteY7" fmla="*/ 0 h 2578201"/>
              <a:gd name="connsiteX8" fmla="*/ 4171829 w 10042534"/>
              <a:gd name="connsiteY8" fmla="*/ 0 h 2578201"/>
              <a:gd name="connsiteX9" fmla="*/ 4837605 w 10042534"/>
              <a:gd name="connsiteY9" fmla="*/ 0 h 2578201"/>
              <a:gd name="connsiteX10" fmla="*/ 5319718 w 10042534"/>
              <a:gd name="connsiteY10" fmla="*/ 0 h 2578201"/>
              <a:gd name="connsiteX11" fmla="*/ 5893663 w 10042534"/>
              <a:gd name="connsiteY11" fmla="*/ 0 h 2578201"/>
              <a:gd name="connsiteX12" fmla="*/ 6559439 w 10042534"/>
              <a:gd name="connsiteY12" fmla="*/ 0 h 2578201"/>
              <a:gd name="connsiteX13" fmla="*/ 7225215 w 10042534"/>
              <a:gd name="connsiteY13" fmla="*/ 0 h 2578201"/>
              <a:gd name="connsiteX14" fmla="*/ 7799160 w 10042534"/>
              <a:gd name="connsiteY14" fmla="*/ 0 h 2578201"/>
              <a:gd name="connsiteX15" fmla="*/ 8464936 w 10042534"/>
              <a:gd name="connsiteY15" fmla="*/ 0 h 2578201"/>
              <a:gd name="connsiteX16" fmla="*/ 9038880 w 10042534"/>
              <a:gd name="connsiteY16" fmla="*/ 0 h 2578201"/>
              <a:gd name="connsiteX17" fmla="*/ 9612825 w 10042534"/>
              <a:gd name="connsiteY17" fmla="*/ 0 h 2578201"/>
              <a:gd name="connsiteX18" fmla="*/ 10042534 w 10042534"/>
              <a:gd name="connsiteY18" fmla="*/ 429709 h 2578201"/>
              <a:gd name="connsiteX19" fmla="*/ 10042534 w 10042534"/>
              <a:gd name="connsiteY19" fmla="*/ 1019824 h 2578201"/>
              <a:gd name="connsiteX20" fmla="*/ 10042534 w 10042534"/>
              <a:gd name="connsiteY20" fmla="*/ 1592752 h 2578201"/>
              <a:gd name="connsiteX21" fmla="*/ 10042534 w 10042534"/>
              <a:gd name="connsiteY21" fmla="*/ 2148492 h 2578201"/>
              <a:gd name="connsiteX22" fmla="*/ 9612825 w 10042534"/>
              <a:gd name="connsiteY22" fmla="*/ 2578201 h 2578201"/>
              <a:gd name="connsiteX23" fmla="*/ 8947049 w 10042534"/>
              <a:gd name="connsiteY23" fmla="*/ 2578201 h 2578201"/>
              <a:gd name="connsiteX24" fmla="*/ 8556767 w 10042534"/>
              <a:gd name="connsiteY24" fmla="*/ 2578201 h 2578201"/>
              <a:gd name="connsiteX25" fmla="*/ 8166484 w 10042534"/>
              <a:gd name="connsiteY25" fmla="*/ 2578201 h 2578201"/>
              <a:gd name="connsiteX26" fmla="*/ 7684371 w 10042534"/>
              <a:gd name="connsiteY26" fmla="*/ 2578201 h 2578201"/>
              <a:gd name="connsiteX27" fmla="*/ 7110426 w 10042534"/>
              <a:gd name="connsiteY27" fmla="*/ 2578201 h 2578201"/>
              <a:gd name="connsiteX28" fmla="*/ 6811975 w 10042534"/>
              <a:gd name="connsiteY28" fmla="*/ 2578201 h 2578201"/>
              <a:gd name="connsiteX29" fmla="*/ 6238030 w 10042534"/>
              <a:gd name="connsiteY29" fmla="*/ 2578201 h 2578201"/>
              <a:gd name="connsiteX30" fmla="*/ 5755916 w 10042534"/>
              <a:gd name="connsiteY30" fmla="*/ 2578201 h 2578201"/>
              <a:gd name="connsiteX31" fmla="*/ 5273803 w 10042534"/>
              <a:gd name="connsiteY31" fmla="*/ 2578201 h 2578201"/>
              <a:gd name="connsiteX32" fmla="*/ 4883520 w 10042534"/>
              <a:gd name="connsiteY32" fmla="*/ 2578201 h 2578201"/>
              <a:gd name="connsiteX33" fmla="*/ 4217744 w 10042534"/>
              <a:gd name="connsiteY33" fmla="*/ 2578201 h 2578201"/>
              <a:gd name="connsiteX34" fmla="*/ 3460137 w 10042534"/>
              <a:gd name="connsiteY34" fmla="*/ 2578201 h 2578201"/>
              <a:gd name="connsiteX35" fmla="*/ 2978024 w 10042534"/>
              <a:gd name="connsiteY35" fmla="*/ 2578201 h 2578201"/>
              <a:gd name="connsiteX36" fmla="*/ 2312248 w 10042534"/>
              <a:gd name="connsiteY36" fmla="*/ 2578201 h 2578201"/>
              <a:gd name="connsiteX37" fmla="*/ 1921965 w 10042534"/>
              <a:gd name="connsiteY37" fmla="*/ 2578201 h 2578201"/>
              <a:gd name="connsiteX38" fmla="*/ 1439852 w 10042534"/>
              <a:gd name="connsiteY38" fmla="*/ 2578201 h 2578201"/>
              <a:gd name="connsiteX39" fmla="*/ 957738 w 10042534"/>
              <a:gd name="connsiteY39" fmla="*/ 2578201 h 2578201"/>
              <a:gd name="connsiteX40" fmla="*/ 429709 w 10042534"/>
              <a:gd name="connsiteY40" fmla="*/ 2578201 h 2578201"/>
              <a:gd name="connsiteX41" fmla="*/ 0 w 10042534"/>
              <a:gd name="connsiteY41" fmla="*/ 2148492 h 2578201"/>
              <a:gd name="connsiteX42" fmla="*/ 0 w 10042534"/>
              <a:gd name="connsiteY42" fmla="*/ 1575564 h 2578201"/>
              <a:gd name="connsiteX43" fmla="*/ 0 w 10042534"/>
              <a:gd name="connsiteY43" fmla="*/ 1019824 h 2578201"/>
              <a:gd name="connsiteX44" fmla="*/ 0 w 10042534"/>
              <a:gd name="connsiteY44" fmla="*/ 429709 h 257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042534" h="2578201" fill="none" extrusionOk="0">
                <a:moveTo>
                  <a:pt x="0" y="429709"/>
                </a:moveTo>
                <a:cubicBezTo>
                  <a:pt x="-46541" y="195003"/>
                  <a:pt x="203671" y="-18494"/>
                  <a:pt x="429709" y="0"/>
                </a:cubicBezTo>
                <a:cubicBezTo>
                  <a:pt x="661899" y="-47335"/>
                  <a:pt x="838547" y="64330"/>
                  <a:pt x="1095485" y="0"/>
                </a:cubicBezTo>
                <a:cubicBezTo>
                  <a:pt x="1352423" y="-64330"/>
                  <a:pt x="1372534" y="39446"/>
                  <a:pt x="1485767" y="0"/>
                </a:cubicBezTo>
                <a:cubicBezTo>
                  <a:pt x="1599000" y="-39446"/>
                  <a:pt x="1717403" y="4399"/>
                  <a:pt x="1876050" y="0"/>
                </a:cubicBezTo>
                <a:cubicBezTo>
                  <a:pt x="2034697" y="-4399"/>
                  <a:pt x="2319449" y="46509"/>
                  <a:pt x="2541826" y="0"/>
                </a:cubicBezTo>
                <a:cubicBezTo>
                  <a:pt x="2764203" y="-46509"/>
                  <a:pt x="2968121" y="90220"/>
                  <a:pt x="3299433" y="0"/>
                </a:cubicBezTo>
                <a:cubicBezTo>
                  <a:pt x="3630745" y="-90220"/>
                  <a:pt x="3566658" y="42605"/>
                  <a:pt x="3689715" y="0"/>
                </a:cubicBezTo>
                <a:cubicBezTo>
                  <a:pt x="3812772" y="-42605"/>
                  <a:pt x="4005838" y="36293"/>
                  <a:pt x="4171829" y="0"/>
                </a:cubicBezTo>
                <a:cubicBezTo>
                  <a:pt x="4337820" y="-36293"/>
                  <a:pt x="4532106" y="51893"/>
                  <a:pt x="4837605" y="0"/>
                </a:cubicBezTo>
                <a:cubicBezTo>
                  <a:pt x="5143104" y="-51893"/>
                  <a:pt x="5202811" y="15228"/>
                  <a:pt x="5319718" y="0"/>
                </a:cubicBezTo>
                <a:cubicBezTo>
                  <a:pt x="5436625" y="-15228"/>
                  <a:pt x="5635900" y="47042"/>
                  <a:pt x="5893663" y="0"/>
                </a:cubicBezTo>
                <a:cubicBezTo>
                  <a:pt x="6151426" y="-47042"/>
                  <a:pt x="6281301" y="6025"/>
                  <a:pt x="6559439" y="0"/>
                </a:cubicBezTo>
                <a:cubicBezTo>
                  <a:pt x="6837577" y="-6025"/>
                  <a:pt x="6901609" y="26211"/>
                  <a:pt x="7225215" y="0"/>
                </a:cubicBezTo>
                <a:cubicBezTo>
                  <a:pt x="7548821" y="-26211"/>
                  <a:pt x="7638504" y="27731"/>
                  <a:pt x="7799160" y="0"/>
                </a:cubicBezTo>
                <a:cubicBezTo>
                  <a:pt x="7959817" y="-27731"/>
                  <a:pt x="8290388" y="22198"/>
                  <a:pt x="8464936" y="0"/>
                </a:cubicBezTo>
                <a:cubicBezTo>
                  <a:pt x="8639484" y="-22198"/>
                  <a:pt x="8883592" y="9129"/>
                  <a:pt x="9038880" y="0"/>
                </a:cubicBezTo>
                <a:cubicBezTo>
                  <a:pt x="9194168" y="-9129"/>
                  <a:pt x="9445920" y="40622"/>
                  <a:pt x="9612825" y="0"/>
                </a:cubicBezTo>
                <a:cubicBezTo>
                  <a:pt x="9865981" y="-18961"/>
                  <a:pt x="10014916" y="184385"/>
                  <a:pt x="10042534" y="429709"/>
                </a:cubicBezTo>
                <a:cubicBezTo>
                  <a:pt x="10082024" y="651611"/>
                  <a:pt x="9997198" y="876011"/>
                  <a:pt x="10042534" y="1019824"/>
                </a:cubicBezTo>
                <a:cubicBezTo>
                  <a:pt x="10087870" y="1163637"/>
                  <a:pt x="10031290" y="1436062"/>
                  <a:pt x="10042534" y="1592752"/>
                </a:cubicBezTo>
                <a:cubicBezTo>
                  <a:pt x="10053778" y="1749442"/>
                  <a:pt x="10018164" y="1926667"/>
                  <a:pt x="10042534" y="2148492"/>
                </a:cubicBezTo>
                <a:cubicBezTo>
                  <a:pt x="10061477" y="2413224"/>
                  <a:pt x="9845387" y="2580502"/>
                  <a:pt x="9612825" y="2578201"/>
                </a:cubicBezTo>
                <a:cubicBezTo>
                  <a:pt x="9363155" y="2603599"/>
                  <a:pt x="9242805" y="2565421"/>
                  <a:pt x="8947049" y="2578201"/>
                </a:cubicBezTo>
                <a:cubicBezTo>
                  <a:pt x="8651293" y="2590981"/>
                  <a:pt x="8641013" y="2531932"/>
                  <a:pt x="8556767" y="2578201"/>
                </a:cubicBezTo>
                <a:cubicBezTo>
                  <a:pt x="8472521" y="2624470"/>
                  <a:pt x="8336442" y="2549853"/>
                  <a:pt x="8166484" y="2578201"/>
                </a:cubicBezTo>
                <a:cubicBezTo>
                  <a:pt x="7996526" y="2606549"/>
                  <a:pt x="7915952" y="2520536"/>
                  <a:pt x="7684371" y="2578201"/>
                </a:cubicBezTo>
                <a:cubicBezTo>
                  <a:pt x="7452790" y="2635866"/>
                  <a:pt x="7335721" y="2528826"/>
                  <a:pt x="7110426" y="2578201"/>
                </a:cubicBezTo>
                <a:cubicBezTo>
                  <a:pt x="6885131" y="2627576"/>
                  <a:pt x="6932872" y="2574892"/>
                  <a:pt x="6811975" y="2578201"/>
                </a:cubicBezTo>
                <a:cubicBezTo>
                  <a:pt x="6691078" y="2581510"/>
                  <a:pt x="6421288" y="2544789"/>
                  <a:pt x="6238030" y="2578201"/>
                </a:cubicBezTo>
                <a:cubicBezTo>
                  <a:pt x="6054772" y="2611613"/>
                  <a:pt x="5996634" y="2531605"/>
                  <a:pt x="5755916" y="2578201"/>
                </a:cubicBezTo>
                <a:cubicBezTo>
                  <a:pt x="5515198" y="2624797"/>
                  <a:pt x="5387389" y="2576473"/>
                  <a:pt x="5273803" y="2578201"/>
                </a:cubicBezTo>
                <a:cubicBezTo>
                  <a:pt x="5160217" y="2579929"/>
                  <a:pt x="4997333" y="2538558"/>
                  <a:pt x="4883520" y="2578201"/>
                </a:cubicBezTo>
                <a:cubicBezTo>
                  <a:pt x="4769707" y="2617844"/>
                  <a:pt x="4397989" y="2498769"/>
                  <a:pt x="4217744" y="2578201"/>
                </a:cubicBezTo>
                <a:cubicBezTo>
                  <a:pt x="4037499" y="2657633"/>
                  <a:pt x="3625949" y="2572150"/>
                  <a:pt x="3460137" y="2578201"/>
                </a:cubicBezTo>
                <a:cubicBezTo>
                  <a:pt x="3294325" y="2584252"/>
                  <a:pt x="3092403" y="2549088"/>
                  <a:pt x="2978024" y="2578201"/>
                </a:cubicBezTo>
                <a:cubicBezTo>
                  <a:pt x="2863645" y="2607314"/>
                  <a:pt x="2543149" y="2542015"/>
                  <a:pt x="2312248" y="2578201"/>
                </a:cubicBezTo>
                <a:cubicBezTo>
                  <a:pt x="2081347" y="2614387"/>
                  <a:pt x="2086202" y="2547784"/>
                  <a:pt x="1921965" y="2578201"/>
                </a:cubicBezTo>
                <a:cubicBezTo>
                  <a:pt x="1757728" y="2608618"/>
                  <a:pt x="1595496" y="2523402"/>
                  <a:pt x="1439852" y="2578201"/>
                </a:cubicBezTo>
                <a:cubicBezTo>
                  <a:pt x="1284208" y="2633000"/>
                  <a:pt x="1189558" y="2538920"/>
                  <a:pt x="957738" y="2578201"/>
                </a:cubicBezTo>
                <a:cubicBezTo>
                  <a:pt x="725918" y="2617482"/>
                  <a:pt x="651332" y="2524107"/>
                  <a:pt x="429709" y="2578201"/>
                </a:cubicBezTo>
                <a:cubicBezTo>
                  <a:pt x="189149" y="2639355"/>
                  <a:pt x="11987" y="2339906"/>
                  <a:pt x="0" y="2148492"/>
                </a:cubicBezTo>
                <a:cubicBezTo>
                  <a:pt x="-20708" y="2011355"/>
                  <a:pt x="1262" y="1794829"/>
                  <a:pt x="0" y="1575564"/>
                </a:cubicBezTo>
                <a:cubicBezTo>
                  <a:pt x="-1262" y="1356299"/>
                  <a:pt x="47242" y="1228694"/>
                  <a:pt x="0" y="1019824"/>
                </a:cubicBezTo>
                <a:cubicBezTo>
                  <a:pt x="-47242" y="810954"/>
                  <a:pt x="35882" y="670980"/>
                  <a:pt x="0" y="429709"/>
                </a:cubicBezTo>
                <a:close/>
              </a:path>
              <a:path w="10042534" h="2578201" stroke="0" extrusionOk="0">
                <a:moveTo>
                  <a:pt x="0" y="429709"/>
                </a:moveTo>
                <a:cubicBezTo>
                  <a:pt x="-3472" y="176538"/>
                  <a:pt x="232230" y="-22494"/>
                  <a:pt x="429709" y="0"/>
                </a:cubicBezTo>
                <a:cubicBezTo>
                  <a:pt x="765392" y="-4846"/>
                  <a:pt x="821236" y="84850"/>
                  <a:pt x="1187316" y="0"/>
                </a:cubicBezTo>
                <a:cubicBezTo>
                  <a:pt x="1553396" y="-84850"/>
                  <a:pt x="1590726" y="48250"/>
                  <a:pt x="1853092" y="0"/>
                </a:cubicBezTo>
                <a:cubicBezTo>
                  <a:pt x="2115458" y="-48250"/>
                  <a:pt x="2371355" y="85409"/>
                  <a:pt x="2610699" y="0"/>
                </a:cubicBezTo>
                <a:cubicBezTo>
                  <a:pt x="2850043" y="-85409"/>
                  <a:pt x="2837042" y="35983"/>
                  <a:pt x="3000981" y="0"/>
                </a:cubicBezTo>
                <a:cubicBezTo>
                  <a:pt x="3164920" y="-35983"/>
                  <a:pt x="3224116" y="5872"/>
                  <a:pt x="3391264" y="0"/>
                </a:cubicBezTo>
                <a:cubicBezTo>
                  <a:pt x="3558412" y="-5872"/>
                  <a:pt x="3709193" y="4112"/>
                  <a:pt x="3873377" y="0"/>
                </a:cubicBezTo>
                <a:cubicBezTo>
                  <a:pt x="4037561" y="-4112"/>
                  <a:pt x="4381471" y="31756"/>
                  <a:pt x="4539153" y="0"/>
                </a:cubicBezTo>
                <a:cubicBezTo>
                  <a:pt x="4696835" y="-31756"/>
                  <a:pt x="5141982" y="19420"/>
                  <a:pt x="5296760" y="0"/>
                </a:cubicBezTo>
                <a:cubicBezTo>
                  <a:pt x="5451538" y="-19420"/>
                  <a:pt x="5655193" y="21312"/>
                  <a:pt x="5778874" y="0"/>
                </a:cubicBezTo>
                <a:cubicBezTo>
                  <a:pt x="5902555" y="-21312"/>
                  <a:pt x="6239733" y="72314"/>
                  <a:pt x="6444650" y="0"/>
                </a:cubicBezTo>
                <a:cubicBezTo>
                  <a:pt x="6649567" y="-72314"/>
                  <a:pt x="6883854" y="48261"/>
                  <a:pt x="7202257" y="0"/>
                </a:cubicBezTo>
                <a:cubicBezTo>
                  <a:pt x="7520660" y="-48261"/>
                  <a:pt x="7684223" y="35710"/>
                  <a:pt x="7959864" y="0"/>
                </a:cubicBezTo>
                <a:cubicBezTo>
                  <a:pt x="8235505" y="-35710"/>
                  <a:pt x="8472807" y="12089"/>
                  <a:pt x="8717471" y="0"/>
                </a:cubicBezTo>
                <a:cubicBezTo>
                  <a:pt x="8962135" y="-12089"/>
                  <a:pt x="9335091" y="78197"/>
                  <a:pt x="9612825" y="0"/>
                </a:cubicBezTo>
                <a:cubicBezTo>
                  <a:pt x="9830874" y="-37387"/>
                  <a:pt x="10055689" y="179072"/>
                  <a:pt x="10042534" y="429709"/>
                </a:cubicBezTo>
                <a:cubicBezTo>
                  <a:pt x="10110505" y="715808"/>
                  <a:pt x="9983181" y="817649"/>
                  <a:pt x="10042534" y="1037012"/>
                </a:cubicBezTo>
                <a:cubicBezTo>
                  <a:pt x="10101887" y="1256375"/>
                  <a:pt x="10012186" y="1483945"/>
                  <a:pt x="10042534" y="1644316"/>
                </a:cubicBezTo>
                <a:cubicBezTo>
                  <a:pt x="10072882" y="1804687"/>
                  <a:pt x="10005844" y="1973448"/>
                  <a:pt x="10042534" y="2148492"/>
                </a:cubicBezTo>
                <a:cubicBezTo>
                  <a:pt x="10064008" y="2377266"/>
                  <a:pt x="9855107" y="2601119"/>
                  <a:pt x="9612825" y="2578201"/>
                </a:cubicBezTo>
                <a:cubicBezTo>
                  <a:pt x="9527054" y="2599791"/>
                  <a:pt x="9355883" y="2540988"/>
                  <a:pt x="9222543" y="2578201"/>
                </a:cubicBezTo>
                <a:cubicBezTo>
                  <a:pt x="9089203" y="2615414"/>
                  <a:pt x="8769604" y="2523203"/>
                  <a:pt x="8464936" y="2578201"/>
                </a:cubicBezTo>
                <a:cubicBezTo>
                  <a:pt x="8160268" y="2633199"/>
                  <a:pt x="8152824" y="2577337"/>
                  <a:pt x="7982822" y="2578201"/>
                </a:cubicBezTo>
                <a:cubicBezTo>
                  <a:pt x="7812820" y="2579065"/>
                  <a:pt x="7453729" y="2507243"/>
                  <a:pt x="7317046" y="2578201"/>
                </a:cubicBezTo>
                <a:cubicBezTo>
                  <a:pt x="7180363" y="2649159"/>
                  <a:pt x="6900233" y="2550970"/>
                  <a:pt x="6743101" y="2578201"/>
                </a:cubicBezTo>
                <a:cubicBezTo>
                  <a:pt x="6585970" y="2605432"/>
                  <a:pt x="6223187" y="2565345"/>
                  <a:pt x="6077325" y="2578201"/>
                </a:cubicBezTo>
                <a:cubicBezTo>
                  <a:pt x="5931463" y="2591057"/>
                  <a:pt x="5651127" y="2537227"/>
                  <a:pt x="5411549" y="2578201"/>
                </a:cubicBezTo>
                <a:cubicBezTo>
                  <a:pt x="5171971" y="2619175"/>
                  <a:pt x="5013822" y="2540086"/>
                  <a:pt x="4745774" y="2578201"/>
                </a:cubicBezTo>
                <a:cubicBezTo>
                  <a:pt x="4477727" y="2616316"/>
                  <a:pt x="4335214" y="2565681"/>
                  <a:pt x="3988166" y="2578201"/>
                </a:cubicBezTo>
                <a:cubicBezTo>
                  <a:pt x="3641118" y="2590721"/>
                  <a:pt x="3571204" y="2563419"/>
                  <a:pt x="3322391" y="2578201"/>
                </a:cubicBezTo>
                <a:cubicBezTo>
                  <a:pt x="3073578" y="2592983"/>
                  <a:pt x="3108125" y="2552425"/>
                  <a:pt x="2932108" y="2578201"/>
                </a:cubicBezTo>
                <a:cubicBezTo>
                  <a:pt x="2756091" y="2603977"/>
                  <a:pt x="2623635" y="2539520"/>
                  <a:pt x="2449995" y="2578201"/>
                </a:cubicBezTo>
                <a:cubicBezTo>
                  <a:pt x="2276355" y="2616882"/>
                  <a:pt x="2149908" y="2554796"/>
                  <a:pt x="2059712" y="2578201"/>
                </a:cubicBezTo>
                <a:cubicBezTo>
                  <a:pt x="1969516" y="2601606"/>
                  <a:pt x="1759736" y="2560797"/>
                  <a:pt x="1669430" y="2578201"/>
                </a:cubicBezTo>
                <a:cubicBezTo>
                  <a:pt x="1579124" y="2595605"/>
                  <a:pt x="1362197" y="2572503"/>
                  <a:pt x="1095485" y="2578201"/>
                </a:cubicBezTo>
                <a:cubicBezTo>
                  <a:pt x="828773" y="2583899"/>
                  <a:pt x="608704" y="2575499"/>
                  <a:pt x="429709" y="2578201"/>
                </a:cubicBezTo>
                <a:cubicBezTo>
                  <a:pt x="229951" y="2615311"/>
                  <a:pt x="23776" y="2421514"/>
                  <a:pt x="0" y="2148492"/>
                </a:cubicBezTo>
                <a:cubicBezTo>
                  <a:pt x="-56694" y="1890164"/>
                  <a:pt x="40142" y="1716251"/>
                  <a:pt x="0" y="1575564"/>
                </a:cubicBezTo>
                <a:cubicBezTo>
                  <a:pt x="-40142" y="1434877"/>
                  <a:pt x="2390" y="1186347"/>
                  <a:pt x="0" y="1054200"/>
                </a:cubicBezTo>
                <a:cubicBezTo>
                  <a:pt x="-2390" y="922053"/>
                  <a:pt x="37607" y="582565"/>
                  <a:pt x="0" y="429709"/>
                </a:cubicBezTo>
                <a:close/>
              </a:path>
            </a:pathLst>
          </a:custGeom>
          <a:solidFill>
            <a:schemeClr val="accent2">
              <a:alpha val="68000"/>
            </a:schemeClr>
          </a:solidFill>
          <a:ln w="38100">
            <a:solidFill>
              <a:srgbClr val="F06E8A">
                <a:alpha val="36000"/>
              </a:srgbClr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54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vinh</a:t>
            </a:r>
            <a:endParaRPr lang="en-US" sz="54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/tr, t/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(t3)</a:t>
            </a:r>
            <a:b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4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F0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5 C 0.00586 0.12199 0.01784 0.15973 0.05339 0.15371 C 0.1056 0.14561 0.10326 0.01297 0.16537 0.00278 C 0.22149 -0.00601 0.19688 0.11436 0.25117 0.10556 C 0.30742 0.09676 0.27318 0.0176 0.33347 0.00811 C 0.38776 -0.00023 0.36029 0.06065 0.4086 0.05324 C 0.45482 0.04607 0.42878 0.00695 0.47057 0.00047 C 0.49466 -0.00347 0.4974 0.00811 0.49961 0.0169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1922042 w 11689237"/>
              <a:gd name="connsiteY2" fmla="*/ 0 h 6476215"/>
              <a:gd name="connsiteX3" fmla="*/ 2985496 w 11689237"/>
              <a:gd name="connsiteY3" fmla="*/ 0 h 6476215"/>
              <a:gd name="connsiteX4" fmla="*/ 4048950 w 11689237"/>
              <a:gd name="connsiteY4" fmla="*/ 0 h 6476215"/>
              <a:gd name="connsiteX5" fmla="*/ 4728863 w 11689237"/>
              <a:gd name="connsiteY5" fmla="*/ 0 h 6476215"/>
              <a:gd name="connsiteX6" fmla="*/ 5504662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183166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2029226 h 6476215"/>
              <a:gd name="connsiteX14" fmla="*/ 11689237 w 11689237"/>
              <a:gd name="connsiteY14" fmla="*/ 2806363 h 6476215"/>
              <a:gd name="connsiteX15" fmla="*/ 11689237 w 11689237"/>
              <a:gd name="connsiteY15" fmla="*/ 3583501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767194 w 11689237"/>
              <a:gd name="connsiteY19" fmla="*/ 6476215 h 6476215"/>
              <a:gd name="connsiteX20" fmla="*/ 8799626 w 11689237"/>
              <a:gd name="connsiteY20" fmla="*/ 6476215 h 6476215"/>
              <a:gd name="connsiteX21" fmla="*/ 7832056 w 11689237"/>
              <a:gd name="connsiteY21" fmla="*/ 6476215 h 6476215"/>
              <a:gd name="connsiteX22" fmla="*/ 6768603 w 11689237"/>
              <a:gd name="connsiteY22" fmla="*/ 6476215 h 6476215"/>
              <a:gd name="connsiteX23" fmla="*/ 5801034 w 11689237"/>
              <a:gd name="connsiteY23" fmla="*/ 6476215 h 6476215"/>
              <a:gd name="connsiteX24" fmla="*/ 5025235 w 11689237"/>
              <a:gd name="connsiteY24" fmla="*/ 6476215 h 6476215"/>
              <a:gd name="connsiteX25" fmla="*/ 4441208 w 11689237"/>
              <a:gd name="connsiteY25" fmla="*/ 6476215 h 6476215"/>
              <a:gd name="connsiteX26" fmla="*/ 3569524 w 11689237"/>
              <a:gd name="connsiteY26" fmla="*/ 6476215 h 6476215"/>
              <a:gd name="connsiteX27" fmla="*/ 2793726 w 11689237"/>
              <a:gd name="connsiteY27" fmla="*/ 6476215 h 6476215"/>
              <a:gd name="connsiteX28" fmla="*/ 2017926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13024 h 6476215"/>
              <a:gd name="connsiteX33" fmla="*/ 0 w 11689237"/>
              <a:gd name="connsiteY33" fmla="*/ 2979061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2113812 w 11689237"/>
              <a:gd name="connsiteY2" fmla="*/ 0 h 6476215"/>
              <a:gd name="connsiteX3" fmla="*/ 2697840 w 11689237"/>
              <a:gd name="connsiteY3" fmla="*/ 0 h 6476215"/>
              <a:gd name="connsiteX4" fmla="*/ 3761294 w 11689237"/>
              <a:gd name="connsiteY4" fmla="*/ 0 h 6476215"/>
              <a:gd name="connsiteX5" fmla="*/ 4632978 w 11689237"/>
              <a:gd name="connsiteY5" fmla="*/ 0 h 6476215"/>
              <a:gd name="connsiteX6" fmla="*/ 5600546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279051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1813355 h 6476215"/>
              <a:gd name="connsiteX14" fmla="*/ 11689237 w 11689237"/>
              <a:gd name="connsiteY14" fmla="*/ 2676841 h 6476215"/>
              <a:gd name="connsiteX15" fmla="*/ 11689237 w 11689237"/>
              <a:gd name="connsiteY15" fmla="*/ 3410805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863080 w 11689237"/>
              <a:gd name="connsiteY19" fmla="*/ 6476215 h 6476215"/>
              <a:gd name="connsiteX20" fmla="*/ 8895510 w 11689237"/>
              <a:gd name="connsiteY20" fmla="*/ 6476215 h 6476215"/>
              <a:gd name="connsiteX21" fmla="*/ 8023828 w 11689237"/>
              <a:gd name="connsiteY21" fmla="*/ 6476215 h 6476215"/>
              <a:gd name="connsiteX22" fmla="*/ 7439799 w 11689237"/>
              <a:gd name="connsiteY22" fmla="*/ 6476215 h 6476215"/>
              <a:gd name="connsiteX23" fmla="*/ 6855771 w 11689237"/>
              <a:gd name="connsiteY23" fmla="*/ 6476215 h 6476215"/>
              <a:gd name="connsiteX24" fmla="*/ 6175858 w 11689237"/>
              <a:gd name="connsiteY24" fmla="*/ 6476215 h 6476215"/>
              <a:gd name="connsiteX25" fmla="*/ 5591830 w 11689237"/>
              <a:gd name="connsiteY25" fmla="*/ 6476215 h 6476215"/>
              <a:gd name="connsiteX26" fmla="*/ 4528376 w 11689237"/>
              <a:gd name="connsiteY26" fmla="*/ 6476215 h 6476215"/>
              <a:gd name="connsiteX27" fmla="*/ 3464921 w 11689237"/>
              <a:gd name="connsiteY27" fmla="*/ 6476215 h 6476215"/>
              <a:gd name="connsiteX28" fmla="*/ 2497353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56199 h 6476215"/>
              <a:gd name="connsiteX33" fmla="*/ 0 w 11689237"/>
              <a:gd name="connsiteY33" fmla="*/ 3022236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689237" h="6476215" fill="none" extrusionOk="0">
                <a:moveTo>
                  <a:pt x="0" y="1079391"/>
                </a:moveTo>
                <a:cubicBezTo>
                  <a:pt x="69730" y="530307"/>
                  <a:pt x="532324" y="-29789"/>
                  <a:pt x="1050358" y="0"/>
                </a:cubicBezTo>
                <a:cubicBezTo>
                  <a:pt x="1288372" y="9053"/>
                  <a:pt x="1518812" y="-11685"/>
                  <a:pt x="1922042" y="0"/>
                </a:cubicBezTo>
                <a:cubicBezTo>
                  <a:pt x="2230423" y="52247"/>
                  <a:pt x="2681405" y="50050"/>
                  <a:pt x="2985496" y="0"/>
                </a:cubicBezTo>
                <a:cubicBezTo>
                  <a:pt x="3252927" y="-74835"/>
                  <a:pt x="3610052" y="-59607"/>
                  <a:pt x="4048950" y="0"/>
                </a:cubicBezTo>
                <a:cubicBezTo>
                  <a:pt x="4535513" y="-7498"/>
                  <a:pt x="4457963" y="26392"/>
                  <a:pt x="4728863" y="0"/>
                </a:cubicBezTo>
                <a:cubicBezTo>
                  <a:pt x="5014709" y="-33748"/>
                  <a:pt x="5266528" y="-31616"/>
                  <a:pt x="5504662" y="0"/>
                </a:cubicBezTo>
                <a:cubicBezTo>
                  <a:pt x="5752679" y="4138"/>
                  <a:pt x="6059209" y="11805"/>
                  <a:pt x="6280460" y="0"/>
                </a:cubicBezTo>
                <a:cubicBezTo>
                  <a:pt x="6446118" y="1259"/>
                  <a:pt x="6883011" y="18016"/>
                  <a:pt x="7343914" y="0"/>
                </a:cubicBezTo>
                <a:cubicBezTo>
                  <a:pt x="7843463" y="-29816"/>
                  <a:pt x="7924941" y="-13445"/>
                  <a:pt x="8311483" y="0"/>
                </a:cubicBezTo>
                <a:cubicBezTo>
                  <a:pt x="8691793" y="17532"/>
                  <a:pt x="8993997" y="53065"/>
                  <a:pt x="9183166" y="0"/>
                </a:cubicBezTo>
                <a:cubicBezTo>
                  <a:pt x="9320931" y="-11394"/>
                  <a:pt x="10215000" y="22699"/>
                  <a:pt x="10638878" y="0"/>
                </a:cubicBezTo>
                <a:cubicBezTo>
                  <a:pt x="11335576" y="-73082"/>
                  <a:pt x="11519910" y="374293"/>
                  <a:pt x="11689237" y="1079391"/>
                </a:cubicBezTo>
                <a:cubicBezTo>
                  <a:pt x="11635254" y="1255126"/>
                  <a:pt x="11559627" y="1665800"/>
                  <a:pt x="11689237" y="2029226"/>
                </a:cubicBezTo>
                <a:cubicBezTo>
                  <a:pt x="11731694" y="2404670"/>
                  <a:pt x="11703780" y="2473916"/>
                  <a:pt x="11689237" y="2806363"/>
                </a:cubicBezTo>
                <a:cubicBezTo>
                  <a:pt x="11679038" y="3170487"/>
                  <a:pt x="11658401" y="3371708"/>
                  <a:pt x="11689237" y="3583501"/>
                </a:cubicBezTo>
                <a:cubicBezTo>
                  <a:pt x="11754523" y="3798071"/>
                  <a:pt x="11637346" y="4094092"/>
                  <a:pt x="11689237" y="4317465"/>
                </a:cubicBezTo>
                <a:cubicBezTo>
                  <a:pt x="11731593" y="4494341"/>
                  <a:pt x="11726174" y="5086283"/>
                  <a:pt x="11689237" y="5396823"/>
                </a:cubicBezTo>
                <a:cubicBezTo>
                  <a:pt x="11608406" y="6065720"/>
                  <a:pt x="11193431" y="6430587"/>
                  <a:pt x="10638878" y="6476215"/>
                </a:cubicBezTo>
                <a:cubicBezTo>
                  <a:pt x="10430947" y="6489321"/>
                  <a:pt x="9959120" y="6489818"/>
                  <a:pt x="9767194" y="6476215"/>
                </a:cubicBezTo>
                <a:cubicBezTo>
                  <a:pt x="9583365" y="6428031"/>
                  <a:pt x="9283468" y="6464608"/>
                  <a:pt x="8799626" y="6476215"/>
                </a:cubicBezTo>
                <a:cubicBezTo>
                  <a:pt x="8376350" y="6491089"/>
                  <a:pt x="8189294" y="6520232"/>
                  <a:pt x="7832056" y="6476215"/>
                </a:cubicBezTo>
                <a:cubicBezTo>
                  <a:pt x="7425258" y="6441432"/>
                  <a:pt x="7100482" y="6465483"/>
                  <a:pt x="6768603" y="6476215"/>
                </a:cubicBezTo>
                <a:cubicBezTo>
                  <a:pt x="6469407" y="6531349"/>
                  <a:pt x="6153869" y="6448353"/>
                  <a:pt x="5801034" y="6476215"/>
                </a:cubicBezTo>
                <a:cubicBezTo>
                  <a:pt x="5422881" y="6515488"/>
                  <a:pt x="5225843" y="6532768"/>
                  <a:pt x="5025235" y="6476215"/>
                </a:cubicBezTo>
                <a:cubicBezTo>
                  <a:pt x="4810801" y="6454886"/>
                  <a:pt x="4591470" y="6436546"/>
                  <a:pt x="4441208" y="6476215"/>
                </a:cubicBezTo>
                <a:cubicBezTo>
                  <a:pt x="4306662" y="6526846"/>
                  <a:pt x="3770492" y="6445982"/>
                  <a:pt x="3569524" y="6476215"/>
                </a:cubicBezTo>
                <a:cubicBezTo>
                  <a:pt x="3367301" y="6437571"/>
                  <a:pt x="3077646" y="6462823"/>
                  <a:pt x="2793726" y="6476215"/>
                </a:cubicBezTo>
                <a:cubicBezTo>
                  <a:pt x="2498033" y="6444332"/>
                  <a:pt x="2320927" y="6490711"/>
                  <a:pt x="2017926" y="6476215"/>
                </a:cubicBezTo>
                <a:cubicBezTo>
                  <a:pt x="1720001" y="6505714"/>
                  <a:pt x="1259134" y="6439239"/>
                  <a:pt x="1050358" y="6476215"/>
                </a:cubicBezTo>
                <a:cubicBezTo>
                  <a:pt x="638583" y="6643638"/>
                  <a:pt x="-46153" y="6087642"/>
                  <a:pt x="0" y="5396823"/>
                </a:cubicBezTo>
                <a:cubicBezTo>
                  <a:pt x="-12473" y="5087923"/>
                  <a:pt x="74125" y="4844531"/>
                  <a:pt x="0" y="4619686"/>
                </a:cubicBezTo>
                <a:cubicBezTo>
                  <a:pt x="21468" y="4400852"/>
                  <a:pt x="19459" y="4059270"/>
                  <a:pt x="0" y="3713024"/>
                </a:cubicBezTo>
                <a:cubicBezTo>
                  <a:pt x="-29557" y="3394770"/>
                  <a:pt x="21585" y="3343229"/>
                  <a:pt x="0" y="2979061"/>
                </a:cubicBezTo>
                <a:cubicBezTo>
                  <a:pt x="-28734" y="2629980"/>
                  <a:pt x="28493" y="2394855"/>
                  <a:pt x="0" y="2158749"/>
                </a:cubicBezTo>
                <a:cubicBezTo>
                  <a:pt x="43154" y="1921113"/>
                  <a:pt x="-82298" y="1592861"/>
                  <a:pt x="0" y="1079391"/>
                </a:cubicBezTo>
                <a:close/>
              </a:path>
              <a:path w="11689237" h="6476215" stroke="0" extrusionOk="0">
                <a:moveTo>
                  <a:pt x="0" y="1079391"/>
                </a:moveTo>
                <a:cubicBezTo>
                  <a:pt x="6626" y="413115"/>
                  <a:pt x="307860" y="-90952"/>
                  <a:pt x="1050358" y="0"/>
                </a:cubicBezTo>
                <a:cubicBezTo>
                  <a:pt x="1436807" y="43330"/>
                  <a:pt x="1732669" y="-26242"/>
                  <a:pt x="2113812" y="0"/>
                </a:cubicBezTo>
                <a:cubicBezTo>
                  <a:pt x="2488755" y="22164"/>
                  <a:pt x="2463428" y="3100"/>
                  <a:pt x="2697840" y="0"/>
                </a:cubicBezTo>
                <a:cubicBezTo>
                  <a:pt x="2965618" y="-25657"/>
                  <a:pt x="3405945" y="-14242"/>
                  <a:pt x="3761294" y="0"/>
                </a:cubicBezTo>
                <a:cubicBezTo>
                  <a:pt x="4126765" y="32350"/>
                  <a:pt x="4321530" y="-59789"/>
                  <a:pt x="4632978" y="0"/>
                </a:cubicBezTo>
                <a:cubicBezTo>
                  <a:pt x="4934776" y="10910"/>
                  <a:pt x="5379064" y="8469"/>
                  <a:pt x="5600546" y="0"/>
                </a:cubicBezTo>
                <a:cubicBezTo>
                  <a:pt x="5791315" y="-16492"/>
                  <a:pt x="6140195" y="1502"/>
                  <a:pt x="6280460" y="0"/>
                </a:cubicBezTo>
                <a:cubicBezTo>
                  <a:pt x="6498297" y="23224"/>
                  <a:pt x="7048901" y="40467"/>
                  <a:pt x="7343914" y="0"/>
                </a:cubicBezTo>
                <a:cubicBezTo>
                  <a:pt x="7581896" y="-79389"/>
                  <a:pt x="7993471" y="63873"/>
                  <a:pt x="8311483" y="0"/>
                </a:cubicBezTo>
                <a:cubicBezTo>
                  <a:pt x="8649475" y="-42895"/>
                  <a:pt x="8885734" y="15985"/>
                  <a:pt x="9279051" y="0"/>
                </a:cubicBezTo>
                <a:cubicBezTo>
                  <a:pt x="9722615" y="33106"/>
                  <a:pt x="10192881" y="20115"/>
                  <a:pt x="10638878" y="0"/>
                </a:cubicBezTo>
                <a:cubicBezTo>
                  <a:pt x="11298171" y="19489"/>
                  <a:pt x="11638026" y="538731"/>
                  <a:pt x="11689237" y="1079391"/>
                </a:cubicBezTo>
                <a:cubicBezTo>
                  <a:pt x="11633009" y="1282501"/>
                  <a:pt x="11705838" y="1597338"/>
                  <a:pt x="11689237" y="1813355"/>
                </a:cubicBezTo>
                <a:cubicBezTo>
                  <a:pt x="11665964" y="2024151"/>
                  <a:pt x="11708161" y="2270746"/>
                  <a:pt x="11689237" y="2676841"/>
                </a:cubicBezTo>
                <a:cubicBezTo>
                  <a:pt x="11664432" y="3087014"/>
                  <a:pt x="11676969" y="3100896"/>
                  <a:pt x="11689237" y="3410805"/>
                </a:cubicBezTo>
                <a:cubicBezTo>
                  <a:pt x="11692935" y="3705808"/>
                  <a:pt x="11644110" y="3941569"/>
                  <a:pt x="11689237" y="4317465"/>
                </a:cubicBezTo>
                <a:cubicBezTo>
                  <a:pt x="11695966" y="4670400"/>
                  <a:pt x="11652127" y="5067110"/>
                  <a:pt x="11689237" y="5396823"/>
                </a:cubicBezTo>
                <a:cubicBezTo>
                  <a:pt x="11666131" y="6036461"/>
                  <a:pt x="11108146" y="6532261"/>
                  <a:pt x="10638878" y="6476215"/>
                </a:cubicBezTo>
                <a:cubicBezTo>
                  <a:pt x="10300588" y="6481741"/>
                  <a:pt x="10159239" y="6445833"/>
                  <a:pt x="9863080" y="6476215"/>
                </a:cubicBezTo>
                <a:cubicBezTo>
                  <a:pt x="9566551" y="6546414"/>
                  <a:pt x="9263462" y="6503509"/>
                  <a:pt x="8895510" y="6476215"/>
                </a:cubicBezTo>
                <a:cubicBezTo>
                  <a:pt x="8553428" y="6494089"/>
                  <a:pt x="8415758" y="6506588"/>
                  <a:pt x="8023828" y="6476215"/>
                </a:cubicBezTo>
                <a:cubicBezTo>
                  <a:pt x="7633363" y="6454833"/>
                  <a:pt x="7588090" y="6463017"/>
                  <a:pt x="7439799" y="6476215"/>
                </a:cubicBezTo>
                <a:cubicBezTo>
                  <a:pt x="7293941" y="6515404"/>
                  <a:pt x="7053493" y="6478045"/>
                  <a:pt x="6855771" y="6476215"/>
                </a:cubicBezTo>
                <a:cubicBezTo>
                  <a:pt x="6665251" y="6488513"/>
                  <a:pt x="6452461" y="6454503"/>
                  <a:pt x="6175858" y="6476215"/>
                </a:cubicBezTo>
                <a:cubicBezTo>
                  <a:pt x="5871313" y="6496393"/>
                  <a:pt x="5850976" y="6493305"/>
                  <a:pt x="5591830" y="6476215"/>
                </a:cubicBezTo>
                <a:cubicBezTo>
                  <a:pt x="5320833" y="6441241"/>
                  <a:pt x="5021974" y="6443172"/>
                  <a:pt x="4528376" y="6476215"/>
                </a:cubicBezTo>
                <a:cubicBezTo>
                  <a:pt x="4049561" y="6480010"/>
                  <a:pt x="3893595" y="6475037"/>
                  <a:pt x="3464921" y="6476215"/>
                </a:cubicBezTo>
                <a:cubicBezTo>
                  <a:pt x="3015389" y="6472182"/>
                  <a:pt x="2978272" y="6441596"/>
                  <a:pt x="2497353" y="6476215"/>
                </a:cubicBezTo>
                <a:cubicBezTo>
                  <a:pt x="2023772" y="6537284"/>
                  <a:pt x="1441439" y="6511244"/>
                  <a:pt x="1050358" y="6476215"/>
                </a:cubicBezTo>
                <a:cubicBezTo>
                  <a:pt x="465602" y="6576172"/>
                  <a:pt x="-799" y="6015365"/>
                  <a:pt x="0" y="5396823"/>
                </a:cubicBezTo>
                <a:cubicBezTo>
                  <a:pt x="39401" y="5202431"/>
                  <a:pt x="-12152" y="4840972"/>
                  <a:pt x="0" y="4619686"/>
                </a:cubicBezTo>
                <a:cubicBezTo>
                  <a:pt x="-14450" y="4420277"/>
                  <a:pt x="-21746" y="3991461"/>
                  <a:pt x="0" y="3756199"/>
                </a:cubicBezTo>
                <a:cubicBezTo>
                  <a:pt x="53080" y="3533374"/>
                  <a:pt x="8274" y="3166313"/>
                  <a:pt x="0" y="3022236"/>
                </a:cubicBezTo>
                <a:cubicBezTo>
                  <a:pt x="-23175" y="2838569"/>
                  <a:pt x="2314" y="2445272"/>
                  <a:pt x="0" y="2158749"/>
                </a:cubicBezTo>
                <a:cubicBezTo>
                  <a:pt x="-26297" y="1839650"/>
                  <a:pt x="-21006" y="1429521"/>
                  <a:pt x="0" y="1079391"/>
                </a:cubicBezTo>
                <a:close/>
              </a:path>
              <a:path w="11689237" h="6476215" fill="none" stroke="0" extrusionOk="0">
                <a:moveTo>
                  <a:pt x="0" y="1079391"/>
                </a:moveTo>
                <a:cubicBezTo>
                  <a:pt x="-23103" y="538649"/>
                  <a:pt x="556590" y="-67247"/>
                  <a:pt x="1050358" y="0"/>
                </a:cubicBezTo>
                <a:cubicBezTo>
                  <a:pt x="1299770" y="-16984"/>
                  <a:pt x="1588314" y="6985"/>
                  <a:pt x="1922042" y="0"/>
                </a:cubicBezTo>
                <a:cubicBezTo>
                  <a:pt x="2293878" y="-48839"/>
                  <a:pt x="2730059" y="72346"/>
                  <a:pt x="2985496" y="0"/>
                </a:cubicBezTo>
                <a:cubicBezTo>
                  <a:pt x="3301626" y="-31195"/>
                  <a:pt x="3588367" y="18749"/>
                  <a:pt x="4048950" y="0"/>
                </a:cubicBezTo>
                <a:cubicBezTo>
                  <a:pt x="4530765" y="2649"/>
                  <a:pt x="4441657" y="23325"/>
                  <a:pt x="4728863" y="0"/>
                </a:cubicBezTo>
                <a:cubicBezTo>
                  <a:pt x="4986342" y="8994"/>
                  <a:pt x="5261968" y="-15540"/>
                  <a:pt x="5504662" y="0"/>
                </a:cubicBezTo>
                <a:cubicBezTo>
                  <a:pt x="5772453" y="-17514"/>
                  <a:pt x="6103601" y="46525"/>
                  <a:pt x="6280460" y="0"/>
                </a:cubicBezTo>
                <a:cubicBezTo>
                  <a:pt x="6364955" y="-13393"/>
                  <a:pt x="6830974" y="50918"/>
                  <a:pt x="7343914" y="0"/>
                </a:cubicBezTo>
                <a:cubicBezTo>
                  <a:pt x="7845141" y="-42832"/>
                  <a:pt x="7945497" y="-35256"/>
                  <a:pt x="8311483" y="0"/>
                </a:cubicBezTo>
                <a:cubicBezTo>
                  <a:pt x="8727728" y="47715"/>
                  <a:pt x="8992502" y="25305"/>
                  <a:pt x="9183166" y="0"/>
                </a:cubicBezTo>
                <a:cubicBezTo>
                  <a:pt x="9320588" y="48003"/>
                  <a:pt x="10123096" y="36543"/>
                  <a:pt x="10638878" y="0"/>
                </a:cubicBezTo>
                <a:cubicBezTo>
                  <a:pt x="11306757" y="-43530"/>
                  <a:pt x="11668822" y="416804"/>
                  <a:pt x="11689237" y="1079391"/>
                </a:cubicBezTo>
                <a:cubicBezTo>
                  <a:pt x="11670200" y="1358967"/>
                  <a:pt x="11721022" y="1628022"/>
                  <a:pt x="11689237" y="2029226"/>
                </a:cubicBezTo>
                <a:cubicBezTo>
                  <a:pt x="11747330" y="2413225"/>
                  <a:pt x="11706344" y="2466558"/>
                  <a:pt x="11689237" y="2806363"/>
                </a:cubicBezTo>
                <a:cubicBezTo>
                  <a:pt x="11657369" y="3126138"/>
                  <a:pt x="11677276" y="3369673"/>
                  <a:pt x="11689237" y="3583501"/>
                </a:cubicBezTo>
                <a:cubicBezTo>
                  <a:pt x="11760120" y="3822051"/>
                  <a:pt x="11666546" y="4074439"/>
                  <a:pt x="11689237" y="4317465"/>
                </a:cubicBezTo>
                <a:cubicBezTo>
                  <a:pt x="11658257" y="4494763"/>
                  <a:pt x="11746511" y="5133667"/>
                  <a:pt x="11689237" y="5396823"/>
                </a:cubicBezTo>
                <a:cubicBezTo>
                  <a:pt x="11710126" y="6119097"/>
                  <a:pt x="11240434" y="6412073"/>
                  <a:pt x="10638878" y="6476215"/>
                </a:cubicBezTo>
                <a:cubicBezTo>
                  <a:pt x="10452185" y="6499418"/>
                  <a:pt x="9954754" y="6479793"/>
                  <a:pt x="9767194" y="6476215"/>
                </a:cubicBezTo>
                <a:cubicBezTo>
                  <a:pt x="9560403" y="6405425"/>
                  <a:pt x="9258850" y="6512380"/>
                  <a:pt x="8799626" y="6476215"/>
                </a:cubicBezTo>
                <a:cubicBezTo>
                  <a:pt x="8341506" y="6486602"/>
                  <a:pt x="8166713" y="6525345"/>
                  <a:pt x="7832056" y="6476215"/>
                </a:cubicBezTo>
                <a:cubicBezTo>
                  <a:pt x="7495871" y="6473870"/>
                  <a:pt x="7074764" y="6440208"/>
                  <a:pt x="6768603" y="6476215"/>
                </a:cubicBezTo>
                <a:cubicBezTo>
                  <a:pt x="6443345" y="6485063"/>
                  <a:pt x="6158474" y="6456099"/>
                  <a:pt x="5801034" y="6476215"/>
                </a:cubicBezTo>
                <a:cubicBezTo>
                  <a:pt x="5422996" y="6465848"/>
                  <a:pt x="5219505" y="6464393"/>
                  <a:pt x="5025235" y="6476215"/>
                </a:cubicBezTo>
                <a:cubicBezTo>
                  <a:pt x="4831306" y="6457066"/>
                  <a:pt x="4607746" y="6451779"/>
                  <a:pt x="4441208" y="6476215"/>
                </a:cubicBezTo>
                <a:cubicBezTo>
                  <a:pt x="4248884" y="6511240"/>
                  <a:pt x="3778117" y="6411598"/>
                  <a:pt x="3569524" y="6476215"/>
                </a:cubicBezTo>
                <a:cubicBezTo>
                  <a:pt x="3390057" y="6512916"/>
                  <a:pt x="3119867" y="6529306"/>
                  <a:pt x="2793726" y="6476215"/>
                </a:cubicBezTo>
                <a:cubicBezTo>
                  <a:pt x="2464867" y="6455970"/>
                  <a:pt x="2303946" y="6483527"/>
                  <a:pt x="2017926" y="6476215"/>
                </a:cubicBezTo>
                <a:cubicBezTo>
                  <a:pt x="1738617" y="6487729"/>
                  <a:pt x="1259868" y="6453163"/>
                  <a:pt x="1050358" y="6476215"/>
                </a:cubicBezTo>
                <a:cubicBezTo>
                  <a:pt x="537841" y="6659438"/>
                  <a:pt x="-143191" y="6078175"/>
                  <a:pt x="0" y="5396823"/>
                </a:cubicBezTo>
                <a:cubicBezTo>
                  <a:pt x="-29451" y="5095620"/>
                  <a:pt x="48413" y="4883531"/>
                  <a:pt x="0" y="4619686"/>
                </a:cubicBezTo>
                <a:cubicBezTo>
                  <a:pt x="8889" y="4345442"/>
                  <a:pt x="-16224" y="3989901"/>
                  <a:pt x="0" y="3713024"/>
                </a:cubicBezTo>
                <a:cubicBezTo>
                  <a:pt x="-18163" y="3389534"/>
                  <a:pt x="9791" y="3332561"/>
                  <a:pt x="0" y="2979061"/>
                </a:cubicBezTo>
                <a:cubicBezTo>
                  <a:pt x="-120" y="2632533"/>
                  <a:pt x="35094" y="2413719"/>
                  <a:pt x="0" y="2158749"/>
                </a:cubicBezTo>
                <a:cubicBezTo>
                  <a:pt x="15704" y="1990409"/>
                  <a:pt x="-72295" y="1619784"/>
                  <a:pt x="0" y="1079391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117" y="2393553"/>
            <a:ext cx="4916769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9F97FF-811F-F296-3580-6DE82C783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0" y="946485"/>
            <a:ext cx="11039204" cy="49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1922042 w 11689237"/>
              <a:gd name="connsiteY2" fmla="*/ 0 h 6476215"/>
              <a:gd name="connsiteX3" fmla="*/ 2985496 w 11689237"/>
              <a:gd name="connsiteY3" fmla="*/ 0 h 6476215"/>
              <a:gd name="connsiteX4" fmla="*/ 4048950 w 11689237"/>
              <a:gd name="connsiteY4" fmla="*/ 0 h 6476215"/>
              <a:gd name="connsiteX5" fmla="*/ 4728863 w 11689237"/>
              <a:gd name="connsiteY5" fmla="*/ 0 h 6476215"/>
              <a:gd name="connsiteX6" fmla="*/ 5504662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183166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2029226 h 6476215"/>
              <a:gd name="connsiteX14" fmla="*/ 11689237 w 11689237"/>
              <a:gd name="connsiteY14" fmla="*/ 2806363 h 6476215"/>
              <a:gd name="connsiteX15" fmla="*/ 11689237 w 11689237"/>
              <a:gd name="connsiteY15" fmla="*/ 3583501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767194 w 11689237"/>
              <a:gd name="connsiteY19" fmla="*/ 6476215 h 6476215"/>
              <a:gd name="connsiteX20" fmla="*/ 8799626 w 11689237"/>
              <a:gd name="connsiteY20" fmla="*/ 6476215 h 6476215"/>
              <a:gd name="connsiteX21" fmla="*/ 7832056 w 11689237"/>
              <a:gd name="connsiteY21" fmla="*/ 6476215 h 6476215"/>
              <a:gd name="connsiteX22" fmla="*/ 6768603 w 11689237"/>
              <a:gd name="connsiteY22" fmla="*/ 6476215 h 6476215"/>
              <a:gd name="connsiteX23" fmla="*/ 5801034 w 11689237"/>
              <a:gd name="connsiteY23" fmla="*/ 6476215 h 6476215"/>
              <a:gd name="connsiteX24" fmla="*/ 5025235 w 11689237"/>
              <a:gd name="connsiteY24" fmla="*/ 6476215 h 6476215"/>
              <a:gd name="connsiteX25" fmla="*/ 4441208 w 11689237"/>
              <a:gd name="connsiteY25" fmla="*/ 6476215 h 6476215"/>
              <a:gd name="connsiteX26" fmla="*/ 3569524 w 11689237"/>
              <a:gd name="connsiteY26" fmla="*/ 6476215 h 6476215"/>
              <a:gd name="connsiteX27" fmla="*/ 2793726 w 11689237"/>
              <a:gd name="connsiteY27" fmla="*/ 6476215 h 6476215"/>
              <a:gd name="connsiteX28" fmla="*/ 2017926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13024 h 6476215"/>
              <a:gd name="connsiteX33" fmla="*/ 0 w 11689237"/>
              <a:gd name="connsiteY33" fmla="*/ 2979061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2113812 w 11689237"/>
              <a:gd name="connsiteY2" fmla="*/ 0 h 6476215"/>
              <a:gd name="connsiteX3" fmla="*/ 2697840 w 11689237"/>
              <a:gd name="connsiteY3" fmla="*/ 0 h 6476215"/>
              <a:gd name="connsiteX4" fmla="*/ 3761294 w 11689237"/>
              <a:gd name="connsiteY4" fmla="*/ 0 h 6476215"/>
              <a:gd name="connsiteX5" fmla="*/ 4632978 w 11689237"/>
              <a:gd name="connsiteY5" fmla="*/ 0 h 6476215"/>
              <a:gd name="connsiteX6" fmla="*/ 5600546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279051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1813355 h 6476215"/>
              <a:gd name="connsiteX14" fmla="*/ 11689237 w 11689237"/>
              <a:gd name="connsiteY14" fmla="*/ 2676841 h 6476215"/>
              <a:gd name="connsiteX15" fmla="*/ 11689237 w 11689237"/>
              <a:gd name="connsiteY15" fmla="*/ 3410805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863080 w 11689237"/>
              <a:gd name="connsiteY19" fmla="*/ 6476215 h 6476215"/>
              <a:gd name="connsiteX20" fmla="*/ 8895510 w 11689237"/>
              <a:gd name="connsiteY20" fmla="*/ 6476215 h 6476215"/>
              <a:gd name="connsiteX21" fmla="*/ 8023828 w 11689237"/>
              <a:gd name="connsiteY21" fmla="*/ 6476215 h 6476215"/>
              <a:gd name="connsiteX22" fmla="*/ 7439799 w 11689237"/>
              <a:gd name="connsiteY22" fmla="*/ 6476215 h 6476215"/>
              <a:gd name="connsiteX23" fmla="*/ 6855771 w 11689237"/>
              <a:gd name="connsiteY23" fmla="*/ 6476215 h 6476215"/>
              <a:gd name="connsiteX24" fmla="*/ 6175858 w 11689237"/>
              <a:gd name="connsiteY24" fmla="*/ 6476215 h 6476215"/>
              <a:gd name="connsiteX25" fmla="*/ 5591830 w 11689237"/>
              <a:gd name="connsiteY25" fmla="*/ 6476215 h 6476215"/>
              <a:gd name="connsiteX26" fmla="*/ 4528376 w 11689237"/>
              <a:gd name="connsiteY26" fmla="*/ 6476215 h 6476215"/>
              <a:gd name="connsiteX27" fmla="*/ 3464921 w 11689237"/>
              <a:gd name="connsiteY27" fmla="*/ 6476215 h 6476215"/>
              <a:gd name="connsiteX28" fmla="*/ 2497353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56199 h 6476215"/>
              <a:gd name="connsiteX33" fmla="*/ 0 w 11689237"/>
              <a:gd name="connsiteY33" fmla="*/ 3022236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689237" h="6476215" fill="none" extrusionOk="0">
                <a:moveTo>
                  <a:pt x="0" y="1079391"/>
                </a:moveTo>
                <a:cubicBezTo>
                  <a:pt x="69730" y="530307"/>
                  <a:pt x="532324" y="-29789"/>
                  <a:pt x="1050358" y="0"/>
                </a:cubicBezTo>
                <a:cubicBezTo>
                  <a:pt x="1288372" y="9053"/>
                  <a:pt x="1518812" y="-11685"/>
                  <a:pt x="1922042" y="0"/>
                </a:cubicBezTo>
                <a:cubicBezTo>
                  <a:pt x="2230423" y="52247"/>
                  <a:pt x="2681405" y="50050"/>
                  <a:pt x="2985496" y="0"/>
                </a:cubicBezTo>
                <a:cubicBezTo>
                  <a:pt x="3252927" y="-74835"/>
                  <a:pt x="3610052" y="-59607"/>
                  <a:pt x="4048950" y="0"/>
                </a:cubicBezTo>
                <a:cubicBezTo>
                  <a:pt x="4535513" y="-7498"/>
                  <a:pt x="4457963" y="26392"/>
                  <a:pt x="4728863" y="0"/>
                </a:cubicBezTo>
                <a:cubicBezTo>
                  <a:pt x="5014709" y="-33748"/>
                  <a:pt x="5266528" y="-31616"/>
                  <a:pt x="5504662" y="0"/>
                </a:cubicBezTo>
                <a:cubicBezTo>
                  <a:pt x="5752679" y="4138"/>
                  <a:pt x="6059209" y="11805"/>
                  <a:pt x="6280460" y="0"/>
                </a:cubicBezTo>
                <a:cubicBezTo>
                  <a:pt x="6446118" y="1259"/>
                  <a:pt x="6883011" y="18016"/>
                  <a:pt x="7343914" y="0"/>
                </a:cubicBezTo>
                <a:cubicBezTo>
                  <a:pt x="7843463" y="-29816"/>
                  <a:pt x="7924941" y="-13445"/>
                  <a:pt x="8311483" y="0"/>
                </a:cubicBezTo>
                <a:cubicBezTo>
                  <a:pt x="8691793" y="17532"/>
                  <a:pt x="8993997" y="53065"/>
                  <a:pt x="9183166" y="0"/>
                </a:cubicBezTo>
                <a:cubicBezTo>
                  <a:pt x="9320931" y="-11394"/>
                  <a:pt x="10215000" y="22699"/>
                  <a:pt x="10638878" y="0"/>
                </a:cubicBezTo>
                <a:cubicBezTo>
                  <a:pt x="11335576" y="-73082"/>
                  <a:pt x="11519910" y="374293"/>
                  <a:pt x="11689237" y="1079391"/>
                </a:cubicBezTo>
                <a:cubicBezTo>
                  <a:pt x="11635254" y="1255126"/>
                  <a:pt x="11559627" y="1665800"/>
                  <a:pt x="11689237" y="2029226"/>
                </a:cubicBezTo>
                <a:cubicBezTo>
                  <a:pt x="11731694" y="2404670"/>
                  <a:pt x="11703780" y="2473916"/>
                  <a:pt x="11689237" y="2806363"/>
                </a:cubicBezTo>
                <a:cubicBezTo>
                  <a:pt x="11679038" y="3170487"/>
                  <a:pt x="11658401" y="3371708"/>
                  <a:pt x="11689237" y="3583501"/>
                </a:cubicBezTo>
                <a:cubicBezTo>
                  <a:pt x="11754523" y="3798071"/>
                  <a:pt x="11637346" y="4094092"/>
                  <a:pt x="11689237" y="4317465"/>
                </a:cubicBezTo>
                <a:cubicBezTo>
                  <a:pt x="11731593" y="4494341"/>
                  <a:pt x="11726174" y="5086283"/>
                  <a:pt x="11689237" y="5396823"/>
                </a:cubicBezTo>
                <a:cubicBezTo>
                  <a:pt x="11608406" y="6065720"/>
                  <a:pt x="11193431" y="6430587"/>
                  <a:pt x="10638878" y="6476215"/>
                </a:cubicBezTo>
                <a:cubicBezTo>
                  <a:pt x="10430947" y="6489321"/>
                  <a:pt x="9959120" y="6489818"/>
                  <a:pt x="9767194" y="6476215"/>
                </a:cubicBezTo>
                <a:cubicBezTo>
                  <a:pt x="9583365" y="6428031"/>
                  <a:pt x="9283468" y="6464608"/>
                  <a:pt x="8799626" y="6476215"/>
                </a:cubicBezTo>
                <a:cubicBezTo>
                  <a:pt x="8376350" y="6491089"/>
                  <a:pt x="8189294" y="6520232"/>
                  <a:pt x="7832056" y="6476215"/>
                </a:cubicBezTo>
                <a:cubicBezTo>
                  <a:pt x="7425258" y="6441432"/>
                  <a:pt x="7100482" y="6465483"/>
                  <a:pt x="6768603" y="6476215"/>
                </a:cubicBezTo>
                <a:cubicBezTo>
                  <a:pt x="6469407" y="6531349"/>
                  <a:pt x="6153869" y="6448353"/>
                  <a:pt x="5801034" y="6476215"/>
                </a:cubicBezTo>
                <a:cubicBezTo>
                  <a:pt x="5422881" y="6515488"/>
                  <a:pt x="5225843" y="6532768"/>
                  <a:pt x="5025235" y="6476215"/>
                </a:cubicBezTo>
                <a:cubicBezTo>
                  <a:pt x="4810801" y="6454886"/>
                  <a:pt x="4591470" y="6436546"/>
                  <a:pt x="4441208" y="6476215"/>
                </a:cubicBezTo>
                <a:cubicBezTo>
                  <a:pt x="4306662" y="6526846"/>
                  <a:pt x="3770492" y="6445982"/>
                  <a:pt x="3569524" y="6476215"/>
                </a:cubicBezTo>
                <a:cubicBezTo>
                  <a:pt x="3367301" y="6437571"/>
                  <a:pt x="3077646" y="6462823"/>
                  <a:pt x="2793726" y="6476215"/>
                </a:cubicBezTo>
                <a:cubicBezTo>
                  <a:pt x="2498033" y="6444332"/>
                  <a:pt x="2320927" y="6490711"/>
                  <a:pt x="2017926" y="6476215"/>
                </a:cubicBezTo>
                <a:cubicBezTo>
                  <a:pt x="1720001" y="6505714"/>
                  <a:pt x="1259134" y="6439239"/>
                  <a:pt x="1050358" y="6476215"/>
                </a:cubicBezTo>
                <a:cubicBezTo>
                  <a:pt x="638583" y="6643638"/>
                  <a:pt x="-46153" y="6087642"/>
                  <a:pt x="0" y="5396823"/>
                </a:cubicBezTo>
                <a:cubicBezTo>
                  <a:pt x="-12473" y="5087923"/>
                  <a:pt x="74125" y="4844531"/>
                  <a:pt x="0" y="4619686"/>
                </a:cubicBezTo>
                <a:cubicBezTo>
                  <a:pt x="21468" y="4400852"/>
                  <a:pt x="19459" y="4059270"/>
                  <a:pt x="0" y="3713024"/>
                </a:cubicBezTo>
                <a:cubicBezTo>
                  <a:pt x="-29557" y="3394770"/>
                  <a:pt x="21585" y="3343229"/>
                  <a:pt x="0" y="2979061"/>
                </a:cubicBezTo>
                <a:cubicBezTo>
                  <a:pt x="-28734" y="2629980"/>
                  <a:pt x="28493" y="2394855"/>
                  <a:pt x="0" y="2158749"/>
                </a:cubicBezTo>
                <a:cubicBezTo>
                  <a:pt x="43154" y="1921113"/>
                  <a:pt x="-82298" y="1592861"/>
                  <a:pt x="0" y="1079391"/>
                </a:cubicBezTo>
                <a:close/>
              </a:path>
              <a:path w="11689237" h="6476215" stroke="0" extrusionOk="0">
                <a:moveTo>
                  <a:pt x="0" y="1079391"/>
                </a:moveTo>
                <a:cubicBezTo>
                  <a:pt x="6626" y="413115"/>
                  <a:pt x="307860" y="-90952"/>
                  <a:pt x="1050358" y="0"/>
                </a:cubicBezTo>
                <a:cubicBezTo>
                  <a:pt x="1436807" y="43330"/>
                  <a:pt x="1732669" y="-26242"/>
                  <a:pt x="2113812" y="0"/>
                </a:cubicBezTo>
                <a:cubicBezTo>
                  <a:pt x="2488755" y="22164"/>
                  <a:pt x="2463428" y="3100"/>
                  <a:pt x="2697840" y="0"/>
                </a:cubicBezTo>
                <a:cubicBezTo>
                  <a:pt x="2965618" y="-25657"/>
                  <a:pt x="3405945" y="-14242"/>
                  <a:pt x="3761294" y="0"/>
                </a:cubicBezTo>
                <a:cubicBezTo>
                  <a:pt x="4126765" y="32350"/>
                  <a:pt x="4321530" y="-59789"/>
                  <a:pt x="4632978" y="0"/>
                </a:cubicBezTo>
                <a:cubicBezTo>
                  <a:pt x="4934776" y="10910"/>
                  <a:pt x="5379064" y="8469"/>
                  <a:pt x="5600546" y="0"/>
                </a:cubicBezTo>
                <a:cubicBezTo>
                  <a:pt x="5791315" y="-16492"/>
                  <a:pt x="6140195" y="1502"/>
                  <a:pt x="6280460" y="0"/>
                </a:cubicBezTo>
                <a:cubicBezTo>
                  <a:pt x="6498297" y="23224"/>
                  <a:pt x="7048901" y="40467"/>
                  <a:pt x="7343914" y="0"/>
                </a:cubicBezTo>
                <a:cubicBezTo>
                  <a:pt x="7581896" y="-79389"/>
                  <a:pt x="7993471" y="63873"/>
                  <a:pt x="8311483" y="0"/>
                </a:cubicBezTo>
                <a:cubicBezTo>
                  <a:pt x="8649475" y="-42895"/>
                  <a:pt x="8885734" y="15985"/>
                  <a:pt x="9279051" y="0"/>
                </a:cubicBezTo>
                <a:cubicBezTo>
                  <a:pt x="9722615" y="33106"/>
                  <a:pt x="10192881" y="20115"/>
                  <a:pt x="10638878" y="0"/>
                </a:cubicBezTo>
                <a:cubicBezTo>
                  <a:pt x="11298171" y="19489"/>
                  <a:pt x="11638026" y="538731"/>
                  <a:pt x="11689237" y="1079391"/>
                </a:cubicBezTo>
                <a:cubicBezTo>
                  <a:pt x="11633009" y="1282501"/>
                  <a:pt x="11705838" y="1597338"/>
                  <a:pt x="11689237" y="1813355"/>
                </a:cubicBezTo>
                <a:cubicBezTo>
                  <a:pt x="11665964" y="2024151"/>
                  <a:pt x="11708161" y="2270746"/>
                  <a:pt x="11689237" y="2676841"/>
                </a:cubicBezTo>
                <a:cubicBezTo>
                  <a:pt x="11664432" y="3087014"/>
                  <a:pt x="11676969" y="3100896"/>
                  <a:pt x="11689237" y="3410805"/>
                </a:cubicBezTo>
                <a:cubicBezTo>
                  <a:pt x="11692935" y="3705808"/>
                  <a:pt x="11644110" y="3941569"/>
                  <a:pt x="11689237" y="4317465"/>
                </a:cubicBezTo>
                <a:cubicBezTo>
                  <a:pt x="11695966" y="4670400"/>
                  <a:pt x="11652127" y="5067110"/>
                  <a:pt x="11689237" y="5396823"/>
                </a:cubicBezTo>
                <a:cubicBezTo>
                  <a:pt x="11666131" y="6036461"/>
                  <a:pt x="11108146" y="6532261"/>
                  <a:pt x="10638878" y="6476215"/>
                </a:cubicBezTo>
                <a:cubicBezTo>
                  <a:pt x="10300588" y="6481741"/>
                  <a:pt x="10159239" y="6445833"/>
                  <a:pt x="9863080" y="6476215"/>
                </a:cubicBezTo>
                <a:cubicBezTo>
                  <a:pt x="9566551" y="6546414"/>
                  <a:pt x="9263462" y="6503509"/>
                  <a:pt x="8895510" y="6476215"/>
                </a:cubicBezTo>
                <a:cubicBezTo>
                  <a:pt x="8553428" y="6494089"/>
                  <a:pt x="8415758" y="6506588"/>
                  <a:pt x="8023828" y="6476215"/>
                </a:cubicBezTo>
                <a:cubicBezTo>
                  <a:pt x="7633363" y="6454833"/>
                  <a:pt x="7588090" y="6463017"/>
                  <a:pt x="7439799" y="6476215"/>
                </a:cubicBezTo>
                <a:cubicBezTo>
                  <a:pt x="7293941" y="6515404"/>
                  <a:pt x="7053493" y="6478045"/>
                  <a:pt x="6855771" y="6476215"/>
                </a:cubicBezTo>
                <a:cubicBezTo>
                  <a:pt x="6665251" y="6488513"/>
                  <a:pt x="6452461" y="6454503"/>
                  <a:pt x="6175858" y="6476215"/>
                </a:cubicBezTo>
                <a:cubicBezTo>
                  <a:pt x="5871313" y="6496393"/>
                  <a:pt x="5850976" y="6493305"/>
                  <a:pt x="5591830" y="6476215"/>
                </a:cubicBezTo>
                <a:cubicBezTo>
                  <a:pt x="5320833" y="6441241"/>
                  <a:pt x="5021974" y="6443172"/>
                  <a:pt x="4528376" y="6476215"/>
                </a:cubicBezTo>
                <a:cubicBezTo>
                  <a:pt x="4049561" y="6480010"/>
                  <a:pt x="3893595" y="6475037"/>
                  <a:pt x="3464921" y="6476215"/>
                </a:cubicBezTo>
                <a:cubicBezTo>
                  <a:pt x="3015389" y="6472182"/>
                  <a:pt x="2978272" y="6441596"/>
                  <a:pt x="2497353" y="6476215"/>
                </a:cubicBezTo>
                <a:cubicBezTo>
                  <a:pt x="2023772" y="6537284"/>
                  <a:pt x="1441439" y="6511244"/>
                  <a:pt x="1050358" y="6476215"/>
                </a:cubicBezTo>
                <a:cubicBezTo>
                  <a:pt x="465602" y="6576172"/>
                  <a:pt x="-799" y="6015365"/>
                  <a:pt x="0" y="5396823"/>
                </a:cubicBezTo>
                <a:cubicBezTo>
                  <a:pt x="39401" y="5202431"/>
                  <a:pt x="-12152" y="4840972"/>
                  <a:pt x="0" y="4619686"/>
                </a:cubicBezTo>
                <a:cubicBezTo>
                  <a:pt x="-14450" y="4420277"/>
                  <a:pt x="-21746" y="3991461"/>
                  <a:pt x="0" y="3756199"/>
                </a:cubicBezTo>
                <a:cubicBezTo>
                  <a:pt x="53080" y="3533374"/>
                  <a:pt x="8274" y="3166313"/>
                  <a:pt x="0" y="3022236"/>
                </a:cubicBezTo>
                <a:cubicBezTo>
                  <a:pt x="-23175" y="2838569"/>
                  <a:pt x="2314" y="2445272"/>
                  <a:pt x="0" y="2158749"/>
                </a:cubicBezTo>
                <a:cubicBezTo>
                  <a:pt x="-26297" y="1839650"/>
                  <a:pt x="-21006" y="1429521"/>
                  <a:pt x="0" y="1079391"/>
                </a:cubicBezTo>
                <a:close/>
              </a:path>
              <a:path w="11689237" h="6476215" fill="none" stroke="0" extrusionOk="0">
                <a:moveTo>
                  <a:pt x="0" y="1079391"/>
                </a:moveTo>
                <a:cubicBezTo>
                  <a:pt x="-23103" y="538649"/>
                  <a:pt x="556590" y="-67247"/>
                  <a:pt x="1050358" y="0"/>
                </a:cubicBezTo>
                <a:cubicBezTo>
                  <a:pt x="1299770" y="-16984"/>
                  <a:pt x="1588314" y="6985"/>
                  <a:pt x="1922042" y="0"/>
                </a:cubicBezTo>
                <a:cubicBezTo>
                  <a:pt x="2293878" y="-48839"/>
                  <a:pt x="2730059" y="72346"/>
                  <a:pt x="2985496" y="0"/>
                </a:cubicBezTo>
                <a:cubicBezTo>
                  <a:pt x="3301626" y="-31195"/>
                  <a:pt x="3588367" y="18749"/>
                  <a:pt x="4048950" y="0"/>
                </a:cubicBezTo>
                <a:cubicBezTo>
                  <a:pt x="4530765" y="2649"/>
                  <a:pt x="4441657" y="23325"/>
                  <a:pt x="4728863" y="0"/>
                </a:cubicBezTo>
                <a:cubicBezTo>
                  <a:pt x="4986342" y="8994"/>
                  <a:pt x="5261968" y="-15540"/>
                  <a:pt x="5504662" y="0"/>
                </a:cubicBezTo>
                <a:cubicBezTo>
                  <a:pt x="5772453" y="-17514"/>
                  <a:pt x="6103601" y="46525"/>
                  <a:pt x="6280460" y="0"/>
                </a:cubicBezTo>
                <a:cubicBezTo>
                  <a:pt x="6364955" y="-13393"/>
                  <a:pt x="6830974" y="50918"/>
                  <a:pt x="7343914" y="0"/>
                </a:cubicBezTo>
                <a:cubicBezTo>
                  <a:pt x="7845141" y="-42832"/>
                  <a:pt x="7945497" y="-35256"/>
                  <a:pt x="8311483" y="0"/>
                </a:cubicBezTo>
                <a:cubicBezTo>
                  <a:pt x="8727728" y="47715"/>
                  <a:pt x="8992502" y="25305"/>
                  <a:pt x="9183166" y="0"/>
                </a:cubicBezTo>
                <a:cubicBezTo>
                  <a:pt x="9320588" y="48003"/>
                  <a:pt x="10123096" y="36543"/>
                  <a:pt x="10638878" y="0"/>
                </a:cubicBezTo>
                <a:cubicBezTo>
                  <a:pt x="11306757" y="-43530"/>
                  <a:pt x="11668822" y="416804"/>
                  <a:pt x="11689237" y="1079391"/>
                </a:cubicBezTo>
                <a:cubicBezTo>
                  <a:pt x="11670200" y="1358967"/>
                  <a:pt x="11721022" y="1628022"/>
                  <a:pt x="11689237" y="2029226"/>
                </a:cubicBezTo>
                <a:cubicBezTo>
                  <a:pt x="11747330" y="2413225"/>
                  <a:pt x="11706344" y="2466558"/>
                  <a:pt x="11689237" y="2806363"/>
                </a:cubicBezTo>
                <a:cubicBezTo>
                  <a:pt x="11657369" y="3126138"/>
                  <a:pt x="11677276" y="3369673"/>
                  <a:pt x="11689237" y="3583501"/>
                </a:cubicBezTo>
                <a:cubicBezTo>
                  <a:pt x="11760120" y="3822051"/>
                  <a:pt x="11666546" y="4074439"/>
                  <a:pt x="11689237" y="4317465"/>
                </a:cubicBezTo>
                <a:cubicBezTo>
                  <a:pt x="11658257" y="4494763"/>
                  <a:pt x="11746511" y="5133667"/>
                  <a:pt x="11689237" y="5396823"/>
                </a:cubicBezTo>
                <a:cubicBezTo>
                  <a:pt x="11710126" y="6119097"/>
                  <a:pt x="11240434" y="6412073"/>
                  <a:pt x="10638878" y="6476215"/>
                </a:cubicBezTo>
                <a:cubicBezTo>
                  <a:pt x="10452185" y="6499418"/>
                  <a:pt x="9954754" y="6479793"/>
                  <a:pt x="9767194" y="6476215"/>
                </a:cubicBezTo>
                <a:cubicBezTo>
                  <a:pt x="9560403" y="6405425"/>
                  <a:pt x="9258850" y="6512380"/>
                  <a:pt x="8799626" y="6476215"/>
                </a:cubicBezTo>
                <a:cubicBezTo>
                  <a:pt x="8341506" y="6486602"/>
                  <a:pt x="8166713" y="6525345"/>
                  <a:pt x="7832056" y="6476215"/>
                </a:cubicBezTo>
                <a:cubicBezTo>
                  <a:pt x="7495871" y="6473870"/>
                  <a:pt x="7074764" y="6440208"/>
                  <a:pt x="6768603" y="6476215"/>
                </a:cubicBezTo>
                <a:cubicBezTo>
                  <a:pt x="6443345" y="6485063"/>
                  <a:pt x="6158474" y="6456099"/>
                  <a:pt x="5801034" y="6476215"/>
                </a:cubicBezTo>
                <a:cubicBezTo>
                  <a:pt x="5422996" y="6465848"/>
                  <a:pt x="5219505" y="6464393"/>
                  <a:pt x="5025235" y="6476215"/>
                </a:cubicBezTo>
                <a:cubicBezTo>
                  <a:pt x="4831306" y="6457066"/>
                  <a:pt x="4607746" y="6451779"/>
                  <a:pt x="4441208" y="6476215"/>
                </a:cubicBezTo>
                <a:cubicBezTo>
                  <a:pt x="4248884" y="6511240"/>
                  <a:pt x="3778117" y="6411598"/>
                  <a:pt x="3569524" y="6476215"/>
                </a:cubicBezTo>
                <a:cubicBezTo>
                  <a:pt x="3390057" y="6512916"/>
                  <a:pt x="3119867" y="6529306"/>
                  <a:pt x="2793726" y="6476215"/>
                </a:cubicBezTo>
                <a:cubicBezTo>
                  <a:pt x="2464867" y="6455970"/>
                  <a:pt x="2303946" y="6483527"/>
                  <a:pt x="2017926" y="6476215"/>
                </a:cubicBezTo>
                <a:cubicBezTo>
                  <a:pt x="1738617" y="6487729"/>
                  <a:pt x="1259868" y="6453163"/>
                  <a:pt x="1050358" y="6476215"/>
                </a:cubicBezTo>
                <a:cubicBezTo>
                  <a:pt x="537841" y="6659438"/>
                  <a:pt x="-143191" y="6078175"/>
                  <a:pt x="0" y="5396823"/>
                </a:cubicBezTo>
                <a:cubicBezTo>
                  <a:pt x="-29451" y="5095620"/>
                  <a:pt x="48413" y="4883531"/>
                  <a:pt x="0" y="4619686"/>
                </a:cubicBezTo>
                <a:cubicBezTo>
                  <a:pt x="8889" y="4345442"/>
                  <a:pt x="-16224" y="3989901"/>
                  <a:pt x="0" y="3713024"/>
                </a:cubicBezTo>
                <a:cubicBezTo>
                  <a:pt x="-18163" y="3389534"/>
                  <a:pt x="9791" y="3332561"/>
                  <a:pt x="0" y="2979061"/>
                </a:cubicBezTo>
                <a:cubicBezTo>
                  <a:pt x="-120" y="2632533"/>
                  <a:pt x="35094" y="2413719"/>
                  <a:pt x="0" y="2158749"/>
                </a:cubicBezTo>
                <a:cubicBezTo>
                  <a:pt x="15704" y="1990409"/>
                  <a:pt x="-72295" y="1619784"/>
                  <a:pt x="0" y="1079391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117" y="2393553"/>
            <a:ext cx="4916769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2D9752-0D0E-29EF-EAC0-19308E7A7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3" y="1122947"/>
            <a:ext cx="11430413" cy="39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46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19670" y="3435965"/>
            <a:ext cx="6000661" cy="2554545"/>
            <a:chOff x="2490988" y="1162797"/>
            <a:chExt cx="3920262" cy="1915909"/>
          </a:xfrm>
        </p:grpSpPr>
        <p:sp>
          <p:nvSpPr>
            <p:cNvPr id="12" name="TextBox 11"/>
            <p:cNvSpPr txBox="1"/>
            <p:nvPr/>
          </p:nvSpPr>
          <p:spPr>
            <a:xfrm>
              <a:off x="2547020" y="1162797"/>
              <a:ext cx="3864230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Toa </a:t>
              </a:r>
              <a:r>
                <a:rPr lang="en-US" altLang="zh-CN" sz="8000" b="1" dirty="0" err="1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tàu</a:t>
              </a:r>
              <a:r>
                <a:rPr lang="en-US" altLang="zh-CN" sz="80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8000" b="1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minh</a:t>
              </a:r>
              <a:endParaRPr lang="zh-CN" altLang="en-US" sz="80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5661" y="1162797"/>
              <a:ext cx="3864230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Toa </a:t>
              </a:r>
              <a:r>
                <a:rPr lang="en-US" altLang="zh-CN" sz="8000" b="1" dirty="0" err="1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tàu</a:t>
              </a:r>
              <a:r>
                <a:rPr lang="en-US" altLang="zh-CN" sz="8000" b="1" dirty="0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8000" b="1" dirty="0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rgbClr val="FF9933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minh</a:t>
              </a:r>
              <a:endParaRPr lang="zh-CN" altLang="en-US" sz="8000" b="1" dirty="0">
                <a:ln>
                  <a:solidFill>
                    <a:srgbClr val="FF9933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90988" y="1162797"/>
              <a:ext cx="3864230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Toa </a:t>
              </a:r>
              <a:r>
                <a:rPr lang="en-US" altLang="zh-CN" sz="8000" b="1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tàu</a:t>
              </a:r>
              <a:r>
                <a:rPr lang="en-US" altLang="zh-CN" sz="80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8000" b="1" dirty="0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8000" b="1" dirty="0" err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华康少女文字W5(P)" panose="040F0500000000000000" pitchFamily="82" charset="-122"/>
                  <a:cs typeface="Arial" panose="020B0604020202020204" pitchFamily="34" charset="0"/>
                  <a:sym typeface="+mn-lt"/>
                </a:rPr>
                <a:t>minh</a:t>
              </a:r>
              <a:endPara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8492275-9051-4438-80D5-6860337BAD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7"/>
            <a:ext cx="1604797" cy="1604797"/>
          </a:xfrm>
          <a:prstGeom prst="rect">
            <a:avLst/>
          </a:prstGeom>
        </p:spPr>
      </p:pic>
      <p:pic>
        <p:nvPicPr>
          <p:cNvPr id="2" name="Tieng-tau-hoa-chay-tren-duong-ray-www_tiengdong_com">
            <a:hlinkClick r:id="" action="ppaction://media"/>
            <a:extLst>
              <a:ext uri="{FF2B5EF4-FFF2-40B4-BE49-F238E27FC236}">
                <a16:creationId xmlns:a16="http://schemas.microsoft.com/office/drawing/2014/main" id="{7BFC3294-CF5D-4345-BBCA-D4B84B539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361" y="6021289"/>
            <a:ext cx="649817" cy="64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3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32544" y="2180256"/>
            <a:ext cx="422297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733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3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3A04C5-7F3F-A666-4AAE-967B59B12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82">
            <a:off x="1778374" y="808328"/>
            <a:ext cx="8635252" cy="38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oy train&#10;&#10;Description automatically generated">
            <a:extLst>
              <a:ext uri="{FF2B5EF4-FFF2-40B4-BE49-F238E27FC236}">
                <a16:creationId xmlns:a16="http://schemas.microsoft.com/office/drawing/2014/main" id="{93536BDC-C577-4F22-BD35-95CDC00656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b="35497"/>
          <a:stretch/>
        </p:blipFill>
        <p:spPr>
          <a:xfrm>
            <a:off x="-528736" y="3173640"/>
            <a:ext cx="12101189" cy="41292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6EA87A9-04AD-443E-9E07-80BC4542C2CE}"/>
              </a:ext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16288F7-7F1A-4772-BD29-49070BC7CE1C}"/>
              </a:ext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7EB8E4D-6BE5-466E-9062-BA8CBFF218DB}"/>
              </a:ext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00F7DE2D-A802-4AFF-9270-E09E30A88CF0}"/>
              </a:ext>
            </a:extLst>
          </p:cNvPr>
          <p:cNvSpPr/>
          <p:nvPr/>
        </p:nvSpPr>
        <p:spPr>
          <a:xfrm>
            <a:off x="8514135" y="1393487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F3EACD-C5BD-405C-98A1-675ED56F8681}"/>
              </a:ext>
            </a:extLst>
          </p:cNvPr>
          <p:cNvSpPr/>
          <p:nvPr/>
        </p:nvSpPr>
        <p:spPr>
          <a:xfrm>
            <a:off x="1929975" y="3813043"/>
            <a:ext cx="421611" cy="3840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70AFB6-A207-4E6B-A710-F2F8D443B300}"/>
              </a:ext>
            </a:extLst>
          </p:cNvPr>
          <p:cNvSpPr/>
          <p:nvPr/>
        </p:nvSpPr>
        <p:spPr>
          <a:xfrm>
            <a:off x="2677354" y="3373617"/>
            <a:ext cx="922844" cy="6385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图片 9">
            <a:extLst>
              <a:ext uri="{FF2B5EF4-FFF2-40B4-BE49-F238E27FC236}">
                <a16:creationId xmlns:a16="http://schemas.microsoft.com/office/drawing/2014/main" id="{A94208EA-F1C5-4976-8CCB-0083733C0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373" flipH="1">
            <a:off x="8694483" y="3231844"/>
            <a:ext cx="4682583" cy="38188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781018F-A843-4B60-8E3B-C2ED67BE3E69}"/>
              </a:ext>
            </a:extLst>
          </p:cNvPr>
          <p:cNvSpPr/>
          <p:nvPr/>
        </p:nvSpPr>
        <p:spPr>
          <a:xfrm>
            <a:off x="5009155" y="4773150"/>
            <a:ext cx="2429384" cy="1107996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1" dirty="0" err="1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cành</a:t>
            </a:r>
            <a:endParaRPr lang="en-US" sz="80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B7045A-4B39-4181-B5DD-21DFB34D7F00}"/>
              </a:ext>
            </a:extLst>
          </p:cNvPr>
          <p:cNvGrpSpPr/>
          <p:nvPr/>
        </p:nvGrpSpPr>
        <p:grpSpPr>
          <a:xfrm>
            <a:off x="1524000" y="381001"/>
            <a:ext cx="1752600" cy="1143000"/>
            <a:chOff x="0" y="381000"/>
            <a:chExt cx="1752600" cy="1143000"/>
          </a:xfrm>
          <a:noFill/>
        </p:grpSpPr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6C163F7D-E08D-4F05-A300-36BA62548584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685F61-2258-4527-B392-A9AC988E623C}"/>
                </a:ext>
              </a:extLst>
            </p:cNvPr>
            <p:cNvSpPr/>
            <p:nvPr/>
          </p:nvSpPr>
          <p:spPr>
            <a:xfrm>
              <a:off x="510886" y="398503"/>
              <a:ext cx="80207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10D147-F1F4-4C98-BB19-72F038BDF2F8}"/>
              </a:ext>
            </a:extLst>
          </p:cNvPr>
          <p:cNvGrpSpPr/>
          <p:nvPr/>
        </p:nvGrpSpPr>
        <p:grpSpPr>
          <a:xfrm>
            <a:off x="1524000" y="2057401"/>
            <a:ext cx="1752600" cy="1143000"/>
            <a:chOff x="0" y="381000"/>
            <a:chExt cx="1752600" cy="1143000"/>
          </a:xfrm>
          <a:noFill/>
        </p:grpSpPr>
        <p:sp>
          <p:nvSpPr>
            <p:cNvPr id="37" name="Rounded Rectangle 21">
              <a:extLst>
                <a:ext uri="{FF2B5EF4-FFF2-40B4-BE49-F238E27FC236}">
                  <a16:creationId xmlns:a16="http://schemas.microsoft.com/office/drawing/2014/main" id="{0EE71468-8F43-4D6A-9580-B0967D1D0802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57457C4-B6E9-4C39-A534-26AA025BE92F}"/>
                </a:ext>
              </a:extLst>
            </p:cNvPr>
            <p:cNvSpPr/>
            <p:nvPr/>
          </p:nvSpPr>
          <p:spPr>
            <a:xfrm>
              <a:off x="0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E71551-02FA-4FCF-81BC-FF0F49AF55E7}"/>
              </a:ext>
            </a:extLst>
          </p:cNvPr>
          <p:cNvGrpSpPr/>
          <p:nvPr/>
        </p:nvGrpSpPr>
        <p:grpSpPr>
          <a:xfrm>
            <a:off x="8514135" y="1410925"/>
            <a:ext cx="1752600" cy="1143000"/>
            <a:chOff x="0" y="381000"/>
            <a:chExt cx="1752600" cy="1143000"/>
          </a:xfrm>
          <a:noFill/>
        </p:grpSpPr>
        <p:sp>
          <p:nvSpPr>
            <p:cNvPr id="40" name="Rounded Rectangle 24">
              <a:extLst>
                <a:ext uri="{FF2B5EF4-FFF2-40B4-BE49-F238E27FC236}">
                  <a16:creationId xmlns:a16="http://schemas.microsoft.com/office/drawing/2014/main" id="{616D3F99-65EC-45F5-85F7-7A5EB65752D3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366EA-DEA3-43BF-B3A5-241097969BD9}"/>
                </a:ext>
              </a:extLst>
            </p:cNvPr>
            <p:cNvSpPr/>
            <p:nvPr/>
          </p:nvSpPr>
          <p:spPr>
            <a:xfrm>
              <a:off x="268834" y="398503"/>
              <a:ext cx="1286186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úc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6F206C-E644-4E56-962F-947CE7884BF0}"/>
              </a:ext>
            </a:extLst>
          </p:cNvPr>
          <p:cNvGrpSpPr/>
          <p:nvPr/>
        </p:nvGrpSpPr>
        <p:grpSpPr>
          <a:xfrm flipH="1">
            <a:off x="8496267" y="4677139"/>
            <a:ext cx="1503831" cy="1143000"/>
            <a:chOff x="282124" y="381000"/>
            <a:chExt cx="1752600" cy="1143000"/>
          </a:xfrm>
        </p:grpSpPr>
        <p:sp>
          <p:nvSpPr>
            <p:cNvPr id="46" name="Rounded Rectangle 33">
              <a:extLst>
                <a:ext uri="{FF2B5EF4-FFF2-40B4-BE49-F238E27FC236}">
                  <a16:creationId xmlns:a16="http://schemas.microsoft.com/office/drawing/2014/main" id="{B04EEF62-7DEE-45C7-807D-F8B9A0EFF5C2}"/>
                </a:ext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F68A8D-6291-438A-8311-38F221F74926}"/>
                </a:ext>
              </a:extLst>
            </p:cNvPr>
            <p:cNvSpPr/>
            <p:nvPr/>
          </p:nvSpPr>
          <p:spPr>
            <a:xfrm>
              <a:off x="1024284" y="381000"/>
              <a:ext cx="21529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9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93F9138B-AEFE-43BB-8AC6-F151FE5E24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0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3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832"/>
                                </p:stCondLst>
                                <p:childTnLst>
                                  <p:par>
                                    <p:cTn id="12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0.45821 0.63588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904" y="3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849 -0.17893 L -0.0207 0.46181 " pathEditMode="relative" rAng="0" ptsTypes="AA" p14:bounceEnd="53000">
                                          <p:cBhvr>
                                            <p:cTn id="3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66" y="32037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</p:childTnLst>
            </p:cTn>
          </p:par>
        </p:tnLst>
        <p:bldLst>
          <p:bldP spid="48" grpId="0" animBg="1"/>
          <p:bldP spid="30" grpId="0" animBg="1"/>
          <p:bldP spid="31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3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832"/>
                                </p:stCondLst>
                                <p:childTnLst>
                                  <p:par>
                                    <p:cTn id="12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0.45821 0.63588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904" y="3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849 -0.17893 L -0.0207 0.4618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66" y="32037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</p:childTnLst>
            </p:cTn>
          </p:par>
        </p:tnLst>
        <p:bldLst>
          <p:bldP spid="48" grpId="0" animBg="1"/>
          <p:bldP spid="30" grpId="0" animBg="1"/>
          <p:bldP spid="31" grpId="0" animBg="1"/>
          <p:bldP spid="2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oy train&#10;&#10;Description automatically generated">
            <a:extLst>
              <a:ext uri="{FF2B5EF4-FFF2-40B4-BE49-F238E27FC236}">
                <a16:creationId xmlns:a16="http://schemas.microsoft.com/office/drawing/2014/main" id="{B41926FB-D1BA-4CA6-8ED3-4447EB1B99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 b="9400"/>
          <a:stretch/>
        </p:blipFill>
        <p:spPr>
          <a:xfrm>
            <a:off x="-432725" y="3220890"/>
            <a:ext cx="12624724" cy="3962399"/>
          </a:xfrm>
          <a:prstGeom prst="rect">
            <a:avLst/>
          </a:prstGeom>
        </p:spPr>
      </p:pic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0E222457-D4A9-4C34-B481-359E0AFE82E2}"/>
              </a:ext>
            </a:extLst>
          </p:cNvPr>
          <p:cNvSpPr/>
          <p:nvPr/>
        </p:nvSpPr>
        <p:spPr>
          <a:xfrm>
            <a:off x="1524000" y="2060388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910BA6F9-EF79-4EF1-8B83-01A828357CE9}"/>
              </a:ext>
            </a:extLst>
          </p:cNvPr>
          <p:cNvSpPr/>
          <p:nvPr/>
        </p:nvSpPr>
        <p:spPr>
          <a:xfrm>
            <a:off x="9047923" y="2057400"/>
            <a:ext cx="2188828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tr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96712ED-63B9-4384-B51C-88CF07A6E276}"/>
              </a:ext>
            </a:extLst>
          </p:cNvPr>
          <p:cNvSpPr/>
          <p:nvPr/>
        </p:nvSpPr>
        <p:spPr>
          <a:xfrm>
            <a:off x="8948058" y="381000"/>
            <a:ext cx="2618299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5F37E-F6AA-49C5-B84E-4BA2FE425F71}"/>
              </a:ext>
            </a:extLst>
          </p:cNvPr>
          <p:cNvSpPr/>
          <p:nvPr/>
        </p:nvSpPr>
        <p:spPr>
          <a:xfrm>
            <a:off x="5247195" y="4648090"/>
            <a:ext cx="2519536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Tiếng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E311B-D9D4-4E9B-95FA-FBC43DD0B2E9}"/>
              </a:ext>
            </a:extLst>
          </p:cNvPr>
          <p:cNvSpPr/>
          <p:nvPr/>
        </p:nvSpPr>
        <p:spPr>
          <a:xfrm>
            <a:off x="8112223" y="4648349"/>
            <a:ext cx="182879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CC302-EB9B-4C3E-B292-CA099B220F5C}"/>
              </a:ext>
            </a:extLst>
          </p:cNvPr>
          <p:cNvGrpSpPr/>
          <p:nvPr/>
        </p:nvGrpSpPr>
        <p:grpSpPr>
          <a:xfrm>
            <a:off x="1524000" y="2013050"/>
            <a:ext cx="1752600" cy="1143000"/>
            <a:chOff x="0" y="381000"/>
            <a:chExt cx="1752600" cy="1143000"/>
          </a:xfrm>
          <a:noFill/>
        </p:grpSpPr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336A9BC2-4CC6-45AD-996C-E9F83579DD9B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67C851-33AA-4528-B62F-D2C590964EC5}"/>
                </a:ext>
              </a:extLst>
            </p:cNvPr>
            <p:cNvSpPr/>
            <p:nvPr/>
          </p:nvSpPr>
          <p:spPr>
            <a:xfrm>
              <a:off x="152400" y="398503"/>
              <a:ext cx="140989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2E6DC623-B1D1-47C1-BF7E-9FBA64B67D05}"/>
              </a:ext>
            </a:extLst>
          </p:cNvPr>
          <p:cNvSpPr/>
          <p:nvPr/>
        </p:nvSpPr>
        <p:spPr>
          <a:xfrm>
            <a:off x="8948059" y="2042887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124739-2AF1-46A6-8FDC-0EAE3A4FB544}"/>
              </a:ext>
            </a:extLst>
          </p:cNvPr>
          <p:cNvGrpSpPr/>
          <p:nvPr/>
        </p:nvGrpSpPr>
        <p:grpSpPr>
          <a:xfrm>
            <a:off x="8920604" y="345997"/>
            <a:ext cx="2645754" cy="2141161"/>
            <a:chOff x="0" y="381000"/>
            <a:chExt cx="1845024" cy="2141161"/>
          </a:xfrm>
          <a:noFill/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id="{D9E0B44B-C947-419F-B2F5-46DF875F389C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2C9104-4109-4D65-924C-B1463BCAC3F3}"/>
                </a:ext>
              </a:extLst>
            </p:cNvPr>
            <p:cNvSpPr/>
            <p:nvPr/>
          </p:nvSpPr>
          <p:spPr>
            <a:xfrm>
              <a:off x="92424" y="398503"/>
              <a:ext cx="1752600" cy="212365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uông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00758-1998-4498-871A-98098BFE7BCC}"/>
              </a:ext>
            </a:extLst>
          </p:cNvPr>
          <p:cNvGrpSpPr/>
          <p:nvPr/>
        </p:nvGrpSpPr>
        <p:grpSpPr>
          <a:xfrm flipH="1">
            <a:off x="8496267" y="4397267"/>
            <a:ext cx="1828800" cy="1143000"/>
            <a:chOff x="282124" y="381000"/>
            <a:chExt cx="1752600" cy="1143000"/>
          </a:xfrm>
        </p:grpSpPr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E161405C-C339-4A48-8803-AA2FD8ADAD36}"/>
                </a:ext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4C3B67-4E17-47A6-B0EC-56FD3A4CBBD7}"/>
                </a:ext>
              </a:extLst>
            </p:cNvPr>
            <p:cNvSpPr/>
            <p:nvPr/>
          </p:nvSpPr>
          <p:spPr>
            <a:xfrm>
              <a:off x="1043414" y="381000"/>
              <a:ext cx="17703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8C47A9E-5640-4202-96F9-D097DD5568E1}"/>
              </a:ext>
            </a:extLst>
          </p:cNvPr>
          <p:cNvSpPr/>
          <p:nvPr/>
        </p:nvSpPr>
        <p:spPr>
          <a:xfrm>
            <a:off x="2692829" y="3578729"/>
            <a:ext cx="384044" cy="3840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4E89CE-C898-4B36-A161-66F308D46050}"/>
              </a:ext>
            </a:extLst>
          </p:cNvPr>
          <p:cNvSpPr/>
          <p:nvPr/>
        </p:nvSpPr>
        <p:spPr>
          <a:xfrm>
            <a:off x="3276600" y="3238391"/>
            <a:ext cx="532363" cy="5323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1C24D54D-CC5C-4D5A-B9B3-5C3BABFEBB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373" flipH="1">
            <a:off x="8700823" y="3115994"/>
            <a:ext cx="4572789" cy="3729331"/>
          </a:xfrm>
          <a:prstGeom prst="rect">
            <a:avLst/>
          </a:prstGeom>
        </p:spPr>
      </p:pic>
      <p:pic>
        <p:nvPicPr>
          <p:cNvPr id="22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62494486-451A-4EBF-B86D-8604E4DC1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-0.02523 L -0.00013 0.602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3136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9 -1.85185E-6 L 0.50001 0.3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1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-up of a toy train&#10;&#10;Description automatically generated">
            <a:extLst>
              <a:ext uri="{FF2B5EF4-FFF2-40B4-BE49-F238E27FC236}">
                <a16:creationId xmlns:a16="http://schemas.microsoft.com/office/drawing/2014/main" id="{A9AC326E-A5B8-473C-899B-2989AE829C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" b="65401"/>
          <a:stretch/>
        </p:blipFill>
        <p:spPr>
          <a:xfrm>
            <a:off x="-846310" y="3692873"/>
            <a:ext cx="12318908" cy="3962399"/>
          </a:xfrm>
          <a:prstGeom prst="rect">
            <a:avLst/>
          </a:prstGeom>
        </p:spPr>
      </p:pic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16288F7-7F1A-4772-BD29-49070BC7CE1C}"/>
              </a:ext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7EB8E4D-6BE5-466E-9062-BA8CBFF218DB}"/>
              </a:ext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2047830E-2D2A-4FE2-9E54-762095AB9CA6}"/>
              </a:ext>
            </a:extLst>
          </p:cNvPr>
          <p:cNvSpPr/>
          <p:nvPr/>
        </p:nvSpPr>
        <p:spPr>
          <a:xfrm>
            <a:off x="8948059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A6C1D3-E870-48CD-BF33-8B52D05E07AC}"/>
              </a:ext>
            </a:extLst>
          </p:cNvPr>
          <p:cNvGrpSpPr/>
          <p:nvPr/>
        </p:nvGrpSpPr>
        <p:grpSpPr>
          <a:xfrm>
            <a:off x="1524000" y="381001"/>
            <a:ext cx="1752600" cy="1143000"/>
            <a:chOff x="0" y="381000"/>
            <a:chExt cx="1752600" cy="1143000"/>
          </a:xfrm>
        </p:grpSpPr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4384F264-3511-49E0-8606-EC6E7E830F36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F87EA7-4761-42CE-91F7-6767B088B944}"/>
                </a:ext>
              </a:extLst>
            </p:cNvPr>
            <p:cNvSpPr/>
            <p:nvPr/>
          </p:nvSpPr>
          <p:spPr>
            <a:xfrm>
              <a:off x="566189" y="398503"/>
              <a:ext cx="6914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00D3FB-CE93-46E1-935E-2F6580AC82AE}"/>
              </a:ext>
            </a:extLst>
          </p:cNvPr>
          <p:cNvGrpSpPr/>
          <p:nvPr/>
        </p:nvGrpSpPr>
        <p:grpSpPr>
          <a:xfrm>
            <a:off x="1524000" y="2057401"/>
            <a:ext cx="1752600" cy="1143000"/>
            <a:chOff x="0" y="381000"/>
            <a:chExt cx="1752600" cy="1143000"/>
          </a:xfrm>
        </p:grpSpPr>
        <p:sp>
          <p:nvSpPr>
            <p:cNvPr id="14" name="Rounded Rectangle 21">
              <a:extLst>
                <a:ext uri="{FF2B5EF4-FFF2-40B4-BE49-F238E27FC236}">
                  <a16:creationId xmlns:a16="http://schemas.microsoft.com/office/drawing/2014/main" id="{E11FC267-F87E-472C-85D6-52FC9BC45F0E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EC65D0-770E-4F21-A8DE-EB0375B8C4A4}"/>
                </a:ext>
              </a:extLst>
            </p:cNvPr>
            <p:cNvSpPr/>
            <p:nvPr/>
          </p:nvSpPr>
          <p:spPr>
            <a:xfrm>
              <a:off x="368218" y="398503"/>
              <a:ext cx="10874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C25C32-5AD3-44A6-ADF2-2EF8585E0EBB}"/>
              </a:ext>
            </a:extLst>
          </p:cNvPr>
          <p:cNvGrpSpPr/>
          <p:nvPr/>
        </p:nvGrpSpPr>
        <p:grpSpPr>
          <a:xfrm>
            <a:off x="8948059" y="1981201"/>
            <a:ext cx="1752600" cy="1143000"/>
            <a:chOff x="0" y="381000"/>
            <a:chExt cx="1752600" cy="1143000"/>
          </a:xfrm>
        </p:grpSpPr>
        <p:sp>
          <p:nvSpPr>
            <p:cNvPr id="20" name="Rounded Rectangle 27">
              <a:extLst>
                <a:ext uri="{FF2B5EF4-FFF2-40B4-BE49-F238E27FC236}">
                  <a16:creationId xmlns:a16="http://schemas.microsoft.com/office/drawing/2014/main" id="{749B5254-2AEA-4ED0-BF4C-EC129C833CB0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6D6F96-6648-48FD-A21C-1872674B4804}"/>
                </a:ext>
              </a:extLst>
            </p:cNvPr>
            <p:cNvSpPr/>
            <p:nvPr/>
          </p:nvSpPr>
          <p:spPr>
            <a:xfrm>
              <a:off x="334998" y="513314"/>
              <a:ext cx="10826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ày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529FF7DB-8010-44DA-AB74-F60987014016}"/>
              </a:ext>
            </a:extLst>
          </p:cNvPr>
          <p:cNvSpPr/>
          <p:nvPr/>
        </p:nvSpPr>
        <p:spPr>
          <a:xfrm>
            <a:off x="3418117" y="1"/>
            <a:ext cx="5529943" cy="442504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A9659C-40CC-4BBE-8F99-3027522E3EFC}"/>
              </a:ext>
            </a:extLst>
          </p:cNvPr>
          <p:cNvGrpSpPr/>
          <p:nvPr/>
        </p:nvGrpSpPr>
        <p:grpSpPr>
          <a:xfrm flipH="1">
            <a:off x="5419328" y="4800600"/>
            <a:ext cx="1828800" cy="1143000"/>
            <a:chOff x="282124" y="381000"/>
            <a:chExt cx="1752600" cy="1143000"/>
          </a:xfrm>
        </p:grpSpPr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E104A16C-FAB0-4516-84B9-94F4DF4754E3}"/>
                </a:ext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1A640A-EAE3-46A3-94E1-B09C981B801B}"/>
                </a:ext>
              </a:extLst>
            </p:cNvPr>
            <p:cNvSpPr/>
            <p:nvPr/>
          </p:nvSpPr>
          <p:spPr>
            <a:xfrm>
              <a:off x="1043412" y="381000"/>
              <a:ext cx="17703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D7F3EACD-C5BD-405C-98A1-675ED56F8681}"/>
              </a:ext>
            </a:extLst>
          </p:cNvPr>
          <p:cNvSpPr/>
          <p:nvPr/>
        </p:nvSpPr>
        <p:spPr>
          <a:xfrm>
            <a:off x="1685849" y="3736466"/>
            <a:ext cx="665736" cy="4606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70AFB6-A207-4E6B-A710-F2F8D443B300}"/>
              </a:ext>
            </a:extLst>
          </p:cNvPr>
          <p:cNvSpPr/>
          <p:nvPr/>
        </p:nvSpPr>
        <p:spPr>
          <a:xfrm>
            <a:off x="2677354" y="3373617"/>
            <a:ext cx="922844" cy="6385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图片 9">
            <a:extLst>
              <a:ext uri="{FF2B5EF4-FFF2-40B4-BE49-F238E27FC236}">
                <a16:creationId xmlns:a16="http://schemas.microsoft.com/office/drawing/2014/main" id="{A94208EA-F1C5-4976-8CCB-0083733C0F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474" flipH="1">
            <a:off x="8493789" y="3569430"/>
            <a:ext cx="4682583" cy="3476445"/>
          </a:xfrm>
          <a:prstGeom prst="rect">
            <a:avLst/>
          </a:prstGeom>
        </p:spPr>
      </p:pic>
      <p:pic>
        <p:nvPicPr>
          <p:cNvPr id="33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26C444E-83F3-4F2F-A862-E711C17DAF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1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9 0.01389 L 0.24705 0.424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052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28216 0.4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2108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898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1922042 w 11689237"/>
              <a:gd name="connsiteY2" fmla="*/ 0 h 6476215"/>
              <a:gd name="connsiteX3" fmla="*/ 2985496 w 11689237"/>
              <a:gd name="connsiteY3" fmla="*/ 0 h 6476215"/>
              <a:gd name="connsiteX4" fmla="*/ 4048950 w 11689237"/>
              <a:gd name="connsiteY4" fmla="*/ 0 h 6476215"/>
              <a:gd name="connsiteX5" fmla="*/ 4728863 w 11689237"/>
              <a:gd name="connsiteY5" fmla="*/ 0 h 6476215"/>
              <a:gd name="connsiteX6" fmla="*/ 5504662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183166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2029226 h 6476215"/>
              <a:gd name="connsiteX14" fmla="*/ 11689237 w 11689237"/>
              <a:gd name="connsiteY14" fmla="*/ 2806363 h 6476215"/>
              <a:gd name="connsiteX15" fmla="*/ 11689237 w 11689237"/>
              <a:gd name="connsiteY15" fmla="*/ 3583501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767194 w 11689237"/>
              <a:gd name="connsiteY19" fmla="*/ 6476215 h 6476215"/>
              <a:gd name="connsiteX20" fmla="*/ 8799626 w 11689237"/>
              <a:gd name="connsiteY20" fmla="*/ 6476215 h 6476215"/>
              <a:gd name="connsiteX21" fmla="*/ 7832056 w 11689237"/>
              <a:gd name="connsiteY21" fmla="*/ 6476215 h 6476215"/>
              <a:gd name="connsiteX22" fmla="*/ 6768603 w 11689237"/>
              <a:gd name="connsiteY22" fmla="*/ 6476215 h 6476215"/>
              <a:gd name="connsiteX23" fmla="*/ 5801034 w 11689237"/>
              <a:gd name="connsiteY23" fmla="*/ 6476215 h 6476215"/>
              <a:gd name="connsiteX24" fmla="*/ 5025235 w 11689237"/>
              <a:gd name="connsiteY24" fmla="*/ 6476215 h 6476215"/>
              <a:gd name="connsiteX25" fmla="*/ 4441208 w 11689237"/>
              <a:gd name="connsiteY25" fmla="*/ 6476215 h 6476215"/>
              <a:gd name="connsiteX26" fmla="*/ 3569524 w 11689237"/>
              <a:gd name="connsiteY26" fmla="*/ 6476215 h 6476215"/>
              <a:gd name="connsiteX27" fmla="*/ 2793726 w 11689237"/>
              <a:gd name="connsiteY27" fmla="*/ 6476215 h 6476215"/>
              <a:gd name="connsiteX28" fmla="*/ 2017926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13024 h 6476215"/>
              <a:gd name="connsiteX33" fmla="*/ 0 w 11689237"/>
              <a:gd name="connsiteY33" fmla="*/ 2979061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2113812 w 11689237"/>
              <a:gd name="connsiteY2" fmla="*/ 0 h 6476215"/>
              <a:gd name="connsiteX3" fmla="*/ 2697840 w 11689237"/>
              <a:gd name="connsiteY3" fmla="*/ 0 h 6476215"/>
              <a:gd name="connsiteX4" fmla="*/ 3761294 w 11689237"/>
              <a:gd name="connsiteY4" fmla="*/ 0 h 6476215"/>
              <a:gd name="connsiteX5" fmla="*/ 4632978 w 11689237"/>
              <a:gd name="connsiteY5" fmla="*/ 0 h 6476215"/>
              <a:gd name="connsiteX6" fmla="*/ 5600546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279051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1813355 h 6476215"/>
              <a:gd name="connsiteX14" fmla="*/ 11689237 w 11689237"/>
              <a:gd name="connsiteY14" fmla="*/ 2676841 h 6476215"/>
              <a:gd name="connsiteX15" fmla="*/ 11689237 w 11689237"/>
              <a:gd name="connsiteY15" fmla="*/ 3410805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863080 w 11689237"/>
              <a:gd name="connsiteY19" fmla="*/ 6476215 h 6476215"/>
              <a:gd name="connsiteX20" fmla="*/ 8895510 w 11689237"/>
              <a:gd name="connsiteY20" fmla="*/ 6476215 h 6476215"/>
              <a:gd name="connsiteX21" fmla="*/ 8023828 w 11689237"/>
              <a:gd name="connsiteY21" fmla="*/ 6476215 h 6476215"/>
              <a:gd name="connsiteX22" fmla="*/ 7439799 w 11689237"/>
              <a:gd name="connsiteY22" fmla="*/ 6476215 h 6476215"/>
              <a:gd name="connsiteX23" fmla="*/ 6855771 w 11689237"/>
              <a:gd name="connsiteY23" fmla="*/ 6476215 h 6476215"/>
              <a:gd name="connsiteX24" fmla="*/ 6175858 w 11689237"/>
              <a:gd name="connsiteY24" fmla="*/ 6476215 h 6476215"/>
              <a:gd name="connsiteX25" fmla="*/ 5591830 w 11689237"/>
              <a:gd name="connsiteY25" fmla="*/ 6476215 h 6476215"/>
              <a:gd name="connsiteX26" fmla="*/ 4528376 w 11689237"/>
              <a:gd name="connsiteY26" fmla="*/ 6476215 h 6476215"/>
              <a:gd name="connsiteX27" fmla="*/ 3464921 w 11689237"/>
              <a:gd name="connsiteY27" fmla="*/ 6476215 h 6476215"/>
              <a:gd name="connsiteX28" fmla="*/ 2497353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56199 h 6476215"/>
              <a:gd name="connsiteX33" fmla="*/ 0 w 11689237"/>
              <a:gd name="connsiteY33" fmla="*/ 3022236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689237" h="6476215" fill="none" extrusionOk="0">
                <a:moveTo>
                  <a:pt x="0" y="1079391"/>
                </a:moveTo>
                <a:cubicBezTo>
                  <a:pt x="69730" y="530307"/>
                  <a:pt x="532324" y="-29789"/>
                  <a:pt x="1050358" y="0"/>
                </a:cubicBezTo>
                <a:cubicBezTo>
                  <a:pt x="1288372" y="9053"/>
                  <a:pt x="1518812" y="-11685"/>
                  <a:pt x="1922042" y="0"/>
                </a:cubicBezTo>
                <a:cubicBezTo>
                  <a:pt x="2230423" y="52247"/>
                  <a:pt x="2681405" y="50050"/>
                  <a:pt x="2985496" y="0"/>
                </a:cubicBezTo>
                <a:cubicBezTo>
                  <a:pt x="3252927" y="-74835"/>
                  <a:pt x="3610052" y="-59607"/>
                  <a:pt x="4048950" y="0"/>
                </a:cubicBezTo>
                <a:cubicBezTo>
                  <a:pt x="4535513" y="-7498"/>
                  <a:pt x="4457963" y="26392"/>
                  <a:pt x="4728863" y="0"/>
                </a:cubicBezTo>
                <a:cubicBezTo>
                  <a:pt x="5014709" y="-33748"/>
                  <a:pt x="5266528" y="-31616"/>
                  <a:pt x="5504662" y="0"/>
                </a:cubicBezTo>
                <a:cubicBezTo>
                  <a:pt x="5752679" y="4138"/>
                  <a:pt x="6059209" y="11805"/>
                  <a:pt x="6280460" y="0"/>
                </a:cubicBezTo>
                <a:cubicBezTo>
                  <a:pt x="6446118" y="1259"/>
                  <a:pt x="6883011" y="18016"/>
                  <a:pt x="7343914" y="0"/>
                </a:cubicBezTo>
                <a:cubicBezTo>
                  <a:pt x="7843463" y="-29816"/>
                  <a:pt x="7924941" y="-13445"/>
                  <a:pt x="8311483" y="0"/>
                </a:cubicBezTo>
                <a:cubicBezTo>
                  <a:pt x="8691793" y="17532"/>
                  <a:pt x="8993997" y="53065"/>
                  <a:pt x="9183166" y="0"/>
                </a:cubicBezTo>
                <a:cubicBezTo>
                  <a:pt x="9320931" y="-11394"/>
                  <a:pt x="10215000" y="22699"/>
                  <a:pt x="10638878" y="0"/>
                </a:cubicBezTo>
                <a:cubicBezTo>
                  <a:pt x="11335576" y="-73082"/>
                  <a:pt x="11519910" y="374293"/>
                  <a:pt x="11689237" y="1079391"/>
                </a:cubicBezTo>
                <a:cubicBezTo>
                  <a:pt x="11635254" y="1255126"/>
                  <a:pt x="11559627" y="1665800"/>
                  <a:pt x="11689237" y="2029226"/>
                </a:cubicBezTo>
                <a:cubicBezTo>
                  <a:pt x="11731694" y="2404670"/>
                  <a:pt x="11703780" y="2473916"/>
                  <a:pt x="11689237" y="2806363"/>
                </a:cubicBezTo>
                <a:cubicBezTo>
                  <a:pt x="11679038" y="3170487"/>
                  <a:pt x="11658401" y="3371708"/>
                  <a:pt x="11689237" y="3583501"/>
                </a:cubicBezTo>
                <a:cubicBezTo>
                  <a:pt x="11754523" y="3798071"/>
                  <a:pt x="11637346" y="4094092"/>
                  <a:pt x="11689237" y="4317465"/>
                </a:cubicBezTo>
                <a:cubicBezTo>
                  <a:pt x="11731593" y="4494341"/>
                  <a:pt x="11726174" y="5086283"/>
                  <a:pt x="11689237" y="5396823"/>
                </a:cubicBezTo>
                <a:cubicBezTo>
                  <a:pt x="11608406" y="6065720"/>
                  <a:pt x="11193431" y="6430587"/>
                  <a:pt x="10638878" y="6476215"/>
                </a:cubicBezTo>
                <a:cubicBezTo>
                  <a:pt x="10430947" y="6489321"/>
                  <a:pt x="9959120" y="6489818"/>
                  <a:pt x="9767194" y="6476215"/>
                </a:cubicBezTo>
                <a:cubicBezTo>
                  <a:pt x="9583365" y="6428031"/>
                  <a:pt x="9283468" y="6464608"/>
                  <a:pt x="8799626" y="6476215"/>
                </a:cubicBezTo>
                <a:cubicBezTo>
                  <a:pt x="8376350" y="6491089"/>
                  <a:pt x="8189294" y="6520232"/>
                  <a:pt x="7832056" y="6476215"/>
                </a:cubicBezTo>
                <a:cubicBezTo>
                  <a:pt x="7425258" y="6441432"/>
                  <a:pt x="7100482" y="6465483"/>
                  <a:pt x="6768603" y="6476215"/>
                </a:cubicBezTo>
                <a:cubicBezTo>
                  <a:pt x="6469407" y="6531349"/>
                  <a:pt x="6153869" y="6448353"/>
                  <a:pt x="5801034" y="6476215"/>
                </a:cubicBezTo>
                <a:cubicBezTo>
                  <a:pt x="5422881" y="6515488"/>
                  <a:pt x="5225843" y="6532768"/>
                  <a:pt x="5025235" y="6476215"/>
                </a:cubicBezTo>
                <a:cubicBezTo>
                  <a:pt x="4810801" y="6454886"/>
                  <a:pt x="4591470" y="6436546"/>
                  <a:pt x="4441208" y="6476215"/>
                </a:cubicBezTo>
                <a:cubicBezTo>
                  <a:pt x="4306662" y="6526846"/>
                  <a:pt x="3770492" y="6445982"/>
                  <a:pt x="3569524" y="6476215"/>
                </a:cubicBezTo>
                <a:cubicBezTo>
                  <a:pt x="3367301" y="6437571"/>
                  <a:pt x="3077646" y="6462823"/>
                  <a:pt x="2793726" y="6476215"/>
                </a:cubicBezTo>
                <a:cubicBezTo>
                  <a:pt x="2498033" y="6444332"/>
                  <a:pt x="2320927" y="6490711"/>
                  <a:pt x="2017926" y="6476215"/>
                </a:cubicBezTo>
                <a:cubicBezTo>
                  <a:pt x="1720001" y="6505714"/>
                  <a:pt x="1259134" y="6439239"/>
                  <a:pt x="1050358" y="6476215"/>
                </a:cubicBezTo>
                <a:cubicBezTo>
                  <a:pt x="638583" y="6643638"/>
                  <a:pt x="-46153" y="6087642"/>
                  <a:pt x="0" y="5396823"/>
                </a:cubicBezTo>
                <a:cubicBezTo>
                  <a:pt x="-12473" y="5087923"/>
                  <a:pt x="74125" y="4844531"/>
                  <a:pt x="0" y="4619686"/>
                </a:cubicBezTo>
                <a:cubicBezTo>
                  <a:pt x="21468" y="4400852"/>
                  <a:pt x="19459" y="4059270"/>
                  <a:pt x="0" y="3713024"/>
                </a:cubicBezTo>
                <a:cubicBezTo>
                  <a:pt x="-29557" y="3394770"/>
                  <a:pt x="21585" y="3343229"/>
                  <a:pt x="0" y="2979061"/>
                </a:cubicBezTo>
                <a:cubicBezTo>
                  <a:pt x="-28734" y="2629980"/>
                  <a:pt x="28493" y="2394855"/>
                  <a:pt x="0" y="2158749"/>
                </a:cubicBezTo>
                <a:cubicBezTo>
                  <a:pt x="43154" y="1921113"/>
                  <a:pt x="-82298" y="1592861"/>
                  <a:pt x="0" y="1079391"/>
                </a:cubicBezTo>
                <a:close/>
              </a:path>
              <a:path w="11689237" h="6476215" stroke="0" extrusionOk="0">
                <a:moveTo>
                  <a:pt x="0" y="1079391"/>
                </a:moveTo>
                <a:cubicBezTo>
                  <a:pt x="6626" y="413115"/>
                  <a:pt x="307860" y="-90952"/>
                  <a:pt x="1050358" y="0"/>
                </a:cubicBezTo>
                <a:cubicBezTo>
                  <a:pt x="1436807" y="43330"/>
                  <a:pt x="1732669" y="-26242"/>
                  <a:pt x="2113812" y="0"/>
                </a:cubicBezTo>
                <a:cubicBezTo>
                  <a:pt x="2488755" y="22164"/>
                  <a:pt x="2463428" y="3100"/>
                  <a:pt x="2697840" y="0"/>
                </a:cubicBezTo>
                <a:cubicBezTo>
                  <a:pt x="2965618" y="-25657"/>
                  <a:pt x="3405945" y="-14242"/>
                  <a:pt x="3761294" y="0"/>
                </a:cubicBezTo>
                <a:cubicBezTo>
                  <a:pt x="4126765" y="32350"/>
                  <a:pt x="4321530" y="-59789"/>
                  <a:pt x="4632978" y="0"/>
                </a:cubicBezTo>
                <a:cubicBezTo>
                  <a:pt x="4934776" y="10910"/>
                  <a:pt x="5379064" y="8469"/>
                  <a:pt x="5600546" y="0"/>
                </a:cubicBezTo>
                <a:cubicBezTo>
                  <a:pt x="5791315" y="-16492"/>
                  <a:pt x="6140195" y="1502"/>
                  <a:pt x="6280460" y="0"/>
                </a:cubicBezTo>
                <a:cubicBezTo>
                  <a:pt x="6498297" y="23224"/>
                  <a:pt x="7048901" y="40467"/>
                  <a:pt x="7343914" y="0"/>
                </a:cubicBezTo>
                <a:cubicBezTo>
                  <a:pt x="7581896" y="-79389"/>
                  <a:pt x="7993471" y="63873"/>
                  <a:pt x="8311483" y="0"/>
                </a:cubicBezTo>
                <a:cubicBezTo>
                  <a:pt x="8649475" y="-42895"/>
                  <a:pt x="8885734" y="15985"/>
                  <a:pt x="9279051" y="0"/>
                </a:cubicBezTo>
                <a:cubicBezTo>
                  <a:pt x="9722615" y="33106"/>
                  <a:pt x="10192881" y="20115"/>
                  <a:pt x="10638878" y="0"/>
                </a:cubicBezTo>
                <a:cubicBezTo>
                  <a:pt x="11298171" y="19489"/>
                  <a:pt x="11638026" y="538731"/>
                  <a:pt x="11689237" y="1079391"/>
                </a:cubicBezTo>
                <a:cubicBezTo>
                  <a:pt x="11633009" y="1282501"/>
                  <a:pt x="11705838" y="1597338"/>
                  <a:pt x="11689237" y="1813355"/>
                </a:cubicBezTo>
                <a:cubicBezTo>
                  <a:pt x="11665964" y="2024151"/>
                  <a:pt x="11708161" y="2270746"/>
                  <a:pt x="11689237" y="2676841"/>
                </a:cubicBezTo>
                <a:cubicBezTo>
                  <a:pt x="11664432" y="3087014"/>
                  <a:pt x="11676969" y="3100896"/>
                  <a:pt x="11689237" y="3410805"/>
                </a:cubicBezTo>
                <a:cubicBezTo>
                  <a:pt x="11692935" y="3705808"/>
                  <a:pt x="11644110" y="3941569"/>
                  <a:pt x="11689237" y="4317465"/>
                </a:cubicBezTo>
                <a:cubicBezTo>
                  <a:pt x="11695966" y="4670400"/>
                  <a:pt x="11652127" y="5067110"/>
                  <a:pt x="11689237" y="5396823"/>
                </a:cubicBezTo>
                <a:cubicBezTo>
                  <a:pt x="11666131" y="6036461"/>
                  <a:pt x="11108146" y="6532261"/>
                  <a:pt x="10638878" y="6476215"/>
                </a:cubicBezTo>
                <a:cubicBezTo>
                  <a:pt x="10300588" y="6481741"/>
                  <a:pt x="10159239" y="6445833"/>
                  <a:pt x="9863080" y="6476215"/>
                </a:cubicBezTo>
                <a:cubicBezTo>
                  <a:pt x="9566551" y="6546414"/>
                  <a:pt x="9263462" y="6503509"/>
                  <a:pt x="8895510" y="6476215"/>
                </a:cubicBezTo>
                <a:cubicBezTo>
                  <a:pt x="8553428" y="6494089"/>
                  <a:pt x="8415758" y="6506588"/>
                  <a:pt x="8023828" y="6476215"/>
                </a:cubicBezTo>
                <a:cubicBezTo>
                  <a:pt x="7633363" y="6454833"/>
                  <a:pt x="7588090" y="6463017"/>
                  <a:pt x="7439799" y="6476215"/>
                </a:cubicBezTo>
                <a:cubicBezTo>
                  <a:pt x="7293941" y="6515404"/>
                  <a:pt x="7053493" y="6478045"/>
                  <a:pt x="6855771" y="6476215"/>
                </a:cubicBezTo>
                <a:cubicBezTo>
                  <a:pt x="6665251" y="6488513"/>
                  <a:pt x="6452461" y="6454503"/>
                  <a:pt x="6175858" y="6476215"/>
                </a:cubicBezTo>
                <a:cubicBezTo>
                  <a:pt x="5871313" y="6496393"/>
                  <a:pt x="5850976" y="6493305"/>
                  <a:pt x="5591830" y="6476215"/>
                </a:cubicBezTo>
                <a:cubicBezTo>
                  <a:pt x="5320833" y="6441241"/>
                  <a:pt x="5021974" y="6443172"/>
                  <a:pt x="4528376" y="6476215"/>
                </a:cubicBezTo>
                <a:cubicBezTo>
                  <a:pt x="4049561" y="6480010"/>
                  <a:pt x="3893595" y="6475037"/>
                  <a:pt x="3464921" y="6476215"/>
                </a:cubicBezTo>
                <a:cubicBezTo>
                  <a:pt x="3015389" y="6472182"/>
                  <a:pt x="2978272" y="6441596"/>
                  <a:pt x="2497353" y="6476215"/>
                </a:cubicBezTo>
                <a:cubicBezTo>
                  <a:pt x="2023772" y="6537284"/>
                  <a:pt x="1441439" y="6511244"/>
                  <a:pt x="1050358" y="6476215"/>
                </a:cubicBezTo>
                <a:cubicBezTo>
                  <a:pt x="465602" y="6576172"/>
                  <a:pt x="-799" y="6015365"/>
                  <a:pt x="0" y="5396823"/>
                </a:cubicBezTo>
                <a:cubicBezTo>
                  <a:pt x="39401" y="5202431"/>
                  <a:pt x="-12152" y="4840972"/>
                  <a:pt x="0" y="4619686"/>
                </a:cubicBezTo>
                <a:cubicBezTo>
                  <a:pt x="-14450" y="4420277"/>
                  <a:pt x="-21746" y="3991461"/>
                  <a:pt x="0" y="3756199"/>
                </a:cubicBezTo>
                <a:cubicBezTo>
                  <a:pt x="53080" y="3533374"/>
                  <a:pt x="8274" y="3166313"/>
                  <a:pt x="0" y="3022236"/>
                </a:cubicBezTo>
                <a:cubicBezTo>
                  <a:pt x="-23175" y="2838569"/>
                  <a:pt x="2314" y="2445272"/>
                  <a:pt x="0" y="2158749"/>
                </a:cubicBezTo>
                <a:cubicBezTo>
                  <a:pt x="-26297" y="1839650"/>
                  <a:pt x="-21006" y="1429521"/>
                  <a:pt x="0" y="1079391"/>
                </a:cubicBezTo>
                <a:close/>
              </a:path>
              <a:path w="11689237" h="6476215" fill="none" stroke="0" extrusionOk="0">
                <a:moveTo>
                  <a:pt x="0" y="1079391"/>
                </a:moveTo>
                <a:cubicBezTo>
                  <a:pt x="-23103" y="538649"/>
                  <a:pt x="556590" y="-67247"/>
                  <a:pt x="1050358" y="0"/>
                </a:cubicBezTo>
                <a:cubicBezTo>
                  <a:pt x="1299770" y="-16984"/>
                  <a:pt x="1588314" y="6985"/>
                  <a:pt x="1922042" y="0"/>
                </a:cubicBezTo>
                <a:cubicBezTo>
                  <a:pt x="2293878" y="-48839"/>
                  <a:pt x="2730059" y="72346"/>
                  <a:pt x="2985496" y="0"/>
                </a:cubicBezTo>
                <a:cubicBezTo>
                  <a:pt x="3301626" y="-31195"/>
                  <a:pt x="3588367" y="18749"/>
                  <a:pt x="4048950" y="0"/>
                </a:cubicBezTo>
                <a:cubicBezTo>
                  <a:pt x="4530765" y="2649"/>
                  <a:pt x="4441657" y="23325"/>
                  <a:pt x="4728863" y="0"/>
                </a:cubicBezTo>
                <a:cubicBezTo>
                  <a:pt x="4986342" y="8994"/>
                  <a:pt x="5261968" y="-15540"/>
                  <a:pt x="5504662" y="0"/>
                </a:cubicBezTo>
                <a:cubicBezTo>
                  <a:pt x="5772453" y="-17514"/>
                  <a:pt x="6103601" y="46525"/>
                  <a:pt x="6280460" y="0"/>
                </a:cubicBezTo>
                <a:cubicBezTo>
                  <a:pt x="6364955" y="-13393"/>
                  <a:pt x="6830974" y="50918"/>
                  <a:pt x="7343914" y="0"/>
                </a:cubicBezTo>
                <a:cubicBezTo>
                  <a:pt x="7845141" y="-42832"/>
                  <a:pt x="7945497" y="-35256"/>
                  <a:pt x="8311483" y="0"/>
                </a:cubicBezTo>
                <a:cubicBezTo>
                  <a:pt x="8727728" y="47715"/>
                  <a:pt x="8992502" y="25305"/>
                  <a:pt x="9183166" y="0"/>
                </a:cubicBezTo>
                <a:cubicBezTo>
                  <a:pt x="9320588" y="48003"/>
                  <a:pt x="10123096" y="36543"/>
                  <a:pt x="10638878" y="0"/>
                </a:cubicBezTo>
                <a:cubicBezTo>
                  <a:pt x="11306757" y="-43530"/>
                  <a:pt x="11668822" y="416804"/>
                  <a:pt x="11689237" y="1079391"/>
                </a:cubicBezTo>
                <a:cubicBezTo>
                  <a:pt x="11670200" y="1358967"/>
                  <a:pt x="11721022" y="1628022"/>
                  <a:pt x="11689237" y="2029226"/>
                </a:cubicBezTo>
                <a:cubicBezTo>
                  <a:pt x="11747330" y="2413225"/>
                  <a:pt x="11706344" y="2466558"/>
                  <a:pt x="11689237" y="2806363"/>
                </a:cubicBezTo>
                <a:cubicBezTo>
                  <a:pt x="11657369" y="3126138"/>
                  <a:pt x="11677276" y="3369673"/>
                  <a:pt x="11689237" y="3583501"/>
                </a:cubicBezTo>
                <a:cubicBezTo>
                  <a:pt x="11760120" y="3822051"/>
                  <a:pt x="11666546" y="4074439"/>
                  <a:pt x="11689237" y="4317465"/>
                </a:cubicBezTo>
                <a:cubicBezTo>
                  <a:pt x="11658257" y="4494763"/>
                  <a:pt x="11746511" y="5133667"/>
                  <a:pt x="11689237" y="5396823"/>
                </a:cubicBezTo>
                <a:cubicBezTo>
                  <a:pt x="11710126" y="6119097"/>
                  <a:pt x="11240434" y="6412073"/>
                  <a:pt x="10638878" y="6476215"/>
                </a:cubicBezTo>
                <a:cubicBezTo>
                  <a:pt x="10452185" y="6499418"/>
                  <a:pt x="9954754" y="6479793"/>
                  <a:pt x="9767194" y="6476215"/>
                </a:cubicBezTo>
                <a:cubicBezTo>
                  <a:pt x="9560403" y="6405425"/>
                  <a:pt x="9258850" y="6512380"/>
                  <a:pt x="8799626" y="6476215"/>
                </a:cubicBezTo>
                <a:cubicBezTo>
                  <a:pt x="8341506" y="6486602"/>
                  <a:pt x="8166713" y="6525345"/>
                  <a:pt x="7832056" y="6476215"/>
                </a:cubicBezTo>
                <a:cubicBezTo>
                  <a:pt x="7495871" y="6473870"/>
                  <a:pt x="7074764" y="6440208"/>
                  <a:pt x="6768603" y="6476215"/>
                </a:cubicBezTo>
                <a:cubicBezTo>
                  <a:pt x="6443345" y="6485063"/>
                  <a:pt x="6158474" y="6456099"/>
                  <a:pt x="5801034" y="6476215"/>
                </a:cubicBezTo>
                <a:cubicBezTo>
                  <a:pt x="5422996" y="6465848"/>
                  <a:pt x="5219505" y="6464393"/>
                  <a:pt x="5025235" y="6476215"/>
                </a:cubicBezTo>
                <a:cubicBezTo>
                  <a:pt x="4831306" y="6457066"/>
                  <a:pt x="4607746" y="6451779"/>
                  <a:pt x="4441208" y="6476215"/>
                </a:cubicBezTo>
                <a:cubicBezTo>
                  <a:pt x="4248884" y="6511240"/>
                  <a:pt x="3778117" y="6411598"/>
                  <a:pt x="3569524" y="6476215"/>
                </a:cubicBezTo>
                <a:cubicBezTo>
                  <a:pt x="3390057" y="6512916"/>
                  <a:pt x="3119867" y="6529306"/>
                  <a:pt x="2793726" y="6476215"/>
                </a:cubicBezTo>
                <a:cubicBezTo>
                  <a:pt x="2464867" y="6455970"/>
                  <a:pt x="2303946" y="6483527"/>
                  <a:pt x="2017926" y="6476215"/>
                </a:cubicBezTo>
                <a:cubicBezTo>
                  <a:pt x="1738617" y="6487729"/>
                  <a:pt x="1259868" y="6453163"/>
                  <a:pt x="1050358" y="6476215"/>
                </a:cubicBezTo>
                <a:cubicBezTo>
                  <a:pt x="537841" y="6659438"/>
                  <a:pt x="-143191" y="6078175"/>
                  <a:pt x="0" y="5396823"/>
                </a:cubicBezTo>
                <a:cubicBezTo>
                  <a:pt x="-29451" y="5095620"/>
                  <a:pt x="48413" y="4883531"/>
                  <a:pt x="0" y="4619686"/>
                </a:cubicBezTo>
                <a:cubicBezTo>
                  <a:pt x="8889" y="4345442"/>
                  <a:pt x="-16224" y="3989901"/>
                  <a:pt x="0" y="3713024"/>
                </a:cubicBezTo>
                <a:cubicBezTo>
                  <a:pt x="-18163" y="3389534"/>
                  <a:pt x="9791" y="3332561"/>
                  <a:pt x="0" y="2979061"/>
                </a:cubicBezTo>
                <a:cubicBezTo>
                  <a:pt x="-120" y="2632533"/>
                  <a:pt x="35094" y="2413719"/>
                  <a:pt x="0" y="2158749"/>
                </a:cubicBezTo>
                <a:cubicBezTo>
                  <a:pt x="15704" y="1990409"/>
                  <a:pt x="-72295" y="1619784"/>
                  <a:pt x="0" y="1079391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117" y="2393553"/>
            <a:ext cx="4916769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A2D9752-0D0E-29EF-EAC0-19308E7A7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3" y="1122947"/>
            <a:ext cx="11430413" cy="39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5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E0FC-136C-B5AA-8C84-3B2FA350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90" y="2343969"/>
            <a:ext cx="10472019" cy="2170062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#9Slide03 AmpleSoft Bold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9293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lose-up of a toy train&#10;&#10;Description automatically generated">
            <a:extLst>
              <a:ext uri="{FF2B5EF4-FFF2-40B4-BE49-F238E27FC236}">
                <a16:creationId xmlns:a16="http://schemas.microsoft.com/office/drawing/2014/main" id="{546C2453-4B65-478B-BEB1-CC8DC1BBEC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0" b="65401"/>
          <a:stretch/>
        </p:blipFill>
        <p:spPr>
          <a:xfrm>
            <a:off x="-654289" y="3424959"/>
            <a:ext cx="12318908" cy="39623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639BB08-45C1-42A2-96AB-D3C31825974F}"/>
              </a:ext>
            </a:extLst>
          </p:cNvPr>
          <p:cNvSpPr/>
          <p:nvPr/>
        </p:nvSpPr>
        <p:spPr>
          <a:xfrm>
            <a:off x="7532311" y="4635803"/>
            <a:ext cx="2774029" cy="1118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67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ngắm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16288F7-7F1A-4772-BD29-49070BC7CE1C}"/>
              </a:ext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7EB8E4D-6BE5-466E-9062-BA8CBFF218DB}"/>
              </a:ext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2047830E-2D2A-4FE2-9E54-762095AB9CA6}"/>
              </a:ext>
            </a:extLst>
          </p:cNvPr>
          <p:cNvSpPr/>
          <p:nvPr/>
        </p:nvSpPr>
        <p:spPr>
          <a:xfrm>
            <a:off x="9140082" y="1988840"/>
            <a:ext cx="2332516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E11FC267-F87E-472C-85D6-52FC9BC45F0E}"/>
              </a:ext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F3EACD-C5BD-405C-98A1-675ED56F8681}"/>
              </a:ext>
            </a:extLst>
          </p:cNvPr>
          <p:cNvSpPr/>
          <p:nvPr/>
        </p:nvSpPr>
        <p:spPr>
          <a:xfrm>
            <a:off x="1685849" y="3736466"/>
            <a:ext cx="665736" cy="4606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70AFB6-A207-4E6B-A710-F2F8D443B300}"/>
              </a:ext>
            </a:extLst>
          </p:cNvPr>
          <p:cNvSpPr/>
          <p:nvPr/>
        </p:nvSpPr>
        <p:spPr>
          <a:xfrm>
            <a:off x="2677354" y="3373617"/>
            <a:ext cx="922844" cy="6385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图片 9">
            <a:extLst>
              <a:ext uri="{FF2B5EF4-FFF2-40B4-BE49-F238E27FC236}">
                <a16:creationId xmlns:a16="http://schemas.microsoft.com/office/drawing/2014/main" id="{A94208EA-F1C5-4976-8CCB-0083733C0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474" flipH="1">
            <a:off x="8493789" y="3569430"/>
            <a:ext cx="4682583" cy="34764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1331A49-4FE4-42AC-8578-9DC657FF7BA1}"/>
              </a:ext>
            </a:extLst>
          </p:cNvPr>
          <p:cNvGrpSpPr/>
          <p:nvPr/>
        </p:nvGrpSpPr>
        <p:grpSpPr>
          <a:xfrm>
            <a:off x="1524000" y="2060388"/>
            <a:ext cx="1752600" cy="1143001"/>
            <a:chOff x="0" y="381000"/>
            <a:chExt cx="1752600" cy="1143000"/>
          </a:xfrm>
          <a:noFill/>
        </p:grpSpPr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B99CE67F-4790-4CC5-A562-EF93407A999D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667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2B0F93-039F-447C-A167-F4B678E7B8DB}"/>
                </a:ext>
              </a:extLst>
            </p:cNvPr>
            <p:cNvSpPr/>
            <p:nvPr/>
          </p:nvSpPr>
          <p:spPr>
            <a:xfrm>
              <a:off x="267967" y="398503"/>
              <a:ext cx="1287917" cy="111831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67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thi</a:t>
              </a:r>
              <a:endPara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BF5D7ED9-1274-4359-BE3B-D14D5B97E41D}"/>
              </a:ext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endParaRPr lang="en-US" sz="6667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B7C799-28FC-4AF9-B444-7F0B1A0BBA03}"/>
              </a:ext>
            </a:extLst>
          </p:cNvPr>
          <p:cNvGrpSpPr/>
          <p:nvPr/>
        </p:nvGrpSpPr>
        <p:grpSpPr>
          <a:xfrm>
            <a:off x="9049957" y="1936587"/>
            <a:ext cx="2518651" cy="1143000"/>
            <a:chOff x="0" y="381000"/>
            <a:chExt cx="1752600" cy="1143000"/>
          </a:xfrm>
        </p:grpSpPr>
        <p:sp>
          <p:nvSpPr>
            <p:cNvPr id="38" name="Rounded Rectangle 24">
              <a:extLst>
                <a:ext uri="{FF2B5EF4-FFF2-40B4-BE49-F238E27FC236}">
                  <a16:creationId xmlns:a16="http://schemas.microsoft.com/office/drawing/2014/main" id="{C3BB5DF8-51E0-46DC-8DC3-05279CE2EA08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AC0D3C3-85A6-4CBC-BAE7-A7095881A95E}"/>
                </a:ext>
              </a:extLst>
            </p:cNvPr>
            <p:cNvSpPr/>
            <p:nvPr/>
          </p:nvSpPr>
          <p:spPr>
            <a:xfrm>
              <a:off x="163430" y="398503"/>
              <a:ext cx="1455551" cy="111831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67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6667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7A8D6EC4-9AB6-496D-BF9D-742713B93EEA}"/>
              </a:ext>
            </a:extLst>
          </p:cNvPr>
          <p:cNvSpPr/>
          <p:nvPr/>
        </p:nvSpPr>
        <p:spPr>
          <a:xfrm>
            <a:off x="3320141" y="76202"/>
            <a:ext cx="5595259" cy="412088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E05F18DE-8793-4473-89F1-EDC4C1B21A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8DB8D5C-7A53-4205-996A-56D0FBDA4D37}"/>
              </a:ext>
            </a:extLst>
          </p:cNvPr>
          <p:cNvGrpSpPr/>
          <p:nvPr/>
        </p:nvGrpSpPr>
        <p:grpSpPr>
          <a:xfrm flipH="1">
            <a:off x="5181600" y="4680554"/>
            <a:ext cx="1490464" cy="1107996"/>
            <a:chOff x="576003" y="381000"/>
            <a:chExt cx="1752600" cy="3500279"/>
          </a:xfrm>
        </p:grpSpPr>
        <p:sp>
          <p:nvSpPr>
            <p:cNvPr id="42" name="Rounded Rectangle 18">
              <a:extLst>
                <a:ext uri="{FF2B5EF4-FFF2-40B4-BE49-F238E27FC236}">
                  <a16:creationId xmlns:a16="http://schemas.microsoft.com/office/drawing/2014/main" id="{889803AE-FA10-4F24-BC82-71A2FD068C2F}"/>
                </a:ext>
              </a:extLst>
            </p:cNvPr>
            <p:cNvSpPr/>
            <p:nvPr/>
          </p:nvSpPr>
          <p:spPr>
            <a:xfrm>
              <a:off x="576003" y="1653677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7AD54A9-0BB7-4721-B41B-BDA37770E597}"/>
                </a:ext>
              </a:extLst>
            </p:cNvPr>
            <p:cNvSpPr/>
            <p:nvPr/>
          </p:nvSpPr>
          <p:spPr>
            <a:xfrm>
              <a:off x="1023320" y="381000"/>
              <a:ext cx="217219" cy="35002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63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9 -0.00949 L 0.24792 0.413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2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7.40741E-7 L -0.31007 0.4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2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9" grpId="0"/>
      <p:bldP spid="30" grpId="0" animBg="1"/>
      <p:bldP spid="31" grpId="0" animBg="1"/>
      <p:bldP spid="36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lose-up of a toy train&#10;&#10;Description automatically generated">
            <a:extLst>
              <a:ext uri="{FF2B5EF4-FFF2-40B4-BE49-F238E27FC236}">
                <a16:creationId xmlns:a16="http://schemas.microsoft.com/office/drawing/2014/main" id="{B8A09F73-2C36-4090-802E-95D57DF622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b="35497"/>
          <a:stretch/>
        </p:blipFill>
        <p:spPr>
          <a:xfrm>
            <a:off x="-528736" y="3145160"/>
            <a:ext cx="12101189" cy="41292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6EA87A9-04AD-443E-9E07-80BC4542C2CE}"/>
              </a:ext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7EB8E4D-6BE5-466E-9062-BA8CBFF218DB}"/>
              </a:ext>
            </a:extLst>
          </p:cNvPr>
          <p:cNvSpPr/>
          <p:nvPr/>
        </p:nvSpPr>
        <p:spPr>
          <a:xfrm>
            <a:off x="1524000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2047830E-2D2A-4FE2-9E54-762095AB9CA6}"/>
              </a:ext>
            </a:extLst>
          </p:cNvPr>
          <p:cNvSpPr/>
          <p:nvPr/>
        </p:nvSpPr>
        <p:spPr>
          <a:xfrm>
            <a:off x="8969830" y="1980178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00F7DE2D-A802-4AFF-9270-E09E30A88CF0}"/>
              </a:ext>
            </a:extLst>
          </p:cNvPr>
          <p:cNvSpPr/>
          <p:nvPr/>
        </p:nvSpPr>
        <p:spPr>
          <a:xfrm>
            <a:off x="8941432" y="560806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F3EACD-C5BD-405C-98A1-675ED56F8681}"/>
              </a:ext>
            </a:extLst>
          </p:cNvPr>
          <p:cNvSpPr/>
          <p:nvPr/>
        </p:nvSpPr>
        <p:spPr>
          <a:xfrm>
            <a:off x="1929975" y="3813043"/>
            <a:ext cx="421611" cy="3840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70AFB6-A207-4E6B-A710-F2F8D443B300}"/>
              </a:ext>
            </a:extLst>
          </p:cNvPr>
          <p:cNvSpPr/>
          <p:nvPr/>
        </p:nvSpPr>
        <p:spPr>
          <a:xfrm>
            <a:off x="2677354" y="3373617"/>
            <a:ext cx="922844" cy="6385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图片 9">
            <a:extLst>
              <a:ext uri="{FF2B5EF4-FFF2-40B4-BE49-F238E27FC236}">
                <a16:creationId xmlns:a16="http://schemas.microsoft.com/office/drawing/2014/main" id="{A94208EA-F1C5-4976-8CCB-0083733C0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373" flipH="1">
            <a:off x="8694483" y="3231844"/>
            <a:ext cx="4682583" cy="381887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EA271C2-EA74-4C64-829A-38ABA1FA5920}"/>
              </a:ext>
            </a:extLst>
          </p:cNvPr>
          <p:cNvGrpSpPr/>
          <p:nvPr/>
        </p:nvGrpSpPr>
        <p:grpSpPr>
          <a:xfrm>
            <a:off x="1524000" y="2057400"/>
            <a:ext cx="1752600" cy="982812"/>
            <a:chOff x="0" y="381000"/>
            <a:chExt cx="1752600" cy="1143000"/>
          </a:xfrm>
        </p:grpSpPr>
        <p:sp>
          <p:nvSpPr>
            <p:cNvPr id="51" name="Rounded Rectangle 21">
              <a:extLst>
                <a:ext uri="{FF2B5EF4-FFF2-40B4-BE49-F238E27FC236}">
                  <a16:creationId xmlns:a16="http://schemas.microsoft.com/office/drawing/2014/main" id="{DF04448A-5FFC-4A29-B8E8-94C278839DEB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742FA21-6470-46B6-B870-9D7EF0DB3649}"/>
                </a:ext>
              </a:extLst>
            </p:cNvPr>
            <p:cNvSpPr/>
            <p:nvPr/>
          </p:nvSpPr>
          <p:spPr>
            <a:xfrm>
              <a:off x="0" y="398504"/>
              <a:ext cx="1752600" cy="10738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xí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62D10F4-BF48-44FD-90ED-4BBE06977313}"/>
              </a:ext>
            </a:extLst>
          </p:cNvPr>
          <p:cNvGrpSpPr/>
          <p:nvPr/>
        </p:nvGrpSpPr>
        <p:grpSpPr>
          <a:xfrm>
            <a:off x="8941432" y="304800"/>
            <a:ext cx="1802768" cy="1220222"/>
            <a:chOff x="-50168" y="381000"/>
            <a:chExt cx="1802768" cy="1419105"/>
          </a:xfrm>
        </p:grpSpPr>
        <p:sp>
          <p:nvSpPr>
            <p:cNvPr id="54" name="Rounded Rectangle 24">
              <a:extLst>
                <a:ext uri="{FF2B5EF4-FFF2-40B4-BE49-F238E27FC236}">
                  <a16:creationId xmlns:a16="http://schemas.microsoft.com/office/drawing/2014/main" id="{1625C6CA-9CE0-4368-AA99-3592102F22DA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72FA6BB-18A5-405C-95E2-DCF59393BEE1}"/>
                </a:ext>
              </a:extLst>
            </p:cNvPr>
            <p:cNvSpPr/>
            <p:nvPr/>
          </p:nvSpPr>
          <p:spPr>
            <a:xfrm>
              <a:off x="-50168" y="726282"/>
              <a:ext cx="1668704" cy="10738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5439D4-962E-41B5-A841-87440F721B56}"/>
              </a:ext>
            </a:extLst>
          </p:cNvPr>
          <p:cNvGrpSpPr/>
          <p:nvPr/>
        </p:nvGrpSpPr>
        <p:grpSpPr>
          <a:xfrm>
            <a:off x="8948058" y="1981200"/>
            <a:ext cx="1796143" cy="982811"/>
            <a:chOff x="0" y="381000"/>
            <a:chExt cx="1796142" cy="1142999"/>
          </a:xfrm>
        </p:grpSpPr>
        <p:sp>
          <p:nvSpPr>
            <p:cNvPr id="57" name="Rounded Rectangle 27">
              <a:extLst>
                <a:ext uri="{FF2B5EF4-FFF2-40B4-BE49-F238E27FC236}">
                  <a16:creationId xmlns:a16="http://schemas.microsoft.com/office/drawing/2014/main" id="{B1C1123E-9831-4744-B8C3-7A9788A894DA}"/>
                </a:ext>
              </a:extLst>
            </p:cNvPr>
            <p:cNvSpPr/>
            <p:nvPr/>
          </p:nvSpPr>
          <p:spPr>
            <a:xfrm>
              <a:off x="0" y="381000"/>
              <a:ext cx="1752600" cy="1142999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DCE56A8-384F-4DE7-8741-16F37CB09252}"/>
                </a:ext>
              </a:extLst>
            </p:cNvPr>
            <p:cNvSpPr/>
            <p:nvPr/>
          </p:nvSpPr>
          <p:spPr>
            <a:xfrm>
              <a:off x="43543" y="398504"/>
              <a:ext cx="1752599" cy="10738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vi-VN" sz="54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</a:t>
              </a:r>
              <a:endParaRPr lang="en-US" sz="54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61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D899BB2E-1CB2-49C8-9BE1-A524EA1D6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32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4681 0.413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2067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48 L -0.06302 0.427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104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8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oy train&#10;&#10;Description automatically generated">
            <a:extLst>
              <a:ext uri="{FF2B5EF4-FFF2-40B4-BE49-F238E27FC236}">
                <a16:creationId xmlns:a16="http://schemas.microsoft.com/office/drawing/2014/main" id="{B41926FB-D1BA-4CA6-8ED3-4447EB1B99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 b="9400"/>
          <a:stretch/>
        </p:blipFill>
        <p:spPr>
          <a:xfrm>
            <a:off x="-432725" y="3220890"/>
            <a:ext cx="12624724" cy="3962399"/>
          </a:xfrm>
          <a:prstGeom prst="rect">
            <a:avLst/>
          </a:prstGeom>
        </p:spPr>
      </p:pic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0E222457-D4A9-4C34-B481-359E0AFE82E2}"/>
              </a:ext>
            </a:extLst>
          </p:cNvPr>
          <p:cNvSpPr/>
          <p:nvPr/>
        </p:nvSpPr>
        <p:spPr>
          <a:xfrm>
            <a:off x="1524000" y="2060388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910BA6F9-EF79-4EF1-8B83-01A828357CE9}"/>
              </a:ext>
            </a:extLst>
          </p:cNvPr>
          <p:cNvSpPr/>
          <p:nvPr/>
        </p:nvSpPr>
        <p:spPr>
          <a:xfrm>
            <a:off x="9047923" y="2057400"/>
            <a:ext cx="2188828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ch</a:t>
            </a:r>
            <a:endParaRPr lang="en-US" sz="7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96712ED-63B9-4384-B51C-88CF07A6E276}"/>
              </a:ext>
            </a:extLst>
          </p:cNvPr>
          <p:cNvSpPr/>
          <p:nvPr/>
        </p:nvSpPr>
        <p:spPr>
          <a:xfrm>
            <a:off x="8948059" y="381000"/>
            <a:ext cx="17526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5F37E-F6AA-49C5-B84E-4BA2FE425F71}"/>
              </a:ext>
            </a:extLst>
          </p:cNvPr>
          <p:cNvSpPr/>
          <p:nvPr/>
        </p:nvSpPr>
        <p:spPr>
          <a:xfrm>
            <a:off x="5691699" y="4630591"/>
            <a:ext cx="1533177" cy="1107996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chi</a:t>
            </a:r>
            <a:endParaRPr lang="en-US" sz="80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E311B-D9D4-4E9B-95FA-FBC43DD0B2E9}"/>
              </a:ext>
            </a:extLst>
          </p:cNvPr>
          <p:cNvSpPr/>
          <p:nvPr/>
        </p:nvSpPr>
        <p:spPr>
          <a:xfrm>
            <a:off x="8112223" y="4648349"/>
            <a:ext cx="182879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CC302-EB9B-4C3E-B292-CA099B220F5C}"/>
              </a:ext>
            </a:extLst>
          </p:cNvPr>
          <p:cNvGrpSpPr/>
          <p:nvPr/>
        </p:nvGrpSpPr>
        <p:grpSpPr>
          <a:xfrm>
            <a:off x="1334018" y="2057400"/>
            <a:ext cx="2132563" cy="1145989"/>
            <a:chOff x="-189982" y="378011"/>
            <a:chExt cx="2132563" cy="1145989"/>
          </a:xfrm>
          <a:noFill/>
        </p:grpSpPr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336A9BC2-4CC6-45AD-996C-E9F83579DD9B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67C851-33AA-4528-B62F-D2C590964EC5}"/>
                </a:ext>
              </a:extLst>
            </p:cNvPr>
            <p:cNvSpPr/>
            <p:nvPr/>
          </p:nvSpPr>
          <p:spPr>
            <a:xfrm>
              <a:off x="-189982" y="378011"/>
              <a:ext cx="2132563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r>
                <a:rPr lang="en-US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í</a:t>
              </a:r>
            </a:p>
          </p:txBody>
        </p:sp>
      </p:grp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2E6DC623-B1D1-47C1-BF7E-9FBA64B67D05}"/>
              </a:ext>
            </a:extLst>
          </p:cNvPr>
          <p:cNvSpPr/>
          <p:nvPr/>
        </p:nvSpPr>
        <p:spPr>
          <a:xfrm>
            <a:off x="8948059" y="2042887"/>
            <a:ext cx="1752600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124739-2AF1-46A6-8FDC-0EAE3A4FB544}"/>
              </a:ext>
            </a:extLst>
          </p:cNvPr>
          <p:cNvGrpSpPr/>
          <p:nvPr/>
        </p:nvGrpSpPr>
        <p:grpSpPr>
          <a:xfrm>
            <a:off x="8920604" y="345997"/>
            <a:ext cx="1845024" cy="1143000"/>
            <a:chOff x="0" y="381000"/>
            <a:chExt cx="1845024" cy="1143000"/>
          </a:xfrm>
          <a:noFill/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id="{D9E0B44B-C947-419F-B2F5-46DF875F389C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2C9104-4109-4D65-924C-B1463BCAC3F3}"/>
                </a:ext>
              </a:extLst>
            </p:cNvPr>
            <p:cNvSpPr/>
            <p:nvPr/>
          </p:nvSpPr>
          <p:spPr>
            <a:xfrm>
              <a:off x="92424" y="398503"/>
              <a:ext cx="1752600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00758-1998-4498-871A-98098BFE7BCC}"/>
              </a:ext>
            </a:extLst>
          </p:cNvPr>
          <p:cNvGrpSpPr/>
          <p:nvPr/>
        </p:nvGrpSpPr>
        <p:grpSpPr>
          <a:xfrm flipH="1">
            <a:off x="8496267" y="4397267"/>
            <a:ext cx="1828800" cy="1143000"/>
            <a:chOff x="282124" y="381000"/>
            <a:chExt cx="1752600" cy="1143000"/>
          </a:xfrm>
        </p:grpSpPr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E161405C-C339-4A48-8803-AA2FD8ADAD36}"/>
                </a:ext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4C3B67-4E17-47A6-B0EC-56FD3A4CBBD7}"/>
                </a:ext>
              </a:extLst>
            </p:cNvPr>
            <p:cNvSpPr/>
            <p:nvPr/>
          </p:nvSpPr>
          <p:spPr>
            <a:xfrm>
              <a:off x="1043414" y="381000"/>
              <a:ext cx="17703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8C47A9E-5640-4202-96F9-D097DD5568E1}"/>
              </a:ext>
            </a:extLst>
          </p:cNvPr>
          <p:cNvSpPr/>
          <p:nvPr/>
        </p:nvSpPr>
        <p:spPr>
          <a:xfrm>
            <a:off x="2692829" y="3578729"/>
            <a:ext cx="384044" cy="3840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4E89CE-C898-4B36-A161-66F308D46050}"/>
              </a:ext>
            </a:extLst>
          </p:cNvPr>
          <p:cNvSpPr/>
          <p:nvPr/>
        </p:nvSpPr>
        <p:spPr>
          <a:xfrm>
            <a:off x="3276600" y="3238391"/>
            <a:ext cx="532363" cy="5323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1C24D54D-CC5C-4D5A-B9B3-5C3BABFEBB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373" flipH="1">
            <a:off x="8700823" y="3115994"/>
            <a:ext cx="4572789" cy="3729331"/>
          </a:xfrm>
          <a:prstGeom prst="rect">
            <a:avLst/>
          </a:prstGeom>
        </p:spPr>
      </p:pic>
      <p:pic>
        <p:nvPicPr>
          <p:cNvPr id="22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62494486-451A-4EBF-B86D-8604E4DC1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741 L -0.02018 0.621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3143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9 -4.81481E-6 L 0.4918 0.366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1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toy train&#10;&#10;Description automatically generated">
            <a:extLst>
              <a:ext uri="{FF2B5EF4-FFF2-40B4-BE49-F238E27FC236}">
                <a16:creationId xmlns:a16="http://schemas.microsoft.com/office/drawing/2014/main" id="{93536BDC-C577-4F22-BD35-95CDC00656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b="35497"/>
          <a:stretch/>
        </p:blipFill>
        <p:spPr>
          <a:xfrm>
            <a:off x="-528736" y="3173640"/>
            <a:ext cx="12101189" cy="41292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6EA87A9-04AD-443E-9E07-80BC4542C2CE}"/>
              </a:ext>
            </a:extLst>
          </p:cNvPr>
          <p:cNvSpPr/>
          <p:nvPr/>
        </p:nvSpPr>
        <p:spPr>
          <a:xfrm>
            <a:off x="7855656" y="4736696"/>
            <a:ext cx="1534779" cy="111831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67" b="1" spc="51" dirty="0">
                <a:ln w="38100">
                  <a:noFill/>
                </a:ln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.….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216288F7-7F1A-4772-BD29-49070BC7CE1C}"/>
              </a:ext>
            </a:extLst>
          </p:cNvPr>
          <p:cNvSpPr/>
          <p:nvPr/>
        </p:nvSpPr>
        <p:spPr>
          <a:xfrm>
            <a:off x="1524000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2047830E-2D2A-4FE2-9E54-762095AB9CA6}"/>
              </a:ext>
            </a:extLst>
          </p:cNvPr>
          <p:cNvSpPr/>
          <p:nvPr/>
        </p:nvSpPr>
        <p:spPr>
          <a:xfrm>
            <a:off x="8948059" y="20574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00F7DE2D-A802-4AFF-9270-E09E30A88CF0}"/>
              </a:ext>
            </a:extLst>
          </p:cNvPr>
          <p:cNvSpPr/>
          <p:nvPr/>
        </p:nvSpPr>
        <p:spPr>
          <a:xfrm>
            <a:off x="8948059" y="381000"/>
            <a:ext cx="1752600" cy="1143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F3EACD-C5BD-405C-98A1-675ED56F8681}"/>
              </a:ext>
            </a:extLst>
          </p:cNvPr>
          <p:cNvSpPr/>
          <p:nvPr/>
        </p:nvSpPr>
        <p:spPr>
          <a:xfrm>
            <a:off x="1929975" y="3813043"/>
            <a:ext cx="421611" cy="3840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70AFB6-A207-4E6B-A710-F2F8D443B300}"/>
              </a:ext>
            </a:extLst>
          </p:cNvPr>
          <p:cNvSpPr/>
          <p:nvPr/>
        </p:nvSpPr>
        <p:spPr>
          <a:xfrm>
            <a:off x="2677354" y="3373617"/>
            <a:ext cx="922844" cy="6385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图片 9">
            <a:extLst>
              <a:ext uri="{FF2B5EF4-FFF2-40B4-BE49-F238E27FC236}">
                <a16:creationId xmlns:a16="http://schemas.microsoft.com/office/drawing/2014/main" id="{A94208EA-F1C5-4976-8CCB-0083733C0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373" flipH="1">
            <a:off x="8694483" y="3231844"/>
            <a:ext cx="4682583" cy="38188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781018F-A843-4B60-8E3B-C2ED67BE3E69}"/>
              </a:ext>
            </a:extLst>
          </p:cNvPr>
          <p:cNvSpPr/>
          <p:nvPr/>
        </p:nvSpPr>
        <p:spPr>
          <a:xfrm>
            <a:off x="5131722" y="4773150"/>
            <a:ext cx="2184251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 dirty="0" err="1">
                <a:ln w="38100"/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rPr>
              <a:t>chênh</a:t>
            </a:r>
            <a:endParaRPr lang="en-US" sz="6000" b="1" spc="51" dirty="0">
              <a:ln w="38100"/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B7045A-4B39-4181-B5DD-21DFB34D7F00}"/>
              </a:ext>
            </a:extLst>
          </p:cNvPr>
          <p:cNvGrpSpPr/>
          <p:nvPr/>
        </p:nvGrpSpPr>
        <p:grpSpPr>
          <a:xfrm>
            <a:off x="1517053" y="381001"/>
            <a:ext cx="1837747" cy="1143000"/>
            <a:chOff x="-6947" y="381000"/>
            <a:chExt cx="1837747" cy="1143000"/>
          </a:xfrm>
          <a:noFill/>
        </p:grpSpPr>
        <p:sp>
          <p:nvSpPr>
            <p:cNvPr id="34" name="Rounded Rectangle 9">
              <a:extLst>
                <a:ext uri="{FF2B5EF4-FFF2-40B4-BE49-F238E27FC236}">
                  <a16:creationId xmlns:a16="http://schemas.microsoft.com/office/drawing/2014/main" id="{6C163F7D-E08D-4F05-A300-36BA62548584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685F61-2258-4527-B392-A9AC988E623C}"/>
                </a:ext>
              </a:extLst>
            </p:cNvPr>
            <p:cNvSpPr/>
            <p:nvPr/>
          </p:nvSpPr>
          <p:spPr>
            <a:xfrm>
              <a:off x="-6947" y="398503"/>
              <a:ext cx="1837747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chế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E71551-02FA-4FCF-81BC-FF0F49AF55E7}"/>
              </a:ext>
            </a:extLst>
          </p:cNvPr>
          <p:cNvGrpSpPr/>
          <p:nvPr/>
        </p:nvGrpSpPr>
        <p:grpSpPr>
          <a:xfrm>
            <a:off x="8991601" y="329083"/>
            <a:ext cx="1752600" cy="1143000"/>
            <a:chOff x="0" y="381000"/>
            <a:chExt cx="1752600" cy="1143000"/>
          </a:xfrm>
          <a:noFill/>
        </p:grpSpPr>
        <p:sp>
          <p:nvSpPr>
            <p:cNvPr id="40" name="Rounded Rectangle 24">
              <a:extLst>
                <a:ext uri="{FF2B5EF4-FFF2-40B4-BE49-F238E27FC236}">
                  <a16:creationId xmlns:a16="http://schemas.microsoft.com/office/drawing/2014/main" id="{616D3F99-65EC-45F5-85F7-7A5EB65752D3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A366EA-DEA3-43BF-B3A5-241097969BD9}"/>
                </a:ext>
              </a:extLst>
            </p:cNvPr>
            <p:cNvSpPr/>
            <p:nvPr/>
          </p:nvSpPr>
          <p:spPr>
            <a:xfrm>
              <a:off x="269632" y="398503"/>
              <a:ext cx="1284583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6600" b="1" spc="51" dirty="0" err="1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ch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463C00-0615-4442-B4EF-108DDBF2C5B6}"/>
              </a:ext>
            </a:extLst>
          </p:cNvPr>
          <p:cNvGrpSpPr/>
          <p:nvPr/>
        </p:nvGrpSpPr>
        <p:grpSpPr>
          <a:xfrm>
            <a:off x="8948059" y="1981201"/>
            <a:ext cx="1752603" cy="1143000"/>
            <a:chOff x="0" y="381000"/>
            <a:chExt cx="1752602" cy="1143000"/>
          </a:xfrm>
          <a:noFill/>
        </p:grpSpPr>
        <p:sp>
          <p:nvSpPr>
            <p:cNvPr id="43" name="Rounded Rectangle 27">
              <a:extLst>
                <a:ext uri="{FF2B5EF4-FFF2-40B4-BE49-F238E27FC236}">
                  <a16:creationId xmlns:a16="http://schemas.microsoft.com/office/drawing/2014/main" id="{033C4125-802F-45AB-A2F5-A840B27FE3F5}"/>
                </a:ext>
              </a:extLst>
            </p:cNvPr>
            <p:cNvSpPr/>
            <p:nvPr/>
          </p:nvSpPr>
          <p:spPr>
            <a:xfrm>
              <a:off x="0" y="381000"/>
              <a:ext cx="1752600" cy="1143000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262A78-AA4D-4759-965C-55196866D92D}"/>
                </a:ext>
              </a:extLst>
            </p:cNvPr>
            <p:cNvSpPr/>
            <p:nvPr/>
          </p:nvSpPr>
          <p:spPr>
            <a:xfrm>
              <a:off x="43543" y="398503"/>
              <a:ext cx="1709059" cy="11079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vi-VN" sz="6600" b="1" spc="51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UTM Avo" panose="02040603050506020204" pitchFamily="18" charset="0"/>
                </a:rPr>
                <a:t>t</a:t>
              </a:r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6F206C-E644-4E56-962F-947CE7884BF0}"/>
              </a:ext>
            </a:extLst>
          </p:cNvPr>
          <p:cNvGrpSpPr/>
          <p:nvPr/>
        </p:nvGrpSpPr>
        <p:grpSpPr>
          <a:xfrm flipH="1">
            <a:off x="8496267" y="4677139"/>
            <a:ext cx="1503831" cy="1143000"/>
            <a:chOff x="282124" y="381000"/>
            <a:chExt cx="1752600" cy="1143000"/>
          </a:xfrm>
        </p:grpSpPr>
        <p:sp>
          <p:nvSpPr>
            <p:cNvPr id="46" name="Rounded Rectangle 33">
              <a:extLst>
                <a:ext uri="{FF2B5EF4-FFF2-40B4-BE49-F238E27FC236}">
                  <a16:creationId xmlns:a16="http://schemas.microsoft.com/office/drawing/2014/main" id="{B04EEF62-7DEE-45C7-807D-F8B9A0EFF5C2}"/>
                </a:ext>
              </a:extLst>
            </p:cNvPr>
            <p:cNvSpPr/>
            <p:nvPr/>
          </p:nvSpPr>
          <p:spPr>
            <a:xfrm>
              <a:off x="282124" y="381000"/>
              <a:ext cx="1752600" cy="1143000"/>
            </a:xfrm>
            <a:prstGeom prst="round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F68A8D-6291-438A-8311-38F221F74926}"/>
                </a:ext>
              </a:extLst>
            </p:cNvPr>
            <p:cNvSpPr/>
            <p:nvPr/>
          </p:nvSpPr>
          <p:spPr>
            <a:xfrm>
              <a:off x="1024284" y="381000"/>
              <a:ext cx="21529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6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9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93F9138B-AEFE-43BB-8AC6-F151FE5E24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6310" y="6191618"/>
            <a:ext cx="649817" cy="64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5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3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832"/>
                                </p:stCondLst>
                                <p:childTnLst>
                                  <p:par>
                                    <p:cTn id="12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1.11111E-6 L 0.47799 0.63333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93" y="31667"/>
                                        </p:animMotion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3 0 L -0.06757 0.64977 " pathEditMode="relative" rAng="0" ptsTypes="AA" p14:bounceEnd="53000">
                                          <p:cBhvr>
                                            <p:cTn id="3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32477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</p:childTnLst>
            </p:cTn>
          </p:par>
        </p:tnLst>
        <p:bldLst>
          <p:bldP spid="48" grpId="0" animBg="1"/>
          <p:bldP spid="30" grpId="0" animBg="1"/>
          <p:bldP spid="31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32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832"/>
                                </p:stCondLst>
                                <p:childTnLst>
                                  <p:par>
                                    <p:cTn id="12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4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0.47796 0.63333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89" y="31667"/>
                                        </p:animMotion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3 0 L -0.06757 0.64977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32477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4" dur="indefinit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5" dur="indefinite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</p:childTnLst>
            </p:cTn>
          </p:par>
        </p:tnLst>
        <p:bldLst>
          <p:bldP spid="48" grpId="0" animBg="1"/>
          <p:bldP spid="30" grpId="0" animBg="1"/>
          <p:bldP spid="31" grpId="0" animBg="1"/>
          <p:bldP spid="29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1922042 w 11689237"/>
              <a:gd name="connsiteY2" fmla="*/ 0 h 6476215"/>
              <a:gd name="connsiteX3" fmla="*/ 2985496 w 11689237"/>
              <a:gd name="connsiteY3" fmla="*/ 0 h 6476215"/>
              <a:gd name="connsiteX4" fmla="*/ 4048950 w 11689237"/>
              <a:gd name="connsiteY4" fmla="*/ 0 h 6476215"/>
              <a:gd name="connsiteX5" fmla="*/ 4728863 w 11689237"/>
              <a:gd name="connsiteY5" fmla="*/ 0 h 6476215"/>
              <a:gd name="connsiteX6" fmla="*/ 5504662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183166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2029226 h 6476215"/>
              <a:gd name="connsiteX14" fmla="*/ 11689237 w 11689237"/>
              <a:gd name="connsiteY14" fmla="*/ 2806363 h 6476215"/>
              <a:gd name="connsiteX15" fmla="*/ 11689237 w 11689237"/>
              <a:gd name="connsiteY15" fmla="*/ 3583501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767194 w 11689237"/>
              <a:gd name="connsiteY19" fmla="*/ 6476215 h 6476215"/>
              <a:gd name="connsiteX20" fmla="*/ 8799626 w 11689237"/>
              <a:gd name="connsiteY20" fmla="*/ 6476215 h 6476215"/>
              <a:gd name="connsiteX21" fmla="*/ 7832056 w 11689237"/>
              <a:gd name="connsiteY21" fmla="*/ 6476215 h 6476215"/>
              <a:gd name="connsiteX22" fmla="*/ 6768603 w 11689237"/>
              <a:gd name="connsiteY22" fmla="*/ 6476215 h 6476215"/>
              <a:gd name="connsiteX23" fmla="*/ 5801034 w 11689237"/>
              <a:gd name="connsiteY23" fmla="*/ 6476215 h 6476215"/>
              <a:gd name="connsiteX24" fmla="*/ 5025235 w 11689237"/>
              <a:gd name="connsiteY24" fmla="*/ 6476215 h 6476215"/>
              <a:gd name="connsiteX25" fmla="*/ 4441208 w 11689237"/>
              <a:gd name="connsiteY25" fmla="*/ 6476215 h 6476215"/>
              <a:gd name="connsiteX26" fmla="*/ 3569524 w 11689237"/>
              <a:gd name="connsiteY26" fmla="*/ 6476215 h 6476215"/>
              <a:gd name="connsiteX27" fmla="*/ 2793726 w 11689237"/>
              <a:gd name="connsiteY27" fmla="*/ 6476215 h 6476215"/>
              <a:gd name="connsiteX28" fmla="*/ 2017926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13024 h 6476215"/>
              <a:gd name="connsiteX33" fmla="*/ 0 w 11689237"/>
              <a:gd name="connsiteY33" fmla="*/ 2979061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2113812 w 11689237"/>
              <a:gd name="connsiteY2" fmla="*/ 0 h 6476215"/>
              <a:gd name="connsiteX3" fmla="*/ 2697840 w 11689237"/>
              <a:gd name="connsiteY3" fmla="*/ 0 h 6476215"/>
              <a:gd name="connsiteX4" fmla="*/ 3761294 w 11689237"/>
              <a:gd name="connsiteY4" fmla="*/ 0 h 6476215"/>
              <a:gd name="connsiteX5" fmla="*/ 4632978 w 11689237"/>
              <a:gd name="connsiteY5" fmla="*/ 0 h 6476215"/>
              <a:gd name="connsiteX6" fmla="*/ 5600546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279051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1813355 h 6476215"/>
              <a:gd name="connsiteX14" fmla="*/ 11689237 w 11689237"/>
              <a:gd name="connsiteY14" fmla="*/ 2676841 h 6476215"/>
              <a:gd name="connsiteX15" fmla="*/ 11689237 w 11689237"/>
              <a:gd name="connsiteY15" fmla="*/ 3410805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863080 w 11689237"/>
              <a:gd name="connsiteY19" fmla="*/ 6476215 h 6476215"/>
              <a:gd name="connsiteX20" fmla="*/ 8895510 w 11689237"/>
              <a:gd name="connsiteY20" fmla="*/ 6476215 h 6476215"/>
              <a:gd name="connsiteX21" fmla="*/ 8023828 w 11689237"/>
              <a:gd name="connsiteY21" fmla="*/ 6476215 h 6476215"/>
              <a:gd name="connsiteX22" fmla="*/ 7439799 w 11689237"/>
              <a:gd name="connsiteY22" fmla="*/ 6476215 h 6476215"/>
              <a:gd name="connsiteX23" fmla="*/ 6855771 w 11689237"/>
              <a:gd name="connsiteY23" fmla="*/ 6476215 h 6476215"/>
              <a:gd name="connsiteX24" fmla="*/ 6175858 w 11689237"/>
              <a:gd name="connsiteY24" fmla="*/ 6476215 h 6476215"/>
              <a:gd name="connsiteX25" fmla="*/ 5591830 w 11689237"/>
              <a:gd name="connsiteY25" fmla="*/ 6476215 h 6476215"/>
              <a:gd name="connsiteX26" fmla="*/ 4528376 w 11689237"/>
              <a:gd name="connsiteY26" fmla="*/ 6476215 h 6476215"/>
              <a:gd name="connsiteX27" fmla="*/ 3464921 w 11689237"/>
              <a:gd name="connsiteY27" fmla="*/ 6476215 h 6476215"/>
              <a:gd name="connsiteX28" fmla="*/ 2497353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56199 h 6476215"/>
              <a:gd name="connsiteX33" fmla="*/ 0 w 11689237"/>
              <a:gd name="connsiteY33" fmla="*/ 3022236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689237" h="6476215" fill="none" extrusionOk="0">
                <a:moveTo>
                  <a:pt x="0" y="1079391"/>
                </a:moveTo>
                <a:cubicBezTo>
                  <a:pt x="69730" y="530307"/>
                  <a:pt x="532324" y="-29789"/>
                  <a:pt x="1050358" y="0"/>
                </a:cubicBezTo>
                <a:cubicBezTo>
                  <a:pt x="1288372" y="9053"/>
                  <a:pt x="1518812" y="-11685"/>
                  <a:pt x="1922042" y="0"/>
                </a:cubicBezTo>
                <a:cubicBezTo>
                  <a:pt x="2230423" y="52247"/>
                  <a:pt x="2681405" y="50050"/>
                  <a:pt x="2985496" y="0"/>
                </a:cubicBezTo>
                <a:cubicBezTo>
                  <a:pt x="3252927" y="-74835"/>
                  <a:pt x="3610052" y="-59607"/>
                  <a:pt x="4048950" y="0"/>
                </a:cubicBezTo>
                <a:cubicBezTo>
                  <a:pt x="4535513" y="-7498"/>
                  <a:pt x="4457963" y="26392"/>
                  <a:pt x="4728863" y="0"/>
                </a:cubicBezTo>
                <a:cubicBezTo>
                  <a:pt x="5014709" y="-33748"/>
                  <a:pt x="5266528" y="-31616"/>
                  <a:pt x="5504662" y="0"/>
                </a:cubicBezTo>
                <a:cubicBezTo>
                  <a:pt x="5752679" y="4138"/>
                  <a:pt x="6059209" y="11805"/>
                  <a:pt x="6280460" y="0"/>
                </a:cubicBezTo>
                <a:cubicBezTo>
                  <a:pt x="6446118" y="1259"/>
                  <a:pt x="6883011" y="18016"/>
                  <a:pt x="7343914" y="0"/>
                </a:cubicBezTo>
                <a:cubicBezTo>
                  <a:pt x="7843463" y="-29816"/>
                  <a:pt x="7924941" y="-13445"/>
                  <a:pt x="8311483" y="0"/>
                </a:cubicBezTo>
                <a:cubicBezTo>
                  <a:pt x="8691793" y="17532"/>
                  <a:pt x="8993997" y="53065"/>
                  <a:pt x="9183166" y="0"/>
                </a:cubicBezTo>
                <a:cubicBezTo>
                  <a:pt x="9320931" y="-11394"/>
                  <a:pt x="10215000" y="22699"/>
                  <a:pt x="10638878" y="0"/>
                </a:cubicBezTo>
                <a:cubicBezTo>
                  <a:pt x="11335576" y="-73082"/>
                  <a:pt x="11519910" y="374293"/>
                  <a:pt x="11689237" y="1079391"/>
                </a:cubicBezTo>
                <a:cubicBezTo>
                  <a:pt x="11635254" y="1255126"/>
                  <a:pt x="11559627" y="1665800"/>
                  <a:pt x="11689237" y="2029226"/>
                </a:cubicBezTo>
                <a:cubicBezTo>
                  <a:pt x="11731694" y="2404670"/>
                  <a:pt x="11703780" y="2473916"/>
                  <a:pt x="11689237" y="2806363"/>
                </a:cubicBezTo>
                <a:cubicBezTo>
                  <a:pt x="11679038" y="3170487"/>
                  <a:pt x="11658401" y="3371708"/>
                  <a:pt x="11689237" y="3583501"/>
                </a:cubicBezTo>
                <a:cubicBezTo>
                  <a:pt x="11754523" y="3798071"/>
                  <a:pt x="11637346" y="4094092"/>
                  <a:pt x="11689237" y="4317465"/>
                </a:cubicBezTo>
                <a:cubicBezTo>
                  <a:pt x="11731593" y="4494341"/>
                  <a:pt x="11726174" y="5086283"/>
                  <a:pt x="11689237" y="5396823"/>
                </a:cubicBezTo>
                <a:cubicBezTo>
                  <a:pt x="11608406" y="6065720"/>
                  <a:pt x="11193431" y="6430587"/>
                  <a:pt x="10638878" y="6476215"/>
                </a:cubicBezTo>
                <a:cubicBezTo>
                  <a:pt x="10430947" y="6489321"/>
                  <a:pt x="9959120" y="6489818"/>
                  <a:pt x="9767194" y="6476215"/>
                </a:cubicBezTo>
                <a:cubicBezTo>
                  <a:pt x="9583365" y="6428031"/>
                  <a:pt x="9283468" y="6464608"/>
                  <a:pt x="8799626" y="6476215"/>
                </a:cubicBezTo>
                <a:cubicBezTo>
                  <a:pt x="8376350" y="6491089"/>
                  <a:pt x="8189294" y="6520232"/>
                  <a:pt x="7832056" y="6476215"/>
                </a:cubicBezTo>
                <a:cubicBezTo>
                  <a:pt x="7425258" y="6441432"/>
                  <a:pt x="7100482" y="6465483"/>
                  <a:pt x="6768603" y="6476215"/>
                </a:cubicBezTo>
                <a:cubicBezTo>
                  <a:pt x="6469407" y="6531349"/>
                  <a:pt x="6153869" y="6448353"/>
                  <a:pt x="5801034" y="6476215"/>
                </a:cubicBezTo>
                <a:cubicBezTo>
                  <a:pt x="5422881" y="6515488"/>
                  <a:pt x="5225843" y="6532768"/>
                  <a:pt x="5025235" y="6476215"/>
                </a:cubicBezTo>
                <a:cubicBezTo>
                  <a:pt x="4810801" y="6454886"/>
                  <a:pt x="4591470" y="6436546"/>
                  <a:pt x="4441208" y="6476215"/>
                </a:cubicBezTo>
                <a:cubicBezTo>
                  <a:pt x="4306662" y="6526846"/>
                  <a:pt x="3770492" y="6445982"/>
                  <a:pt x="3569524" y="6476215"/>
                </a:cubicBezTo>
                <a:cubicBezTo>
                  <a:pt x="3367301" y="6437571"/>
                  <a:pt x="3077646" y="6462823"/>
                  <a:pt x="2793726" y="6476215"/>
                </a:cubicBezTo>
                <a:cubicBezTo>
                  <a:pt x="2498033" y="6444332"/>
                  <a:pt x="2320927" y="6490711"/>
                  <a:pt x="2017926" y="6476215"/>
                </a:cubicBezTo>
                <a:cubicBezTo>
                  <a:pt x="1720001" y="6505714"/>
                  <a:pt x="1259134" y="6439239"/>
                  <a:pt x="1050358" y="6476215"/>
                </a:cubicBezTo>
                <a:cubicBezTo>
                  <a:pt x="638583" y="6643638"/>
                  <a:pt x="-46153" y="6087642"/>
                  <a:pt x="0" y="5396823"/>
                </a:cubicBezTo>
                <a:cubicBezTo>
                  <a:pt x="-12473" y="5087923"/>
                  <a:pt x="74125" y="4844531"/>
                  <a:pt x="0" y="4619686"/>
                </a:cubicBezTo>
                <a:cubicBezTo>
                  <a:pt x="21468" y="4400852"/>
                  <a:pt x="19459" y="4059270"/>
                  <a:pt x="0" y="3713024"/>
                </a:cubicBezTo>
                <a:cubicBezTo>
                  <a:pt x="-29557" y="3394770"/>
                  <a:pt x="21585" y="3343229"/>
                  <a:pt x="0" y="2979061"/>
                </a:cubicBezTo>
                <a:cubicBezTo>
                  <a:pt x="-28734" y="2629980"/>
                  <a:pt x="28493" y="2394855"/>
                  <a:pt x="0" y="2158749"/>
                </a:cubicBezTo>
                <a:cubicBezTo>
                  <a:pt x="43154" y="1921113"/>
                  <a:pt x="-82298" y="1592861"/>
                  <a:pt x="0" y="1079391"/>
                </a:cubicBezTo>
                <a:close/>
              </a:path>
              <a:path w="11689237" h="6476215" stroke="0" extrusionOk="0">
                <a:moveTo>
                  <a:pt x="0" y="1079391"/>
                </a:moveTo>
                <a:cubicBezTo>
                  <a:pt x="6626" y="413115"/>
                  <a:pt x="307860" y="-90952"/>
                  <a:pt x="1050358" y="0"/>
                </a:cubicBezTo>
                <a:cubicBezTo>
                  <a:pt x="1436807" y="43330"/>
                  <a:pt x="1732669" y="-26242"/>
                  <a:pt x="2113812" y="0"/>
                </a:cubicBezTo>
                <a:cubicBezTo>
                  <a:pt x="2488755" y="22164"/>
                  <a:pt x="2463428" y="3100"/>
                  <a:pt x="2697840" y="0"/>
                </a:cubicBezTo>
                <a:cubicBezTo>
                  <a:pt x="2965618" y="-25657"/>
                  <a:pt x="3405945" y="-14242"/>
                  <a:pt x="3761294" y="0"/>
                </a:cubicBezTo>
                <a:cubicBezTo>
                  <a:pt x="4126765" y="32350"/>
                  <a:pt x="4321530" y="-59789"/>
                  <a:pt x="4632978" y="0"/>
                </a:cubicBezTo>
                <a:cubicBezTo>
                  <a:pt x="4934776" y="10910"/>
                  <a:pt x="5379064" y="8469"/>
                  <a:pt x="5600546" y="0"/>
                </a:cubicBezTo>
                <a:cubicBezTo>
                  <a:pt x="5791315" y="-16492"/>
                  <a:pt x="6140195" y="1502"/>
                  <a:pt x="6280460" y="0"/>
                </a:cubicBezTo>
                <a:cubicBezTo>
                  <a:pt x="6498297" y="23224"/>
                  <a:pt x="7048901" y="40467"/>
                  <a:pt x="7343914" y="0"/>
                </a:cubicBezTo>
                <a:cubicBezTo>
                  <a:pt x="7581896" y="-79389"/>
                  <a:pt x="7993471" y="63873"/>
                  <a:pt x="8311483" y="0"/>
                </a:cubicBezTo>
                <a:cubicBezTo>
                  <a:pt x="8649475" y="-42895"/>
                  <a:pt x="8885734" y="15985"/>
                  <a:pt x="9279051" y="0"/>
                </a:cubicBezTo>
                <a:cubicBezTo>
                  <a:pt x="9722615" y="33106"/>
                  <a:pt x="10192881" y="20115"/>
                  <a:pt x="10638878" y="0"/>
                </a:cubicBezTo>
                <a:cubicBezTo>
                  <a:pt x="11298171" y="19489"/>
                  <a:pt x="11638026" y="538731"/>
                  <a:pt x="11689237" y="1079391"/>
                </a:cubicBezTo>
                <a:cubicBezTo>
                  <a:pt x="11633009" y="1282501"/>
                  <a:pt x="11705838" y="1597338"/>
                  <a:pt x="11689237" y="1813355"/>
                </a:cubicBezTo>
                <a:cubicBezTo>
                  <a:pt x="11665964" y="2024151"/>
                  <a:pt x="11708161" y="2270746"/>
                  <a:pt x="11689237" y="2676841"/>
                </a:cubicBezTo>
                <a:cubicBezTo>
                  <a:pt x="11664432" y="3087014"/>
                  <a:pt x="11676969" y="3100896"/>
                  <a:pt x="11689237" y="3410805"/>
                </a:cubicBezTo>
                <a:cubicBezTo>
                  <a:pt x="11692935" y="3705808"/>
                  <a:pt x="11644110" y="3941569"/>
                  <a:pt x="11689237" y="4317465"/>
                </a:cubicBezTo>
                <a:cubicBezTo>
                  <a:pt x="11695966" y="4670400"/>
                  <a:pt x="11652127" y="5067110"/>
                  <a:pt x="11689237" y="5396823"/>
                </a:cubicBezTo>
                <a:cubicBezTo>
                  <a:pt x="11666131" y="6036461"/>
                  <a:pt x="11108146" y="6532261"/>
                  <a:pt x="10638878" y="6476215"/>
                </a:cubicBezTo>
                <a:cubicBezTo>
                  <a:pt x="10300588" y="6481741"/>
                  <a:pt x="10159239" y="6445833"/>
                  <a:pt x="9863080" y="6476215"/>
                </a:cubicBezTo>
                <a:cubicBezTo>
                  <a:pt x="9566551" y="6546414"/>
                  <a:pt x="9263462" y="6503509"/>
                  <a:pt x="8895510" y="6476215"/>
                </a:cubicBezTo>
                <a:cubicBezTo>
                  <a:pt x="8553428" y="6494089"/>
                  <a:pt x="8415758" y="6506588"/>
                  <a:pt x="8023828" y="6476215"/>
                </a:cubicBezTo>
                <a:cubicBezTo>
                  <a:pt x="7633363" y="6454833"/>
                  <a:pt x="7588090" y="6463017"/>
                  <a:pt x="7439799" y="6476215"/>
                </a:cubicBezTo>
                <a:cubicBezTo>
                  <a:pt x="7293941" y="6515404"/>
                  <a:pt x="7053493" y="6478045"/>
                  <a:pt x="6855771" y="6476215"/>
                </a:cubicBezTo>
                <a:cubicBezTo>
                  <a:pt x="6665251" y="6488513"/>
                  <a:pt x="6452461" y="6454503"/>
                  <a:pt x="6175858" y="6476215"/>
                </a:cubicBezTo>
                <a:cubicBezTo>
                  <a:pt x="5871313" y="6496393"/>
                  <a:pt x="5850976" y="6493305"/>
                  <a:pt x="5591830" y="6476215"/>
                </a:cubicBezTo>
                <a:cubicBezTo>
                  <a:pt x="5320833" y="6441241"/>
                  <a:pt x="5021974" y="6443172"/>
                  <a:pt x="4528376" y="6476215"/>
                </a:cubicBezTo>
                <a:cubicBezTo>
                  <a:pt x="4049561" y="6480010"/>
                  <a:pt x="3893595" y="6475037"/>
                  <a:pt x="3464921" y="6476215"/>
                </a:cubicBezTo>
                <a:cubicBezTo>
                  <a:pt x="3015389" y="6472182"/>
                  <a:pt x="2978272" y="6441596"/>
                  <a:pt x="2497353" y="6476215"/>
                </a:cubicBezTo>
                <a:cubicBezTo>
                  <a:pt x="2023772" y="6537284"/>
                  <a:pt x="1441439" y="6511244"/>
                  <a:pt x="1050358" y="6476215"/>
                </a:cubicBezTo>
                <a:cubicBezTo>
                  <a:pt x="465602" y="6576172"/>
                  <a:pt x="-799" y="6015365"/>
                  <a:pt x="0" y="5396823"/>
                </a:cubicBezTo>
                <a:cubicBezTo>
                  <a:pt x="39401" y="5202431"/>
                  <a:pt x="-12152" y="4840972"/>
                  <a:pt x="0" y="4619686"/>
                </a:cubicBezTo>
                <a:cubicBezTo>
                  <a:pt x="-14450" y="4420277"/>
                  <a:pt x="-21746" y="3991461"/>
                  <a:pt x="0" y="3756199"/>
                </a:cubicBezTo>
                <a:cubicBezTo>
                  <a:pt x="53080" y="3533374"/>
                  <a:pt x="8274" y="3166313"/>
                  <a:pt x="0" y="3022236"/>
                </a:cubicBezTo>
                <a:cubicBezTo>
                  <a:pt x="-23175" y="2838569"/>
                  <a:pt x="2314" y="2445272"/>
                  <a:pt x="0" y="2158749"/>
                </a:cubicBezTo>
                <a:cubicBezTo>
                  <a:pt x="-26297" y="1839650"/>
                  <a:pt x="-21006" y="1429521"/>
                  <a:pt x="0" y="1079391"/>
                </a:cubicBezTo>
                <a:close/>
              </a:path>
              <a:path w="11689237" h="6476215" fill="none" stroke="0" extrusionOk="0">
                <a:moveTo>
                  <a:pt x="0" y="1079391"/>
                </a:moveTo>
                <a:cubicBezTo>
                  <a:pt x="-23103" y="538649"/>
                  <a:pt x="556590" y="-67247"/>
                  <a:pt x="1050358" y="0"/>
                </a:cubicBezTo>
                <a:cubicBezTo>
                  <a:pt x="1299770" y="-16984"/>
                  <a:pt x="1588314" y="6985"/>
                  <a:pt x="1922042" y="0"/>
                </a:cubicBezTo>
                <a:cubicBezTo>
                  <a:pt x="2293878" y="-48839"/>
                  <a:pt x="2730059" y="72346"/>
                  <a:pt x="2985496" y="0"/>
                </a:cubicBezTo>
                <a:cubicBezTo>
                  <a:pt x="3301626" y="-31195"/>
                  <a:pt x="3588367" y="18749"/>
                  <a:pt x="4048950" y="0"/>
                </a:cubicBezTo>
                <a:cubicBezTo>
                  <a:pt x="4530765" y="2649"/>
                  <a:pt x="4441657" y="23325"/>
                  <a:pt x="4728863" y="0"/>
                </a:cubicBezTo>
                <a:cubicBezTo>
                  <a:pt x="4986342" y="8994"/>
                  <a:pt x="5261968" y="-15540"/>
                  <a:pt x="5504662" y="0"/>
                </a:cubicBezTo>
                <a:cubicBezTo>
                  <a:pt x="5772453" y="-17514"/>
                  <a:pt x="6103601" y="46525"/>
                  <a:pt x="6280460" y="0"/>
                </a:cubicBezTo>
                <a:cubicBezTo>
                  <a:pt x="6364955" y="-13393"/>
                  <a:pt x="6830974" y="50918"/>
                  <a:pt x="7343914" y="0"/>
                </a:cubicBezTo>
                <a:cubicBezTo>
                  <a:pt x="7845141" y="-42832"/>
                  <a:pt x="7945497" y="-35256"/>
                  <a:pt x="8311483" y="0"/>
                </a:cubicBezTo>
                <a:cubicBezTo>
                  <a:pt x="8727728" y="47715"/>
                  <a:pt x="8992502" y="25305"/>
                  <a:pt x="9183166" y="0"/>
                </a:cubicBezTo>
                <a:cubicBezTo>
                  <a:pt x="9320588" y="48003"/>
                  <a:pt x="10123096" y="36543"/>
                  <a:pt x="10638878" y="0"/>
                </a:cubicBezTo>
                <a:cubicBezTo>
                  <a:pt x="11306757" y="-43530"/>
                  <a:pt x="11668822" y="416804"/>
                  <a:pt x="11689237" y="1079391"/>
                </a:cubicBezTo>
                <a:cubicBezTo>
                  <a:pt x="11670200" y="1358967"/>
                  <a:pt x="11721022" y="1628022"/>
                  <a:pt x="11689237" y="2029226"/>
                </a:cubicBezTo>
                <a:cubicBezTo>
                  <a:pt x="11747330" y="2413225"/>
                  <a:pt x="11706344" y="2466558"/>
                  <a:pt x="11689237" y="2806363"/>
                </a:cubicBezTo>
                <a:cubicBezTo>
                  <a:pt x="11657369" y="3126138"/>
                  <a:pt x="11677276" y="3369673"/>
                  <a:pt x="11689237" y="3583501"/>
                </a:cubicBezTo>
                <a:cubicBezTo>
                  <a:pt x="11760120" y="3822051"/>
                  <a:pt x="11666546" y="4074439"/>
                  <a:pt x="11689237" y="4317465"/>
                </a:cubicBezTo>
                <a:cubicBezTo>
                  <a:pt x="11658257" y="4494763"/>
                  <a:pt x="11746511" y="5133667"/>
                  <a:pt x="11689237" y="5396823"/>
                </a:cubicBezTo>
                <a:cubicBezTo>
                  <a:pt x="11710126" y="6119097"/>
                  <a:pt x="11240434" y="6412073"/>
                  <a:pt x="10638878" y="6476215"/>
                </a:cubicBezTo>
                <a:cubicBezTo>
                  <a:pt x="10452185" y="6499418"/>
                  <a:pt x="9954754" y="6479793"/>
                  <a:pt x="9767194" y="6476215"/>
                </a:cubicBezTo>
                <a:cubicBezTo>
                  <a:pt x="9560403" y="6405425"/>
                  <a:pt x="9258850" y="6512380"/>
                  <a:pt x="8799626" y="6476215"/>
                </a:cubicBezTo>
                <a:cubicBezTo>
                  <a:pt x="8341506" y="6486602"/>
                  <a:pt x="8166713" y="6525345"/>
                  <a:pt x="7832056" y="6476215"/>
                </a:cubicBezTo>
                <a:cubicBezTo>
                  <a:pt x="7495871" y="6473870"/>
                  <a:pt x="7074764" y="6440208"/>
                  <a:pt x="6768603" y="6476215"/>
                </a:cubicBezTo>
                <a:cubicBezTo>
                  <a:pt x="6443345" y="6485063"/>
                  <a:pt x="6158474" y="6456099"/>
                  <a:pt x="5801034" y="6476215"/>
                </a:cubicBezTo>
                <a:cubicBezTo>
                  <a:pt x="5422996" y="6465848"/>
                  <a:pt x="5219505" y="6464393"/>
                  <a:pt x="5025235" y="6476215"/>
                </a:cubicBezTo>
                <a:cubicBezTo>
                  <a:pt x="4831306" y="6457066"/>
                  <a:pt x="4607746" y="6451779"/>
                  <a:pt x="4441208" y="6476215"/>
                </a:cubicBezTo>
                <a:cubicBezTo>
                  <a:pt x="4248884" y="6511240"/>
                  <a:pt x="3778117" y="6411598"/>
                  <a:pt x="3569524" y="6476215"/>
                </a:cubicBezTo>
                <a:cubicBezTo>
                  <a:pt x="3390057" y="6512916"/>
                  <a:pt x="3119867" y="6529306"/>
                  <a:pt x="2793726" y="6476215"/>
                </a:cubicBezTo>
                <a:cubicBezTo>
                  <a:pt x="2464867" y="6455970"/>
                  <a:pt x="2303946" y="6483527"/>
                  <a:pt x="2017926" y="6476215"/>
                </a:cubicBezTo>
                <a:cubicBezTo>
                  <a:pt x="1738617" y="6487729"/>
                  <a:pt x="1259868" y="6453163"/>
                  <a:pt x="1050358" y="6476215"/>
                </a:cubicBezTo>
                <a:cubicBezTo>
                  <a:pt x="537841" y="6659438"/>
                  <a:pt x="-143191" y="6078175"/>
                  <a:pt x="0" y="5396823"/>
                </a:cubicBezTo>
                <a:cubicBezTo>
                  <a:pt x="-29451" y="5095620"/>
                  <a:pt x="48413" y="4883531"/>
                  <a:pt x="0" y="4619686"/>
                </a:cubicBezTo>
                <a:cubicBezTo>
                  <a:pt x="8889" y="4345442"/>
                  <a:pt x="-16224" y="3989901"/>
                  <a:pt x="0" y="3713024"/>
                </a:cubicBezTo>
                <a:cubicBezTo>
                  <a:pt x="-18163" y="3389534"/>
                  <a:pt x="9791" y="3332561"/>
                  <a:pt x="0" y="2979061"/>
                </a:cubicBezTo>
                <a:cubicBezTo>
                  <a:pt x="-120" y="2632533"/>
                  <a:pt x="35094" y="2413719"/>
                  <a:pt x="0" y="2158749"/>
                </a:cubicBezTo>
                <a:cubicBezTo>
                  <a:pt x="15704" y="1990409"/>
                  <a:pt x="-72295" y="1619784"/>
                  <a:pt x="0" y="1079391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Itim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117" y="2393553"/>
            <a:ext cx="4916769" cy="48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309CF3B-42B7-5F52-169A-2737C7A0C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0" y="802103"/>
            <a:ext cx="10829051" cy="49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11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39FA03A3-DC9E-203F-B46F-D7F0B830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8" r="15707" b="-1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5918C-9C6A-26F3-D667-27EF58E53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9" r="8953" b="2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9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B40A-66A3-0346-7695-4183F23C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305" y="390524"/>
            <a:ext cx="7010400" cy="2085975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1: Em đã bao giờ được đến thành phố Vinh chưa? </a:t>
            </a:r>
            <a:endParaRPr lang="en-US" sz="4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6" descr="A picture containing text, road, way, highway&#10;&#10;Description automatically generated">
            <a:extLst>
              <a:ext uri="{FF2B5EF4-FFF2-40B4-BE49-F238E27FC236}">
                <a16:creationId xmlns:a16="http://schemas.microsoft.com/office/drawing/2014/main" id="{B963DBB1-53D1-80D7-E04A-7191E4F8CB3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6" y="1041400"/>
            <a:ext cx="2551288" cy="14351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ABA2BB-782E-24B3-CDD6-BBB9809D4A0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30" y="4406900"/>
            <a:ext cx="2141940" cy="1435100"/>
          </a:xfrm>
        </p:spPr>
      </p:pic>
      <p:pic>
        <p:nvPicPr>
          <p:cNvPr id="11" name="Content Placeholder 10" descr="A high angle view of a city&#10;&#10;Description automatically generated with medium confidence">
            <a:extLst>
              <a:ext uri="{FF2B5EF4-FFF2-40B4-BE49-F238E27FC236}">
                <a16:creationId xmlns:a16="http://schemas.microsoft.com/office/drawing/2014/main" id="{E16BF175-9FCA-8AC4-2530-0F381B74611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75" y="5270500"/>
            <a:ext cx="2152650" cy="1435100"/>
          </a:xfrm>
        </p:spPr>
      </p:pic>
    </p:spTree>
    <p:extLst>
      <p:ext uri="{BB962C8B-B14F-4D97-AF65-F5344CB8AC3E}">
        <p14:creationId xmlns:p14="http://schemas.microsoft.com/office/powerpoint/2010/main" val="340457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B40A-66A3-0346-7695-4183F23CC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069" y="152400"/>
            <a:ext cx="7010400" cy="2866023"/>
          </a:xfrm>
        </p:spPr>
        <p:txBody>
          <a:bodyPr>
            <a:normAutofit fontScale="90000"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2: Qua các hình ảnh vừa rồi, em thấy thành phố Vinh vào buổi chiều như thế nào?</a:t>
            </a:r>
            <a:endParaRPr lang="en-US" sz="4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6" descr="A picture containing text, road, way, highway&#10;&#10;Description automatically generated">
            <a:extLst>
              <a:ext uri="{FF2B5EF4-FFF2-40B4-BE49-F238E27FC236}">
                <a16:creationId xmlns:a16="http://schemas.microsoft.com/office/drawing/2014/main" id="{B963DBB1-53D1-80D7-E04A-7191E4F8CB3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6" y="1041400"/>
            <a:ext cx="2551288" cy="14351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ABA2BB-782E-24B3-CDD6-BBB9809D4A0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30" y="4406900"/>
            <a:ext cx="2141940" cy="1435100"/>
          </a:xfrm>
        </p:spPr>
      </p:pic>
      <p:pic>
        <p:nvPicPr>
          <p:cNvPr id="11" name="Content Placeholder 10" descr="A high angle view of a city&#10;&#10;Description automatically generated with medium confidence">
            <a:extLst>
              <a:ext uri="{FF2B5EF4-FFF2-40B4-BE49-F238E27FC236}">
                <a16:creationId xmlns:a16="http://schemas.microsoft.com/office/drawing/2014/main" id="{E16BF175-9FCA-8AC4-2530-0F381B74611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75" y="5270500"/>
            <a:ext cx="2152650" cy="1435100"/>
          </a:xfrm>
        </p:spPr>
      </p:pic>
    </p:spTree>
    <p:extLst>
      <p:ext uri="{BB962C8B-B14F-4D97-AF65-F5344CB8AC3E}">
        <p14:creationId xmlns:p14="http://schemas.microsoft.com/office/powerpoint/2010/main" val="80450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254523" y="179108"/>
            <a:ext cx="11689237" cy="6476215"/>
          </a:xfrm>
          <a:custGeom>
            <a:avLst/>
            <a:gdLst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1922042 w 11689237"/>
              <a:gd name="connsiteY2" fmla="*/ 0 h 6476215"/>
              <a:gd name="connsiteX3" fmla="*/ 2985496 w 11689237"/>
              <a:gd name="connsiteY3" fmla="*/ 0 h 6476215"/>
              <a:gd name="connsiteX4" fmla="*/ 4048950 w 11689237"/>
              <a:gd name="connsiteY4" fmla="*/ 0 h 6476215"/>
              <a:gd name="connsiteX5" fmla="*/ 4728863 w 11689237"/>
              <a:gd name="connsiteY5" fmla="*/ 0 h 6476215"/>
              <a:gd name="connsiteX6" fmla="*/ 5504662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183166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2029226 h 6476215"/>
              <a:gd name="connsiteX14" fmla="*/ 11689237 w 11689237"/>
              <a:gd name="connsiteY14" fmla="*/ 2806363 h 6476215"/>
              <a:gd name="connsiteX15" fmla="*/ 11689237 w 11689237"/>
              <a:gd name="connsiteY15" fmla="*/ 3583501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767194 w 11689237"/>
              <a:gd name="connsiteY19" fmla="*/ 6476215 h 6476215"/>
              <a:gd name="connsiteX20" fmla="*/ 8799626 w 11689237"/>
              <a:gd name="connsiteY20" fmla="*/ 6476215 h 6476215"/>
              <a:gd name="connsiteX21" fmla="*/ 7832056 w 11689237"/>
              <a:gd name="connsiteY21" fmla="*/ 6476215 h 6476215"/>
              <a:gd name="connsiteX22" fmla="*/ 6768603 w 11689237"/>
              <a:gd name="connsiteY22" fmla="*/ 6476215 h 6476215"/>
              <a:gd name="connsiteX23" fmla="*/ 5801034 w 11689237"/>
              <a:gd name="connsiteY23" fmla="*/ 6476215 h 6476215"/>
              <a:gd name="connsiteX24" fmla="*/ 5025235 w 11689237"/>
              <a:gd name="connsiteY24" fmla="*/ 6476215 h 6476215"/>
              <a:gd name="connsiteX25" fmla="*/ 4441208 w 11689237"/>
              <a:gd name="connsiteY25" fmla="*/ 6476215 h 6476215"/>
              <a:gd name="connsiteX26" fmla="*/ 3569524 w 11689237"/>
              <a:gd name="connsiteY26" fmla="*/ 6476215 h 6476215"/>
              <a:gd name="connsiteX27" fmla="*/ 2793726 w 11689237"/>
              <a:gd name="connsiteY27" fmla="*/ 6476215 h 6476215"/>
              <a:gd name="connsiteX28" fmla="*/ 2017926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13024 h 6476215"/>
              <a:gd name="connsiteX33" fmla="*/ 0 w 11689237"/>
              <a:gd name="connsiteY33" fmla="*/ 2979061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  <a:gd name="connsiteX0" fmla="*/ 0 w 11689237"/>
              <a:gd name="connsiteY0" fmla="*/ 1079391 h 6476215"/>
              <a:gd name="connsiteX1" fmla="*/ 1050358 w 11689237"/>
              <a:gd name="connsiteY1" fmla="*/ 0 h 6476215"/>
              <a:gd name="connsiteX2" fmla="*/ 2113812 w 11689237"/>
              <a:gd name="connsiteY2" fmla="*/ 0 h 6476215"/>
              <a:gd name="connsiteX3" fmla="*/ 2697840 w 11689237"/>
              <a:gd name="connsiteY3" fmla="*/ 0 h 6476215"/>
              <a:gd name="connsiteX4" fmla="*/ 3761294 w 11689237"/>
              <a:gd name="connsiteY4" fmla="*/ 0 h 6476215"/>
              <a:gd name="connsiteX5" fmla="*/ 4632978 w 11689237"/>
              <a:gd name="connsiteY5" fmla="*/ 0 h 6476215"/>
              <a:gd name="connsiteX6" fmla="*/ 5600546 w 11689237"/>
              <a:gd name="connsiteY6" fmla="*/ 0 h 6476215"/>
              <a:gd name="connsiteX7" fmla="*/ 6280460 w 11689237"/>
              <a:gd name="connsiteY7" fmla="*/ 0 h 6476215"/>
              <a:gd name="connsiteX8" fmla="*/ 7343914 w 11689237"/>
              <a:gd name="connsiteY8" fmla="*/ 0 h 6476215"/>
              <a:gd name="connsiteX9" fmla="*/ 8311483 w 11689237"/>
              <a:gd name="connsiteY9" fmla="*/ 0 h 6476215"/>
              <a:gd name="connsiteX10" fmla="*/ 9279051 w 11689237"/>
              <a:gd name="connsiteY10" fmla="*/ 0 h 6476215"/>
              <a:gd name="connsiteX11" fmla="*/ 10638878 w 11689237"/>
              <a:gd name="connsiteY11" fmla="*/ 0 h 6476215"/>
              <a:gd name="connsiteX12" fmla="*/ 11689237 w 11689237"/>
              <a:gd name="connsiteY12" fmla="*/ 1079391 h 6476215"/>
              <a:gd name="connsiteX13" fmla="*/ 11689237 w 11689237"/>
              <a:gd name="connsiteY13" fmla="*/ 1813355 h 6476215"/>
              <a:gd name="connsiteX14" fmla="*/ 11689237 w 11689237"/>
              <a:gd name="connsiteY14" fmla="*/ 2676841 h 6476215"/>
              <a:gd name="connsiteX15" fmla="*/ 11689237 w 11689237"/>
              <a:gd name="connsiteY15" fmla="*/ 3410805 h 6476215"/>
              <a:gd name="connsiteX16" fmla="*/ 11689237 w 11689237"/>
              <a:gd name="connsiteY16" fmla="*/ 4317465 h 6476215"/>
              <a:gd name="connsiteX17" fmla="*/ 11689237 w 11689237"/>
              <a:gd name="connsiteY17" fmla="*/ 5396823 h 6476215"/>
              <a:gd name="connsiteX18" fmla="*/ 10638878 w 11689237"/>
              <a:gd name="connsiteY18" fmla="*/ 6476215 h 6476215"/>
              <a:gd name="connsiteX19" fmla="*/ 9863080 w 11689237"/>
              <a:gd name="connsiteY19" fmla="*/ 6476215 h 6476215"/>
              <a:gd name="connsiteX20" fmla="*/ 8895510 w 11689237"/>
              <a:gd name="connsiteY20" fmla="*/ 6476215 h 6476215"/>
              <a:gd name="connsiteX21" fmla="*/ 8023828 w 11689237"/>
              <a:gd name="connsiteY21" fmla="*/ 6476215 h 6476215"/>
              <a:gd name="connsiteX22" fmla="*/ 7439799 w 11689237"/>
              <a:gd name="connsiteY22" fmla="*/ 6476215 h 6476215"/>
              <a:gd name="connsiteX23" fmla="*/ 6855771 w 11689237"/>
              <a:gd name="connsiteY23" fmla="*/ 6476215 h 6476215"/>
              <a:gd name="connsiteX24" fmla="*/ 6175858 w 11689237"/>
              <a:gd name="connsiteY24" fmla="*/ 6476215 h 6476215"/>
              <a:gd name="connsiteX25" fmla="*/ 5591830 w 11689237"/>
              <a:gd name="connsiteY25" fmla="*/ 6476215 h 6476215"/>
              <a:gd name="connsiteX26" fmla="*/ 4528376 w 11689237"/>
              <a:gd name="connsiteY26" fmla="*/ 6476215 h 6476215"/>
              <a:gd name="connsiteX27" fmla="*/ 3464921 w 11689237"/>
              <a:gd name="connsiteY27" fmla="*/ 6476215 h 6476215"/>
              <a:gd name="connsiteX28" fmla="*/ 2497353 w 11689237"/>
              <a:gd name="connsiteY28" fmla="*/ 6476215 h 6476215"/>
              <a:gd name="connsiteX29" fmla="*/ 1050358 w 11689237"/>
              <a:gd name="connsiteY29" fmla="*/ 6476215 h 6476215"/>
              <a:gd name="connsiteX30" fmla="*/ 0 w 11689237"/>
              <a:gd name="connsiteY30" fmla="*/ 5396823 h 6476215"/>
              <a:gd name="connsiteX31" fmla="*/ 0 w 11689237"/>
              <a:gd name="connsiteY31" fmla="*/ 4619686 h 6476215"/>
              <a:gd name="connsiteX32" fmla="*/ 0 w 11689237"/>
              <a:gd name="connsiteY32" fmla="*/ 3756199 h 6476215"/>
              <a:gd name="connsiteX33" fmla="*/ 0 w 11689237"/>
              <a:gd name="connsiteY33" fmla="*/ 3022236 h 6476215"/>
              <a:gd name="connsiteX34" fmla="*/ 0 w 11689237"/>
              <a:gd name="connsiteY34" fmla="*/ 2158749 h 6476215"/>
              <a:gd name="connsiteX35" fmla="*/ 0 w 11689237"/>
              <a:gd name="connsiteY35" fmla="*/ 1079391 h 6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689237" h="6476215" fill="none" extrusionOk="0">
                <a:moveTo>
                  <a:pt x="0" y="1079391"/>
                </a:moveTo>
                <a:cubicBezTo>
                  <a:pt x="69730" y="530307"/>
                  <a:pt x="532324" y="-29789"/>
                  <a:pt x="1050358" y="0"/>
                </a:cubicBezTo>
                <a:cubicBezTo>
                  <a:pt x="1288372" y="9053"/>
                  <a:pt x="1518812" y="-11685"/>
                  <a:pt x="1922042" y="0"/>
                </a:cubicBezTo>
                <a:cubicBezTo>
                  <a:pt x="2230423" y="52247"/>
                  <a:pt x="2681405" y="50050"/>
                  <a:pt x="2985496" y="0"/>
                </a:cubicBezTo>
                <a:cubicBezTo>
                  <a:pt x="3252927" y="-74835"/>
                  <a:pt x="3610052" y="-59607"/>
                  <a:pt x="4048950" y="0"/>
                </a:cubicBezTo>
                <a:cubicBezTo>
                  <a:pt x="4535513" y="-7498"/>
                  <a:pt x="4457963" y="26392"/>
                  <a:pt x="4728863" y="0"/>
                </a:cubicBezTo>
                <a:cubicBezTo>
                  <a:pt x="5014709" y="-33748"/>
                  <a:pt x="5266528" y="-31616"/>
                  <a:pt x="5504662" y="0"/>
                </a:cubicBezTo>
                <a:cubicBezTo>
                  <a:pt x="5752679" y="4138"/>
                  <a:pt x="6059209" y="11805"/>
                  <a:pt x="6280460" y="0"/>
                </a:cubicBezTo>
                <a:cubicBezTo>
                  <a:pt x="6446118" y="1259"/>
                  <a:pt x="6883011" y="18016"/>
                  <a:pt x="7343914" y="0"/>
                </a:cubicBezTo>
                <a:cubicBezTo>
                  <a:pt x="7843463" y="-29816"/>
                  <a:pt x="7924941" y="-13445"/>
                  <a:pt x="8311483" y="0"/>
                </a:cubicBezTo>
                <a:cubicBezTo>
                  <a:pt x="8691793" y="17532"/>
                  <a:pt x="8993997" y="53065"/>
                  <a:pt x="9183166" y="0"/>
                </a:cubicBezTo>
                <a:cubicBezTo>
                  <a:pt x="9320931" y="-11394"/>
                  <a:pt x="10215000" y="22699"/>
                  <a:pt x="10638878" y="0"/>
                </a:cubicBezTo>
                <a:cubicBezTo>
                  <a:pt x="11335576" y="-73082"/>
                  <a:pt x="11519910" y="374293"/>
                  <a:pt x="11689237" y="1079391"/>
                </a:cubicBezTo>
                <a:cubicBezTo>
                  <a:pt x="11635254" y="1255126"/>
                  <a:pt x="11559627" y="1665800"/>
                  <a:pt x="11689237" y="2029226"/>
                </a:cubicBezTo>
                <a:cubicBezTo>
                  <a:pt x="11731694" y="2404670"/>
                  <a:pt x="11703780" y="2473916"/>
                  <a:pt x="11689237" y="2806363"/>
                </a:cubicBezTo>
                <a:cubicBezTo>
                  <a:pt x="11679038" y="3170487"/>
                  <a:pt x="11658401" y="3371708"/>
                  <a:pt x="11689237" y="3583501"/>
                </a:cubicBezTo>
                <a:cubicBezTo>
                  <a:pt x="11754523" y="3798071"/>
                  <a:pt x="11637346" y="4094092"/>
                  <a:pt x="11689237" y="4317465"/>
                </a:cubicBezTo>
                <a:cubicBezTo>
                  <a:pt x="11731593" y="4494341"/>
                  <a:pt x="11726174" y="5086283"/>
                  <a:pt x="11689237" y="5396823"/>
                </a:cubicBezTo>
                <a:cubicBezTo>
                  <a:pt x="11608406" y="6065720"/>
                  <a:pt x="11193431" y="6430587"/>
                  <a:pt x="10638878" y="6476215"/>
                </a:cubicBezTo>
                <a:cubicBezTo>
                  <a:pt x="10430947" y="6489321"/>
                  <a:pt x="9959120" y="6489818"/>
                  <a:pt x="9767194" y="6476215"/>
                </a:cubicBezTo>
                <a:cubicBezTo>
                  <a:pt x="9583365" y="6428031"/>
                  <a:pt x="9283468" y="6464608"/>
                  <a:pt x="8799626" y="6476215"/>
                </a:cubicBezTo>
                <a:cubicBezTo>
                  <a:pt x="8376350" y="6491089"/>
                  <a:pt x="8189294" y="6520232"/>
                  <a:pt x="7832056" y="6476215"/>
                </a:cubicBezTo>
                <a:cubicBezTo>
                  <a:pt x="7425258" y="6441432"/>
                  <a:pt x="7100482" y="6465483"/>
                  <a:pt x="6768603" y="6476215"/>
                </a:cubicBezTo>
                <a:cubicBezTo>
                  <a:pt x="6469407" y="6531349"/>
                  <a:pt x="6153869" y="6448353"/>
                  <a:pt x="5801034" y="6476215"/>
                </a:cubicBezTo>
                <a:cubicBezTo>
                  <a:pt x="5422881" y="6515488"/>
                  <a:pt x="5225843" y="6532768"/>
                  <a:pt x="5025235" y="6476215"/>
                </a:cubicBezTo>
                <a:cubicBezTo>
                  <a:pt x="4810801" y="6454886"/>
                  <a:pt x="4591470" y="6436546"/>
                  <a:pt x="4441208" y="6476215"/>
                </a:cubicBezTo>
                <a:cubicBezTo>
                  <a:pt x="4306662" y="6526846"/>
                  <a:pt x="3770492" y="6445982"/>
                  <a:pt x="3569524" y="6476215"/>
                </a:cubicBezTo>
                <a:cubicBezTo>
                  <a:pt x="3367301" y="6437571"/>
                  <a:pt x="3077646" y="6462823"/>
                  <a:pt x="2793726" y="6476215"/>
                </a:cubicBezTo>
                <a:cubicBezTo>
                  <a:pt x="2498033" y="6444332"/>
                  <a:pt x="2320927" y="6490711"/>
                  <a:pt x="2017926" y="6476215"/>
                </a:cubicBezTo>
                <a:cubicBezTo>
                  <a:pt x="1720001" y="6505714"/>
                  <a:pt x="1259134" y="6439239"/>
                  <a:pt x="1050358" y="6476215"/>
                </a:cubicBezTo>
                <a:cubicBezTo>
                  <a:pt x="638583" y="6643638"/>
                  <a:pt x="-46153" y="6087642"/>
                  <a:pt x="0" y="5396823"/>
                </a:cubicBezTo>
                <a:cubicBezTo>
                  <a:pt x="-12473" y="5087923"/>
                  <a:pt x="74125" y="4844531"/>
                  <a:pt x="0" y="4619686"/>
                </a:cubicBezTo>
                <a:cubicBezTo>
                  <a:pt x="21468" y="4400852"/>
                  <a:pt x="19459" y="4059270"/>
                  <a:pt x="0" y="3713024"/>
                </a:cubicBezTo>
                <a:cubicBezTo>
                  <a:pt x="-29557" y="3394770"/>
                  <a:pt x="21585" y="3343229"/>
                  <a:pt x="0" y="2979061"/>
                </a:cubicBezTo>
                <a:cubicBezTo>
                  <a:pt x="-28734" y="2629980"/>
                  <a:pt x="28493" y="2394855"/>
                  <a:pt x="0" y="2158749"/>
                </a:cubicBezTo>
                <a:cubicBezTo>
                  <a:pt x="43154" y="1921113"/>
                  <a:pt x="-82298" y="1592861"/>
                  <a:pt x="0" y="1079391"/>
                </a:cubicBezTo>
                <a:close/>
              </a:path>
              <a:path w="11689237" h="6476215" stroke="0" extrusionOk="0">
                <a:moveTo>
                  <a:pt x="0" y="1079391"/>
                </a:moveTo>
                <a:cubicBezTo>
                  <a:pt x="6626" y="413115"/>
                  <a:pt x="307860" y="-90952"/>
                  <a:pt x="1050358" y="0"/>
                </a:cubicBezTo>
                <a:cubicBezTo>
                  <a:pt x="1436807" y="43330"/>
                  <a:pt x="1732669" y="-26242"/>
                  <a:pt x="2113812" y="0"/>
                </a:cubicBezTo>
                <a:cubicBezTo>
                  <a:pt x="2488755" y="22164"/>
                  <a:pt x="2463428" y="3100"/>
                  <a:pt x="2697840" y="0"/>
                </a:cubicBezTo>
                <a:cubicBezTo>
                  <a:pt x="2965618" y="-25657"/>
                  <a:pt x="3405945" y="-14242"/>
                  <a:pt x="3761294" y="0"/>
                </a:cubicBezTo>
                <a:cubicBezTo>
                  <a:pt x="4126765" y="32350"/>
                  <a:pt x="4321530" y="-59789"/>
                  <a:pt x="4632978" y="0"/>
                </a:cubicBezTo>
                <a:cubicBezTo>
                  <a:pt x="4934776" y="10910"/>
                  <a:pt x="5379064" y="8469"/>
                  <a:pt x="5600546" y="0"/>
                </a:cubicBezTo>
                <a:cubicBezTo>
                  <a:pt x="5791315" y="-16492"/>
                  <a:pt x="6140195" y="1502"/>
                  <a:pt x="6280460" y="0"/>
                </a:cubicBezTo>
                <a:cubicBezTo>
                  <a:pt x="6498297" y="23224"/>
                  <a:pt x="7048901" y="40467"/>
                  <a:pt x="7343914" y="0"/>
                </a:cubicBezTo>
                <a:cubicBezTo>
                  <a:pt x="7581896" y="-79389"/>
                  <a:pt x="7993471" y="63873"/>
                  <a:pt x="8311483" y="0"/>
                </a:cubicBezTo>
                <a:cubicBezTo>
                  <a:pt x="8649475" y="-42895"/>
                  <a:pt x="8885734" y="15985"/>
                  <a:pt x="9279051" y="0"/>
                </a:cubicBezTo>
                <a:cubicBezTo>
                  <a:pt x="9722615" y="33106"/>
                  <a:pt x="10192881" y="20115"/>
                  <a:pt x="10638878" y="0"/>
                </a:cubicBezTo>
                <a:cubicBezTo>
                  <a:pt x="11298171" y="19489"/>
                  <a:pt x="11638026" y="538731"/>
                  <a:pt x="11689237" y="1079391"/>
                </a:cubicBezTo>
                <a:cubicBezTo>
                  <a:pt x="11633009" y="1282501"/>
                  <a:pt x="11705838" y="1597338"/>
                  <a:pt x="11689237" y="1813355"/>
                </a:cubicBezTo>
                <a:cubicBezTo>
                  <a:pt x="11665964" y="2024151"/>
                  <a:pt x="11708161" y="2270746"/>
                  <a:pt x="11689237" y="2676841"/>
                </a:cubicBezTo>
                <a:cubicBezTo>
                  <a:pt x="11664432" y="3087014"/>
                  <a:pt x="11676969" y="3100896"/>
                  <a:pt x="11689237" y="3410805"/>
                </a:cubicBezTo>
                <a:cubicBezTo>
                  <a:pt x="11692935" y="3705808"/>
                  <a:pt x="11644110" y="3941569"/>
                  <a:pt x="11689237" y="4317465"/>
                </a:cubicBezTo>
                <a:cubicBezTo>
                  <a:pt x="11695966" y="4670400"/>
                  <a:pt x="11652127" y="5067110"/>
                  <a:pt x="11689237" y="5396823"/>
                </a:cubicBezTo>
                <a:cubicBezTo>
                  <a:pt x="11666131" y="6036461"/>
                  <a:pt x="11108146" y="6532261"/>
                  <a:pt x="10638878" y="6476215"/>
                </a:cubicBezTo>
                <a:cubicBezTo>
                  <a:pt x="10300588" y="6481741"/>
                  <a:pt x="10159239" y="6445833"/>
                  <a:pt x="9863080" y="6476215"/>
                </a:cubicBezTo>
                <a:cubicBezTo>
                  <a:pt x="9566551" y="6546414"/>
                  <a:pt x="9263462" y="6503509"/>
                  <a:pt x="8895510" y="6476215"/>
                </a:cubicBezTo>
                <a:cubicBezTo>
                  <a:pt x="8553428" y="6494089"/>
                  <a:pt x="8415758" y="6506588"/>
                  <a:pt x="8023828" y="6476215"/>
                </a:cubicBezTo>
                <a:cubicBezTo>
                  <a:pt x="7633363" y="6454833"/>
                  <a:pt x="7588090" y="6463017"/>
                  <a:pt x="7439799" y="6476215"/>
                </a:cubicBezTo>
                <a:cubicBezTo>
                  <a:pt x="7293941" y="6515404"/>
                  <a:pt x="7053493" y="6478045"/>
                  <a:pt x="6855771" y="6476215"/>
                </a:cubicBezTo>
                <a:cubicBezTo>
                  <a:pt x="6665251" y="6488513"/>
                  <a:pt x="6452461" y="6454503"/>
                  <a:pt x="6175858" y="6476215"/>
                </a:cubicBezTo>
                <a:cubicBezTo>
                  <a:pt x="5871313" y="6496393"/>
                  <a:pt x="5850976" y="6493305"/>
                  <a:pt x="5591830" y="6476215"/>
                </a:cubicBezTo>
                <a:cubicBezTo>
                  <a:pt x="5320833" y="6441241"/>
                  <a:pt x="5021974" y="6443172"/>
                  <a:pt x="4528376" y="6476215"/>
                </a:cubicBezTo>
                <a:cubicBezTo>
                  <a:pt x="4049561" y="6480010"/>
                  <a:pt x="3893595" y="6475037"/>
                  <a:pt x="3464921" y="6476215"/>
                </a:cubicBezTo>
                <a:cubicBezTo>
                  <a:pt x="3015389" y="6472182"/>
                  <a:pt x="2978272" y="6441596"/>
                  <a:pt x="2497353" y="6476215"/>
                </a:cubicBezTo>
                <a:cubicBezTo>
                  <a:pt x="2023772" y="6537284"/>
                  <a:pt x="1441439" y="6511244"/>
                  <a:pt x="1050358" y="6476215"/>
                </a:cubicBezTo>
                <a:cubicBezTo>
                  <a:pt x="465602" y="6576172"/>
                  <a:pt x="-799" y="6015365"/>
                  <a:pt x="0" y="5396823"/>
                </a:cubicBezTo>
                <a:cubicBezTo>
                  <a:pt x="39401" y="5202431"/>
                  <a:pt x="-12152" y="4840972"/>
                  <a:pt x="0" y="4619686"/>
                </a:cubicBezTo>
                <a:cubicBezTo>
                  <a:pt x="-14450" y="4420277"/>
                  <a:pt x="-21746" y="3991461"/>
                  <a:pt x="0" y="3756199"/>
                </a:cubicBezTo>
                <a:cubicBezTo>
                  <a:pt x="53080" y="3533374"/>
                  <a:pt x="8274" y="3166313"/>
                  <a:pt x="0" y="3022236"/>
                </a:cubicBezTo>
                <a:cubicBezTo>
                  <a:pt x="-23175" y="2838569"/>
                  <a:pt x="2314" y="2445272"/>
                  <a:pt x="0" y="2158749"/>
                </a:cubicBezTo>
                <a:cubicBezTo>
                  <a:pt x="-26297" y="1839650"/>
                  <a:pt x="-21006" y="1429521"/>
                  <a:pt x="0" y="1079391"/>
                </a:cubicBezTo>
                <a:close/>
              </a:path>
              <a:path w="11689237" h="6476215" fill="none" stroke="0" extrusionOk="0">
                <a:moveTo>
                  <a:pt x="0" y="1079391"/>
                </a:moveTo>
                <a:cubicBezTo>
                  <a:pt x="-23103" y="538649"/>
                  <a:pt x="556590" y="-67247"/>
                  <a:pt x="1050358" y="0"/>
                </a:cubicBezTo>
                <a:cubicBezTo>
                  <a:pt x="1299770" y="-16984"/>
                  <a:pt x="1588314" y="6985"/>
                  <a:pt x="1922042" y="0"/>
                </a:cubicBezTo>
                <a:cubicBezTo>
                  <a:pt x="2293878" y="-48839"/>
                  <a:pt x="2730059" y="72346"/>
                  <a:pt x="2985496" y="0"/>
                </a:cubicBezTo>
                <a:cubicBezTo>
                  <a:pt x="3301626" y="-31195"/>
                  <a:pt x="3588367" y="18749"/>
                  <a:pt x="4048950" y="0"/>
                </a:cubicBezTo>
                <a:cubicBezTo>
                  <a:pt x="4530765" y="2649"/>
                  <a:pt x="4441657" y="23325"/>
                  <a:pt x="4728863" y="0"/>
                </a:cubicBezTo>
                <a:cubicBezTo>
                  <a:pt x="4986342" y="8994"/>
                  <a:pt x="5261968" y="-15540"/>
                  <a:pt x="5504662" y="0"/>
                </a:cubicBezTo>
                <a:cubicBezTo>
                  <a:pt x="5772453" y="-17514"/>
                  <a:pt x="6103601" y="46525"/>
                  <a:pt x="6280460" y="0"/>
                </a:cubicBezTo>
                <a:cubicBezTo>
                  <a:pt x="6364955" y="-13393"/>
                  <a:pt x="6830974" y="50918"/>
                  <a:pt x="7343914" y="0"/>
                </a:cubicBezTo>
                <a:cubicBezTo>
                  <a:pt x="7845141" y="-42832"/>
                  <a:pt x="7945497" y="-35256"/>
                  <a:pt x="8311483" y="0"/>
                </a:cubicBezTo>
                <a:cubicBezTo>
                  <a:pt x="8727728" y="47715"/>
                  <a:pt x="8992502" y="25305"/>
                  <a:pt x="9183166" y="0"/>
                </a:cubicBezTo>
                <a:cubicBezTo>
                  <a:pt x="9320588" y="48003"/>
                  <a:pt x="10123096" y="36543"/>
                  <a:pt x="10638878" y="0"/>
                </a:cubicBezTo>
                <a:cubicBezTo>
                  <a:pt x="11306757" y="-43530"/>
                  <a:pt x="11668822" y="416804"/>
                  <a:pt x="11689237" y="1079391"/>
                </a:cubicBezTo>
                <a:cubicBezTo>
                  <a:pt x="11670200" y="1358967"/>
                  <a:pt x="11721022" y="1628022"/>
                  <a:pt x="11689237" y="2029226"/>
                </a:cubicBezTo>
                <a:cubicBezTo>
                  <a:pt x="11747330" y="2413225"/>
                  <a:pt x="11706344" y="2466558"/>
                  <a:pt x="11689237" y="2806363"/>
                </a:cubicBezTo>
                <a:cubicBezTo>
                  <a:pt x="11657369" y="3126138"/>
                  <a:pt x="11677276" y="3369673"/>
                  <a:pt x="11689237" y="3583501"/>
                </a:cubicBezTo>
                <a:cubicBezTo>
                  <a:pt x="11760120" y="3822051"/>
                  <a:pt x="11666546" y="4074439"/>
                  <a:pt x="11689237" y="4317465"/>
                </a:cubicBezTo>
                <a:cubicBezTo>
                  <a:pt x="11658257" y="4494763"/>
                  <a:pt x="11746511" y="5133667"/>
                  <a:pt x="11689237" y="5396823"/>
                </a:cubicBezTo>
                <a:cubicBezTo>
                  <a:pt x="11710126" y="6119097"/>
                  <a:pt x="11240434" y="6412073"/>
                  <a:pt x="10638878" y="6476215"/>
                </a:cubicBezTo>
                <a:cubicBezTo>
                  <a:pt x="10452185" y="6499418"/>
                  <a:pt x="9954754" y="6479793"/>
                  <a:pt x="9767194" y="6476215"/>
                </a:cubicBezTo>
                <a:cubicBezTo>
                  <a:pt x="9560403" y="6405425"/>
                  <a:pt x="9258850" y="6512380"/>
                  <a:pt x="8799626" y="6476215"/>
                </a:cubicBezTo>
                <a:cubicBezTo>
                  <a:pt x="8341506" y="6486602"/>
                  <a:pt x="8166713" y="6525345"/>
                  <a:pt x="7832056" y="6476215"/>
                </a:cubicBezTo>
                <a:cubicBezTo>
                  <a:pt x="7495871" y="6473870"/>
                  <a:pt x="7074764" y="6440208"/>
                  <a:pt x="6768603" y="6476215"/>
                </a:cubicBezTo>
                <a:cubicBezTo>
                  <a:pt x="6443345" y="6485063"/>
                  <a:pt x="6158474" y="6456099"/>
                  <a:pt x="5801034" y="6476215"/>
                </a:cubicBezTo>
                <a:cubicBezTo>
                  <a:pt x="5422996" y="6465848"/>
                  <a:pt x="5219505" y="6464393"/>
                  <a:pt x="5025235" y="6476215"/>
                </a:cubicBezTo>
                <a:cubicBezTo>
                  <a:pt x="4831306" y="6457066"/>
                  <a:pt x="4607746" y="6451779"/>
                  <a:pt x="4441208" y="6476215"/>
                </a:cubicBezTo>
                <a:cubicBezTo>
                  <a:pt x="4248884" y="6511240"/>
                  <a:pt x="3778117" y="6411598"/>
                  <a:pt x="3569524" y="6476215"/>
                </a:cubicBezTo>
                <a:cubicBezTo>
                  <a:pt x="3390057" y="6512916"/>
                  <a:pt x="3119867" y="6529306"/>
                  <a:pt x="2793726" y="6476215"/>
                </a:cubicBezTo>
                <a:cubicBezTo>
                  <a:pt x="2464867" y="6455970"/>
                  <a:pt x="2303946" y="6483527"/>
                  <a:pt x="2017926" y="6476215"/>
                </a:cubicBezTo>
                <a:cubicBezTo>
                  <a:pt x="1738617" y="6487729"/>
                  <a:pt x="1259868" y="6453163"/>
                  <a:pt x="1050358" y="6476215"/>
                </a:cubicBezTo>
                <a:cubicBezTo>
                  <a:pt x="537841" y="6659438"/>
                  <a:pt x="-143191" y="6078175"/>
                  <a:pt x="0" y="5396823"/>
                </a:cubicBezTo>
                <a:cubicBezTo>
                  <a:pt x="-29451" y="5095620"/>
                  <a:pt x="48413" y="4883531"/>
                  <a:pt x="0" y="4619686"/>
                </a:cubicBezTo>
                <a:cubicBezTo>
                  <a:pt x="8889" y="4345442"/>
                  <a:pt x="-16224" y="3989901"/>
                  <a:pt x="0" y="3713024"/>
                </a:cubicBezTo>
                <a:cubicBezTo>
                  <a:pt x="-18163" y="3389534"/>
                  <a:pt x="9791" y="3332561"/>
                  <a:pt x="0" y="2979061"/>
                </a:cubicBezTo>
                <a:cubicBezTo>
                  <a:pt x="-120" y="2632533"/>
                  <a:pt x="35094" y="2413719"/>
                  <a:pt x="0" y="2158749"/>
                </a:cubicBezTo>
                <a:cubicBezTo>
                  <a:pt x="15704" y="1990409"/>
                  <a:pt x="-72295" y="1619784"/>
                  <a:pt x="0" y="1079391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48CFA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FA9B6B3-7279-4A22-A5A8-69B56243C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48" y="439408"/>
            <a:ext cx="1359492" cy="13278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72453" y="466116"/>
            <a:ext cx="8605890" cy="130904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rgbClr val="F9B2C2"/>
            </a:solidFill>
            <a:prstDash val="lgDash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4000" kern="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kern="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endParaRPr lang="en-US" sz="4000" kern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5400" kern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kern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06E8A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vinh</a:t>
            </a:r>
            <a:endParaRPr lang="en-US" sz="5400" kern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06E8A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120945">
            <a:off x="381009" y="2116661"/>
            <a:ext cx="2329403" cy="69882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B9CF797-0030-531E-E677-B2D1A18B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53" y="1856016"/>
            <a:ext cx="8247093" cy="40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1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25195" y="85493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5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856110" y="2301374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856110" y="3618354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200"/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 defTabSz="457200"/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856110" y="4935334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rgbClr val="445469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rgbClr val="445469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21" y="2018754"/>
            <a:ext cx="5294031" cy="453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5844654" y="3853178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8872445" y="3293914"/>
            <a:ext cx="1092164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lang="en-US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1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lang="en-US" sz="1050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4" y="0"/>
            <a:ext cx="951971" cy="9527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0B557D7-1318-4B21-BC39-F09F961E430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29438" y="1076374"/>
            <a:ext cx="663082" cy="575834"/>
          </a:xfrm>
          <a:prstGeom prst="rect">
            <a:avLst/>
          </a:prstGeom>
        </p:spPr>
      </p:pic>
      <p:pic>
        <p:nvPicPr>
          <p:cNvPr id="14" name="Graphic 18">
            <a:extLst>
              <a:ext uri="{FF2B5EF4-FFF2-40B4-BE49-F238E27FC236}">
                <a16:creationId xmlns:a16="http://schemas.microsoft.com/office/drawing/2014/main" id="{98D1FC88-1A97-43FB-BDB8-61FD40F6A61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0655035" y="767935"/>
            <a:ext cx="508924" cy="308439"/>
          </a:xfrm>
          <a:prstGeom prst="rect">
            <a:avLst/>
          </a:prstGeom>
        </p:spPr>
      </p:pic>
      <p:pic>
        <p:nvPicPr>
          <p:cNvPr id="15" name="Graphic 22">
            <a:extLst>
              <a:ext uri="{FF2B5EF4-FFF2-40B4-BE49-F238E27FC236}">
                <a16:creationId xmlns:a16="http://schemas.microsoft.com/office/drawing/2014/main" id="{69F0BDA3-6688-40E8-BD2F-F96F587A573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44090" y="1076374"/>
            <a:ext cx="508924" cy="455353"/>
          </a:xfrm>
          <a:prstGeom prst="rect">
            <a:avLst/>
          </a:prstGeom>
        </p:spPr>
      </p:pic>
      <p:pic>
        <p:nvPicPr>
          <p:cNvPr id="16" name="Graphic 30">
            <a:extLst>
              <a:ext uri="{FF2B5EF4-FFF2-40B4-BE49-F238E27FC236}">
                <a16:creationId xmlns:a16="http://schemas.microsoft.com/office/drawing/2014/main" id="{4BC46F8B-3038-4758-8808-1DC1BF0BFC2C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518925" y="476358"/>
            <a:ext cx="557335" cy="337779"/>
          </a:xfrm>
          <a:prstGeom prst="rect">
            <a:avLst/>
          </a:prstGeom>
        </p:spPr>
      </p:pic>
      <p:pic>
        <p:nvPicPr>
          <p:cNvPr id="17" name="Graphic 32">
            <a:extLst>
              <a:ext uri="{FF2B5EF4-FFF2-40B4-BE49-F238E27FC236}">
                <a16:creationId xmlns:a16="http://schemas.microsoft.com/office/drawing/2014/main" id="{17FB0541-4784-4316-9AFE-25D5C0ED45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606373" y="5928026"/>
            <a:ext cx="474326" cy="455353"/>
          </a:xfrm>
          <a:prstGeom prst="rect">
            <a:avLst/>
          </a:prstGeom>
        </p:spPr>
      </p:pic>
      <p:pic>
        <p:nvPicPr>
          <p:cNvPr id="18" name="Graphic 36">
            <a:extLst>
              <a:ext uri="{FF2B5EF4-FFF2-40B4-BE49-F238E27FC236}">
                <a16:creationId xmlns:a16="http://schemas.microsoft.com/office/drawing/2014/main" id="{EC2A9A54-9F25-471C-972D-FE73BF68D076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466402" y="286171"/>
            <a:ext cx="557335" cy="337779"/>
          </a:xfrm>
          <a:prstGeom prst="rect">
            <a:avLst/>
          </a:prstGeom>
        </p:spPr>
      </p:pic>
      <p:pic>
        <p:nvPicPr>
          <p:cNvPr id="19" name="Graphic 38">
            <a:extLst>
              <a:ext uri="{FF2B5EF4-FFF2-40B4-BE49-F238E27FC236}">
                <a16:creationId xmlns:a16="http://schemas.microsoft.com/office/drawing/2014/main" id="{0EC6B436-A4BE-4C55-850B-4BB0F960C53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80336" y="6214489"/>
            <a:ext cx="557335" cy="337779"/>
          </a:xfrm>
          <a:prstGeom prst="rect">
            <a:avLst/>
          </a:prstGeom>
        </p:spPr>
      </p:pic>
      <p:pic>
        <p:nvPicPr>
          <p:cNvPr id="20" name="Graphic 60">
            <a:extLst>
              <a:ext uri="{FF2B5EF4-FFF2-40B4-BE49-F238E27FC236}">
                <a16:creationId xmlns:a16="http://schemas.microsoft.com/office/drawing/2014/main" id="{DA8C042E-DC90-446A-9589-90F8C0D3E663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783569" y="215041"/>
            <a:ext cx="601821" cy="522634"/>
          </a:xfrm>
          <a:prstGeom prst="rect">
            <a:avLst/>
          </a:prstGeom>
        </p:spPr>
      </p:pic>
      <p:pic>
        <p:nvPicPr>
          <p:cNvPr id="21" name="Graphic 68">
            <a:extLst>
              <a:ext uri="{FF2B5EF4-FFF2-40B4-BE49-F238E27FC236}">
                <a16:creationId xmlns:a16="http://schemas.microsoft.com/office/drawing/2014/main" id="{2E2681C9-00C3-4C75-A9EB-866ACB95DC9E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05032" y="3600168"/>
            <a:ext cx="570561" cy="36035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670848" y="-265080"/>
            <a:ext cx="4703820" cy="2340429"/>
            <a:chOff x="879443" y="1787261"/>
            <a:chExt cx="4703820" cy="2989979"/>
          </a:xfrm>
        </p:grpSpPr>
        <p:grpSp>
          <p:nvGrpSpPr>
            <p:cNvPr id="23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6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zh-CN" altLang="en-US" kern="0">
                  <a:solidFill>
                    <a:prstClr val="white"/>
                  </a:solidFill>
                  <a:ea typeface="微软雅黑"/>
                </a:endParaRPr>
              </a:p>
            </p:txBody>
          </p:sp>
        </p:grp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ngồi viết</a:t>
              </a:r>
              <a:endParaRPr lang="en-US" sz="3600" b="1" kern="0" dirty="0">
                <a:solidFill>
                  <a:srgbClr val="01346B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51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F0D9ADE9-6DB2-4FF2-953A-3D9D3554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77445" y="4093285"/>
            <a:ext cx="2322104" cy="195682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D277E18-6E13-4794-9A9C-9EF673436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3292" y="293312"/>
            <a:ext cx="784382" cy="65365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6824E08-F2E2-4027-BFA7-C70192CA1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856" y="3515240"/>
            <a:ext cx="717372" cy="45307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2DECD6F-3672-4EA8-8139-A9A6D5F0B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519" y="1358291"/>
            <a:ext cx="559991" cy="5333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034A403-ADC0-41B1-A1E0-C38A3843F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38269" y="4596317"/>
            <a:ext cx="784382" cy="4753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E195C99-B36E-489A-AB65-86E40A8E0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82623" y="620138"/>
            <a:ext cx="707731" cy="4289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38AC83-0218-46D8-9348-885D639B2C76}"/>
              </a:ext>
            </a:extLst>
          </p:cNvPr>
          <p:cNvGrpSpPr/>
          <p:nvPr/>
        </p:nvGrpSpPr>
        <p:grpSpPr>
          <a:xfrm>
            <a:off x="3682932" y="483552"/>
            <a:ext cx="6506296" cy="4112766"/>
            <a:chOff x="3134004" y="67058"/>
            <a:chExt cx="2458530" cy="136470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4BF7B01-5C32-46EC-8BA7-1358E5865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34004" y="67058"/>
              <a:ext cx="2458530" cy="13647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AFE30-98D2-4C5F-B58D-56F8925148EA}"/>
                </a:ext>
              </a:extLst>
            </p:cNvPr>
            <p:cNvSpPr txBox="1"/>
            <p:nvPr/>
          </p:nvSpPr>
          <p:spPr>
            <a:xfrm>
              <a:off x="3358819" y="310265"/>
              <a:ext cx="1860934" cy="439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Sửa</a:t>
              </a:r>
              <a:r>
                <a:rPr lang="en-US" altLang="en-US" sz="80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lỗi</a:t>
              </a:r>
              <a:r>
                <a:rPr lang="en-US" altLang="en-US" sz="80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8000" b="1" dirty="0" err="1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70C0"/>
                  </a:solidFill>
                  <a:cs typeface="Calibri" panose="020F0502020204030204" pitchFamily="34" charset="0"/>
                </a:rPr>
                <a:t>sai</a:t>
              </a:r>
              <a:endParaRPr lang="en-US" altLang="en-US" sz="80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8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20B6DC0-F4B7-4681-B729-CC5EA9EB9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1833" y="4834777"/>
            <a:ext cx="5029433" cy="2249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2F82D25-7DB2-4A10-AD16-C79C60C09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6785" y="4791566"/>
            <a:ext cx="5786015" cy="206643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628F27-1EE4-4227-A73D-CE07513AE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9944" y="3439974"/>
            <a:ext cx="479848" cy="46065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FD7DF3-724E-44AC-974B-111959AFB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8682" y="5807049"/>
            <a:ext cx="152400" cy="152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8F203A-4763-4C47-A933-EBA0C7BC6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03271" y="2288469"/>
            <a:ext cx="1103495" cy="91719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0447A95-8EEC-4DF3-BD85-A305D71DF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975" y="293451"/>
            <a:ext cx="1093069" cy="63468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1A61737-80D0-4CF3-985B-40C78F9741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3520" y="554510"/>
            <a:ext cx="470323" cy="3885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000B39-8034-4897-8602-6839E7A980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11515" y="554510"/>
            <a:ext cx="705737" cy="37362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15C5EA9-E1AC-408A-8215-0ED3C008B3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5557" y="3205660"/>
            <a:ext cx="760079" cy="4606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FC236A-CA0C-4857-A53B-027E5C44CF4E}"/>
              </a:ext>
            </a:extLst>
          </p:cNvPr>
          <p:cNvGrpSpPr/>
          <p:nvPr/>
        </p:nvGrpSpPr>
        <p:grpSpPr>
          <a:xfrm>
            <a:off x="2502291" y="-244787"/>
            <a:ext cx="8524216" cy="5753830"/>
            <a:chOff x="4011168" y="557097"/>
            <a:chExt cx="8956264" cy="6002199"/>
          </a:xfrm>
        </p:grpSpPr>
        <p:pic>
          <p:nvPicPr>
            <p:cNvPr id="14" name="PA_图片 2">
              <a:extLst>
                <a:ext uri="{FF2B5EF4-FFF2-40B4-BE49-F238E27FC236}">
                  <a16:creationId xmlns:a16="http://schemas.microsoft.com/office/drawing/2014/main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37DD5E-4617-43CC-9751-F2318C00B916}"/>
                </a:ext>
              </a:extLst>
            </p:cNvPr>
            <p:cNvSpPr txBox="1"/>
            <p:nvPr/>
          </p:nvSpPr>
          <p:spPr>
            <a:xfrm>
              <a:off x="4674316" y="2652810"/>
              <a:ext cx="7287320" cy="1637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Luyện</a:t>
              </a:r>
              <a:r>
                <a:rPr lang="en-US" altLang="zh-CN" sz="9600" b="1" dirty="0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 </a:t>
              </a:r>
              <a:r>
                <a:rPr lang="en-US" altLang="zh-CN" sz="9600" b="1" dirty="0" err="1">
                  <a:ln w="22225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latin typeface="iCiel Cadena" panose="02000503000000020004" pitchFamily="50" charset="0"/>
                  <a:ea typeface="南构日漫风" panose="03000509000000000000" pitchFamily="65" charset="-122"/>
                  <a:cs typeface="Calibri" panose="020F0502020204030204" pitchFamily="34" charset="0"/>
                </a:rPr>
                <a:t>tập</a:t>
              </a:r>
              <a:endParaRPr lang="en-US" altLang="zh-CN" sz="96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iCiel Cadena" panose="02000503000000020004" pitchFamily="50" charset="0"/>
                <a:ea typeface="南构日漫风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2883" y="2701639"/>
            <a:ext cx="5999661" cy="5999661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4450457" y="-3707322"/>
            <a:ext cx="4132120" cy="613681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530219" y="135877"/>
            <a:ext cx="3500916" cy="15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-0.2074 C -0.03685 -0.21944 0.01536 -0.15347 0.07148 -0.0618 C 0.12877 0.03519 0.16888 0.1213 0.16211 0.13565 C 0.15429 0.14931 0.1944 0.23681 0.25312 0.33357 C 0.30885 0.42639 0.36198 0.4926 0.36927 0.47917 " pathEditMode="relative" rAng="2580000" ptsTypes="AAA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4.6"/>
</p:tagLst>
</file>

<file path=ppt/theme/theme1.xml><?xml version="1.0" encoding="utf-8"?>
<a:theme xmlns:a="http://schemas.openxmlformats.org/drawingml/2006/main" name="Office Theme">
  <a:themeElements>
    <a:clrScheme name="PowerPointHub-Fluff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E0BC"/>
      </a:accent1>
      <a:accent2>
        <a:srgbClr val="F9B2C2"/>
      </a:accent2>
      <a:accent3>
        <a:srgbClr val="95C9E1"/>
      </a:accent3>
      <a:accent4>
        <a:srgbClr val="C1C3F3"/>
      </a:accent4>
      <a:accent5>
        <a:srgbClr val="B2D4B9"/>
      </a:accent5>
      <a:accent6>
        <a:srgbClr val="715D5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10721</TotalTime>
  <Words>170</Words>
  <Application>Microsoft Office PowerPoint</Application>
  <PresentationFormat>Widescreen</PresentationFormat>
  <Paragraphs>56</Paragraphs>
  <Slides>25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#9Slide02 Noi dung dai</vt:lpstr>
      <vt:lpstr>#9Slide03 AmpleSoft Bold</vt:lpstr>
      <vt:lpstr>Arial</vt:lpstr>
      <vt:lpstr>Calibri</vt:lpstr>
      <vt:lpstr>iCiel Cadena</vt:lpstr>
      <vt:lpstr>Itim</vt:lpstr>
      <vt:lpstr>Tahoma</vt:lpstr>
      <vt:lpstr>Times New Roman</vt:lpstr>
      <vt:lpstr>UTM Avo</vt:lpstr>
      <vt:lpstr>Office Theme</vt:lpstr>
      <vt:lpstr>PowerPoint Presentation</vt:lpstr>
      <vt:lpstr>KHỞI ĐỘNG</vt:lpstr>
      <vt:lpstr>PowerPoint Presentation</vt:lpstr>
      <vt:lpstr>Câu 1: Em đã bao giờ được đến thành phố Vinh chưa? </vt:lpstr>
      <vt:lpstr>Câu 2: Qua các hình ảnh vừa rồi, em thấy thành phố Vinh vào buổi chiều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 KÍNH TẶNG</dc:title>
  <dc:creator>Admin</dc:creator>
  <cp:lastModifiedBy>Nhung Hoàng</cp:lastModifiedBy>
  <cp:revision>39</cp:revision>
  <dcterms:created xsi:type="dcterms:W3CDTF">2021-10-07T14:08:19Z</dcterms:created>
  <dcterms:modified xsi:type="dcterms:W3CDTF">2022-12-03T09:29:02Z</dcterms:modified>
</cp:coreProperties>
</file>