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58" r:id="rId3"/>
    <p:sldId id="276" r:id="rId4"/>
    <p:sldId id="259" r:id="rId5"/>
    <p:sldId id="257" r:id="rId6"/>
    <p:sldId id="260" r:id="rId7"/>
    <p:sldId id="284" r:id="rId8"/>
    <p:sldId id="277" r:id="rId9"/>
    <p:sldId id="281" r:id="rId10"/>
    <p:sldId id="278" r:id="rId11"/>
    <p:sldId id="262" r:id="rId12"/>
    <p:sldId id="263" r:id="rId13"/>
    <p:sldId id="274" r:id="rId14"/>
    <p:sldId id="282" r:id="rId15"/>
    <p:sldId id="283" r:id="rId16"/>
    <p:sldId id="279" r:id="rId17"/>
    <p:sldId id="272" r:id="rId18"/>
    <p:sldId id="286" r:id="rId19"/>
    <p:sldId id="273" r:id="rId20"/>
    <p:sldId id="280" r:id="rId21"/>
    <p:sldId id="27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FFB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90" autoAdjust="0"/>
    <p:restoredTop sz="94660"/>
  </p:normalViewPr>
  <p:slideViewPr>
    <p:cSldViewPr>
      <p:cViewPr varScale="1">
        <p:scale>
          <a:sx n="68" d="100"/>
          <a:sy n="68" d="100"/>
        </p:scale>
        <p:origin x="-144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82D5FB-23A7-4D27-B07A-37B9D105D90D}" type="datetimeFigureOut">
              <a:rPr lang="en-US" smtClean="0"/>
              <a:pPr/>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82D5FB-23A7-4D27-B07A-37B9D105D90D}" type="datetimeFigureOut">
              <a:rPr lang="en-US" smtClean="0"/>
              <a:pPr/>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82D5FB-23A7-4D27-B07A-37B9D105D90D}" type="datetimeFigureOut">
              <a:rPr lang="en-US" smtClean="0"/>
              <a:pPr/>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82D5FB-23A7-4D27-B07A-37B9D105D90D}" type="datetimeFigureOut">
              <a:rPr lang="en-US" smtClean="0"/>
              <a:pPr/>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82D5FB-23A7-4D27-B07A-37B9D105D90D}" type="datetimeFigureOut">
              <a:rPr lang="en-US" smtClean="0"/>
              <a:pPr/>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82D5FB-23A7-4D27-B07A-37B9D105D90D}" type="datetimeFigureOut">
              <a:rPr lang="en-US" smtClean="0"/>
              <a:pPr/>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82D5FB-23A7-4D27-B07A-37B9D105D90D}" type="datetimeFigureOut">
              <a:rPr lang="en-US" smtClean="0"/>
              <a:pPr/>
              <a:t>9/6/2024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82D5FB-23A7-4D27-B07A-37B9D105D90D}" type="datetimeFigureOut">
              <a:rPr lang="en-US" smtClean="0"/>
              <a:pPr/>
              <a:t>9/6/2024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82D5FB-23A7-4D27-B07A-37B9D105D90D}" type="datetimeFigureOut">
              <a:rPr lang="en-US" smtClean="0"/>
              <a:pPr/>
              <a:t>9/6/2024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82D5FB-23A7-4D27-B07A-37B9D105D90D}" type="datetimeFigureOut">
              <a:rPr lang="en-US" smtClean="0"/>
              <a:pPr/>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82D5FB-23A7-4D27-B07A-37B9D105D90D}" type="datetimeFigureOut">
              <a:rPr lang="en-US" smtClean="0"/>
              <a:pPr/>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E2898-A41B-4569-94AB-1FF43BD7CF4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2D5FB-23A7-4D27-B07A-37B9D105D90D}" type="datetimeFigureOut">
              <a:rPr lang="en-US" smtClean="0"/>
              <a:pPr/>
              <a:t>9/6/2024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E2898-A41B-4569-94AB-1FF43BD7CF4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62.svg"/><Relationship Id="rId2" Type="http://schemas.openxmlformats.org/officeDocument/2006/relationships/image" Target="../media/image22.png"/><Relationship Id="rId1" Type="http://schemas.openxmlformats.org/officeDocument/2006/relationships/slideLayout" Target="../slideLayouts/slideLayout2.xml"/><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gif"/><Relationship Id="rId1" Type="http://schemas.openxmlformats.org/officeDocument/2006/relationships/slideLayout" Target="../slideLayouts/slideLayout7.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FEA104E-7998-48C5-9A67-F9E058C30A58}"/>
              </a:ext>
            </a:extLst>
          </p:cNvPr>
          <p:cNvSpPr/>
          <p:nvPr/>
        </p:nvSpPr>
        <p:spPr>
          <a:xfrm>
            <a:off x="685800" y="1371600"/>
            <a:ext cx="7543800" cy="4267200"/>
          </a:xfrm>
          <a:prstGeom prst="rect">
            <a:avLst/>
          </a:prstGeom>
          <a:noFill/>
        </p:spPr>
        <p:txBody>
          <a:bodyPr spcFirstLastPara="1" wrap="none" lIns="68580" tIns="34290" rIns="68580" bIns="34290">
            <a:prstTxWarp prst="textArchUp">
              <a:avLst>
                <a:gd name="adj" fmla="val 9955420"/>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GB"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Chào</a:t>
            </a:r>
            <a:r>
              <a:rPr lang="en-GB"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GB"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mừng</a:t>
            </a:r>
            <a:r>
              <a:rPr lang="en-GB"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vi-VN" sz="4400" b="1" spc="38"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các em đến với tiết học</a:t>
            </a:r>
            <a:r>
              <a:rPr lang="en-GB" sz="4400" b="1" spc="38"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a:t>
            </a:r>
            <a:endParaRPr lang="en-GB" sz="4400" b="1" spc="38" dirty="0">
              <a:ln w="11430"/>
              <a:solidFill>
                <a:srgbClr val="FF0000"/>
              </a:solidFill>
              <a:effectLst>
                <a:outerShdw blurRad="76200" dist="50800" dir="5400000" algn="tl" rotWithShape="0">
                  <a:srgbClr val="000000">
                    <a:alpha val="65000"/>
                  </a:srgbClr>
                </a:outerShdw>
              </a:effectLst>
            </a:endParaRPr>
          </a:p>
        </p:txBody>
      </p:sp>
      <p:sp>
        <p:nvSpPr>
          <p:cNvPr id="11" name="Rectangle 10">
            <a:extLst>
              <a:ext uri="{FF2B5EF4-FFF2-40B4-BE49-F238E27FC236}">
                <a16:creationId xmlns:a16="http://schemas.microsoft.com/office/drawing/2014/main" xmlns="" id="{579AAE86-E7C5-458C-8D86-CB3C43AD05B4}"/>
              </a:ext>
            </a:extLst>
          </p:cNvPr>
          <p:cNvSpPr/>
          <p:nvPr/>
        </p:nvSpPr>
        <p:spPr>
          <a:xfrm>
            <a:off x="2057400" y="2286000"/>
            <a:ext cx="4953000" cy="1066800"/>
          </a:xfrm>
          <a:prstGeom prst="rect">
            <a:avLst/>
          </a:prstGeom>
          <a:noFill/>
        </p:spPr>
        <p:txBody>
          <a:bodyPr lIns="68580" tIns="34290" rIns="68580" bIns="34290">
            <a:prstTxWarp prst="textChevronInverted">
              <a:avLst>
                <a:gd name="adj" fmla="val 100000"/>
              </a:avLst>
            </a:prstTxWarp>
            <a:spAutoFit/>
          </a:bodyPr>
          <a:lstStyle/>
          <a:p>
            <a:pPr algn="ctr">
              <a:defRPr/>
            </a:pPr>
            <a:r>
              <a:rPr lang="vi-VN" sz="4100" b="1" cap="all" dirty="0" smtClean="0">
                <a:ln w="9000" cmpd="sng">
                  <a:solidFill>
                    <a:schemeClr val="accent4">
                      <a:shade val="50000"/>
                      <a:satMod val="120000"/>
                    </a:schemeClr>
                  </a:solidFill>
                  <a:prstDash val="solid"/>
                </a:ln>
                <a:solidFill>
                  <a:srgbClr val="006600"/>
                </a:solidFill>
                <a:effectLst>
                  <a:reflection blurRad="12700" stA="28000" endPos="45000" dist="1000" dir="5400000" sy="-100000" algn="bl" rotWithShape="0"/>
                </a:effectLst>
                <a:latin typeface="Times New Roman" pitchFamily="18" charset="0"/>
                <a:cs typeface="Times New Roman" pitchFamily="18" charset="0"/>
              </a:rPr>
              <a:t>Đạo dức LỚP 3</a:t>
            </a:r>
            <a:endParaRPr lang="en-GB" sz="4100" b="1" cap="all" dirty="0">
              <a:ln w="9000" cmpd="sng">
                <a:solidFill>
                  <a:schemeClr val="accent4">
                    <a:shade val="50000"/>
                    <a:satMod val="120000"/>
                  </a:schemeClr>
                </a:solidFill>
                <a:prstDash val="solid"/>
              </a:ln>
              <a:solidFill>
                <a:srgbClr val="0066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2" name="Text Box 9"/>
          <p:cNvSpPr txBox="1">
            <a:spLocks noChangeArrowheads="1"/>
          </p:cNvSpPr>
          <p:nvPr/>
        </p:nvSpPr>
        <p:spPr bwMode="auto">
          <a:xfrm>
            <a:off x="1371600" y="5587425"/>
            <a:ext cx="5715000" cy="58477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pPr>
            <a:r>
              <a:rPr lang="vi-VN" sz="3200" b="1" dirty="0" smtClean="0">
                <a:solidFill>
                  <a:srgbClr val="7030A0"/>
                </a:solidFill>
                <a:latin typeface="Times New Roman" pitchFamily="18" charset="0"/>
                <a:cs typeface="Times New Roman" pitchFamily="18" charset="0"/>
              </a:rPr>
              <a:t>Giáo viên: </a:t>
            </a:r>
            <a:r>
              <a:rPr lang="en-US" sz="3200" b="1" dirty="0" err="1" smtClean="0">
                <a:solidFill>
                  <a:srgbClr val="7030A0"/>
                </a:solidFill>
                <a:latin typeface="Times New Roman" pitchFamily="18" charset="0"/>
                <a:cs typeface="Times New Roman" pitchFamily="18" charset="0"/>
              </a:rPr>
              <a:t>Hoàng</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Thị</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Hương</a:t>
            </a:r>
            <a:endParaRPr lang="en-US" sz="3200" b="1" dirty="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838200" y="533400"/>
            <a:ext cx="1524000" cy="457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strike="noStrike" kern="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Đạo</a:t>
            </a:r>
            <a:r>
              <a:rPr kumimoji="0" lang="en-US" sz="2400" b="1" i="0" strike="noStrike" kern="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en-US" sz="2400" b="1" i="0" strike="noStrike" kern="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đức</a:t>
            </a:r>
            <a:r>
              <a:rPr kumimoji="0" lang="en-US" sz="2400" b="1" i="0" strike="noStrike" kern="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en-US" sz="2400" b="0" i="0"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
            </a:r>
            <a:br>
              <a:rPr kumimoji="0" lang="en-US" sz="2400" b="0" i="0"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br>
            <a:endParaRPr kumimoji="0" lang="en-US" sz="2400" b="1" i="0" strike="noStrike" kern="0" cap="none" spc="0" normalizeH="0" baseline="0" noProof="0" dirty="0" smtClean="0">
              <a:ln>
                <a:noFill/>
              </a:ln>
              <a:solidFill>
                <a:srgbClr val="0000FF"/>
              </a:solidFill>
              <a:effectLst/>
              <a:uLnTx/>
              <a:uFillTx/>
              <a:latin typeface="+mj-lt"/>
              <a:ea typeface="+mj-ea"/>
              <a:cs typeface="+mj-cs"/>
            </a:endParaRPr>
          </a:p>
        </p:txBody>
      </p:sp>
      <p:pic>
        <p:nvPicPr>
          <p:cNvPr id="4" name="Picture 2" descr="bia2.png"/>
          <p:cNvPicPr>
            <a:picLocks noChangeAspect="1" noChangeArrowheads="1"/>
          </p:cNvPicPr>
          <p:nvPr/>
        </p:nvPicPr>
        <p:blipFill>
          <a:blip r:embed="rId2"/>
          <a:srcRect/>
          <a:stretch>
            <a:fillRect/>
          </a:stretch>
        </p:blipFill>
        <p:spPr bwMode="auto">
          <a:xfrm>
            <a:off x="0" y="0"/>
            <a:ext cx="969963" cy="609600"/>
          </a:xfrm>
          <a:prstGeom prst="rect">
            <a:avLst/>
          </a:prstGeom>
          <a:noFill/>
          <a:ln w="9525">
            <a:noFill/>
            <a:miter lim="800000"/>
            <a:headEnd/>
            <a:tailEnd/>
          </a:ln>
        </p:spPr>
      </p:pic>
      <p:pic>
        <p:nvPicPr>
          <p:cNvPr id="5" name="Picture 2" descr="bia2.png"/>
          <p:cNvPicPr>
            <a:picLocks noChangeAspect="1" noChangeArrowheads="1"/>
          </p:cNvPicPr>
          <p:nvPr/>
        </p:nvPicPr>
        <p:blipFill>
          <a:blip r:embed="rId3"/>
          <a:srcRect/>
          <a:stretch>
            <a:fillRect/>
          </a:stretch>
        </p:blipFill>
        <p:spPr bwMode="auto">
          <a:xfrm>
            <a:off x="8153400" y="0"/>
            <a:ext cx="990600" cy="609599"/>
          </a:xfrm>
          <a:prstGeom prst="rect">
            <a:avLst/>
          </a:prstGeom>
          <a:noFill/>
          <a:ln w="9525">
            <a:noFill/>
            <a:miter lim="800000"/>
            <a:headEnd/>
            <a:tailEnd/>
          </a:ln>
        </p:spPr>
      </p:pic>
      <p:pic>
        <p:nvPicPr>
          <p:cNvPr id="12" name="图片 8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5943600"/>
            <a:ext cx="9601200" cy="914400"/>
          </a:xfrm>
          <a:prstGeom prst="rect">
            <a:avLst/>
          </a:prstGeom>
        </p:spPr>
      </p:pic>
      <p:sp>
        <p:nvSpPr>
          <p:cNvPr id="9" name="Text Box 3"/>
          <p:cNvSpPr txBox="1">
            <a:spLocks noChangeArrowheads="1"/>
          </p:cNvSpPr>
          <p:nvPr/>
        </p:nvSpPr>
        <p:spPr bwMode="auto">
          <a:xfrm>
            <a:off x="1066800" y="1219200"/>
            <a:ext cx="7315200" cy="954107"/>
          </a:xfrm>
          <a:prstGeom prst="rect">
            <a:avLst/>
          </a:prstGeom>
          <a:noFill/>
          <a:ln w="9525">
            <a:noFill/>
            <a:miter lim="800000"/>
            <a:headEnd/>
            <a:tailEnd/>
          </a:ln>
          <a:effectLst/>
        </p:spPr>
        <p:txBody>
          <a:bodyPr wrap="square">
            <a:spAutoFit/>
          </a:bodyPr>
          <a:lstStyle/>
          <a:p>
            <a:pPr algn="ctr" eaLnBrk="1" hangingPunct="1">
              <a:spcBef>
                <a:spcPts val="0"/>
              </a:spcBef>
              <a:defRPr/>
            </a:pPr>
            <a:r>
              <a:rPr lang="en-US" sz="2800" b="1" dirty="0" err="1">
                <a:effectLst>
                  <a:outerShdw blurRad="38100" dist="38100" dir="2700000" algn="tl">
                    <a:srgbClr val="C0C0C0"/>
                  </a:outerShdw>
                </a:effectLst>
                <a:latin typeface="Times New Roman" pitchFamily="18" charset="0"/>
                <a:cs typeface="Times New Roman" pitchFamily="18" charset="0"/>
              </a:rPr>
              <a:t>Bài</a:t>
            </a:r>
            <a:r>
              <a:rPr lang="en-US" sz="2800" b="1" dirty="0">
                <a:effectLst>
                  <a:outerShdw blurRad="38100" dist="38100" dir="2700000" algn="tl">
                    <a:srgbClr val="C0C0C0"/>
                  </a:outerShdw>
                </a:effectLst>
                <a:latin typeface="Times New Roman" pitchFamily="18" charset="0"/>
                <a:cs typeface="Times New Roman" pitchFamily="18" charset="0"/>
              </a:rPr>
              <a:t> </a:t>
            </a:r>
            <a:r>
              <a:rPr lang="vi-VN" sz="2800" b="1" dirty="0" smtClean="0">
                <a:effectLst>
                  <a:outerShdw blurRad="38100" dist="38100" dir="2700000" algn="tl">
                    <a:srgbClr val="C0C0C0"/>
                  </a:outerShdw>
                </a:effectLst>
                <a:latin typeface="Times New Roman" pitchFamily="18" charset="0"/>
                <a:cs typeface="Times New Roman" pitchFamily="18" charset="0"/>
              </a:rPr>
              <a:t>6</a:t>
            </a:r>
            <a:r>
              <a:rPr lang="en-US" sz="3200" b="1" dirty="0" smtClean="0">
                <a:effectLst>
                  <a:outerShdw blurRad="38100" dist="38100" dir="2700000" algn="tl">
                    <a:srgbClr val="C0C0C0"/>
                  </a:outerShdw>
                </a:effectLst>
                <a:latin typeface="Times New Roman" pitchFamily="18" charset="0"/>
                <a:cs typeface="Times New Roman" pitchFamily="18" charset="0"/>
              </a:rPr>
              <a:t>:</a:t>
            </a:r>
            <a:r>
              <a:rPr lang="vi-VN" sz="3200" b="1" dirty="0" smtClean="0">
                <a:effectLst>
                  <a:outerShdw blurRad="38100" dist="38100" dir="2700000" algn="tl">
                    <a:srgbClr val="C0C0C0"/>
                  </a:outerShdw>
                </a:effectLst>
                <a:latin typeface="Times New Roman" pitchFamily="18" charset="0"/>
                <a:cs typeface="Times New Roman" pitchFamily="18" charset="0"/>
              </a:rPr>
              <a:t> Em</a:t>
            </a:r>
            <a:r>
              <a:rPr lang="en-US" sz="3200" b="1" dirty="0" smtClean="0">
                <a:effectLst>
                  <a:outerShdw blurRad="38100" dist="38100" dir="2700000" algn="tl">
                    <a:srgbClr val="C0C0C0"/>
                  </a:outerShdw>
                </a:effectLst>
                <a:latin typeface="Times New Roman" pitchFamily="18" charset="0"/>
                <a:cs typeface="Times New Roman" pitchFamily="18" charset="0"/>
              </a:rPr>
              <a:t> </a:t>
            </a:r>
            <a:r>
              <a:rPr lang="vi-VN" sz="3200" b="1" dirty="0" smtClean="0">
                <a:effectLst>
                  <a:outerShdw blurRad="38100" dist="38100" dir="2700000" algn="tl">
                    <a:srgbClr val="C0C0C0"/>
                  </a:outerShdw>
                </a:effectLst>
                <a:latin typeface="Times New Roman" pitchFamily="18" charset="0"/>
                <a:cs typeface="Times New Roman" pitchFamily="18" charset="0"/>
              </a:rPr>
              <a:t>tích cực hoàn thành nhiệm vụ</a:t>
            </a:r>
            <a:endParaRPr lang="en-US" sz="3200" b="1" dirty="0" smtClean="0">
              <a:effectLst>
                <a:outerShdw blurRad="38100" dist="38100" dir="2700000" algn="tl">
                  <a:srgbClr val="C0C0C0"/>
                </a:outerShdw>
              </a:effectLst>
              <a:latin typeface="Times New Roman" pitchFamily="18" charset="0"/>
              <a:cs typeface="Times New Roman" pitchFamily="18" charset="0"/>
            </a:endParaRPr>
          </a:p>
          <a:p>
            <a:pPr algn="ctr" eaLnBrk="1" hangingPunct="1">
              <a:spcBef>
                <a:spcPts val="0"/>
              </a:spcBef>
              <a:defRPr/>
            </a:pPr>
            <a:r>
              <a:rPr lang="en-US" sz="2400" b="1" dirty="0" smtClean="0">
                <a:effectLst>
                  <a:outerShdw blurRad="38100" dist="38100" dir="2700000" algn="tl">
                    <a:srgbClr val="C0C0C0"/>
                  </a:outerShdw>
                </a:effectLst>
                <a:latin typeface="Times New Roman" pitchFamily="18" charset="0"/>
                <a:cs typeface="Times New Roman" pitchFamily="18" charset="0"/>
              </a:rPr>
              <a:t>(</a:t>
            </a:r>
            <a:r>
              <a:rPr lang="en-US" sz="2400" b="1" dirty="0" err="1" smtClean="0">
                <a:effectLst>
                  <a:outerShdw blurRad="38100" dist="38100" dir="2700000" algn="tl">
                    <a:srgbClr val="C0C0C0"/>
                  </a:outerShdw>
                </a:effectLst>
                <a:latin typeface="Times New Roman" pitchFamily="18" charset="0"/>
                <a:cs typeface="Times New Roman" pitchFamily="18" charset="0"/>
              </a:rPr>
              <a:t>Tiết</a:t>
            </a:r>
            <a:r>
              <a:rPr lang="en-US" sz="2400" b="1" dirty="0" smtClean="0">
                <a:effectLst>
                  <a:outerShdw blurRad="38100" dist="38100" dir="2700000" algn="tl">
                    <a:srgbClr val="C0C0C0"/>
                  </a:outerShdw>
                </a:effectLst>
                <a:latin typeface="Times New Roman" pitchFamily="18" charset="0"/>
                <a:cs typeface="Times New Roman" pitchFamily="18" charset="0"/>
              </a:rPr>
              <a:t> </a:t>
            </a:r>
            <a:r>
              <a:rPr lang="vi-VN" sz="2400" b="1" dirty="0" smtClean="0">
                <a:effectLst>
                  <a:outerShdw blurRad="38100" dist="38100" dir="2700000" algn="tl">
                    <a:srgbClr val="C0C0C0"/>
                  </a:outerShdw>
                </a:effectLst>
                <a:latin typeface="Times New Roman" pitchFamily="18" charset="0"/>
                <a:cs typeface="Times New Roman" pitchFamily="18" charset="0"/>
              </a:rPr>
              <a:t>2</a:t>
            </a:r>
            <a:r>
              <a:rPr lang="en-US" sz="2400" b="1" dirty="0" smtClean="0">
                <a:effectLst>
                  <a:outerShdw blurRad="38100" dist="38100" dir="2700000" algn="tl">
                    <a:srgbClr val="C0C0C0"/>
                  </a:outerShdw>
                </a:effectLst>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5).png"/>
          <p:cNvPicPr>
            <a:picLocks noChangeAspect="1"/>
          </p:cNvPicPr>
          <p:nvPr/>
        </p:nvPicPr>
        <p:blipFill>
          <a:blip r:embed="rId2"/>
          <a:srcRect l="5833" t="2680" r="60000" b="59799"/>
          <a:stretch>
            <a:fillRect/>
          </a:stretch>
        </p:blipFill>
        <p:spPr>
          <a:xfrm>
            <a:off x="1905000" y="304800"/>
            <a:ext cx="3124200" cy="914400"/>
          </a:xfrm>
          <a:prstGeom prst="rect">
            <a:avLst/>
          </a:prstGeom>
        </p:spPr>
      </p:pic>
      <p:sp>
        <p:nvSpPr>
          <p:cNvPr id="9" name="Rectangle 8"/>
          <p:cNvSpPr/>
          <p:nvPr/>
        </p:nvSpPr>
        <p:spPr>
          <a:xfrm>
            <a:off x="609600" y="4419600"/>
            <a:ext cx="8229600" cy="769441"/>
          </a:xfrm>
          <a:prstGeom prst="rect">
            <a:avLst/>
          </a:prstGeom>
          <a:solidFill>
            <a:schemeClr val="accent5">
              <a:lumMod val="40000"/>
              <a:lumOff val="60000"/>
            </a:schemeClr>
          </a:solidFill>
        </p:spPr>
        <p:txBody>
          <a:bodyPr wrap="square">
            <a:spAutoFit/>
          </a:bodyPr>
          <a:lstStyle/>
          <a:p>
            <a:r>
              <a:rPr lang="vi-VN" sz="2400" dirty="0" smtClean="0">
                <a:latin typeface="+mj-lt"/>
              </a:rPr>
              <a:t>   </a:t>
            </a:r>
            <a:r>
              <a:rPr lang="vi-VN" sz="2000" b="1" dirty="0" smtClean="0">
                <a:latin typeface="+mj-lt"/>
              </a:rPr>
              <a:t>TH1:</a:t>
            </a:r>
            <a:r>
              <a:rPr lang="en-US" sz="2000" dirty="0" smtClean="0">
                <a:latin typeface="+mj-lt"/>
              </a:rPr>
              <a:t> </a:t>
            </a:r>
            <a:r>
              <a:rPr lang="en-US" sz="2000" dirty="0" err="1" smtClean="0">
                <a:latin typeface="+mj-lt"/>
              </a:rPr>
              <a:t>Bình</a:t>
            </a:r>
            <a:r>
              <a:rPr lang="en-US" sz="2000" dirty="0" smtClean="0">
                <a:latin typeface="+mj-lt"/>
              </a:rPr>
              <a:t> </a:t>
            </a:r>
            <a:r>
              <a:rPr lang="en-US" sz="2000" dirty="0" err="1" smtClean="0">
                <a:latin typeface="+mj-lt"/>
              </a:rPr>
              <a:t>chưa</a:t>
            </a:r>
            <a:r>
              <a:rPr lang="en-US" sz="2000" dirty="0" smtClean="0">
                <a:latin typeface="+mj-lt"/>
              </a:rPr>
              <a:t> </a:t>
            </a:r>
            <a:r>
              <a:rPr lang="en-US" sz="2000" dirty="0" err="1" smtClean="0">
                <a:latin typeface="+mj-lt"/>
              </a:rPr>
              <a:t>hoàn</a:t>
            </a:r>
            <a:r>
              <a:rPr lang="en-US" sz="2000" dirty="0" smtClean="0">
                <a:latin typeface="+mj-lt"/>
              </a:rPr>
              <a:t> </a:t>
            </a:r>
            <a:r>
              <a:rPr lang="en-US" sz="2000" dirty="0" err="1" smtClean="0">
                <a:latin typeface="+mj-lt"/>
              </a:rPr>
              <a:t>thành</a:t>
            </a:r>
            <a:r>
              <a:rPr lang="en-US" sz="2000" dirty="0" smtClean="0">
                <a:latin typeface="+mj-lt"/>
              </a:rPr>
              <a:t> </a:t>
            </a:r>
            <a:r>
              <a:rPr lang="en-US" sz="2000" dirty="0" err="1" smtClean="0">
                <a:latin typeface="+mj-lt"/>
              </a:rPr>
              <a:t>nhiệm</a:t>
            </a:r>
            <a:r>
              <a:rPr lang="en-US" sz="2000" dirty="0" smtClean="0">
                <a:latin typeface="+mj-lt"/>
              </a:rPr>
              <a:t> </a:t>
            </a:r>
            <a:r>
              <a:rPr lang="en-US" sz="2000" dirty="0" err="1" smtClean="0">
                <a:latin typeface="+mj-lt"/>
              </a:rPr>
              <a:t>vụ</a:t>
            </a:r>
            <a:r>
              <a:rPr lang="en-US" sz="2000" dirty="0" smtClean="0">
                <a:latin typeface="+mj-lt"/>
              </a:rPr>
              <a:t>/</a:t>
            </a:r>
            <a:r>
              <a:rPr lang="en-US" sz="2000" dirty="0" err="1" smtClean="0">
                <a:latin typeface="+mj-lt"/>
              </a:rPr>
              <a:t>Bình</a:t>
            </a:r>
            <a:r>
              <a:rPr lang="en-US" sz="2000" dirty="0" smtClean="0">
                <a:latin typeface="+mj-lt"/>
              </a:rPr>
              <a:t> </a:t>
            </a:r>
            <a:r>
              <a:rPr lang="en-US" sz="2000" dirty="0" err="1" smtClean="0">
                <a:latin typeface="+mj-lt"/>
              </a:rPr>
              <a:t>cần</a:t>
            </a:r>
            <a:r>
              <a:rPr lang="en-US" sz="2000" dirty="0" smtClean="0">
                <a:latin typeface="+mj-lt"/>
              </a:rPr>
              <a:t> </a:t>
            </a:r>
            <a:r>
              <a:rPr lang="en-US" sz="2000" dirty="0" err="1" smtClean="0">
                <a:latin typeface="+mj-lt"/>
              </a:rPr>
              <a:t>thực</a:t>
            </a:r>
            <a:r>
              <a:rPr lang="en-US" sz="2000" dirty="0" smtClean="0">
                <a:latin typeface="+mj-lt"/>
              </a:rPr>
              <a:t> </a:t>
            </a:r>
            <a:r>
              <a:rPr lang="en-US" sz="2000" dirty="0" err="1" smtClean="0">
                <a:latin typeface="+mj-lt"/>
              </a:rPr>
              <a:t>hiện</a:t>
            </a:r>
            <a:r>
              <a:rPr lang="en-US" sz="2000" dirty="0" smtClean="0">
                <a:latin typeface="+mj-lt"/>
              </a:rPr>
              <a:t> </a:t>
            </a:r>
            <a:r>
              <a:rPr lang="en-US" sz="2000" dirty="0" err="1" smtClean="0">
                <a:latin typeface="+mj-lt"/>
              </a:rPr>
              <a:t>nhiệm</a:t>
            </a:r>
            <a:r>
              <a:rPr lang="en-US" sz="2000" dirty="0" smtClean="0">
                <a:latin typeface="+mj-lt"/>
              </a:rPr>
              <a:t> </a:t>
            </a:r>
            <a:r>
              <a:rPr lang="en-US" sz="2000" dirty="0" err="1" smtClean="0">
                <a:latin typeface="+mj-lt"/>
              </a:rPr>
              <a:t>vụ</a:t>
            </a:r>
            <a:r>
              <a:rPr lang="en-US" sz="2000" dirty="0" smtClean="0">
                <a:latin typeface="+mj-lt"/>
              </a:rPr>
              <a:t> </a:t>
            </a:r>
            <a:r>
              <a:rPr lang="en-US" sz="2000" dirty="0" err="1" smtClean="0">
                <a:latin typeface="+mj-lt"/>
              </a:rPr>
              <a:t>của</a:t>
            </a:r>
            <a:r>
              <a:rPr lang="en-US" sz="2000" dirty="0" smtClean="0">
                <a:latin typeface="+mj-lt"/>
              </a:rPr>
              <a:t> </a:t>
            </a:r>
            <a:r>
              <a:rPr lang="en-US" sz="2000" dirty="0" err="1" smtClean="0">
                <a:latin typeface="+mj-lt"/>
              </a:rPr>
              <a:t>bố</a:t>
            </a:r>
            <a:r>
              <a:rPr lang="en-US" sz="2000" dirty="0" smtClean="0">
                <a:latin typeface="+mj-lt"/>
              </a:rPr>
              <a:t> </a:t>
            </a:r>
            <a:r>
              <a:rPr lang="en-US" sz="2000" dirty="0" err="1" smtClean="0">
                <a:latin typeface="+mj-lt"/>
              </a:rPr>
              <a:t>giao</a:t>
            </a:r>
            <a:r>
              <a:rPr lang="en-US" sz="2000" dirty="0" smtClean="0">
                <a:latin typeface="+mj-lt"/>
              </a:rPr>
              <a:t> </a:t>
            </a:r>
            <a:r>
              <a:rPr lang="en-US" sz="2000" dirty="0" err="1" smtClean="0">
                <a:latin typeface="+mj-lt"/>
              </a:rPr>
              <a:t>trước</a:t>
            </a:r>
            <a:r>
              <a:rPr lang="en-US" sz="2000" dirty="0" smtClean="0">
                <a:latin typeface="+mj-lt"/>
              </a:rPr>
              <a:t> </a:t>
            </a:r>
            <a:r>
              <a:rPr lang="en-US" sz="2000" dirty="0" err="1" smtClean="0">
                <a:latin typeface="+mj-lt"/>
              </a:rPr>
              <a:t>khi</a:t>
            </a:r>
            <a:r>
              <a:rPr lang="en-US" sz="2000" dirty="0" smtClean="0">
                <a:latin typeface="+mj-lt"/>
              </a:rPr>
              <a:t> </a:t>
            </a:r>
            <a:r>
              <a:rPr lang="en-US" sz="2000" dirty="0" err="1" smtClean="0">
                <a:latin typeface="+mj-lt"/>
              </a:rPr>
              <a:t>đi</a:t>
            </a:r>
            <a:r>
              <a:rPr lang="en-US" sz="2000" dirty="0" smtClean="0">
                <a:latin typeface="+mj-lt"/>
              </a:rPr>
              <a:t> </a:t>
            </a:r>
            <a:r>
              <a:rPr lang="en-US" sz="2000" dirty="0" err="1" smtClean="0">
                <a:latin typeface="+mj-lt"/>
              </a:rPr>
              <a:t>đá</a:t>
            </a:r>
            <a:r>
              <a:rPr lang="en-US" sz="2000" dirty="0" smtClean="0">
                <a:latin typeface="+mj-lt"/>
              </a:rPr>
              <a:t> </a:t>
            </a:r>
            <a:r>
              <a:rPr lang="en-US" sz="2000" dirty="0" err="1" smtClean="0">
                <a:latin typeface="+mj-lt"/>
              </a:rPr>
              <a:t>bóng</a:t>
            </a:r>
            <a:r>
              <a:rPr lang="en-US" sz="2000" dirty="0" smtClean="0">
                <a:latin typeface="+mj-lt"/>
              </a:rPr>
              <a:t> </a:t>
            </a:r>
            <a:r>
              <a:rPr lang="en-US" sz="2000" dirty="0" err="1" smtClean="0">
                <a:latin typeface="+mj-lt"/>
              </a:rPr>
              <a:t>cùng</a:t>
            </a:r>
            <a:r>
              <a:rPr lang="en-US" sz="2000" dirty="0" smtClean="0">
                <a:latin typeface="+mj-lt"/>
              </a:rPr>
              <a:t> </a:t>
            </a:r>
            <a:r>
              <a:rPr lang="en-US" sz="2000" dirty="0" err="1" smtClean="0">
                <a:latin typeface="+mj-lt"/>
              </a:rPr>
              <a:t>bạn</a:t>
            </a:r>
            <a:r>
              <a:rPr lang="en-US" sz="2000" dirty="0" smtClean="0">
                <a:latin typeface="+mj-lt"/>
              </a:rPr>
              <a:t>.</a:t>
            </a:r>
            <a:endParaRPr lang="en-US" sz="2000" dirty="0">
              <a:latin typeface="+mj-lt"/>
            </a:endParaRPr>
          </a:p>
        </p:txBody>
      </p:sp>
      <p:sp>
        <p:nvSpPr>
          <p:cNvPr id="10" name="Rectangle 9"/>
          <p:cNvSpPr/>
          <p:nvPr/>
        </p:nvSpPr>
        <p:spPr>
          <a:xfrm>
            <a:off x="609600" y="5181600"/>
            <a:ext cx="8229600" cy="1631216"/>
          </a:xfrm>
          <a:prstGeom prst="rect">
            <a:avLst/>
          </a:prstGeom>
          <a:solidFill>
            <a:schemeClr val="accent6">
              <a:lumMod val="40000"/>
              <a:lumOff val="60000"/>
            </a:schemeClr>
          </a:solidFill>
        </p:spPr>
        <p:txBody>
          <a:bodyPr wrap="square">
            <a:spAutoFit/>
          </a:bodyPr>
          <a:lstStyle/>
          <a:p>
            <a:r>
              <a:rPr lang="vi-VN" sz="2000" b="1" dirty="0" smtClean="0">
                <a:latin typeface="+mj-lt"/>
              </a:rPr>
              <a:t>TH2: </a:t>
            </a:r>
          </a:p>
          <a:p>
            <a:r>
              <a:rPr lang="vi-VN" sz="2000" dirty="0" smtClean="0">
                <a:latin typeface="+mj-lt"/>
              </a:rPr>
              <a:t>  </a:t>
            </a:r>
            <a:r>
              <a:rPr lang="en-US" sz="2000" dirty="0" smtClean="0">
                <a:latin typeface="+mj-lt"/>
              </a:rPr>
              <a:t>+ </a:t>
            </a:r>
            <a:r>
              <a:rPr lang="en-US" sz="2000" dirty="0" err="1" smtClean="0">
                <a:latin typeface="+mj-lt"/>
              </a:rPr>
              <a:t>Hùng</a:t>
            </a:r>
            <a:r>
              <a:rPr lang="en-US" sz="2000" dirty="0" smtClean="0">
                <a:latin typeface="+mj-lt"/>
              </a:rPr>
              <a:t> </a:t>
            </a:r>
            <a:r>
              <a:rPr lang="en-US" sz="2000" dirty="0" err="1" smtClean="0">
                <a:latin typeface="+mj-lt"/>
              </a:rPr>
              <a:t>chưa</a:t>
            </a:r>
            <a:r>
              <a:rPr lang="en-US" sz="2000" dirty="0" smtClean="0">
                <a:latin typeface="+mj-lt"/>
              </a:rPr>
              <a:t> </a:t>
            </a:r>
            <a:r>
              <a:rPr lang="en-US" sz="2000" dirty="0" err="1" smtClean="0">
                <a:latin typeface="+mj-lt"/>
              </a:rPr>
              <a:t>hoàn</a:t>
            </a:r>
            <a:r>
              <a:rPr lang="en-US" sz="2000" dirty="0" smtClean="0">
                <a:latin typeface="+mj-lt"/>
              </a:rPr>
              <a:t> </a:t>
            </a:r>
            <a:r>
              <a:rPr lang="en-US" sz="2000" dirty="0" err="1" smtClean="0">
                <a:latin typeface="+mj-lt"/>
              </a:rPr>
              <a:t>thành</a:t>
            </a:r>
            <a:r>
              <a:rPr lang="en-US" sz="2000" dirty="0" smtClean="0">
                <a:latin typeface="+mj-lt"/>
              </a:rPr>
              <a:t> </a:t>
            </a:r>
            <a:r>
              <a:rPr lang="en-US" sz="2000" dirty="0" err="1" smtClean="0">
                <a:latin typeface="+mj-lt"/>
              </a:rPr>
              <a:t>nhiệm</a:t>
            </a:r>
            <a:r>
              <a:rPr lang="en-US" sz="2000" dirty="0" smtClean="0">
                <a:latin typeface="+mj-lt"/>
              </a:rPr>
              <a:t> </a:t>
            </a:r>
            <a:r>
              <a:rPr lang="en-US" sz="2000" dirty="0" err="1" smtClean="0">
                <a:latin typeface="+mj-lt"/>
              </a:rPr>
              <a:t>vụ</a:t>
            </a:r>
            <a:r>
              <a:rPr lang="en-US" sz="2000" dirty="0" smtClean="0">
                <a:latin typeface="+mj-lt"/>
              </a:rPr>
              <a:t> </a:t>
            </a:r>
            <a:r>
              <a:rPr lang="en-US" sz="2000" dirty="0" err="1" smtClean="0">
                <a:latin typeface="+mj-lt"/>
              </a:rPr>
              <a:t>tổ</a:t>
            </a:r>
            <a:r>
              <a:rPr lang="en-US" sz="2000" dirty="0" smtClean="0">
                <a:latin typeface="+mj-lt"/>
              </a:rPr>
              <a:t> </a:t>
            </a:r>
            <a:r>
              <a:rPr lang="en-US" sz="2000" dirty="0" err="1" smtClean="0">
                <a:latin typeface="+mj-lt"/>
              </a:rPr>
              <a:t>đã</a:t>
            </a:r>
            <a:r>
              <a:rPr lang="en-US" sz="2000" dirty="0" smtClean="0">
                <a:latin typeface="+mj-lt"/>
              </a:rPr>
              <a:t> </a:t>
            </a:r>
            <a:r>
              <a:rPr lang="en-US" sz="2000" dirty="0" err="1" smtClean="0">
                <a:latin typeface="+mj-lt"/>
              </a:rPr>
              <a:t>giao</a:t>
            </a:r>
            <a:r>
              <a:rPr lang="en-US" sz="2000" dirty="0" smtClean="0">
                <a:latin typeface="+mj-lt"/>
              </a:rPr>
              <a:t>/ </a:t>
            </a:r>
            <a:r>
              <a:rPr lang="en-US" sz="2000" dirty="0" err="1" smtClean="0">
                <a:latin typeface="+mj-lt"/>
              </a:rPr>
              <a:t>Hùng</a:t>
            </a:r>
            <a:r>
              <a:rPr lang="en-US" sz="2000" dirty="0" smtClean="0">
                <a:latin typeface="+mj-lt"/>
              </a:rPr>
              <a:t> </a:t>
            </a:r>
            <a:r>
              <a:rPr lang="en-US" sz="2000" dirty="0" err="1" smtClean="0">
                <a:latin typeface="+mj-lt"/>
              </a:rPr>
              <a:t>không</a:t>
            </a:r>
            <a:r>
              <a:rPr lang="en-US" sz="2000" dirty="0" smtClean="0">
                <a:latin typeface="+mj-lt"/>
              </a:rPr>
              <a:t> </a:t>
            </a:r>
            <a:r>
              <a:rPr lang="en-US" sz="2000" dirty="0" err="1" smtClean="0">
                <a:latin typeface="+mj-lt"/>
              </a:rPr>
              <a:t>nhớ</a:t>
            </a:r>
            <a:r>
              <a:rPr lang="en-US" sz="2000" dirty="0" smtClean="0">
                <a:latin typeface="+mj-lt"/>
              </a:rPr>
              <a:t> </a:t>
            </a:r>
            <a:r>
              <a:rPr lang="en-US" sz="2000" dirty="0" err="1" smtClean="0">
                <a:latin typeface="+mj-lt"/>
              </a:rPr>
              <a:t>việc</a:t>
            </a:r>
            <a:r>
              <a:rPr lang="en-US" sz="2000" dirty="0" smtClean="0">
                <a:latin typeface="+mj-lt"/>
              </a:rPr>
              <a:t> </a:t>
            </a:r>
            <a:r>
              <a:rPr lang="en-US" sz="2000" dirty="0" err="1" smtClean="0">
                <a:latin typeface="+mj-lt"/>
              </a:rPr>
              <a:t>tham</a:t>
            </a:r>
            <a:r>
              <a:rPr lang="en-US" sz="2000" dirty="0" smtClean="0">
                <a:latin typeface="+mj-lt"/>
              </a:rPr>
              <a:t> </a:t>
            </a:r>
            <a:r>
              <a:rPr lang="en-US" sz="2000" dirty="0" err="1" smtClean="0">
                <a:latin typeface="+mj-lt"/>
              </a:rPr>
              <a:t>gia</a:t>
            </a:r>
            <a:r>
              <a:rPr lang="en-US" sz="2000" dirty="0" smtClean="0">
                <a:latin typeface="+mj-lt"/>
              </a:rPr>
              <a:t> v</a:t>
            </a:r>
            <a:r>
              <a:rPr lang="nl-NL" sz="2000" dirty="0" smtClean="0">
                <a:latin typeface="+mj-lt"/>
              </a:rPr>
              <a:t>ệ sinh  lớp học mà tổ đã phân công. </a:t>
            </a:r>
            <a:endParaRPr lang="en-US" sz="2000" dirty="0" smtClean="0">
              <a:latin typeface="+mj-lt"/>
            </a:endParaRPr>
          </a:p>
          <a:p>
            <a:r>
              <a:rPr lang="vi-VN" sz="2000" dirty="0" smtClean="0">
                <a:latin typeface="+mj-lt"/>
              </a:rPr>
              <a:t>  </a:t>
            </a:r>
            <a:r>
              <a:rPr lang="en-US" sz="2000" dirty="0" smtClean="0">
                <a:latin typeface="+mj-lt"/>
              </a:rPr>
              <a:t>+ </a:t>
            </a:r>
            <a:r>
              <a:rPr lang="en-US" sz="2000" dirty="0" err="1" smtClean="0">
                <a:latin typeface="+mj-lt"/>
              </a:rPr>
              <a:t>Hùng</a:t>
            </a:r>
            <a:r>
              <a:rPr lang="en-US" sz="2000" dirty="0" smtClean="0">
                <a:latin typeface="+mj-lt"/>
              </a:rPr>
              <a:t> </a:t>
            </a:r>
            <a:r>
              <a:rPr lang="en-US" sz="2000" dirty="0" err="1" smtClean="0">
                <a:latin typeface="+mj-lt"/>
              </a:rPr>
              <a:t>nên</a:t>
            </a:r>
            <a:r>
              <a:rPr lang="en-US" sz="2000" dirty="0" smtClean="0">
                <a:latin typeface="+mj-lt"/>
              </a:rPr>
              <a:t> </a:t>
            </a:r>
            <a:r>
              <a:rPr lang="en-US" sz="2000" dirty="0" err="1" smtClean="0">
                <a:latin typeface="+mj-lt"/>
              </a:rPr>
              <a:t>ghi</a:t>
            </a:r>
            <a:r>
              <a:rPr lang="en-US" sz="2000" dirty="0" smtClean="0">
                <a:latin typeface="+mj-lt"/>
              </a:rPr>
              <a:t> </a:t>
            </a:r>
            <a:r>
              <a:rPr lang="en-US" sz="2000" dirty="0" err="1" smtClean="0">
                <a:latin typeface="+mj-lt"/>
              </a:rPr>
              <a:t>lại</a:t>
            </a:r>
            <a:r>
              <a:rPr lang="en-US" sz="2000" dirty="0" smtClean="0">
                <a:latin typeface="+mj-lt"/>
              </a:rPr>
              <a:t> </a:t>
            </a:r>
            <a:r>
              <a:rPr lang="en-US" sz="2000" dirty="0" err="1" smtClean="0">
                <a:latin typeface="+mj-lt"/>
              </a:rPr>
              <a:t>nhiệm</a:t>
            </a:r>
            <a:r>
              <a:rPr lang="en-US" sz="2000" dirty="0" smtClean="0">
                <a:latin typeface="+mj-lt"/>
              </a:rPr>
              <a:t> </a:t>
            </a:r>
            <a:r>
              <a:rPr lang="en-US" sz="2000" dirty="0" err="1" smtClean="0">
                <a:latin typeface="+mj-lt"/>
              </a:rPr>
              <a:t>vụ</a:t>
            </a:r>
            <a:r>
              <a:rPr lang="en-US" sz="2000" dirty="0" smtClean="0">
                <a:latin typeface="+mj-lt"/>
              </a:rPr>
              <a:t> </a:t>
            </a:r>
            <a:r>
              <a:rPr lang="en-US" sz="2000" dirty="0" err="1" smtClean="0">
                <a:latin typeface="+mj-lt"/>
              </a:rPr>
              <a:t>mà</a:t>
            </a:r>
            <a:r>
              <a:rPr lang="en-US" sz="2000" dirty="0" smtClean="0">
                <a:latin typeface="+mj-lt"/>
              </a:rPr>
              <a:t> </a:t>
            </a:r>
            <a:r>
              <a:rPr lang="en-US" sz="2000" dirty="0" err="1" smtClean="0">
                <a:latin typeface="+mj-lt"/>
              </a:rPr>
              <a:t>tổ</a:t>
            </a:r>
            <a:r>
              <a:rPr lang="en-US" sz="2000" dirty="0" smtClean="0">
                <a:latin typeface="+mj-lt"/>
              </a:rPr>
              <a:t> </a:t>
            </a:r>
            <a:r>
              <a:rPr lang="en-US" sz="2000" dirty="0" err="1" smtClean="0">
                <a:latin typeface="+mj-lt"/>
              </a:rPr>
              <a:t>phân</a:t>
            </a:r>
            <a:r>
              <a:rPr lang="en-US" sz="2000" dirty="0" smtClean="0">
                <a:latin typeface="+mj-lt"/>
              </a:rPr>
              <a:t> </a:t>
            </a:r>
            <a:r>
              <a:rPr lang="en-US" sz="2000" dirty="0" err="1" smtClean="0">
                <a:latin typeface="+mj-lt"/>
              </a:rPr>
              <a:t>công</a:t>
            </a:r>
            <a:r>
              <a:rPr lang="en-US" sz="2000" dirty="0" smtClean="0">
                <a:latin typeface="+mj-lt"/>
              </a:rPr>
              <a:t> </a:t>
            </a:r>
            <a:r>
              <a:rPr lang="en-US" sz="2000" dirty="0" err="1" smtClean="0">
                <a:latin typeface="+mj-lt"/>
              </a:rPr>
              <a:t>và</a:t>
            </a:r>
            <a:r>
              <a:rPr lang="en-US" sz="2000" dirty="0" smtClean="0">
                <a:latin typeface="+mj-lt"/>
              </a:rPr>
              <a:t> </a:t>
            </a:r>
            <a:r>
              <a:rPr lang="en-US" sz="2000" dirty="0" err="1" smtClean="0">
                <a:latin typeface="+mj-lt"/>
              </a:rPr>
              <a:t>nhớ</a:t>
            </a:r>
            <a:r>
              <a:rPr lang="en-US" sz="2000" dirty="0" smtClean="0">
                <a:latin typeface="+mj-lt"/>
              </a:rPr>
              <a:t> </a:t>
            </a:r>
            <a:r>
              <a:rPr lang="en-US" sz="2000" dirty="0" err="1" smtClean="0">
                <a:latin typeface="+mj-lt"/>
              </a:rPr>
              <a:t>thực</a:t>
            </a:r>
            <a:r>
              <a:rPr lang="en-US" sz="2000" dirty="0" smtClean="0">
                <a:latin typeface="+mj-lt"/>
              </a:rPr>
              <a:t> </a:t>
            </a:r>
            <a:r>
              <a:rPr lang="en-US" sz="2000" dirty="0" err="1" smtClean="0">
                <a:latin typeface="+mj-lt"/>
              </a:rPr>
              <a:t>hiện</a:t>
            </a:r>
            <a:r>
              <a:rPr lang="en-US" sz="2000" dirty="0" smtClean="0">
                <a:latin typeface="+mj-lt"/>
              </a:rPr>
              <a:t> </a:t>
            </a:r>
            <a:r>
              <a:rPr lang="en-US" sz="2000" dirty="0" err="1" smtClean="0">
                <a:latin typeface="+mj-lt"/>
              </a:rPr>
              <a:t>các</a:t>
            </a:r>
            <a:r>
              <a:rPr lang="en-US" sz="2000" dirty="0" smtClean="0">
                <a:latin typeface="+mj-lt"/>
              </a:rPr>
              <a:t> </a:t>
            </a:r>
            <a:r>
              <a:rPr lang="en-US" sz="2000" dirty="0" err="1" smtClean="0">
                <a:latin typeface="+mj-lt"/>
              </a:rPr>
              <a:t>công</a:t>
            </a:r>
            <a:r>
              <a:rPr lang="en-US" sz="2000" dirty="0" smtClean="0">
                <a:latin typeface="+mj-lt"/>
              </a:rPr>
              <a:t> </a:t>
            </a:r>
            <a:r>
              <a:rPr lang="en-US" sz="2000" dirty="0" err="1" smtClean="0">
                <a:latin typeface="+mj-lt"/>
              </a:rPr>
              <a:t>việc</a:t>
            </a:r>
            <a:r>
              <a:rPr lang="en-US" sz="2000" dirty="0" smtClean="0">
                <a:latin typeface="+mj-lt"/>
              </a:rPr>
              <a:t> </a:t>
            </a:r>
            <a:r>
              <a:rPr lang="en-US" sz="2000" dirty="0" err="1" smtClean="0">
                <a:latin typeface="+mj-lt"/>
              </a:rPr>
              <a:t>đó</a:t>
            </a:r>
            <a:r>
              <a:rPr lang="en-US" sz="2000" dirty="0" smtClean="0">
                <a:latin typeface="+mj-lt"/>
              </a:rPr>
              <a:t> </a:t>
            </a:r>
            <a:r>
              <a:rPr lang="en-US" sz="2000" dirty="0" err="1" smtClean="0">
                <a:latin typeface="+mj-lt"/>
              </a:rPr>
              <a:t>theo</a:t>
            </a:r>
            <a:r>
              <a:rPr lang="en-US" sz="2000" dirty="0" smtClean="0">
                <a:latin typeface="+mj-lt"/>
              </a:rPr>
              <a:t> </a:t>
            </a:r>
            <a:r>
              <a:rPr lang="en-US" sz="2000" dirty="0" err="1" smtClean="0">
                <a:latin typeface="+mj-lt"/>
              </a:rPr>
              <a:t>kế</a:t>
            </a:r>
            <a:r>
              <a:rPr lang="en-US" sz="2000" dirty="0" smtClean="0">
                <a:latin typeface="+mj-lt"/>
              </a:rPr>
              <a:t> </a:t>
            </a:r>
            <a:r>
              <a:rPr lang="en-US" sz="2000" dirty="0" err="1" smtClean="0">
                <a:latin typeface="+mj-lt"/>
              </a:rPr>
              <a:t>hoạch</a:t>
            </a:r>
            <a:r>
              <a:rPr lang="en-US" sz="2000" dirty="0" smtClean="0">
                <a:latin typeface="+mj-lt"/>
              </a:rPr>
              <a:t>.</a:t>
            </a:r>
            <a:endParaRPr lang="en-US" sz="2000" dirty="0">
              <a:latin typeface="+mj-lt"/>
            </a:endParaRPr>
          </a:p>
        </p:txBody>
      </p:sp>
      <p:pic>
        <p:nvPicPr>
          <p:cNvPr id="12" name="Picture 11" descr="image (5).png"/>
          <p:cNvPicPr>
            <a:picLocks noChangeAspect="1"/>
          </p:cNvPicPr>
          <p:nvPr/>
        </p:nvPicPr>
        <p:blipFill>
          <a:blip r:embed="rId3"/>
          <a:srcRect l="6667" t="28718" r="3333" b="4860"/>
          <a:stretch>
            <a:fillRect/>
          </a:stretch>
        </p:blipFill>
        <p:spPr>
          <a:xfrm>
            <a:off x="533400" y="1219200"/>
            <a:ext cx="8382000" cy="3124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6).png"/>
          <p:cNvPicPr>
            <a:picLocks noChangeAspect="1"/>
          </p:cNvPicPr>
          <p:nvPr/>
        </p:nvPicPr>
        <p:blipFill>
          <a:blip r:embed="rId2" cstate="print"/>
          <a:srcRect t="1000" r="63117" b="96667"/>
          <a:stretch>
            <a:fillRect/>
          </a:stretch>
        </p:blipFill>
        <p:spPr>
          <a:xfrm>
            <a:off x="2438400" y="457200"/>
            <a:ext cx="3581400" cy="685800"/>
          </a:xfrm>
          <a:prstGeom prst="rect">
            <a:avLst/>
          </a:prstGeom>
        </p:spPr>
      </p:pic>
      <p:sp>
        <p:nvSpPr>
          <p:cNvPr id="7169" name="Rectangle 1"/>
          <p:cNvSpPr>
            <a:spLocks noChangeArrowheads="1"/>
          </p:cNvSpPr>
          <p:nvPr/>
        </p:nvSpPr>
        <p:spPr bwMode="auto">
          <a:xfrm>
            <a:off x="838200" y="3733800"/>
            <a:ext cx="7772400" cy="830997"/>
          </a:xfrm>
          <a:prstGeom prst="rect">
            <a:avLst/>
          </a:prstGeom>
          <a:solidFill>
            <a:schemeClr val="accent6">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vi-VN" sz="2400" dirty="0" smtClean="0"/>
              <a:t>   </a:t>
            </a:r>
            <a:r>
              <a:rPr lang="nl-NL" sz="2400" dirty="0" smtClean="0">
                <a:latin typeface="Times New Roman" pitchFamily="18" charset="0"/>
                <a:cs typeface="Times New Roman" pitchFamily="18" charset="0"/>
              </a:rPr>
              <a:t>Dù trời lạnh Huy cũng nên cố gắng sắp xếp sách vở chuẩn bị cho ngày mai trước khi đi ngủ.</a:t>
            </a:r>
            <a:endParaRPr kumimoji="0" lang="nl-NL"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7" name="Picture 6" descr="image (6).png"/>
          <p:cNvPicPr>
            <a:picLocks noChangeAspect="1"/>
          </p:cNvPicPr>
          <p:nvPr/>
        </p:nvPicPr>
        <p:blipFill>
          <a:blip r:embed="rId3"/>
          <a:srcRect t="13152" r="4167" b="53204"/>
          <a:stretch>
            <a:fillRect/>
          </a:stretch>
        </p:blipFill>
        <p:spPr>
          <a:xfrm>
            <a:off x="381000" y="1295400"/>
            <a:ext cx="8382000" cy="198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7169"/>
                                        </p:tgtEl>
                                        <p:attrNameLst>
                                          <p:attrName>style.visibility</p:attrName>
                                        </p:attrNameLst>
                                      </p:cBhvr>
                                      <p:to>
                                        <p:strVal val="visible"/>
                                      </p:to>
                                    </p:set>
                                    <p:animEffect transition="in" filter="diamond(in)">
                                      <p:cBhvr>
                                        <p:cTn id="17" dur="2000"/>
                                        <p:tgtEl>
                                          <p:spTgt spid="7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685800" y="4343400"/>
            <a:ext cx="7924800" cy="1200329"/>
          </a:xfrm>
          <a:prstGeom prst="rect">
            <a:avLst/>
          </a:prstGeom>
          <a:solidFill>
            <a:schemeClr val="accent6">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vi-VN"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nl-NL" sz="2400" dirty="0" smtClean="0">
                <a:latin typeface="Times New Roman" pitchFamily="18" charset="0"/>
                <a:cs typeface="Times New Roman" pitchFamily="18" charset="0"/>
              </a:rPr>
              <a:t>Em sẽ thu xếp thời gian để sưu tầm thông tin về những anh hùng tuổi trẻ trong lịch sử Việt Nam trong sách, báo hoặc trên mạng intơnet, có thể nhờ bố mẹ , bạn bè hỗ trợ,...</a:t>
            </a:r>
            <a:endParaRPr lang="en-US" sz="2400" dirty="0">
              <a:latin typeface="Times New Roman" pitchFamily="18" charset="0"/>
              <a:cs typeface="Times New Roman" pitchFamily="18" charset="0"/>
            </a:endParaRPr>
          </a:p>
        </p:txBody>
      </p:sp>
      <p:pic>
        <p:nvPicPr>
          <p:cNvPr id="6" name="Picture 5" descr="image (6).png"/>
          <p:cNvPicPr>
            <a:picLocks noChangeAspect="1"/>
          </p:cNvPicPr>
          <p:nvPr/>
        </p:nvPicPr>
        <p:blipFill>
          <a:blip r:embed="rId2"/>
          <a:srcRect l="4167" t="50000" r="4167"/>
          <a:stretch>
            <a:fillRect/>
          </a:stretch>
        </p:blipFill>
        <p:spPr>
          <a:xfrm>
            <a:off x="457200" y="838200"/>
            <a:ext cx="8382000" cy="29877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097"/>
                                        </p:tgtEl>
                                        <p:attrNameLst>
                                          <p:attrName>style.visibility</p:attrName>
                                        </p:attrNameLst>
                                      </p:cBhvr>
                                      <p:to>
                                        <p:strVal val="visible"/>
                                      </p:to>
                                    </p:set>
                                    <p:animEffect transition="in" filter="diamond(in)">
                                      <p:cBhvr>
                                        <p:cTn id="12" dur="2000"/>
                                        <p:tgtEl>
                                          <p:spTgt spid="4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1905000" y="838200"/>
            <a:ext cx="4970665" cy="1198732"/>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00FF"/>
                </a:solidFill>
                <a:latin typeface="Times New Roman" pitchFamily="18" charset="0"/>
                <a:cs typeface="Times New Roman" pitchFamily="18" charset="0"/>
              </a:rPr>
              <a:t>Củng</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cố</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dặn</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dò</a:t>
            </a:r>
            <a:endParaRPr lang="en-US" sz="3200" b="1" dirty="0">
              <a:solidFill>
                <a:srgbClr val="0000FF"/>
              </a:solidFill>
              <a:latin typeface="Times New Roman" pitchFamily="18" charset="0"/>
              <a:cs typeface="Times New Roman" pitchFamily="18" charset="0"/>
            </a:endParaRPr>
          </a:p>
        </p:txBody>
      </p:sp>
      <p:pic>
        <p:nvPicPr>
          <p:cNvPr id="11" name="图片 8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5943600"/>
            <a:ext cx="9601200" cy="914400"/>
          </a:xfrm>
          <a:prstGeom prst="rect">
            <a:avLst/>
          </a:prstGeom>
        </p:spPr>
      </p:pic>
      <p:sp>
        <p:nvSpPr>
          <p:cNvPr id="7" name="Rounded Rectangle 6"/>
          <p:cNvSpPr/>
          <p:nvPr/>
        </p:nvSpPr>
        <p:spPr>
          <a:xfrm>
            <a:off x="304800" y="2209800"/>
            <a:ext cx="8458200" cy="21336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Khi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được</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giao</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nhiệm</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vụ</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gì</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em</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cần</a:t>
            </a:r>
            <a:r>
              <a:rPr lang="en-US" sz="2800" dirty="0" smtClean="0">
                <a:solidFill>
                  <a:srgbClr val="C00000"/>
                </a:solidFill>
                <a:latin typeface="Times New Roman" pitchFamily="18" charset="0"/>
                <a:cs typeface="Times New Roman" pitchFamily="18" charset="0"/>
              </a:rPr>
              <a:t> </a:t>
            </a:r>
            <a:r>
              <a:rPr lang="nl-NL" sz="2800" dirty="0" smtClean="0">
                <a:solidFill>
                  <a:srgbClr val="C00000"/>
                </a:solidFill>
                <a:latin typeface="Times New Roman" pitchFamily="18" charset="0"/>
                <a:cs typeface="Times New Roman" pitchFamily="18" charset="0"/>
              </a:rPr>
              <a:t>cố gắng, kiên trì hoàn thành. Nếu gặp khó khăn, em có thể tìm kiếm sự hỗ trợ của người thân, bạn bè để hoàn thành nhiệm vụ đó có chất lượng.</a:t>
            </a:r>
            <a:endParaRPr lang="en-US" sz="2400" b="1" dirty="0">
              <a:solidFill>
                <a:srgbClr val="C0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676400" y="838200"/>
            <a:ext cx="2667000" cy="584775"/>
          </a:xfrm>
          <a:prstGeom prst="rect">
            <a:avLst/>
          </a:prstGeom>
          <a:solidFill>
            <a:srgbClr val="FFFF00"/>
          </a:solidFill>
          <a:ln w="9525">
            <a:noFill/>
            <a:miter lim="800000"/>
            <a:headEnd/>
            <a:tailEnd/>
          </a:ln>
        </p:spPr>
        <p:txBody>
          <a:bodyPr wrap="squar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tabLst>
                <a:tab pos="5486400" algn="l"/>
              </a:tabLst>
              <a:defRPr/>
            </a:pPr>
            <a:r>
              <a:rPr lang="pt-BR" sz="3200"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ea typeface="SimSun" pitchFamily="2" charset="-122"/>
                <a:cs typeface="Arial" charset="0"/>
              </a:rPr>
              <a:t>KHỞI ĐỘNG</a:t>
            </a:r>
            <a:endParaRPr lang="pt-BR" sz="3200"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cs typeface="Arial" charset="0"/>
            </a:endParaRPr>
          </a:p>
        </p:txBody>
      </p:sp>
      <p:sp>
        <p:nvSpPr>
          <p:cNvPr id="7" name="Rounded Rectangle 6"/>
          <p:cNvSpPr/>
          <p:nvPr/>
        </p:nvSpPr>
        <p:spPr>
          <a:xfrm>
            <a:off x="304800" y="1981200"/>
            <a:ext cx="8229600" cy="9144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latin typeface="Times New Roman" pitchFamily="18" charset="0"/>
                <a:cs typeface="Times New Roman" pitchFamily="18" charset="0"/>
              </a:rPr>
              <a:t>Trò</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chơi</a:t>
            </a:r>
            <a:r>
              <a:rPr lang="en-US" sz="2800" b="1" dirty="0" smtClean="0">
                <a:solidFill>
                  <a:srgbClr val="002060"/>
                </a:solidFill>
                <a:latin typeface="Times New Roman" pitchFamily="18" charset="0"/>
                <a:cs typeface="Times New Roman" pitchFamily="18" charset="0"/>
              </a:rPr>
              <a:t>: </a:t>
            </a:r>
            <a:r>
              <a:rPr lang="vi-VN" sz="2400" b="1" dirty="0" smtClean="0">
                <a:solidFill>
                  <a:srgbClr val="002060"/>
                </a:solidFill>
                <a:latin typeface="Times New Roman" pitchFamily="18" charset="0"/>
                <a:cs typeface="Times New Roman" pitchFamily="18" charset="0"/>
              </a:rPr>
              <a:t>“</a:t>
            </a:r>
            <a:r>
              <a:rPr lang="nl-NL" sz="2400" b="1" dirty="0" smtClean="0">
                <a:solidFill>
                  <a:schemeClr val="tx1"/>
                </a:solidFill>
                <a:latin typeface="Times New Roman" pitchFamily="18" charset="0"/>
                <a:cs typeface="Times New Roman" pitchFamily="18" charset="0"/>
              </a:rPr>
              <a:t>Kể các nhiệm vụ của em </a:t>
            </a:r>
            <a:r>
              <a:rPr lang="vi-VN" sz="2400" b="1" dirty="0" smtClean="0">
                <a:solidFill>
                  <a:srgbClr val="002060"/>
                </a:solidFill>
                <a:latin typeface="Times New Roman" pitchFamily="18" charset="0"/>
                <a:cs typeface="Times New Roman" pitchFamily="18" charset="0"/>
              </a:rPr>
              <a:t>”</a:t>
            </a:r>
            <a:endParaRPr lang="en-US" sz="2400" b="1" dirty="0">
              <a:solidFill>
                <a:srgbClr val="002060"/>
              </a:solidFill>
              <a:latin typeface="Times New Roman" pitchFamily="18" charset="0"/>
              <a:cs typeface="Times New Roman" pitchFamily="18" charset="0"/>
            </a:endParaRPr>
          </a:p>
        </p:txBody>
      </p:sp>
      <p:sp>
        <p:nvSpPr>
          <p:cNvPr id="32769" name="Rectangle 1"/>
          <p:cNvSpPr>
            <a:spLocks noChangeArrowheads="1"/>
          </p:cNvSpPr>
          <p:nvPr/>
        </p:nvSpPr>
        <p:spPr bwMode="auto">
          <a:xfrm>
            <a:off x="304800" y="3429000"/>
            <a:ext cx="8305800" cy="830997"/>
          </a:xfrm>
          <a:prstGeom prst="rect">
            <a:avLst/>
          </a:prstGeom>
          <a:blipFill>
            <a:blip r:embed="rId2"/>
            <a:tile tx="0" ty="0" sx="100000" sy="100000" flip="none" algn="tl"/>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vi-VN"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lang="vi-VN" sz="2000" b="1" dirty="0" smtClean="0">
                <a:latin typeface="Times New Roman" pitchFamily="18" charset="0"/>
                <a:ea typeface="Times New Roman" pitchFamily="18" charset="0"/>
                <a:cs typeface="Times New Roman" pitchFamily="18" charset="0"/>
              </a:rPr>
              <a:t>Cách chơi: </a:t>
            </a:r>
            <a:r>
              <a:rPr lang="nl-NL" sz="2400" dirty="0" smtClean="0">
                <a:latin typeface="Times New Roman" pitchFamily="18" charset="0"/>
                <a:cs typeface="Times New Roman" pitchFamily="18" charset="0"/>
              </a:rPr>
              <a:t>HS sẽ tham gia chơi bằng cách nối tiếp nêu một nhiệm vụ của mình đã ở nhà hoặc ở trường</a:t>
            </a:r>
            <a:r>
              <a:rPr lang="vi-VN" sz="2400" dirty="0" smtClean="0">
                <a:latin typeface="Times New Roman" pitchFamily="18"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32769"/>
                                        </p:tgtEl>
                                        <p:attrNameLst>
                                          <p:attrName>style.visibility</p:attrName>
                                        </p:attrNameLst>
                                      </p:cBhvr>
                                      <p:to>
                                        <p:strVal val="visible"/>
                                      </p:to>
                                    </p:set>
                                    <p:animEffect transition="in" filter="diamond(in)">
                                      <p:cBhvr>
                                        <p:cTn id="16" dur="20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3276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838200" y="533400"/>
            <a:ext cx="1524000" cy="457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strike="noStrike" kern="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Đạo</a:t>
            </a:r>
            <a:r>
              <a:rPr kumimoji="0" lang="en-US" sz="2400" b="1" i="0" strike="noStrike" kern="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en-US" sz="2400" b="1" i="0" strike="noStrike" kern="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đức</a:t>
            </a:r>
            <a:r>
              <a:rPr kumimoji="0" lang="en-US" sz="2400" b="1" i="0" strike="noStrike" kern="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en-US" sz="2400" b="0" i="0"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
            </a:r>
            <a:br>
              <a:rPr kumimoji="0" lang="en-US" sz="2400" b="0" i="0"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br>
            <a:endParaRPr kumimoji="0" lang="en-US" sz="2400" b="1" i="0" strike="noStrike" kern="0" cap="none" spc="0" normalizeH="0" baseline="0" noProof="0" dirty="0" smtClean="0">
              <a:ln>
                <a:noFill/>
              </a:ln>
              <a:solidFill>
                <a:srgbClr val="0000FF"/>
              </a:solidFill>
              <a:effectLst/>
              <a:uLnTx/>
              <a:uFillTx/>
              <a:latin typeface="+mj-lt"/>
              <a:ea typeface="+mj-ea"/>
              <a:cs typeface="+mj-cs"/>
            </a:endParaRPr>
          </a:p>
        </p:txBody>
      </p:sp>
      <p:pic>
        <p:nvPicPr>
          <p:cNvPr id="12" name="图片 8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5943600"/>
            <a:ext cx="9601200" cy="914400"/>
          </a:xfrm>
          <a:prstGeom prst="rect">
            <a:avLst/>
          </a:prstGeom>
        </p:spPr>
      </p:pic>
      <p:sp>
        <p:nvSpPr>
          <p:cNvPr id="9" name="Text Box 3"/>
          <p:cNvSpPr txBox="1">
            <a:spLocks noChangeArrowheads="1"/>
          </p:cNvSpPr>
          <p:nvPr/>
        </p:nvSpPr>
        <p:spPr bwMode="auto">
          <a:xfrm>
            <a:off x="1066800" y="1219200"/>
            <a:ext cx="7315200" cy="954107"/>
          </a:xfrm>
          <a:prstGeom prst="rect">
            <a:avLst/>
          </a:prstGeom>
          <a:noFill/>
          <a:ln w="9525">
            <a:noFill/>
            <a:miter lim="800000"/>
            <a:headEnd/>
            <a:tailEnd/>
          </a:ln>
          <a:effectLst/>
        </p:spPr>
        <p:txBody>
          <a:bodyPr wrap="square">
            <a:spAutoFit/>
          </a:bodyPr>
          <a:lstStyle/>
          <a:p>
            <a:pPr algn="ctr" eaLnBrk="1" hangingPunct="1">
              <a:spcBef>
                <a:spcPts val="0"/>
              </a:spcBef>
              <a:defRPr/>
            </a:pPr>
            <a:r>
              <a:rPr lang="en-US" sz="2800" b="1" dirty="0" err="1">
                <a:effectLst>
                  <a:outerShdw blurRad="38100" dist="38100" dir="2700000" algn="tl">
                    <a:srgbClr val="C0C0C0"/>
                  </a:outerShdw>
                </a:effectLst>
                <a:latin typeface="Times New Roman" pitchFamily="18" charset="0"/>
                <a:cs typeface="Times New Roman" pitchFamily="18" charset="0"/>
              </a:rPr>
              <a:t>Bài</a:t>
            </a:r>
            <a:r>
              <a:rPr lang="en-US" sz="2800" b="1" dirty="0">
                <a:effectLst>
                  <a:outerShdw blurRad="38100" dist="38100" dir="2700000" algn="tl">
                    <a:srgbClr val="C0C0C0"/>
                  </a:outerShdw>
                </a:effectLst>
                <a:latin typeface="Times New Roman" pitchFamily="18" charset="0"/>
                <a:cs typeface="Times New Roman" pitchFamily="18" charset="0"/>
              </a:rPr>
              <a:t> </a:t>
            </a:r>
            <a:r>
              <a:rPr lang="vi-VN" sz="2800" b="1" dirty="0" smtClean="0">
                <a:effectLst>
                  <a:outerShdw blurRad="38100" dist="38100" dir="2700000" algn="tl">
                    <a:srgbClr val="C0C0C0"/>
                  </a:outerShdw>
                </a:effectLst>
                <a:latin typeface="Times New Roman" pitchFamily="18" charset="0"/>
                <a:cs typeface="Times New Roman" pitchFamily="18" charset="0"/>
              </a:rPr>
              <a:t>6</a:t>
            </a:r>
            <a:r>
              <a:rPr lang="en-US" sz="3200" b="1" dirty="0" smtClean="0">
                <a:effectLst>
                  <a:outerShdw blurRad="38100" dist="38100" dir="2700000" algn="tl">
                    <a:srgbClr val="C0C0C0"/>
                  </a:outerShdw>
                </a:effectLst>
                <a:latin typeface="Times New Roman" pitchFamily="18" charset="0"/>
                <a:cs typeface="Times New Roman" pitchFamily="18" charset="0"/>
              </a:rPr>
              <a:t>:</a:t>
            </a:r>
            <a:r>
              <a:rPr lang="vi-VN" sz="3200" b="1" dirty="0" smtClean="0">
                <a:effectLst>
                  <a:outerShdw blurRad="38100" dist="38100" dir="2700000" algn="tl">
                    <a:srgbClr val="C0C0C0"/>
                  </a:outerShdw>
                </a:effectLst>
                <a:latin typeface="Times New Roman" pitchFamily="18" charset="0"/>
                <a:cs typeface="Times New Roman" pitchFamily="18" charset="0"/>
              </a:rPr>
              <a:t> Em</a:t>
            </a:r>
            <a:r>
              <a:rPr lang="en-US" sz="3200" b="1" dirty="0" smtClean="0">
                <a:effectLst>
                  <a:outerShdw blurRad="38100" dist="38100" dir="2700000" algn="tl">
                    <a:srgbClr val="C0C0C0"/>
                  </a:outerShdw>
                </a:effectLst>
                <a:latin typeface="Times New Roman" pitchFamily="18" charset="0"/>
                <a:cs typeface="Times New Roman" pitchFamily="18" charset="0"/>
              </a:rPr>
              <a:t> </a:t>
            </a:r>
            <a:r>
              <a:rPr lang="vi-VN" sz="3200" b="1" dirty="0" smtClean="0">
                <a:effectLst>
                  <a:outerShdw blurRad="38100" dist="38100" dir="2700000" algn="tl">
                    <a:srgbClr val="C0C0C0"/>
                  </a:outerShdw>
                </a:effectLst>
                <a:latin typeface="Times New Roman" pitchFamily="18" charset="0"/>
                <a:cs typeface="Times New Roman" pitchFamily="18" charset="0"/>
              </a:rPr>
              <a:t>tích cực hoàn thành nhiệm vụ</a:t>
            </a:r>
            <a:endParaRPr lang="en-US" sz="3200" b="1" dirty="0" smtClean="0">
              <a:effectLst>
                <a:outerShdw blurRad="38100" dist="38100" dir="2700000" algn="tl">
                  <a:srgbClr val="C0C0C0"/>
                </a:outerShdw>
              </a:effectLst>
              <a:latin typeface="Times New Roman" pitchFamily="18" charset="0"/>
              <a:cs typeface="Times New Roman" pitchFamily="18" charset="0"/>
            </a:endParaRPr>
          </a:p>
          <a:p>
            <a:pPr algn="ctr" eaLnBrk="1" hangingPunct="1">
              <a:spcBef>
                <a:spcPts val="0"/>
              </a:spcBef>
              <a:defRPr/>
            </a:pPr>
            <a:r>
              <a:rPr lang="en-US" sz="2400" b="1" dirty="0" smtClean="0">
                <a:effectLst>
                  <a:outerShdw blurRad="38100" dist="38100" dir="2700000" algn="tl">
                    <a:srgbClr val="C0C0C0"/>
                  </a:outerShdw>
                </a:effectLst>
                <a:latin typeface="Times New Roman" pitchFamily="18" charset="0"/>
                <a:cs typeface="Times New Roman" pitchFamily="18" charset="0"/>
              </a:rPr>
              <a:t>(</a:t>
            </a:r>
            <a:r>
              <a:rPr lang="en-US" sz="2400" b="1" dirty="0" err="1" smtClean="0">
                <a:effectLst>
                  <a:outerShdw blurRad="38100" dist="38100" dir="2700000" algn="tl">
                    <a:srgbClr val="C0C0C0"/>
                  </a:outerShdw>
                </a:effectLst>
                <a:latin typeface="Times New Roman" pitchFamily="18" charset="0"/>
                <a:cs typeface="Times New Roman" pitchFamily="18" charset="0"/>
              </a:rPr>
              <a:t>Tiết</a:t>
            </a:r>
            <a:r>
              <a:rPr lang="en-US" sz="2400" b="1" dirty="0" smtClean="0">
                <a:effectLst>
                  <a:outerShdw blurRad="38100" dist="38100" dir="2700000" algn="tl">
                    <a:srgbClr val="C0C0C0"/>
                  </a:outerShdw>
                </a:effectLst>
                <a:latin typeface="Times New Roman" pitchFamily="18" charset="0"/>
                <a:cs typeface="Times New Roman" pitchFamily="18" charset="0"/>
              </a:rPr>
              <a:t> </a:t>
            </a:r>
            <a:r>
              <a:rPr lang="vi-VN" sz="2400" b="1" dirty="0" smtClean="0">
                <a:effectLst>
                  <a:outerShdw blurRad="38100" dist="38100" dir="2700000" algn="tl">
                    <a:srgbClr val="C0C0C0"/>
                  </a:outerShdw>
                </a:effectLst>
                <a:latin typeface="Times New Roman" pitchFamily="18" charset="0"/>
                <a:cs typeface="Times New Roman" pitchFamily="18" charset="0"/>
              </a:rPr>
              <a:t>3</a:t>
            </a:r>
            <a:r>
              <a:rPr lang="en-US" sz="2400" b="1" dirty="0" smtClean="0">
                <a:effectLst>
                  <a:outerShdw blurRad="38100" dist="38100" dir="2700000" algn="tl">
                    <a:srgbClr val="C0C0C0"/>
                  </a:outerShdw>
                </a:effectLst>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7).png"/>
          <p:cNvPicPr>
            <a:picLocks noChangeAspect="1"/>
          </p:cNvPicPr>
          <p:nvPr/>
        </p:nvPicPr>
        <p:blipFill>
          <a:blip r:embed="rId2"/>
          <a:srcRect l="9167" t="12265" r="60833" b="50939"/>
          <a:stretch>
            <a:fillRect/>
          </a:stretch>
        </p:blipFill>
        <p:spPr>
          <a:xfrm>
            <a:off x="1981200" y="152400"/>
            <a:ext cx="3276600" cy="990600"/>
          </a:xfrm>
          <a:prstGeom prst="rect">
            <a:avLst/>
          </a:prstGeom>
        </p:spPr>
      </p:pic>
      <p:sp>
        <p:nvSpPr>
          <p:cNvPr id="6" name="Rectangle 5"/>
          <p:cNvSpPr/>
          <p:nvPr/>
        </p:nvSpPr>
        <p:spPr>
          <a:xfrm>
            <a:off x="533400" y="3505200"/>
            <a:ext cx="8001000" cy="830997"/>
          </a:xfrm>
          <a:prstGeom prst="rect">
            <a:avLst/>
          </a:prstGeom>
          <a:solidFill>
            <a:schemeClr val="accent6">
              <a:lumMod val="40000"/>
              <a:lumOff val="60000"/>
            </a:schemeClr>
          </a:solidFill>
        </p:spPr>
        <p:txBody>
          <a:bodyPr wrap="square">
            <a:spAutoFit/>
          </a:bodyPr>
          <a:lstStyle/>
          <a:p>
            <a:r>
              <a:rPr lang="vi-VN" sz="2400" dirty="0" smtClean="0">
                <a:latin typeface="Times New Roman" pitchFamily="18" charset="0"/>
                <a:cs typeface="Times New Roman" pitchFamily="18" charset="0"/>
              </a:rPr>
              <a:t>    </a:t>
            </a:r>
            <a:r>
              <a:rPr lang="nl-NL" sz="2400" dirty="0" smtClean="0">
                <a:latin typeface="Times New Roman" pitchFamily="18" charset="0"/>
                <a:cs typeface="Times New Roman" pitchFamily="18" charset="0"/>
              </a:rPr>
              <a:t>Em </a:t>
            </a:r>
            <a:r>
              <a:rPr lang="vi-VN" sz="2400" dirty="0" smtClean="0">
                <a:latin typeface="Times New Roman" pitchFamily="18" charset="0"/>
                <a:cs typeface="Times New Roman" pitchFamily="18" charset="0"/>
              </a:rPr>
              <a:t>cố gắng luyện viết chữ đẹp, hoàn thành bài viết cô giao</a:t>
            </a:r>
            <a:r>
              <a:rPr lang="nl-NL" sz="2400" dirty="0" smtClean="0">
                <a:latin typeface="Times New Roman" pitchFamily="18" charset="0"/>
                <a:cs typeface="Times New Roman" pitchFamily="18" charset="0"/>
              </a:rPr>
              <a:t>.</a:t>
            </a:r>
            <a:endParaRPr lang="vi-VN"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pic>
        <p:nvPicPr>
          <p:cNvPr id="8" name="Picture 7" descr="image (7).png"/>
          <p:cNvPicPr>
            <a:picLocks noChangeAspect="1"/>
          </p:cNvPicPr>
          <p:nvPr/>
        </p:nvPicPr>
        <p:blipFill>
          <a:blip r:embed="rId3"/>
          <a:srcRect l="20833" t="51107" r="14167" b="33407"/>
          <a:stretch>
            <a:fillRect/>
          </a:stretch>
        </p:blipFill>
        <p:spPr>
          <a:xfrm>
            <a:off x="457200" y="1143000"/>
            <a:ext cx="7162800" cy="609600"/>
          </a:xfrm>
          <a:prstGeom prst="rect">
            <a:avLst/>
          </a:prstGeom>
        </p:spPr>
      </p:pic>
      <p:pic>
        <p:nvPicPr>
          <p:cNvPr id="13" name="Picture 6"/>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asvg="http://schemas.microsoft.com/office/drawing/2016/SVG/main" xmlns="" r:embed="rId7"/>
              </a:ext>
            </a:extLst>
          </a:blip>
          <a:srcRect/>
          <a:stretch>
            <a:fillRect/>
          </a:stretch>
        </p:blipFill>
        <p:spPr>
          <a:xfrm>
            <a:off x="304800" y="4343400"/>
            <a:ext cx="1600200" cy="2276712"/>
          </a:xfrm>
          <a:prstGeom prst="rect">
            <a:avLst/>
          </a:prstGeom>
        </p:spPr>
      </p:pic>
      <p:sp>
        <p:nvSpPr>
          <p:cNvPr id="14" name="TextBox 13"/>
          <p:cNvSpPr txBox="1"/>
          <p:nvPr/>
        </p:nvSpPr>
        <p:spPr>
          <a:xfrm>
            <a:off x="609600" y="1752600"/>
            <a:ext cx="8153400" cy="1776384"/>
          </a:xfrm>
          <a:prstGeom prst="rect">
            <a:avLst/>
          </a:prstGeom>
          <a:noFill/>
        </p:spPr>
        <p:txBody>
          <a:bodyPr wrap="square" rtlCol="0">
            <a:spAutoFit/>
          </a:bodyPr>
          <a:lstStyle/>
          <a:p>
            <a:pPr marL="457200" indent="-457200" algn="just">
              <a:lnSpc>
                <a:spcPct val="114000"/>
              </a:lnSpc>
              <a:buFont typeface="Wingdings" panose="05000000000000000000" pitchFamily="2" charset="2"/>
              <a:buChar char="Ø"/>
            </a:pPr>
            <a:r>
              <a:rPr lang="en-US" sz="2400" b="1" dirty="0" err="1" smtClean="0">
                <a:latin typeface="Times New Roman" pitchFamily="18" charset="0"/>
                <a:cs typeface="Times New Roman" pitchFamily="18" charset="0"/>
              </a:rPr>
              <a:t>Hướng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dẫn</a:t>
            </a:r>
            <a:r>
              <a:rPr lang="en-US" sz="2400" b="1" dirty="0" smtClean="0">
                <a:latin typeface="Times New Roman" pitchFamily="18" charset="0"/>
                <a:cs typeface="Times New Roman" pitchFamily="18" charset="0"/>
              </a:rPr>
              <a:t>:</a:t>
            </a:r>
          </a:p>
          <a:p>
            <a:pPr marL="457200" indent="-457200" algn="just">
              <a:lnSpc>
                <a:spcPct val="114000"/>
              </a:lnSpc>
            </a:pPr>
            <a:r>
              <a:rPr lang="vi-VN"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Nhớ</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nhiệm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nhận</a:t>
            </a:r>
            <a:r>
              <a:rPr lang="en-US" sz="2400" dirty="0" smtClean="0">
                <a:latin typeface="Times New Roman" pitchFamily="18" charset="0"/>
                <a:cs typeface="Times New Roman" pitchFamily="18" charset="0"/>
              </a:rPr>
              <a:t>.</a:t>
            </a:r>
          </a:p>
          <a:p>
            <a:pPr marL="457200" indent="-457200" algn="just">
              <a:lnSpc>
                <a:spcPct val="114000"/>
              </a:lnSpc>
            </a:pPr>
            <a:r>
              <a:rPr lang="vi-VN"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hoàn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nhiệm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a:t>
            </a:r>
            <a:r>
              <a:rPr lang="en-US" sz="2400" dirty="0" smtClean="0">
                <a:latin typeface="Times New Roman" pitchFamily="18" charset="0"/>
                <a:cs typeface="Times New Roman" pitchFamily="18" charset="0"/>
              </a:rPr>
              <a:t>.</a:t>
            </a:r>
          </a:p>
          <a:p>
            <a:pPr marL="457200" indent="-457200" algn="just">
              <a:lnSpc>
                <a:spcPct val="114000"/>
              </a:lnSpc>
            </a:pPr>
            <a:r>
              <a:rPr lang="vi-VN"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xúc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nhiệm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hoàn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a:t>
            </a:r>
          </a:p>
        </p:txBody>
      </p:sp>
      <p:pic>
        <p:nvPicPr>
          <p:cNvPr id="9" name="Picture 2"/>
          <p:cNvPicPr>
            <a:picLocks noChangeAspect="1"/>
          </p:cNvPicPr>
          <p:nvPr/>
        </p:nvPicPr>
        <p:blipFill>
          <a:blip r:embed="rId8" cstate="print"/>
          <a:srcRect/>
          <a:stretch>
            <a:fillRect/>
          </a:stretch>
        </p:blipFill>
        <p:spPr>
          <a:xfrm>
            <a:off x="2362200" y="4599709"/>
            <a:ext cx="1524000" cy="1953491"/>
          </a:xfrm>
          <a:prstGeom prst="rect">
            <a:avLst/>
          </a:prstGeom>
        </p:spPr>
      </p:pic>
      <p:pic>
        <p:nvPicPr>
          <p:cNvPr id="10" name="Picture 7"/>
          <p:cNvPicPr>
            <a:picLocks noChangeAspect="1"/>
          </p:cNvPicPr>
          <p:nvPr/>
        </p:nvPicPr>
        <p:blipFill>
          <a:blip r:embed="rId9" cstate="print"/>
          <a:srcRect/>
          <a:stretch>
            <a:fillRect/>
          </a:stretch>
        </p:blipFill>
        <p:spPr>
          <a:xfrm>
            <a:off x="4343400" y="4572000"/>
            <a:ext cx="1524000" cy="1905000"/>
          </a:xfrm>
          <a:prstGeom prst="rect">
            <a:avLst/>
          </a:prstGeom>
        </p:spPr>
      </p:pic>
      <p:pic>
        <p:nvPicPr>
          <p:cNvPr id="15" name="Picture 10"/>
          <p:cNvPicPr>
            <a:picLocks noChangeAspect="1"/>
          </p:cNvPicPr>
          <p:nvPr/>
        </p:nvPicPr>
        <p:blipFill>
          <a:blip r:embed="rId10">
            <a:extLst>
              <a:ext uri="{28A0092B-C50C-407E-A947-70E740481C1C}">
                <a14:useLocalDpi xmlns="" xmlns:a14="http://schemas.microsoft.com/office/drawing/2010/main" val="0"/>
              </a:ext>
              <a:ext uri="{96DAC541-7B7A-43D3-8B79-37D633B846F1}">
                <asvg:svgBlip xmlns:asvg="http://schemas.microsoft.com/office/drawing/2016/SVG/main" xmlns="" r:embed=""/>
              </a:ext>
            </a:extLst>
          </a:blip>
          <a:srcRect/>
          <a:stretch>
            <a:fillRect/>
          </a:stretch>
        </p:blipFill>
        <p:spPr>
          <a:xfrm>
            <a:off x="6477000" y="4724400"/>
            <a:ext cx="2362200" cy="18747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 calcmode="lin" valueType="num">
                                      <p:cBhvr additive="base">
                                        <p:cTn id="1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 calcmode="lin" valueType="num">
                                      <p:cBhvr additive="base">
                                        <p:cTn id="2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 calcmode="lin" valueType="num">
                                      <p:cBhvr additive="base">
                                        <p:cTn id="2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 calcmode="lin" valueType="num">
                                      <p:cBhvr additive="base">
                                        <p:cTn id="35"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checkerboard(across)">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diamond(in)">
                                      <p:cBhvr>
                                        <p:cTn id="6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71450" y="6553200"/>
            <a:ext cx="9486900" cy="3048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stretch>
            <a:fillRect/>
          </a:stretch>
        </p:blipFill>
        <p:spPr>
          <a:xfrm>
            <a:off x="7696200" y="5486400"/>
            <a:ext cx="1447800" cy="1463352"/>
          </a:xfrm>
          <a:prstGeom prst="rect">
            <a:avLst/>
          </a:prstGeom>
        </p:spPr>
      </p:pic>
      <p:sp>
        <p:nvSpPr>
          <p:cNvPr id="4" name="TextBox 3"/>
          <p:cNvSpPr txBox="1"/>
          <p:nvPr/>
        </p:nvSpPr>
        <p:spPr>
          <a:xfrm>
            <a:off x="304800" y="1219200"/>
            <a:ext cx="8305800" cy="2250040"/>
          </a:xfrm>
          <a:prstGeom prst="rect">
            <a:avLst/>
          </a:prstGeom>
          <a:noFill/>
        </p:spPr>
        <p:txBody>
          <a:bodyPr wrap="square" rtlCol="0">
            <a:spAutoFit/>
          </a:bodyPr>
          <a:lstStyle/>
          <a:p>
            <a:pPr marL="457200" indent="-457200">
              <a:lnSpc>
                <a:spcPct val="114000"/>
              </a:lnSpc>
              <a:buFont typeface="Wingdings" panose="05000000000000000000" pitchFamily="2" charset="2"/>
              <a:buChar char="Ø"/>
            </a:pPr>
            <a:r>
              <a:rPr lang="en-US" sz="2400" b="1" dirty="0" err="1" smtClean="0">
                <a:latin typeface="Times New Roman" pitchFamily="18" charset="0"/>
                <a:cs typeface="Times New Roman" pitchFamily="18" charset="0"/>
              </a:rPr>
              <a:t>Hướng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dẫn</a:t>
            </a:r>
            <a:r>
              <a:rPr lang="en-US" sz="2400" b="1" dirty="0" smtClean="0">
                <a:latin typeface="Times New Roman" pitchFamily="18" charset="0"/>
                <a:cs typeface="Times New Roman" pitchFamily="18" charset="0"/>
              </a:rPr>
              <a:t>:</a:t>
            </a:r>
          </a:p>
          <a:p>
            <a:pPr marL="457200" indent="-457200">
              <a:lnSpc>
                <a:spcPct val="114000"/>
              </a:lnSpc>
              <a:buFont typeface="Wingdings" panose="05000000000000000000" pitchFamily="2" charset="2"/>
              <a:buChar char="§"/>
            </a:pPr>
            <a:r>
              <a:rPr lang="en-US" sz="2400" dirty="0" err="1" smtClean="0">
                <a:latin typeface="Times New Roman" pitchFamily="18" charset="0"/>
                <a:cs typeface="Times New Roman" pitchFamily="18" charset="0"/>
              </a:rPr>
              <a:t>Hãy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nhở</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bè</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nhau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tích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hoàn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nhiệm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vụ</a:t>
            </a:r>
            <a:r>
              <a:rPr lang="en-US" sz="2400" dirty="0" smtClean="0">
                <a:latin typeface="Times New Roman" pitchFamily="18" charset="0"/>
                <a:cs typeface="Times New Roman" pitchFamily="18" charset="0"/>
              </a:rPr>
              <a:t>.</a:t>
            </a:r>
          </a:p>
          <a:p>
            <a:pPr marL="457200" indent="-457200">
              <a:lnSpc>
                <a:spcPct val="114000"/>
              </a:lnSpc>
              <a:buFont typeface="Wingdings" panose="05000000000000000000" pitchFamily="2" charset="2"/>
              <a:buChar char="§"/>
            </a:pP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mỗi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hãy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ghi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cuốn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sổ</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nhỏ</a:t>
            </a:r>
            <a:r>
              <a:rPr lang="en-US" sz="2400" dirty="0" smtClean="0">
                <a:latin typeface="Times New Roman" pitchFamily="18" charset="0"/>
                <a:cs typeface="Times New Roman" pitchFamily="18" charset="0"/>
              </a:rPr>
              <a:t>.</a:t>
            </a:r>
          </a:p>
          <a:p>
            <a:pPr marL="457200" indent="-457200">
              <a:lnSpc>
                <a:spcPct val="114000"/>
              </a:lnSpc>
              <a:buFont typeface="Wingdings" panose="05000000000000000000" pitchFamily="2" charset="2"/>
              <a:buChar char="§"/>
            </a:pPr>
            <a:r>
              <a:rPr lang="en-US" sz="2400" dirty="0" err="1" smtClean="0">
                <a:latin typeface="Times New Roman" pitchFamily="18" charset="0"/>
                <a:cs typeface="Times New Roman" pitchFamily="18" charset="0"/>
              </a:rPr>
              <a:t>Chia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sẻ</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cuốn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sổ</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lớp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8" name="Picture 7" descr="image (8).png"/>
          <p:cNvPicPr>
            <a:picLocks noChangeAspect="1"/>
          </p:cNvPicPr>
          <p:nvPr/>
        </p:nvPicPr>
        <p:blipFill>
          <a:blip r:embed="rId3"/>
          <a:srcRect l="4167" t="29806" r="5000" b="37884"/>
          <a:stretch>
            <a:fillRect/>
          </a:stretch>
        </p:blipFill>
        <p:spPr>
          <a:xfrm>
            <a:off x="838200" y="228600"/>
            <a:ext cx="8305800" cy="1066800"/>
          </a:xfrm>
          <a:prstGeom prst="rect">
            <a:avLst/>
          </a:prstGeom>
        </p:spPr>
      </p:pic>
      <p:sp>
        <p:nvSpPr>
          <p:cNvPr id="9" name="Rounded Rectangle 8"/>
          <p:cNvSpPr/>
          <p:nvPr/>
        </p:nvSpPr>
        <p:spPr>
          <a:xfrm>
            <a:off x="152400" y="3429000"/>
            <a:ext cx="8458200" cy="21336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Khi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được</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giao</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nhiệm</a:t>
            </a:r>
            <a:r>
              <a:rPr lang="en-US" sz="2800" dirty="0" smtClean="0">
                <a:solidFill>
                  <a:srgbClr val="C00000"/>
                </a:solidFill>
                <a:latin typeface="Times New Roman" pitchFamily="18" charset="0"/>
                <a:cs typeface="Times New Roman" pitchFamily="18" charset="0"/>
              </a:rPr>
              <a:t> v</a:t>
            </a:r>
            <a:r>
              <a:rPr lang="vi-VN" sz="2800" dirty="0" smtClean="0">
                <a:solidFill>
                  <a:srgbClr val="C00000"/>
                </a:solidFill>
                <a:latin typeface="Times New Roman" pitchFamily="18" charset="0"/>
                <a:cs typeface="Times New Roman" pitchFamily="18" charset="0"/>
              </a:rPr>
              <a:t>ụ</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gì</a:t>
            </a:r>
            <a:r>
              <a:rPr lang="en-US" sz="2800" dirty="0" smtClean="0">
                <a:solidFill>
                  <a:srgbClr val="C00000"/>
                </a:solidFill>
                <a:latin typeface="Times New Roman" pitchFamily="18" charset="0"/>
                <a:cs typeface="Times New Roman" pitchFamily="18" charset="0"/>
              </a:rPr>
              <a:t>, </a:t>
            </a:r>
            <a:r>
              <a:rPr lang="vi-VN" sz="2800" dirty="0" smtClean="0">
                <a:solidFill>
                  <a:srgbClr val="C00000"/>
                </a:solidFill>
                <a:latin typeface="Times New Roman" pitchFamily="18" charset="0"/>
                <a:cs typeface="Times New Roman" pitchFamily="18" charset="0"/>
              </a:rPr>
              <a:t>chúng ta</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cần</a:t>
            </a:r>
            <a:r>
              <a:rPr lang="en-US" sz="2800" dirty="0" smtClean="0">
                <a:solidFill>
                  <a:srgbClr val="C00000"/>
                </a:solidFill>
                <a:latin typeface="Times New Roman" pitchFamily="18" charset="0"/>
                <a:cs typeface="Times New Roman" pitchFamily="18" charset="0"/>
              </a:rPr>
              <a:t> </a:t>
            </a:r>
            <a:r>
              <a:rPr lang="nl-NL" sz="2800" dirty="0" smtClean="0">
                <a:solidFill>
                  <a:srgbClr val="C00000"/>
                </a:solidFill>
                <a:latin typeface="Times New Roman" pitchFamily="18" charset="0"/>
                <a:cs typeface="Times New Roman" pitchFamily="18" charset="0"/>
              </a:rPr>
              <a:t>cố gắng, kiên trì hoàn thành. Nếu gặp khó khăn, </a:t>
            </a:r>
            <a:r>
              <a:rPr lang="vi-VN" sz="2800" dirty="0" smtClean="0">
                <a:solidFill>
                  <a:srgbClr val="C00000"/>
                </a:solidFill>
                <a:latin typeface="Times New Roman" pitchFamily="18" charset="0"/>
                <a:cs typeface="Times New Roman" pitchFamily="18" charset="0"/>
              </a:rPr>
              <a:t>chúng ta</a:t>
            </a:r>
            <a:r>
              <a:rPr lang="nl-NL" sz="2800" dirty="0" smtClean="0">
                <a:solidFill>
                  <a:srgbClr val="C00000"/>
                </a:solidFill>
                <a:latin typeface="Times New Roman" pitchFamily="18" charset="0"/>
                <a:cs typeface="Times New Roman" pitchFamily="18" charset="0"/>
              </a:rPr>
              <a:t> có thể tìm kiếm sự hỗ trợ của người thân, bạn bè để hoàn thành nhiệm vụ đó có chất lượng.</a:t>
            </a:r>
            <a:endParaRPr lang="en-US" sz="2400" b="1" dirty="0">
              <a:solidFill>
                <a:srgbClr val="C0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483734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linds(horizontal)">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a2.png"/>
          <p:cNvPicPr>
            <a:picLocks noChangeAspect="1" noChangeArrowheads="1"/>
          </p:cNvPicPr>
          <p:nvPr/>
        </p:nvPicPr>
        <p:blipFill>
          <a:blip r:embed="rId2"/>
          <a:srcRect/>
          <a:stretch>
            <a:fillRect/>
          </a:stretch>
        </p:blipFill>
        <p:spPr bwMode="auto">
          <a:xfrm>
            <a:off x="0" y="0"/>
            <a:ext cx="969963" cy="609600"/>
          </a:xfrm>
          <a:prstGeom prst="rect">
            <a:avLst/>
          </a:prstGeom>
          <a:noFill/>
          <a:ln w="9525">
            <a:noFill/>
            <a:miter lim="800000"/>
            <a:headEnd/>
            <a:tailEnd/>
          </a:ln>
        </p:spPr>
      </p:pic>
      <p:pic>
        <p:nvPicPr>
          <p:cNvPr id="4" name="Picture 2" descr="bia2.png"/>
          <p:cNvPicPr>
            <a:picLocks noChangeAspect="1" noChangeArrowheads="1"/>
          </p:cNvPicPr>
          <p:nvPr/>
        </p:nvPicPr>
        <p:blipFill>
          <a:blip r:embed="rId3"/>
          <a:srcRect/>
          <a:stretch>
            <a:fillRect/>
          </a:stretch>
        </p:blipFill>
        <p:spPr bwMode="auto">
          <a:xfrm>
            <a:off x="8153400" y="0"/>
            <a:ext cx="990600" cy="609599"/>
          </a:xfrm>
          <a:prstGeom prst="rect">
            <a:avLst/>
          </a:prstGeom>
          <a:noFill/>
          <a:ln w="9525">
            <a:noFill/>
            <a:miter lim="800000"/>
            <a:headEnd/>
            <a:tailEnd/>
          </a:ln>
        </p:spPr>
      </p:pic>
      <p:pic>
        <p:nvPicPr>
          <p:cNvPr id="5" name="图片 8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52400" y="6248399"/>
            <a:ext cx="9601200" cy="609601"/>
          </a:xfrm>
          <a:prstGeom prst="rect">
            <a:avLst/>
          </a:prstGeom>
        </p:spPr>
      </p:pic>
      <p:pic>
        <p:nvPicPr>
          <p:cNvPr id="6" name="Picture 5" descr="image (9).png"/>
          <p:cNvPicPr>
            <a:picLocks noChangeAspect="1"/>
          </p:cNvPicPr>
          <p:nvPr/>
        </p:nvPicPr>
        <p:blipFill>
          <a:blip r:embed="rId5"/>
          <a:srcRect l="13333" t="33204" r="14167" b="39923"/>
          <a:stretch>
            <a:fillRect/>
          </a:stretch>
        </p:blipFill>
        <p:spPr>
          <a:xfrm>
            <a:off x="685800" y="457200"/>
            <a:ext cx="7924800" cy="1066800"/>
          </a:xfrm>
          <a:prstGeom prst="rect">
            <a:avLst/>
          </a:prstGeom>
        </p:spPr>
      </p:pic>
      <p:sp>
        <p:nvSpPr>
          <p:cNvPr id="7" name="Rounded Rectangle 6"/>
          <p:cNvSpPr/>
          <p:nvPr/>
        </p:nvSpPr>
        <p:spPr>
          <a:xfrm>
            <a:off x="2362200" y="3581400"/>
            <a:ext cx="6629400" cy="21336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rgbClr val="C00000"/>
                </a:solidFill>
                <a:latin typeface="Times New Roman" pitchFamily="18" charset="0"/>
                <a:cs typeface="Times New Roman" pitchFamily="18" charset="0"/>
              </a:rPr>
              <a:t>     + Thực hiện học tập theo thời gian biểu</a:t>
            </a:r>
            <a:r>
              <a:rPr lang="nl-NL" sz="2800" dirty="0" smtClean="0">
                <a:solidFill>
                  <a:srgbClr val="C00000"/>
                </a:solidFill>
                <a:latin typeface="Times New Roman" pitchFamily="18" charset="0"/>
                <a:cs typeface="Times New Roman" pitchFamily="18" charset="0"/>
              </a:rPr>
              <a:t>.</a:t>
            </a:r>
            <a:endParaRPr lang="vi-VN" sz="2800" dirty="0" smtClean="0">
              <a:solidFill>
                <a:srgbClr val="C00000"/>
              </a:solidFill>
              <a:latin typeface="Times New Roman" pitchFamily="18" charset="0"/>
              <a:cs typeface="Times New Roman" pitchFamily="18" charset="0"/>
            </a:endParaRPr>
          </a:p>
          <a:p>
            <a:r>
              <a:rPr lang="vi-VN" sz="2800" dirty="0" smtClean="0">
                <a:solidFill>
                  <a:srgbClr val="C00000"/>
                </a:solidFill>
                <a:latin typeface="Times New Roman" pitchFamily="18" charset="0"/>
                <a:cs typeface="Times New Roman" pitchFamily="18" charset="0"/>
              </a:rPr>
              <a:t>     + Mặc đúng trang phục theo quy định. </a:t>
            </a:r>
          </a:p>
          <a:p>
            <a:r>
              <a:rPr lang="vi-VN" sz="2800" dirty="0" smtClean="0">
                <a:solidFill>
                  <a:srgbClr val="C00000"/>
                </a:solidFill>
                <a:latin typeface="Times New Roman" pitchFamily="18" charset="0"/>
                <a:cs typeface="Times New Roman" pitchFamily="18" charset="0"/>
              </a:rPr>
              <a:t>     + Thi đua học tập dành nhiều điểm tốt, ...</a:t>
            </a:r>
          </a:p>
          <a:p>
            <a:endParaRPr lang="en-US" sz="2400" b="1" dirty="0">
              <a:solidFill>
                <a:srgbClr val="C00000"/>
              </a:solidFill>
              <a:latin typeface="Times New Roman" pitchFamily="18" charset="0"/>
              <a:cs typeface="Times New Roman" pitchFamily="18" charset="0"/>
            </a:endParaRPr>
          </a:p>
        </p:txBody>
      </p:sp>
      <p:sp>
        <p:nvSpPr>
          <p:cNvPr id="8" name="TextBox 7"/>
          <p:cNvSpPr txBox="1"/>
          <p:nvPr/>
        </p:nvSpPr>
        <p:spPr>
          <a:xfrm>
            <a:off x="685800" y="1295400"/>
            <a:ext cx="8458200" cy="1938992"/>
          </a:xfrm>
          <a:prstGeom prst="rect">
            <a:avLst/>
          </a:prstGeom>
          <a:noFill/>
        </p:spPr>
        <p:txBody>
          <a:bodyPr wrap="square" rtlCol="0">
            <a:spAutoFit/>
          </a:bodyPr>
          <a:lstStyle/>
          <a:p>
            <a:pPr marL="457200" indent="-457200" algn="just">
              <a:buFont typeface="Wingdings" panose="05000000000000000000" pitchFamily="2" charset="2"/>
              <a:buChar char="Ø"/>
            </a:pPr>
            <a:r>
              <a:rPr lang="en-US" sz="2400" b="1" dirty="0" err="1" smtClean="0">
                <a:latin typeface="Times New Roman" pitchFamily="18" charset="0"/>
                <a:cs typeface="Times New Roman" pitchFamily="18" charset="0"/>
              </a:rPr>
              <a:t>Hướng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dẫn</a:t>
            </a:r>
            <a:r>
              <a:rPr lang="en-US" sz="2400" b="1" dirty="0" smtClean="0">
                <a:latin typeface="Times New Roman" pitchFamily="18" charset="0"/>
                <a:cs typeface="Times New Roman" pitchFamily="18" charset="0"/>
              </a:rPr>
              <a:t>:</a:t>
            </a:r>
          </a:p>
          <a:p>
            <a:pPr marL="457200" indent="-457200" algn="just"/>
            <a:r>
              <a:rPr lang="vi-VN"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dụng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tấm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bìa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ghi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phải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tuần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tiếp</a:t>
            </a:r>
            <a:r>
              <a:rPr lang="en-US" sz="2400" dirty="0" smtClean="0">
                <a:latin typeface="Times New Roman" pitchFamily="18" charset="0"/>
                <a:cs typeface="Times New Roman" pitchFamily="18" charset="0"/>
              </a:rPr>
              <a:t>.</a:t>
            </a:r>
          </a:p>
          <a:p>
            <a:pPr marL="457200" indent="-457200" algn="just"/>
            <a:r>
              <a:rPr lang="vi-VN"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Sắp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thứ</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ưu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a:t>
            </a:r>
          </a:p>
          <a:p>
            <a:pPr marL="457200" indent="-457200" algn="just"/>
            <a:r>
              <a:rPr lang="vi-VN"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Chia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sẻ</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lớp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tuần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9" name="Picture 3"/>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asvg="http://schemas.microsoft.com/office/drawing/2016/SVG/main" xmlns="" r:embed="rId7"/>
              </a:ext>
            </a:extLst>
          </a:blip>
          <a:srcRect/>
          <a:stretch>
            <a:fillRect/>
          </a:stretch>
        </p:blipFill>
        <p:spPr>
          <a:xfrm>
            <a:off x="304800" y="3276600"/>
            <a:ext cx="1828800" cy="19540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 calcmode="lin" valueType="num">
                                      <p:cBhvr additive="base">
                                        <p:cTn id="24"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 calcmode="lin" valueType="num">
                                      <p:cBhvr additive="base">
                                        <p:cTn id="30"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linds(horizont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981200" y="533400"/>
            <a:ext cx="2667000" cy="584775"/>
          </a:xfrm>
          <a:prstGeom prst="rect">
            <a:avLst/>
          </a:prstGeom>
          <a:solidFill>
            <a:srgbClr val="FFFF00"/>
          </a:solidFill>
          <a:ln w="9525">
            <a:noFill/>
            <a:miter lim="800000"/>
            <a:headEnd/>
            <a:tailEnd/>
          </a:ln>
        </p:spPr>
        <p:txBody>
          <a:bodyPr wrap="squar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tabLst>
                <a:tab pos="5486400" algn="l"/>
              </a:tabLst>
              <a:defRPr/>
            </a:pPr>
            <a:r>
              <a:rPr lang="pt-BR" sz="3200"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ea typeface="SimSun" pitchFamily="2" charset="-122"/>
                <a:cs typeface="Arial" charset="0"/>
              </a:rPr>
              <a:t>KHỞI ĐỘNG</a:t>
            </a:r>
            <a:endParaRPr lang="pt-BR" sz="3200"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cs typeface="Arial" charset="0"/>
            </a:endParaRPr>
          </a:p>
        </p:txBody>
      </p:sp>
      <p:sp>
        <p:nvSpPr>
          <p:cNvPr id="4" name="Rounded Rectangle 3"/>
          <p:cNvSpPr/>
          <p:nvPr/>
        </p:nvSpPr>
        <p:spPr>
          <a:xfrm>
            <a:off x="533400" y="1219200"/>
            <a:ext cx="8229600" cy="10668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002060"/>
                </a:solidFill>
                <a:latin typeface="Times New Roman" pitchFamily="18" charset="0"/>
                <a:cs typeface="Times New Roman" pitchFamily="18" charset="0"/>
              </a:rPr>
              <a:t>Bài hát</a:t>
            </a:r>
            <a:r>
              <a:rPr lang="en-US" sz="2800" b="1" dirty="0" smtClean="0">
                <a:solidFill>
                  <a:srgbClr val="002060"/>
                </a:solidFill>
                <a:latin typeface="Times New Roman" pitchFamily="18" charset="0"/>
                <a:cs typeface="Times New Roman" pitchFamily="18" charset="0"/>
              </a:rPr>
              <a:t>: </a:t>
            </a:r>
            <a:r>
              <a:rPr lang="vi-VN" sz="2800" b="1" dirty="0" smtClean="0">
                <a:solidFill>
                  <a:srgbClr val="002060"/>
                </a:solidFill>
                <a:latin typeface="Times New Roman" pitchFamily="18" charset="0"/>
                <a:cs typeface="Times New Roman" pitchFamily="18" charset="0"/>
              </a:rPr>
              <a:t>Hổng dám đâu</a:t>
            </a:r>
          </a:p>
          <a:p>
            <a:pPr algn="ctr"/>
            <a:r>
              <a:rPr lang="vi-VN" sz="2000" b="1" i="1" dirty="0" smtClean="0">
                <a:solidFill>
                  <a:srgbClr val="002060"/>
                </a:solidFill>
                <a:latin typeface="Times New Roman" pitchFamily="18" charset="0"/>
                <a:cs typeface="Times New Roman" pitchFamily="18" charset="0"/>
              </a:rPr>
              <a:t>Nhạc sĩ: Nguyễn Văn Hiên</a:t>
            </a:r>
          </a:p>
        </p:txBody>
      </p:sp>
      <p:pic>
        <p:nvPicPr>
          <p:cNvPr id="7" name="Picture 6" descr="image (1).png"/>
          <p:cNvPicPr>
            <a:picLocks noChangeAspect="1"/>
          </p:cNvPicPr>
          <p:nvPr/>
        </p:nvPicPr>
        <p:blipFill>
          <a:blip r:embed="rId2"/>
          <a:srcRect l="8333" t="26136" r="13333" b="3466"/>
          <a:stretch>
            <a:fillRect/>
          </a:stretch>
        </p:blipFill>
        <p:spPr>
          <a:xfrm>
            <a:off x="609600" y="2438400"/>
            <a:ext cx="8077200" cy="3962400"/>
          </a:xfrm>
          <a:prstGeom prst="rect">
            <a:avLst/>
          </a:prstGeom>
        </p:spPr>
      </p:pic>
      <p:pic>
        <p:nvPicPr>
          <p:cNvPr id="9" name="Picture 2" descr="bia2.png"/>
          <p:cNvPicPr>
            <a:picLocks noChangeAspect="1" noChangeArrowheads="1"/>
          </p:cNvPicPr>
          <p:nvPr/>
        </p:nvPicPr>
        <p:blipFill>
          <a:blip r:embed="rId3"/>
          <a:srcRect/>
          <a:stretch>
            <a:fillRect/>
          </a:stretch>
        </p:blipFill>
        <p:spPr bwMode="auto">
          <a:xfrm>
            <a:off x="0" y="0"/>
            <a:ext cx="969963" cy="609600"/>
          </a:xfrm>
          <a:prstGeom prst="rect">
            <a:avLst/>
          </a:prstGeom>
          <a:noFill/>
          <a:ln w="9525">
            <a:noFill/>
            <a:miter lim="800000"/>
            <a:headEnd/>
            <a:tailEnd/>
          </a:ln>
        </p:spPr>
      </p:pic>
      <p:pic>
        <p:nvPicPr>
          <p:cNvPr id="10" name="Picture 2" descr="bia2.png"/>
          <p:cNvPicPr>
            <a:picLocks noChangeAspect="1" noChangeArrowheads="1"/>
          </p:cNvPicPr>
          <p:nvPr/>
        </p:nvPicPr>
        <p:blipFill>
          <a:blip r:embed="rId4"/>
          <a:srcRect/>
          <a:stretch>
            <a:fillRect/>
          </a:stretch>
        </p:blipFill>
        <p:spPr bwMode="auto">
          <a:xfrm>
            <a:off x="8153400" y="0"/>
            <a:ext cx="990600" cy="609599"/>
          </a:xfrm>
          <a:prstGeom prst="rect">
            <a:avLst/>
          </a:prstGeom>
          <a:noFill/>
          <a:ln w="9525">
            <a:noFill/>
            <a:miter lim="800000"/>
            <a:headEnd/>
            <a:tailEnd/>
          </a:ln>
        </p:spPr>
      </p:pic>
      <p:sp>
        <p:nvSpPr>
          <p:cNvPr id="8" name="Rounded Rectangular Callout 7"/>
          <p:cNvSpPr/>
          <p:nvPr/>
        </p:nvSpPr>
        <p:spPr>
          <a:xfrm>
            <a:off x="1371600" y="4038600"/>
            <a:ext cx="5562600" cy="1143000"/>
          </a:xfrm>
          <a:prstGeom prst="wedgeRoundRectCallout">
            <a:avLst>
              <a:gd name="adj1" fmla="val -55000"/>
              <a:gd name="adj2" fmla="val 135"/>
              <a:gd name="adj3" fmla="val 1666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smtClean="0">
                <a:solidFill>
                  <a:schemeClr val="tx1"/>
                </a:solidFill>
                <a:latin typeface="Arial" panose="020B0604020202020204" pitchFamily="34" charset="0"/>
                <a:cs typeface="Arial" panose="020B0604020202020204" pitchFamily="34" charset="0"/>
              </a:rPr>
              <a:t>Em</a:t>
            </a:r>
            <a:r>
              <a:rPr lang="en-US" sz="3000" dirty="0" smtClean="0">
                <a:solidFill>
                  <a:schemeClr val="tx1"/>
                </a:solidFill>
                <a:latin typeface="Arial" panose="020B0604020202020204" pitchFamily="34" charset="0"/>
                <a:cs typeface="Arial" panose="020B0604020202020204" pitchFamily="34" charset="0"/>
              </a:rPr>
              <a:t> </a:t>
            </a:r>
            <a:r>
              <a:rPr lang="en-US" sz="3000" dirty="0" err="1" smtClean="0">
                <a:solidFill>
                  <a:schemeClr val="tx1"/>
                </a:solidFill>
                <a:latin typeface="Arial" panose="020B0604020202020204" pitchFamily="34" charset="0"/>
                <a:cs typeface="Arial" panose="020B0604020202020204" pitchFamily="34" charset="0"/>
              </a:rPr>
              <a:t>còn</a:t>
            </a:r>
            <a:r>
              <a:rPr lang="en-US" sz="3000" dirty="0" smtClean="0">
                <a:solidFill>
                  <a:schemeClr val="tx1"/>
                </a:solidFill>
                <a:latin typeface="Arial" panose="020B0604020202020204" pitchFamily="34" charset="0"/>
                <a:cs typeface="Arial" panose="020B0604020202020204" pitchFamily="34" charset="0"/>
              </a:rPr>
              <a:t> </a:t>
            </a:r>
            <a:r>
              <a:rPr lang="en-US" sz="3000" dirty="0" err="1" smtClean="0">
                <a:solidFill>
                  <a:schemeClr val="tx1"/>
                </a:solidFill>
                <a:latin typeface="Arial" panose="020B0604020202020204" pitchFamily="34" charset="0"/>
                <a:cs typeface="Arial" panose="020B0604020202020204" pitchFamily="34" charset="0"/>
              </a:rPr>
              <a:t>phải</a:t>
            </a:r>
            <a:r>
              <a:rPr lang="en-US" sz="3000" dirty="0" smtClean="0">
                <a:solidFill>
                  <a:schemeClr val="tx1"/>
                </a:solidFill>
                <a:latin typeface="Arial" panose="020B0604020202020204" pitchFamily="34" charset="0"/>
                <a:cs typeface="Arial" panose="020B0604020202020204" pitchFamily="34" charset="0"/>
              </a:rPr>
              <a:t> </a:t>
            </a:r>
            <a:r>
              <a:rPr lang="en-US" sz="3000" dirty="0" err="1" smtClean="0">
                <a:solidFill>
                  <a:schemeClr val="tx1"/>
                </a:solidFill>
                <a:latin typeface="Arial" panose="020B0604020202020204" pitchFamily="34" charset="0"/>
                <a:cs typeface="Arial" panose="020B0604020202020204" pitchFamily="34" charset="0"/>
              </a:rPr>
              <a:t>học</a:t>
            </a:r>
            <a:r>
              <a:rPr lang="en-US" sz="3000" dirty="0" smtClean="0">
                <a:solidFill>
                  <a:schemeClr val="tx1"/>
                </a:solidFill>
                <a:latin typeface="Arial" panose="020B0604020202020204" pitchFamily="34" charset="0"/>
                <a:cs typeface="Arial" panose="020B0604020202020204" pitchFamily="34" charset="0"/>
              </a:rPr>
              <a:t> </a:t>
            </a:r>
            <a:r>
              <a:rPr lang="en-US" sz="3000" dirty="0" err="1" smtClean="0">
                <a:solidFill>
                  <a:schemeClr val="tx1"/>
                </a:solidFill>
                <a:latin typeface="Arial" panose="020B0604020202020204" pitchFamily="34" charset="0"/>
                <a:cs typeface="Arial" panose="020B0604020202020204" pitchFamily="34" charset="0"/>
              </a:rPr>
              <a:t>bài</a:t>
            </a:r>
            <a:r>
              <a:rPr lang="en-US" sz="3000" dirty="0" smtClean="0">
                <a:solidFill>
                  <a:schemeClr val="tx1"/>
                </a:solidFill>
                <a:latin typeface="Arial" panose="020B0604020202020204" pitchFamily="34" charset="0"/>
                <a:cs typeface="Arial" panose="020B0604020202020204" pitchFamily="34" charset="0"/>
              </a:rPr>
              <a:t>.</a:t>
            </a:r>
            <a:endParaRPr lang="en-US" sz="3000" dirty="0">
              <a:solidFill>
                <a:schemeClr val="tx1"/>
              </a:solidFill>
              <a:latin typeface="Arial" panose="020B0604020202020204" pitchFamily="34" charset="0"/>
              <a:cs typeface="Arial" panose="020B0604020202020204" pitchFamily="34" charset="0"/>
            </a:endParaRPr>
          </a:p>
        </p:txBody>
      </p:sp>
      <p:sp>
        <p:nvSpPr>
          <p:cNvPr id="11" name="Rounded Rectangular Callout 10"/>
          <p:cNvSpPr/>
          <p:nvPr/>
        </p:nvSpPr>
        <p:spPr>
          <a:xfrm>
            <a:off x="1371600" y="5181600"/>
            <a:ext cx="5562600" cy="1063057"/>
          </a:xfrm>
          <a:prstGeom prst="wedgeRoundRectCallout">
            <a:avLst>
              <a:gd name="adj1" fmla="val -54253"/>
              <a:gd name="adj2" fmla="val 6131"/>
              <a:gd name="adj3" fmla="val 1666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smtClean="0">
                <a:solidFill>
                  <a:schemeClr val="tx1"/>
                </a:solidFill>
                <a:latin typeface="Arial" panose="020B0604020202020204" pitchFamily="34" charset="0"/>
                <a:cs typeface="Arial" panose="020B0604020202020204" pitchFamily="34" charset="0"/>
              </a:rPr>
              <a:t>Em</a:t>
            </a:r>
            <a:r>
              <a:rPr lang="en-US" sz="3000" dirty="0" smtClean="0">
                <a:solidFill>
                  <a:schemeClr val="tx1"/>
                </a:solidFill>
                <a:latin typeface="Arial" panose="020B0604020202020204" pitchFamily="34" charset="0"/>
                <a:cs typeface="Arial" panose="020B0604020202020204" pitchFamily="34" charset="0"/>
              </a:rPr>
              <a:t> </a:t>
            </a:r>
            <a:r>
              <a:rPr lang="en-US" sz="3000" dirty="0" err="1" smtClean="0">
                <a:solidFill>
                  <a:schemeClr val="tx1"/>
                </a:solidFill>
                <a:latin typeface="Arial" panose="020B0604020202020204" pitchFamily="34" charset="0"/>
                <a:cs typeface="Arial" panose="020B0604020202020204" pitchFamily="34" charset="0"/>
              </a:rPr>
              <a:t>còn</a:t>
            </a:r>
            <a:r>
              <a:rPr lang="en-US" sz="3000" dirty="0" smtClean="0">
                <a:solidFill>
                  <a:schemeClr val="tx1"/>
                </a:solidFill>
                <a:latin typeface="Arial" panose="020B0604020202020204" pitchFamily="34" charset="0"/>
                <a:cs typeface="Arial" panose="020B0604020202020204" pitchFamily="34" charset="0"/>
              </a:rPr>
              <a:t> </a:t>
            </a:r>
            <a:r>
              <a:rPr lang="en-US" sz="3000" dirty="0" err="1" smtClean="0">
                <a:solidFill>
                  <a:schemeClr val="tx1"/>
                </a:solidFill>
                <a:latin typeface="Arial" panose="020B0604020202020204" pitchFamily="34" charset="0"/>
                <a:cs typeface="Arial" panose="020B0604020202020204" pitchFamily="34" charset="0"/>
              </a:rPr>
              <a:t>phải</a:t>
            </a:r>
            <a:r>
              <a:rPr lang="en-US" sz="3000" dirty="0" smtClean="0">
                <a:solidFill>
                  <a:schemeClr val="tx1"/>
                </a:solidFill>
                <a:latin typeface="Arial" panose="020B0604020202020204" pitchFamily="34" charset="0"/>
                <a:cs typeface="Arial" panose="020B0604020202020204" pitchFamily="34" charset="0"/>
              </a:rPr>
              <a:t> </a:t>
            </a:r>
            <a:r>
              <a:rPr lang="en-US" sz="3000" dirty="0" err="1" smtClean="0">
                <a:solidFill>
                  <a:schemeClr val="tx1"/>
                </a:solidFill>
                <a:latin typeface="Arial" panose="020B0604020202020204" pitchFamily="34" charset="0"/>
                <a:cs typeface="Arial" panose="020B0604020202020204" pitchFamily="34" charset="0"/>
              </a:rPr>
              <a:t>ôn</a:t>
            </a:r>
            <a:r>
              <a:rPr lang="en-US" sz="3000" dirty="0" smtClean="0">
                <a:solidFill>
                  <a:schemeClr val="tx1"/>
                </a:solidFill>
                <a:latin typeface="Arial" panose="020B0604020202020204" pitchFamily="34" charset="0"/>
                <a:cs typeface="Arial" panose="020B0604020202020204" pitchFamily="34" charset="0"/>
              </a:rPr>
              <a:t> </a:t>
            </a:r>
            <a:r>
              <a:rPr lang="en-US" sz="3000" dirty="0" err="1" smtClean="0">
                <a:solidFill>
                  <a:schemeClr val="tx1"/>
                </a:solidFill>
                <a:latin typeface="Arial" panose="020B0604020202020204" pitchFamily="34" charset="0"/>
                <a:cs typeface="Arial" panose="020B0604020202020204" pitchFamily="34" charset="0"/>
              </a:rPr>
              <a:t>bài</a:t>
            </a:r>
            <a:r>
              <a:rPr lang="en-US" sz="3000" dirty="0" smtClean="0">
                <a:solidFill>
                  <a:schemeClr val="tx1"/>
                </a:solidFill>
                <a:latin typeface="Arial" panose="020B0604020202020204" pitchFamily="34" charset="0"/>
                <a:cs typeface="Arial" panose="020B0604020202020204" pitchFamily="34" charset="0"/>
              </a:rPr>
              <a:t>…</a:t>
            </a:r>
            <a:endParaRPr lang="en-US" sz="3000"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amond(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1752600" y="3581400"/>
            <a:ext cx="4970665" cy="129540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00FF"/>
                </a:solidFill>
                <a:latin typeface="Times New Roman" pitchFamily="18" charset="0"/>
                <a:cs typeface="Times New Roman" pitchFamily="18" charset="0"/>
              </a:rPr>
              <a:t>Củng</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cố</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dặn</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dò</a:t>
            </a:r>
            <a:endParaRPr lang="en-US" sz="3200" b="1" dirty="0">
              <a:solidFill>
                <a:srgbClr val="0000FF"/>
              </a:solidFill>
              <a:latin typeface="Times New Roman" pitchFamily="18" charset="0"/>
              <a:cs typeface="Times New Roman" pitchFamily="18" charset="0"/>
            </a:endParaRPr>
          </a:p>
        </p:txBody>
      </p:sp>
      <p:pic>
        <p:nvPicPr>
          <p:cNvPr id="11" name="图片 8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5943600"/>
            <a:ext cx="9601200" cy="914400"/>
          </a:xfrm>
          <a:prstGeom prst="rect">
            <a:avLst/>
          </a:prstGeom>
        </p:spPr>
      </p:pic>
      <p:pic>
        <p:nvPicPr>
          <p:cNvPr id="7" name="Picture 6" descr="bia2.png"/>
          <p:cNvPicPr>
            <a:picLocks noChangeAspect="1" noChangeArrowheads="1"/>
          </p:cNvPicPr>
          <p:nvPr/>
        </p:nvPicPr>
        <p:blipFill>
          <a:blip r:embed="rId3"/>
          <a:srcRect/>
          <a:stretch>
            <a:fillRect/>
          </a:stretch>
        </p:blipFill>
        <p:spPr bwMode="auto">
          <a:xfrm>
            <a:off x="0" y="0"/>
            <a:ext cx="969963" cy="609600"/>
          </a:xfrm>
          <a:prstGeom prst="rect">
            <a:avLst/>
          </a:prstGeom>
          <a:noFill/>
          <a:ln w="9525">
            <a:noFill/>
            <a:miter lim="800000"/>
            <a:headEnd/>
            <a:tailEnd/>
          </a:ln>
        </p:spPr>
      </p:pic>
      <p:pic>
        <p:nvPicPr>
          <p:cNvPr id="8" name="Picture 2" descr="bia2.png"/>
          <p:cNvPicPr>
            <a:picLocks noChangeAspect="1" noChangeArrowheads="1"/>
          </p:cNvPicPr>
          <p:nvPr/>
        </p:nvPicPr>
        <p:blipFill>
          <a:blip r:embed="rId4"/>
          <a:srcRect/>
          <a:stretch>
            <a:fillRect/>
          </a:stretch>
        </p:blipFill>
        <p:spPr bwMode="auto">
          <a:xfrm>
            <a:off x="8153400" y="0"/>
            <a:ext cx="990600" cy="609599"/>
          </a:xfrm>
          <a:prstGeom prst="rect">
            <a:avLst/>
          </a:prstGeom>
          <a:noFill/>
          <a:ln w="9525">
            <a:noFill/>
            <a:miter lim="800000"/>
            <a:headEnd/>
            <a:tailEnd/>
          </a:ln>
        </p:spPr>
      </p:pic>
      <p:pic>
        <p:nvPicPr>
          <p:cNvPr id="9" name="Picture 8" descr="image.png"/>
          <p:cNvPicPr>
            <a:picLocks noChangeAspect="1"/>
          </p:cNvPicPr>
          <p:nvPr/>
        </p:nvPicPr>
        <p:blipFill>
          <a:blip r:embed="rId5"/>
          <a:srcRect l="10000" t="12923" r="10833" b="15241"/>
          <a:stretch>
            <a:fillRect/>
          </a:stretch>
        </p:blipFill>
        <p:spPr>
          <a:xfrm>
            <a:off x="609600" y="457200"/>
            <a:ext cx="8229600" cy="2971800"/>
          </a:xfrm>
          <a:prstGeom prst="rect">
            <a:avLst/>
          </a:prstGeom>
        </p:spPr>
      </p:pic>
      <p:pic>
        <p:nvPicPr>
          <p:cNvPr id="10" name="Picture 9"/>
          <p:cNvPicPr/>
          <p:nvPr/>
        </p:nvPicPr>
        <p:blipFill>
          <a:blip r:embed="rId6"/>
          <a:srcRect/>
          <a:stretch>
            <a:fillRect/>
          </a:stretch>
        </p:blipFill>
        <p:spPr bwMode="auto">
          <a:xfrm>
            <a:off x="1676400" y="4572000"/>
            <a:ext cx="1431925" cy="2286000"/>
          </a:xfrm>
          <a:prstGeom prst="rect">
            <a:avLst/>
          </a:prstGeom>
          <a:noFill/>
          <a:ln w="9525">
            <a:noFill/>
            <a:miter lim="800000"/>
            <a:headEnd/>
            <a:tailEnd/>
          </a:ln>
        </p:spPr>
      </p:pic>
      <p:pic>
        <p:nvPicPr>
          <p:cNvPr id="13" name="Picture 12"/>
          <p:cNvPicPr/>
          <p:nvPr/>
        </p:nvPicPr>
        <p:blipFill>
          <a:blip r:embed="rId6"/>
          <a:srcRect/>
          <a:stretch>
            <a:fillRect/>
          </a:stretch>
        </p:blipFill>
        <p:spPr bwMode="auto">
          <a:xfrm>
            <a:off x="5715000" y="4876800"/>
            <a:ext cx="1431925" cy="2193925"/>
          </a:xfrm>
          <a:prstGeom prst="rect">
            <a:avLst/>
          </a:prstGeom>
          <a:noFill/>
          <a:ln w="9525">
            <a:noFill/>
            <a:miter lim="800000"/>
            <a:headEnd/>
            <a:tailEnd/>
          </a:ln>
        </p:spPr>
      </p:pic>
      <p:pic>
        <p:nvPicPr>
          <p:cNvPr id="14" name="Picture 13"/>
          <p:cNvPicPr/>
          <p:nvPr/>
        </p:nvPicPr>
        <p:blipFill>
          <a:blip r:embed="rId6"/>
          <a:srcRect/>
          <a:stretch>
            <a:fillRect/>
          </a:stretch>
        </p:blipFill>
        <p:spPr bwMode="auto">
          <a:xfrm>
            <a:off x="3733800" y="5181600"/>
            <a:ext cx="1431925" cy="18129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51" name="WordArt 111"/>
          <p:cNvSpPr>
            <a:spLocks noChangeArrowheads="1" noChangeShapeType="1" noTextEdit="1"/>
          </p:cNvSpPr>
          <p:nvPr/>
        </p:nvSpPr>
        <p:spPr bwMode="auto">
          <a:xfrm>
            <a:off x="533400" y="1905000"/>
            <a:ext cx="7848600" cy="1092200"/>
          </a:xfrm>
          <a:prstGeom prst="rect">
            <a:avLst/>
          </a:prstGeom>
          <a:solidFill>
            <a:schemeClr val="accent6">
              <a:lumMod val="60000"/>
              <a:lumOff val="40000"/>
            </a:schemeClr>
          </a:solidFill>
        </p:spPr>
        <p:txBody>
          <a:bodyPr wrap="none" fromWordArt="1">
            <a:prstTxWarp prst="textPlain">
              <a:avLst>
                <a:gd name="adj" fmla="val 50000"/>
              </a:avLst>
            </a:prstTxWarp>
          </a:bodyPr>
          <a:lstStyle/>
          <a:p>
            <a:pPr algn="ctr"/>
            <a:r>
              <a:rPr lang="vi-VN" sz="3600" b="1" kern="10" dirty="0" smtClean="0">
                <a:ln w="12700">
                  <a:solidFill>
                    <a:srgbClr val="3366FF"/>
                  </a:solidFill>
                  <a:round/>
                  <a:headEnd/>
                  <a:tailEnd/>
                </a:ln>
                <a:solidFill>
                  <a:srgbClr val="7030A0"/>
                </a:solidFill>
                <a:latin typeface="+mj-lt"/>
                <a:cs typeface="Arial"/>
              </a:rPr>
              <a:t> Chúc các em chăm ngoan học giỏi!</a:t>
            </a:r>
            <a:endParaRPr lang="en-US" sz="3600" b="1" kern="10" dirty="0">
              <a:ln w="12700">
                <a:solidFill>
                  <a:srgbClr val="3366FF"/>
                </a:solidFill>
                <a:round/>
                <a:headEnd/>
                <a:tailEnd/>
              </a:ln>
              <a:solidFill>
                <a:srgbClr val="7030A0"/>
              </a:solidFill>
              <a:latin typeface="+mj-lt"/>
              <a:cs typeface="Arial"/>
            </a:endParaRPr>
          </a:p>
        </p:txBody>
      </p:sp>
      <p:pic>
        <p:nvPicPr>
          <p:cNvPr id="10" name="Picture 9"/>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447800" cy="1447800"/>
          </a:xfrm>
          <a:prstGeom prst="rect">
            <a:avLst/>
          </a:prstGeom>
        </p:spPr>
      </p:pic>
      <p:pic>
        <p:nvPicPr>
          <p:cNvPr id="15" name="图片 8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299162"/>
            <a:ext cx="9601200" cy="1558839"/>
          </a:xfrm>
          <a:prstGeom prst="rect">
            <a:avLst/>
          </a:prstGeom>
        </p:spPr>
      </p:pic>
      <p:pic>
        <p:nvPicPr>
          <p:cNvPr id="8" name="Picture 7"/>
          <p:cNvPicPr/>
          <p:nvPr/>
        </p:nvPicPr>
        <p:blipFill>
          <a:blip r:embed="rId4"/>
          <a:srcRect/>
          <a:stretch>
            <a:fillRect/>
          </a:stretch>
        </p:blipFill>
        <p:spPr bwMode="auto">
          <a:xfrm>
            <a:off x="1524000" y="4191000"/>
            <a:ext cx="1414780" cy="2439670"/>
          </a:xfrm>
          <a:prstGeom prst="rect">
            <a:avLst/>
          </a:prstGeom>
          <a:noFill/>
          <a:ln w="9525">
            <a:noFill/>
            <a:miter lim="800000"/>
            <a:headEnd/>
            <a:tailEnd/>
          </a:ln>
        </p:spPr>
      </p:pic>
      <p:pic>
        <p:nvPicPr>
          <p:cNvPr id="11" name="Picture 10"/>
          <p:cNvPicPr/>
          <p:nvPr/>
        </p:nvPicPr>
        <p:blipFill>
          <a:blip r:embed="rId4"/>
          <a:srcRect/>
          <a:stretch>
            <a:fillRect/>
          </a:stretch>
        </p:blipFill>
        <p:spPr bwMode="auto">
          <a:xfrm>
            <a:off x="5562600" y="4191000"/>
            <a:ext cx="1414780" cy="2820670"/>
          </a:xfrm>
          <a:prstGeom prst="rect">
            <a:avLst/>
          </a:prstGeom>
          <a:noFill/>
          <a:ln w="9525">
            <a:noFill/>
            <a:miter lim="800000"/>
            <a:headEnd/>
            <a:tailEnd/>
          </a:ln>
        </p:spPr>
      </p:pic>
      <p:pic>
        <p:nvPicPr>
          <p:cNvPr id="12" name="Picture 11"/>
          <p:cNvPicPr/>
          <p:nvPr/>
        </p:nvPicPr>
        <p:blipFill>
          <a:blip r:embed="rId4"/>
          <a:srcRect/>
          <a:stretch>
            <a:fillRect/>
          </a:stretch>
        </p:blipFill>
        <p:spPr bwMode="auto">
          <a:xfrm>
            <a:off x="2286000" y="5181600"/>
            <a:ext cx="990600" cy="1449070"/>
          </a:xfrm>
          <a:prstGeom prst="rect">
            <a:avLst/>
          </a:prstGeom>
          <a:noFill/>
          <a:ln w="9525">
            <a:noFill/>
            <a:miter lim="800000"/>
            <a:headEnd/>
            <a:tailEnd/>
          </a:ln>
        </p:spPr>
      </p:pic>
      <p:pic>
        <p:nvPicPr>
          <p:cNvPr id="13" name="Picture 12"/>
          <p:cNvPicPr/>
          <p:nvPr/>
        </p:nvPicPr>
        <p:blipFill>
          <a:blip r:embed="rId4"/>
          <a:srcRect/>
          <a:stretch>
            <a:fillRect/>
          </a:stretch>
        </p:blipFill>
        <p:spPr bwMode="auto">
          <a:xfrm>
            <a:off x="5334000" y="5334000"/>
            <a:ext cx="1143000" cy="1677670"/>
          </a:xfrm>
          <a:prstGeom prst="rect">
            <a:avLst/>
          </a:prstGeom>
          <a:noFill/>
          <a:ln w="9525">
            <a:noFill/>
            <a:miter lim="800000"/>
            <a:headEnd/>
            <a:tailEnd/>
          </a:ln>
        </p:spPr>
      </p:pic>
      <p:pic>
        <p:nvPicPr>
          <p:cNvPr id="16" name="Picture 15"/>
          <p:cNvPicPr/>
          <p:nvPr/>
        </p:nvPicPr>
        <p:blipFill>
          <a:blip r:embed="rId4"/>
          <a:srcRect/>
          <a:stretch>
            <a:fillRect/>
          </a:stretch>
        </p:blipFill>
        <p:spPr bwMode="auto">
          <a:xfrm>
            <a:off x="6705600" y="4800600"/>
            <a:ext cx="652780" cy="2209800"/>
          </a:xfrm>
          <a:prstGeom prst="rect">
            <a:avLst/>
          </a:prstGeom>
          <a:noFill/>
          <a:ln w="9525">
            <a:noFill/>
            <a:miter lim="800000"/>
            <a:headEnd/>
            <a:tailEnd/>
          </a:ln>
        </p:spPr>
      </p:pic>
      <p:pic>
        <p:nvPicPr>
          <p:cNvPr id="17" name="Picture 16"/>
          <p:cNvPicPr/>
          <p:nvPr/>
        </p:nvPicPr>
        <p:blipFill>
          <a:blip r:embed="rId5"/>
          <a:srcRect/>
          <a:stretch>
            <a:fillRect/>
          </a:stretch>
        </p:blipFill>
        <p:spPr bwMode="auto">
          <a:xfrm>
            <a:off x="7467600" y="838200"/>
            <a:ext cx="923290" cy="1405890"/>
          </a:xfrm>
          <a:prstGeom prst="rect">
            <a:avLst/>
          </a:prstGeom>
          <a:noFill/>
          <a:ln w="9525">
            <a:noFill/>
            <a:miter lim="800000"/>
            <a:headEnd/>
            <a:tailEnd/>
          </a:ln>
        </p:spPr>
      </p:pic>
      <p:pic>
        <p:nvPicPr>
          <p:cNvPr id="19" name="Picture 18"/>
          <p:cNvPicPr/>
          <p:nvPr/>
        </p:nvPicPr>
        <p:blipFill>
          <a:blip r:embed="rId6"/>
          <a:srcRect/>
          <a:stretch>
            <a:fillRect/>
          </a:stretch>
        </p:blipFill>
        <p:spPr bwMode="auto">
          <a:xfrm rot="3012168">
            <a:off x="3459345" y="3561038"/>
            <a:ext cx="1115060" cy="7997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7151"/>
                                        </p:tgtEl>
                                        <p:attrNameLst>
                                          <p:attrName>style.visibility</p:attrName>
                                        </p:attrNameLst>
                                      </p:cBhvr>
                                      <p:to>
                                        <p:strVal val="visible"/>
                                      </p:to>
                                    </p:set>
                                    <p:animEffect transition="in" filter="fade">
                                      <p:cBhvr>
                                        <p:cTn id="7" dur="1155" decel="100000"/>
                                        <p:tgtEl>
                                          <p:spTgt spid="87151"/>
                                        </p:tgtEl>
                                      </p:cBhvr>
                                    </p:animEffect>
                                    <p:animScale>
                                      <p:cBhvr>
                                        <p:cTn id="8" dur="1155" decel="100000"/>
                                        <p:tgtEl>
                                          <p:spTgt spid="87151"/>
                                        </p:tgtEl>
                                      </p:cBhvr>
                                      <p:from x="10000" y="10000"/>
                                      <p:to x="200000" y="450000"/>
                                    </p:animScale>
                                    <p:animScale>
                                      <p:cBhvr>
                                        <p:cTn id="9" dur="1845" accel="100000" fill="hold">
                                          <p:stCondLst>
                                            <p:cond delay="1155"/>
                                          </p:stCondLst>
                                        </p:cTn>
                                        <p:tgtEl>
                                          <p:spTgt spid="87151"/>
                                        </p:tgtEl>
                                      </p:cBhvr>
                                      <p:from x="200000" y="450000"/>
                                      <p:to x="100000" y="100000"/>
                                    </p:animScale>
                                    <p:set>
                                      <p:cBhvr>
                                        <p:cTn id="10" dur="1155" fill="hold"/>
                                        <p:tgtEl>
                                          <p:spTgt spid="87151"/>
                                        </p:tgtEl>
                                        <p:attrNameLst>
                                          <p:attrName>ppt_x</p:attrName>
                                        </p:attrNameLst>
                                      </p:cBhvr>
                                      <p:to>
                                        <p:strVal val="(0.5)"/>
                                      </p:to>
                                    </p:set>
                                    <p:anim from="(0.5)" to="(#ppt_x)" calcmode="lin" valueType="num">
                                      <p:cBhvr>
                                        <p:cTn id="11" dur="1845" accel="100000" fill="hold">
                                          <p:stCondLst>
                                            <p:cond delay="1155"/>
                                          </p:stCondLst>
                                        </p:cTn>
                                        <p:tgtEl>
                                          <p:spTgt spid="87151"/>
                                        </p:tgtEl>
                                        <p:attrNameLst>
                                          <p:attrName>ppt_x</p:attrName>
                                        </p:attrNameLst>
                                      </p:cBhvr>
                                    </p:anim>
                                    <p:set>
                                      <p:cBhvr>
                                        <p:cTn id="12" dur="1155" fill="hold"/>
                                        <p:tgtEl>
                                          <p:spTgt spid="87151"/>
                                        </p:tgtEl>
                                        <p:attrNameLst>
                                          <p:attrName>ppt_y</p:attrName>
                                        </p:attrNameLst>
                                      </p:cBhvr>
                                      <p:to>
                                        <p:strVal val="(#ppt_y+0.4)"/>
                                      </p:to>
                                    </p:set>
                                    <p:anim from="(#ppt_y+0.4)" to="(#ppt_y)" calcmode="lin" valueType="num">
                                      <p:cBhvr>
                                        <p:cTn id="13" dur="1845" accel="100000" fill="hold">
                                          <p:stCondLst>
                                            <p:cond delay="1155"/>
                                          </p:stCondLst>
                                        </p:cTn>
                                        <p:tgtEl>
                                          <p:spTgt spid="8715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838200" y="533400"/>
            <a:ext cx="1524000" cy="457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strike="noStrike" kern="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Đạo</a:t>
            </a:r>
            <a:r>
              <a:rPr kumimoji="0" lang="en-US" sz="2400" b="1" i="0" strike="noStrike" kern="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en-US" sz="2400" b="1" i="0" strike="noStrike" kern="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đức</a:t>
            </a:r>
            <a:r>
              <a:rPr kumimoji="0" lang="en-US" sz="2400" b="1" i="0" strike="noStrike" kern="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en-US" sz="2400" b="0" i="0"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
            </a:r>
            <a:br>
              <a:rPr kumimoji="0" lang="en-US" sz="2400" b="0" i="0"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br>
            <a:endParaRPr kumimoji="0" lang="en-US" sz="2400" b="1" i="0" strike="noStrike" kern="0" cap="none" spc="0" normalizeH="0" baseline="0" noProof="0" dirty="0" smtClean="0">
              <a:ln>
                <a:noFill/>
              </a:ln>
              <a:solidFill>
                <a:srgbClr val="0000FF"/>
              </a:solidFill>
              <a:effectLst/>
              <a:uLnTx/>
              <a:uFillTx/>
              <a:latin typeface="+mj-lt"/>
              <a:ea typeface="+mj-ea"/>
              <a:cs typeface="+mj-cs"/>
            </a:endParaRPr>
          </a:p>
        </p:txBody>
      </p:sp>
      <p:sp>
        <p:nvSpPr>
          <p:cNvPr id="8" name="Text Box 3"/>
          <p:cNvSpPr txBox="1">
            <a:spLocks noChangeArrowheads="1"/>
          </p:cNvSpPr>
          <p:nvPr/>
        </p:nvSpPr>
        <p:spPr bwMode="auto">
          <a:xfrm>
            <a:off x="990600" y="1600200"/>
            <a:ext cx="7391400" cy="954107"/>
          </a:xfrm>
          <a:prstGeom prst="rect">
            <a:avLst/>
          </a:prstGeom>
          <a:noFill/>
          <a:ln w="9525">
            <a:noFill/>
            <a:miter lim="800000"/>
            <a:headEnd/>
            <a:tailEnd/>
          </a:ln>
          <a:effectLst/>
        </p:spPr>
        <p:txBody>
          <a:bodyPr wrap="square">
            <a:spAutoFit/>
          </a:bodyPr>
          <a:lstStyle/>
          <a:p>
            <a:pPr algn="ctr" eaLnBrk="1" hangingPunct="1">
              <a:spcBef>
                <a:spcPts val="0"/>
              </a:spcBef>
              <a:defRPr/>
            </a:pPr>
            <a:r>
              <a:rPr lang="en-US" sz="2800" b="1" dirty="0" err="1">
                <a:effectLst>
                  <a:outerShdw blurRad="38100" dist="38100" dir="2700000" algn="tl">
                    <a:srgbClr val="C0C0C0"/>
                  </a:outerShdw>
                </a:effectLst>
                <a:latin typeface="Times New Roman" pitchFamily="18" charset="0"/>
                <a:cs typeface="Times New Roman" pitchFamily="18" charset="0"/>
              </a:rPr>
              <a:t>Bài</a:t>
            </a:r>
            <a:r>
              <a:rPr lang="en-US" sz="2800" b="1" dirty="0">
                <a:effectLst>
                  <a:outerShdw blurRad="38100" dist="38100" dir="2700000" algn="tl">
                    <a:srgbClr val="C0C0C0"/>
                  </a:outerShdw>
                </a:effectLst>
                <a:latin typeface="Times New Roman" pitchFamily="18" charset="0"/>
                <a:cs typeface="Times New Roman" pitchFamily="18" charset="0"/>
              </a:rPr>
              <a:t> </a:t>
            </a:r>
            <a:r>
              <a:rPr lang="vi-VN" sz="2800" b="1" dirty="0" smtClean="0">
                <a:effectLst>
                  <a:outerShdw blurRad="38100" dist="38100" dir="2700000" algn="tl">
                    <a:srgbClr val="C0C0C0"/>
                  </a:outerShdw>
                </a:effectLst>
                <a:latin typeface="Times New Roman" pitchFamily="18" charset="0"/>
                <a:cs typeface="Times New Roman" pitchFamily="18" charset="0"/>
              </a:rPr>
              <a:t>6</a:t>
            </a:r>
            <a:r>
              <a:rPr lang="en-US" sz="3200" b="1" dirty="0" smtClean="0">
                <a:effectLst>
                  <a:outerShdw blurRad="38100" dist="38100" dir="2700000" algn="tl">
                    <a:srgbClr val="C0C0C0"/>
                  </a:outerShdw>
                </a:effectLst>
                <a:latin typeface="Times New Roman" pitchFamily="18" charset="0"/>
                <a:cs typeface="Times New Roman" pitchFamily="18" charset="0"/>
              </a:rPr>
              <a:t>:</a:t>
            </a:r>
            <a:r>
              <a:rPr lang="vi-VN" sz="3200" b="1" dirty="0" smtClean="0">
                <a:effectLst>
                  <a:outerShdw blurRad="38100" dist="38100" dir="2700000" algn="tl">
                    <a:srgbClr val="C0C0C0"/>
                  </a:outerShdw>
                </a:effectLst>
                <a:latin typeface="Times New Roman" pitchFamily="18" charset="0"/>
                <a:cs typeface="Times New Roman" pitchFamily="18" charset="0"/>
              </a:rPr>
              <a:t> Em</a:t>
            </a:r>
            <a:r>
              <a:rPr lang="en-US" sz="3200" b="1" dirty="0" smtClean="0">
                <a:effectLst>
                  <a:outerShdw blurRad="38100" dist="38100" dir="2700000" algn="tl">
                    <a:srgbClr val="C0C0C0"/>
                  </a:outerShdw>
                </a:effectLst>
                <a:latin typeface="Times New Roman" pitchFamily="18" charset="0"/>
                <a:cs typeface="Times New Roman" pitchFamily="18" charset="0"/>
              </a:rPr>
              <a:t> </a:t>
            </a:r>
            <a:r>
              <a:rPr lang="vi-VN" sz="3200" b="1" dirty="0" smtClean="0">
                <a:effectLst>
                  <a:outerShdw blurRad="38100" dist="38100" dir="2700000" algn="tl">
                    <a:srgbClr val="C0C0C0"/>
                  </a:outerShdw>
                </a:effectLst>
                <a:latin typeface="Times New Roman" pitchFamily="18" charset="0"/>
                <a:cs typeface="Times New Roman" pitchFamily="18" charset="0"/>
              </a:rPr>
              <a:t>tích cực hoàn thành nhiệm vụ</a:t>
            </a:r>
            <a:endParaRPr lang="en-US" sz="3200" b="1" dirty="0" smtClean="0">
              <a:effectLst>
                <a:outerShdw blurRad="38100" dist="38100" dir="2700000" algn="tl">
                  <a:srgbClr val="C0C0C0"/>
                </a:outerShdw>
              </a:effectLst>
              <a:latin typeface="Times New Roman" pitchFamily="18" charset="0"/>
              <a:cs typeface="Times New Roman" pitchFamily="18" charset="0"/>
            </a:endParaRPr>
          </a:p>
          <a:p>
            <a:pPr algn="ctr" eaLnBrk="1" hangingPunct="1">
              <a:spcBef>
                <a:spcPts val="0"/>
              </a:spcBef>
              <a:defRPr/>
            </a:pPr>
            <a:r>
              <a:rPr lang="en-US" sz="2400" b="1" dirty="0" smtClean="0">
                <a:effectLst>
                  <a:outerShdw blurRad="38100" dist="38100" dir="2700000" algn="tl">
                    <a:srgbClr val="C0C0C0"/>
                  </a:outerShdw>
                </a:effectLst>
                <a:latin typeface="Times New Roman" pitchFamily="18" charset="0"/>
                <a:cs typeface="Times New Roman" pitchFamily="18" charset="0"/>
              </a:rPr>
              <a:t>(</a:t>
            </a:r>
            <a:r>
              <a:rPr lang="en-US" sz="2400" b="1" dirty="0" err="1" smtClean="0">
                <a:effectLst>
                  <a:outerShdw blurRad="38100" dist="38100" dir="2700000" algn="tl">
                    <a:srgbClr val="C0C0C0"/>
                  </a:outerShdw>
                </a:effectLst>
                <a:latin typeface="Times New Roman" pitchFamily="18" charset="0"/>
                <a:cs typeface="Times New Roman" pitchFamily="18" charset="0"/>
              </a:rPr>
              <a:t>Tiết</a:t>
            </a:r>
            <a:r>
              <a:rPr lang="en-US" sz="2400" b="1" dirty="0" smtClean="0">
                <a:effectLst>
                  <a:outerShdw blurRad="38100" dist="38100" dir="2700000" algn="tl">
                    <a:srgbClr val="C0C0C0"/>
                  </a:outerShdw>
                </a:effectLst>
                <a:latin typeface="Times New Roman" pitchFamily="18" charset="0"/>
                <a:cs typeface="Times New Roman" pitchFamily="18" charset="0"/>
              </a:rPr>
              <a:t> 1)</a:t>
            </a:r>
            <a:endParaRPr lang="en-US" sz="2400" dirty="0" smtClean="0">
              <a:latin typeface="Times New Roman" pitchFamily="18" charset="0"/>
              <a:cs typeface="Times New Roman" pitchFamily="18" charset="0"/>
            </a:endParaRPr>
          </a:p>
        </p:txBody>
      </p:sp>
      <p:pic>
        <p:nvPicPr>
          <p:cNvPr id="4" name="Picture 2" descr="bia2.png"/>
          <p:cNvPicPr>
            <a:picLocks noChangeAspect="1" noChangeArrowheads="1"/>
          </p:cNvPicPr>
          <p:nvPr/>
        </p:nvPicPr>
        <p:blipFill>
          <a:blip r:embed="rId2"/>
          <a:srcRect/>
          <a:stretch>
            <a:fillRect/>
          </a:stretch>
        </p:blipFill>
        <p:spPr bwMode="auto">
          <a:xfrm>
            <a:off x="0" y="0"/>
            <a:ext cx="969963" cy="609600"/>
          </a:xfrm>
          <a:prstGeom prst="rect">
            <a:avLst/>
          </a:prstGeom>
          <a:noFill/>
          <a:ln w="9525">
            <a:noFill/>
            <a:miter lim="800000"/>
            <a:headEnd/>
            <a:tailEnd/>
          </a:ln>
        </p:spPr>
      </p:pic>
      <p:pic>
        <p:nvPicPr>
          <p:cNvPr id="5" name="Picture 2" descr="bia2.png"/>
          <p:cNvPicPr>
            <a:picLocks noChangeAspect="1" noChangeArrowheads="1"/>
          </p:cNvPicPr>
          <p:nvPr/>
        </p:nvPicPr>
        <p:blipFill>
          <a:blip r:embed="rId3"/>
          <a:srcRect/>
          <a:stretch>
            <a:fillRect/>
          </a:stretch>
        </p:blipFill>
        <p:spPr bwMode="auto">
          <a:xfrm>
            <a:off x="8153400" y="0"/>
            <a:ext cx="990600" cy="609599"/>
          </a:xfrm>
          <a:prstGeom prst="rect">
            <a:avLst/>
          </a:prstGeom>
          <a:noFill/>
          <a:ln w="9525">
            <a:noFill/>
            <a:miter lim="800000"/>
            <a:headEnd/>
            <a:tailEnd/>
          </a:ln>
        </p:spPr>
      </p:pic>
      <p:pic>
        <p:nvPicPr>
          <p:cNvPr id="12" name="图片 8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5943600"/>
            <a:ext cx="9601200" cy="914400"/>
          </a:xfrm>
          <a:prstGeom prst="rect">
            <a:avLst/>
          </a:prstGeom>
        </p:spPr>
      </p:pic>
      <p:pic>
        <p:nvPicPr>
          <p:cNvPr id="9" name="Picture 8" descr="image.png"/>
          <p:cNvPicPr>
            <a:picLocks noChangeAspect="1"/>
          </p:cNvPicPr>
          <p:nvPr/>
        </p:nvPicPr>
        <p:blipFill>
          <a:blip r:embed="rId5"/>
          <a:srcRect l="6667" t="6894" r="8333" b="9289"/>
          <a:stretch>
            <a:fillRect/>
          </a:stretch>
        </p:blipFill>
        <p:spPr>
          <a:xfrm>
            <a:off x="762000" y="2743200"/>
            <a:ext cx="7772400" cy="2667000"/>
          </a:xfrm>
          <a:prstGeom prst="rect">
            <a:avLst/>
          </a:prstGeom>
        </p:spPr>
      </p:pic>
      <p:sp>
        <p:nvSpPr>
          <p:cNvPr id="11" name="Rounded Rectangle 10"/>
          <p:cNvSpPr/>
          <p:nvPr/>
        </p:nvSpPr>
        <p:spPr>
          <a:xfrm>
            <a:off x="2286000" y="533400"/>
            <a:ext cx="5715000" cy="10668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smtClean="0">
                <a:solidFill>
                  <a:srgbClr val="002060"/>
                </a:solidFill>
                <a:latin typeface="Times New Roman" pitchFamily="18" charset="0"/>
                <a:cs typeface="Times New Roman" pitchFamily="18" charset="0"/>
              </a:rPr>
              <a:t>Chủ đề: Tích cực hoàn thành nhiệm vụ</a:t>
            </a:r>
            <a:endParaRPr lang="vi-VN" sz="2800" b="1" dirty="0" smtClean="0">
              <a:solidFill>
                <a:srgbClr val="00206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2).png"/>
          <p:cNvPicPr>
            <a:picLocks noChangeAspect="1"/>
          </p:cNvPicPr>
          <p:nvPr/>
        </p:nvPicPr>
        <p:blipFill>
          <a:blip r:embed="rId2" cstate="print"/>
          <a:srcRect l="5848" t="8889" r="5848" b="87222"/>
          <a:stretch>
            <a:fillRect/>
          </a:stretch>
        </p:blipFill>
        <p:spPr>
          <a:xfrm>
            <a:off x="381000" y="838200"/>
            <a:ext cx="7924800" cy="381000"/>
          </a:xfrm>
          <a:prstGeom prst="rect">
            <a:avLst/>
          </a:prstGeom>
        </p:spPr>
      </p:pic>
      <p:pic>
        <p:nvPicPr>
          <p:cNvPr id="5" name="Picture 4" descr="image (2).png"/>
          <p:cNvPicPr>
            <a:picLocks noChangeAspect="1"/>
          </p:cNvPicPr>
          <p:nvPr/>
        </p:nvPicPr>
        <p:blipFill>
          <a:blip r:embed="rId3"/>
          <a:srcRect l="9167" t="1414" r="59166" b="83243"/>
          <a:stretch>
            <a:fillRect/>
          </a:stretch>
        </p:blipFill>
        <p:spPr>
          <a:xfrm>
            <a:off x="1447800" y="76200"/>
            <a:ext cx="2895600" cy="762000"/>
          </a:xfrm>
          <a:prstGeom prst="rect">
            <a:avLst/>
          </a:prstGeom>
        </p:spPr>
      </p:pic>
      <p:pic>
        <p:nvPicPr>
          <p:cNvPr id="8" name="Picture 7" descr="image (2).png"/>
          <p:cNvPicPr>
            <a:picLocks noChangeAspect="1"/>
          </p:cNvPicPr>
          <p:nvPr/>
        </p:nvPicPr>
        <p:blipFill>
          <a:blip r:embed="rId4" cstate="print"/>
          <a:srcRect l="4722" t="14444" r="3212" b="62222"/>
          <a:stretch>
            <a:fillRect/>
          </a:stretch>
        </p:blipFill>
        <p:spPr>
          <a:xfrm>
            <a:off x="304800" y="1447800"/>
            <a:ext cx="3962400" cy="2667000"/>
          </a:xfrm>
          <a:prstGeom prst="rect">
            <a:avLst/>
          </a:prstGeom>
        </p:spPr>
      </p:pic>
      <p:pic>
        <p:nvPicPr>
          <p:cNvPr id="9" name="Picture 8" descr="image (2).png"/>
          <p:cNvPicPr>
            <a:picLocks noChangeAspect="1"/>
          </p:cNvPicPr>
          <p:nvPr/>
        </p:nvPicPr>
        <p:blipFill>
          <a:blip r:embed="rId5" cstate="print"/>
          <a:srcRect l="6037" t="37778" r="1897" b="37778"/>
          <a:stretch>
            <a:fillRect/>
          </a:stretch>
        </p:blipFill>
        <p:spPr>
          <a:xfrm>
            <a:off x="4191000" y="1447800"/>
            <a:ext cx="4648200" cy="2590800"/>
          </a:xfrm>
          <a:prstGeom prst="rect">
            <a:avLst/>
          </a:prstGeom>
        </p:spPr>
      </p:pic>
      <p:pic>
        <p:nvPicPr>
          <p:cNvPr id="10" name="Picture 9" descr="image (2).png"/>
          <p:cNvPicPr>
            <a:picLocks noChangeAspect="1"/>
          </p:cNvPicPr>
          <p:nvPr/>
        </p:nvPicPr>
        <p:blipFill>
          <a:blip r:embed="rId6"/>
          <a:srcRect l="28870" t="11111" r="27361" b="85556"/>
          <a:stretch>
            <a:fillRect/>
          </a:stretch>
        </p:blipFill>
        <p:spPr>
          <a:xfrm>
            <a:off x="2667000" y="1143000"/>
            <a:ext cx="3962400" cy="304800"/>
          </a:xfrm>
          <a:prstGeom prst="rect">
            <a:avLst/>
          </a:prstGeom>
        </p:spPr>
      </p:pic>
      <p:pic>
        <p:nvPicPr>
          <p:cNvPr id="11" name="Picture 10" descr="image (2).png"/>
          <p:cNvPicPr>
            <a:picLocks noChangeAspect="1"/>
          </p:cNvPicPr>
          <p:nvPr/>
        </p:nvPicPr>
        <p:blipFill>
          <a:blip r:embed="rId7" cstate="print"/>
          <a:srcRect l="6231" t="63333" r="4722" b="14445"/>
          <a:stretch>
            <a:fillRect/>
          </a:stretch>
        </p:blipFill>
        <p:spPr>
          <a:xfrm>
            <a:off x="304800" y="3962400"/>
            <a:ext cx="4495800" cy="2590800"/>
          </a:xfrm>
          <a:prstGeom prst="rect">
            <a:avLst/>
          </a:prstGeom>
        </p:spPr>
      </p:pic>
      <p:pic>
        <p:nvPicPr>
          <p:cNvPr id="12" name="Picture 11" descr="image (2).png"/>
          <p:cNvPicPr>
            <a:picLocks noChangeAspect="1"/>
          </p:cNvPicPr>
          <p:nvPr/>
        </p:nvPicPr>
        <p:blipFill>
          <a:blip r:embed="rId6"/>
          <a:srcRect l="6231" t="85555" r="22833"/>
          <a:stretch>
            <a:fillRect/>
          </a:stretch>
        </p:blipFill>
        <p:spPr>
          <a:xfrm>
            <a:off x="4800600" y="4267200"/>
            <a:ext cx="4038600" cy="2286000"/>
          </a:xfrm>
          <a:prstGeom prst="rect">
            <a:avLst/>
          </a:prstGeom>
        </p:spPr>
      </p:pic>
      <p:pic>
        <p:nvPicPr>
          <p:cNvPr id="13" name="Picture 2" descr="bia2.png"/>
          <p:cNvPicPr>
            <a:picLocks noChangeAspect="1" noChangeArrowheads="1"/>
          </p:cNvPicPr>
          <p:nvPr/>
        </p:nvPicPr>
        <p:blipFill>
          <a:blip r:embed="rId8"/>
          <a:srcRect/>
          <a:stretch>
            <a:fillRect/>
          </a:stretch>
        </p:blipFill>
        <p:spPr bwMode="auto">
          <a:xfrm>
            <a:off x="0" y="0"/>
            <a:ext cx="969963" cy="609600"/>
          </a:xfrm>
          <a:prstGeom prst="rect">
            <a:avLst/>
          </a:prstGeom>
          <a:noFill/>
          <a:ln w="9525">
            <a:noFill/>
            <a:miter lim="800000"/>
            <a:headEnd/>
            <a:tailEnd/>
          </a:ln>
        </p:spPr>
      </p:pic>
      <p:pic>
        <p:nvPicPr>
          <p:cNvPr id="14" name="Picture 2" descr="bia2.png"/>
          <p:cNvPicPr>
            <a:picLocks noChangeAspect="1" noChangeArrowheads="1"/>
          </p:cNvPicPr>
          <p:nvPr/>
        </p:nvPicPr>
        <p:blipFill>
          <a:blip r:embed="rId9"/>
          <a:srcRect/>
          <a:stretch>
            <a:fillRect/>
          </a:stretch>
        </p:blipFill>
        <p:spPr bwMode="auto">
          <a:xfrm>
            <a:off x="8153400" y="0"/>
            <a:ext cx="990600" cy="60959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8"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amond(in)">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par>
                                <p:cTn id="24" presetID="5"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amond(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noChangeArrowheads="1"/>
          </p:cNvSpPr>
          <p:nvPr/>
        </p:nvSpPr>
        <p:spPr bwMode="auto">
          <a:xfrm>
            <a:off x="533400" y="1600200"/>
            <a:ext cx="8382000" cy="830997"/>
          </a:xfrm>
          <a:prstGeom prst="rect">
            <a:avLst/>
          </a:prstGeom>
          <a:solidFill>
            <a:schemeClr val="accent6">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indent="-457200" fontAlgn="base">
              <a:spcBef>
                <a:spcPct val="0"/>
              </a:spcBef>
              <a:spcAft>
                <a:spcPct val="0"/>
              </a:spcAft>
              <a:buAutoNum type="alphaLcParenR"/>
            </a:pPr>
            <a:r>
              <a:rPr lang="vi-VN" sz="2400" dirty="0" smtClean="0">
                <a:latin typeface="+mj-lt"/>
              </a:rPr>
              <a:t>Hiếu đến lớp đã không làm được bài mà cô giáo yêu cầu. </a:t>
            </a:r>
            <a:endParaRPr lang="en-US" sz="2400" dirty="0" smtClean="0">
              <a:latin typeface="+mj-lt"/>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nl-NL" sz="2400" b="0" i="0" u="none" strike="noStrike" cap="none" normalizeH="0" baseline="0" dirty="0" smtClean="0">
              <a:ln>
                <a:noFill/>
              </a:ln>
              <a:solidFill>
                <a:schemeClr val="tx1"/>
              </a:solidFill>
              <a:effectLst/>
              <a:latin typeface="+mj-lt"/>
              <a:cs typeface="Arial" pitchFamily="34" charset="0"/>
            </a:endParaRPr>
          </a:p>
        </p:txBody>
      </p:sp>
      <p:sp>
        <p:nvSpPr>
          <p:cNvPr id="12" name="Rectangle 2"/>
          <p:cNvSpPr>
            <a:spLocks noChangeArrowheads="1"/>
          </p:cNvSpPr>
          <p:nvPr/>
        </p:nvSpPr>
        <p:spPr bwMode="auto">
          <a:xfrm>
            <a:off x="533400" y="2819400"/>
            <a:ext cx="8305800" cy="1569660"/>
          </a:xfrm>
          <a:prstGeom prst="rect">
            <a:avLst/>
          </a:prstGeom>
          <a:blipFill>
            <a:blip r:embed="rId2"/>
            <a:tile tx="0" ty="0" sx="100000" sy="100000" flip="none" algn="tl"/>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sz="2400" dirty="0" smtClean="0">
                <a:latin typeface="+mj-lt"/>
                <a:ea typeface="Times New Roman" pitchFamily="18" charset="0"/>
                <a:cs typeface="Arial" pitchFamily="34" charset="0"/>
              </a:rPr>
              <a:t>b)</a:t>
            </a:r>
            <a:r>
              <a:rPr lang="vi-VN" sz="2400" dirty="0" smtClean="0"/>
              <a:t> </a:t>
            </a:r>
            <a:r>
              <a:rPr lang="vi-VN" sz="2400" dirty="0" smtClean="0">
                <a:latin typeface="+mj-lt"/>
              </a:rPr>
              <a:t>Hiếu quyết tâm dậy sớm hơn, từ chối lời mời đi đá bóng cùng bạn vì vẫn chưa chuẩn bị bài cho ngày mai; buổi tối Hiếu không nên thức khuya để xem phim mà nên dành thời gian để chuẩn bị cho ngày mai tới lớp.</a:t>
            </a:r>
            <a:endParaRPr lang="en-US" sz="2400" dirty="0">
              <a:latin typeface="+mj-lt"/>
            </a:endParaRPr>
          </a:p>
        </p:txBody>
      </p:sp>
      <p:sp>
        <p:nvSpPr>
          <p:cNvPr id="13" name="Rectangle 1"/>
          <p:cNvSpPr>
            <a:spLocks noChangeArrowheads="1"/>
          </p:cNvSpPr>
          <p:nvPr/>
        </p:nvSpPr>
        <p:spPr bwMode="auto">
          <a:xfrm>
            <a:off x="457200" y="4648200"/>
            <a:ext cx="8382000" cy="830997"/>
          </a:xfrm>
          <a:prstGeom prst="rect">
            <a:avLst/>
          </a:prstGeom>
          <a:solidFill>
            <a:schemeClr val="accent6">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vi-VN" sz="2400" b="0" i="0" u="none" strike="noStrike" cap="none" normalizeH="0" baseline="0" dirty="0" smtClean="0">
                <a:ln>
                  <a:noFill/>
                </a:ln>
                <a:solidFill>
                  <a:schemeClr val="tx1"/>
                </a:solidFill>
                <a:effectLst/>
                <a:latin typeface="+mj-lt"/>
                <a:ea typeface="Times New Roman" pitchFamily="18" charset="0"/>
                <a:cs typeface="Arial" pitchFamily="34" charset="0"/>
              </a:rPr>
              <a:t>c) Tích cực hoàn thành nhiệm vụ để: Có sự tiến bộ trong học tập, nhận được sự tuyên dương của thầy cô, bạn bè, ...</a:t>
            </a:r>
            <a:endParaRPr kumimoji="0" lang="nl-NL" sz="24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ox(i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3).png"/>
          <p:cNvPicPr>
            <a:picLocks noChangeAspect="1"/>
          </p:cNvPicPr>
          <p:nvPr/>
        </p:nvPicPr>
        <p:blipFill>
          <a:blip r:embed="rId3"/>
          <a:srcRect r="54348" b="95556"/>
          <a:stretch>
            <a:fillRect/>
          </a:stretch>
        </p:blipFill>
        <p:spPr>
          <a:xfrm>
            <a:off x="1219200" y="228600"/>
            <a:ext cx="5791200" cy="685800"/>
          </a:xfrm>
          <a:prstGeom prst="rect">
            <a:avLst/>
          </a:prstGeom>
        </p:spPr>
      </p:pic>
      <p:pic>
        <p:nvPicPr>
          <p:cNvPr id="11" name="Picture 10" descr="image (3).png"/>
          <p:cNvPicPr>
            <a:picLocks noChangeAspect="1"/>
          </p:cNvPicPr>
          <p:nvPr/>
        </p:nvPicPr>
        <p:blipFill>
          <a:blip r:embed="rId3"/>
          <a:srcRect l="5492" t="4444" r="5492" b="57778"/>
          <a:stretch>
            <a:fillRect/>
          </a:stretch>
        </p:blipFill>
        <p:spPr>
          <a:xfrm>
            <a:off x="457200" y="914400"/>
            <a:ext cx="8458200" cy="2514600"/>
          </a:xfrm>
          <a:prstGeom prst="rect">
            <a:avLst/>
          </a:prstGeom>
        </p:spPr>
      </p:pic>
      <p:pic>
        <p:nvPicPr>
          <p:cNvPr id="12" name="Picture 11" descr="image (3).png"/>
          <p:cNvPicPr>
            <a:picLocks noChangeAspect="1"/>
          </p:cNvPicPr>
          <p:nvPr/>
        </p:nvPicPr>
        <p:blipFill>
          <a:blip r:embed="rId4" cstate="print"/>
          <a:srcRect l="5492" t="41111" r="6975" b="30000"/>
          <a:stretch>
            <a:fillRect/>
          </a:stretch>
        </p:blipFill>
        <p:spPr>
          <a:xfrm>
            <a:off x="457200" y="3505200"/>
            <a:ext cx="4267200" cy="1981200"/>
          </a:xfrm>
          <a:prstGeom prst="rect">
            <a:avLst/>
          </a:prstGeom>
        </p:spPr>
      </p:pic>
      <p:pic>
        <p:nvPicPr>
          <p:cNvPr id="13" name="Picture 12" descr="image (3).png"/>
          <p:cNvPicPr>
            <a:picLocks noChangeAspect="1"/>
          </p:cNvPicPr>
          <p:nvPr/>
        </p:nvPicPr>
        <p:blipFill>
          <a:blip r:embed="rId3"/>
          <a:srcRect l="5492" t="70000" r="48516"/>
          <a:stretch>
            <a:fillRect/>
          </a:stretch>
        </p:blipFill>
        <p:spPr>
          <a:xfrm>
            <a:off x="4876800" y="3352800"/>
            <a:ext cx="4038600" cy="2057400"/>
          </a:xfrm>
          <a:prstGeom prst="rect">
            <a:avLst/>
          </a:prstGeom>
        </p:spPr>
      </p:pic>
      <p:pic>
        <p:nvPicPr>
          <p:cNvPr id="14" name="Picture 13" descr="image (3).png"/>
          <p:cNvPicPr>
            <a:picLocks noChangeAspect="1"/>
          </p:cNvPicPr>
          <p:nvPr/>
        </p:nvPicPr>
        <p:blipFill>
          <a:blip r:embed="rId3"/>
          <a:srcRect l="50000" t="74444" r="4008" b="11111"/>
          <a:stretch>
            <a:fillRect/>
          </a:stretch>
        </p:blipFill>
        <p:spPr>
          <a:xfrm>
            <a:off x="1143000" y="5410200"/>
            <a:ext cx="6858000" cy="1066800"/>
          </a:xfrm>
          <a:prstGeom prst="rect">
            <a:avLst/>
          </a:prstGeom>
        </p:spPr>
      </p:pic>
      <p:pic>
        <p:nvPicPr>
          <p:cNvPr id="15" name="Picture 14"/>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 xmlns:a14="http://schemas.microsoft.com/office/drawing/2010/main" val="0"/>
              </a:ext>
            </a:extLst>
          </a:blip>
          <a:srcRect r="-5485"/>
          <a:stretch>
            <a:fillRect/>
          </a:stretch>
        </p:blipFill>
        <p:spPr>
          <a:xfrm>
            <a:off x="381000" y="2819400"/>
            <a:ext cx="381000" cy="457201"/>
          </a:xfrm>
          <a:prstGeom prst="rect">
            <a:avLst/>
          </a:prstGeom>
        </p:spPr>
      </p:pic>
      <p:pic>
        <p:nvPicPr>
          <p:cNvPr id="16" name="Picture 15"/>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 xmlns:a14="http://schemas.microsoft.com/office/drawing/2010/main" val="0"/>
              </a:ext>
            </a:extLst>
          </a:blip>
          <a:srcRect r="-5485"/>
          <a:stretch>
            <a:fillRect/>
          </a:stretch>
        </p:blipFill>
        <p:spPr>
          <a:xfrm>
            <a:off x="304800" y="4953000"/>
            <a:ext cx="381000" cy="457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5"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par>
                                <p:cTn id="16" presetID="5"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amond(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250" fill="hold"/>
                                        <p:tgtEl>
                                          <p:spTgt spid="15"/>
                                        </p:tgtEl>
                                        <p:attrNameLst>
                                          <p:attrName>ppt_w</p:attrName>
                                        </p:attrNameLst>
                                      </p:cBhvr>
                                      <p:tavLst>
                                        <p:tav tm="0">
                                          <p:val>
                                            <p:strVal val="4*#ppt_w"/>
                                          </p:val>
                                        </p:tav>
                                        <p:tav tm="100000">
                                          <p:val>
                                            <p:strVal val="#ppt_w"/>
                                          </p:val>
                                        </p:tav>
                                      </p:tavLst>
                                    </p:anim>
                                    <p:anim calcmode="lin" valueType="num">
                                      <p:cBhvr>
                                        <p:cTn id="29"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childTnLst>
                          </p:cTn>
                        </p:par>
                      </p:childTnLst>
                    </p:cTn>
                  </p:par>
                  <p:par>
                    <p:cTn id="30" fill="hold">
                      <p:stCondLst>
                        <p:cond delay="indefinite"/>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4).png"/>
          <p:cNvPicPr>
            <a:picLocks noChangeAspect="1"/>
          </p:cNvPicPr>
          <p:nvPr/>
        </p:nvPicPr>
        <p:blipFill>
          <a:blip r:embed="rId2"/>
          <a:srcRect t="2222" r="48968" b="94445"/>
          <a:stretch>
            <a:fillRect/>
          </a:stretch>
        </p:blipFill>
        <p:spPr>
          <a:xfrm>
            <a:off x="880294" y="152400"/>
            <a:ext cx="6130106" cy="457200"/>
          </a:xfrm>
          <a:prstGeom prst="rect">
            <a:avLst/>
          </a:prstGeom>
        </p:spPr>
      </p:pic>
      <p:pic>
        <p:nvPicPr>
          <p:cNvPr id="9" name="Picture 8" descr="image (4).png"/>
          <p:cNvPicPr>
            <a:picLocks noChangeAspect="1"/>
          </p:cNvPicPr>
          <p:nvPr/>
        </p:nvPicPr>
        <p:blipFill>
          <a:blip r:embed="rId2"/>
          <a:srcRect l="4590" t="6667" r="4590"/>
          <a:stretch>
            <a:fillRect/>
          </a:stretch>
        </p:blipFill>
        <p:spPr>
          <a:xfrm>
            <a:off x="381000" y="685800"/>
            <a:ext cx="8458200" cy="5715000"/>
          </a:xfrm>
          <a:prstGeom prst="rect">
            <a:avLst/>
          </a:prstGeom>
        </p:spPr>
      </p:pic>
      <p:sp>
        <p:nvSpPr>
          <p:cNvPr id="10" name="Rounded Rectangle 9"/>
          <p:cNvSpPr/>
          <p:nvPr/>
        </p:nvSpPr>
        <p:spPr>
          <a:xfrm>
            <a:off x="457200" y="5562600"/>
            <a:ext cx="8229600" cy="1143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smtClean="0">
                <a:solidFill>
                  <a:srgbClr val="002060"/>
                </a:solidFill>
                <a:latin typeface="Times New Roman" pitchFamily="18" charset="0"/>
                <a:cs typeface="Times New Roman" pitchFamily="18" charset="0"/>
              </a:rPr>
              <a:t>     Bạn nhỏ cần lập kế hoạch cụ thể những công việc cần làm, có thời gian cho từng việc, ....</a:t>
            </a:r>
            <a:endParaRPr lang="en-US" sz="2400"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1"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1828800" y="1905000"/>
            <a:ext cx="4970665" cy="1274932"/>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00FF"/>
                </a:solidFill>
                <a:latin typeface="Times New Roman" pitchFamily="18" charset="0"/>
                <a:cs typeface="Times New Roman" pitchFamily="18" charset="0"/>
              </a:rPr>
              <a:t>Củng</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cố</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dặn</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dò</a:t>
            </a:r>
            <a:endParaRPr lang="en-US" sz="3200" b="1" dirty="0">
              <a:solidFill>
                <a:srgbClr val="0000FF"/>
              </a:solidFill>
              <a:latin typeface="Times New Roman" pitchFamily="18" charset="0"/>
              <a:cs typeface="Times New Roman" pitchFamily="18" charset="0"/>
            </a:endParaRPr>
          </a:p>
        </p:txBody>
      </p:sp>
      <p:pic>
        <p:nvPicPr>
          <p:cNvPr id="11" name="图片 8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5943600"/>
            <a:ext cx="9601200" cy="914400"/>
          </a:xfrm>
          <a:prstGeom prst="rect">
            <a:avLst/>
          </a:prstGeom>
        </p:spPr>
      </p:pic>
      <p:pic>
        <p:nvPicPr>
          <p:cNvPr id="12" name="图片 8" descr="资源 534302"/>
          <p:cNvPicPr>
            <a:picLocks noChangeAspect="1"/>
          </p:cNvPicPr>
          <p:nvPr/>
        </p:nvPicPr>
        <p:blipFill>
          <a:blip r:embed="rId3"/>
          <a:stretch>
            <a:fillRect/>
          </a:stretch>
        </p:blipFill>
        <p:spPr>
          <a:xfrm>
            <a:off x="381000" y="4495800"/>
            <a:ext cx="8534400" cy="2362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676400" y="838200"/>
            <a:ext cx="2667000" cy="584775"/>
          </a:xfrm>
          <a:prstGeom prst="rect">
            <a:avLst/>
          </a:prstGeom>
          <a:solidFill>
            <a:srgbClr val="FFFF00"/>
          </a:solidFill>
          <a:ln w="9525">
            <a:noFill/>
            <a:miter lim="800000"/>
            <a:headEnd/>
            <a:tailEnd/>
          </a:ln>
        </p:spPr>
        <p:txBody>
          <a:bodyPr wrap="squar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tabLst>
                <a:tab pos="5486400" algn="l"/>
              </a:tabLst>
              <a:defRPr/>
            </a:pPr>
            <a:r>
              <a:rPr lang="pt-BR" sz="3200"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ea typeface="SimSun" pitchFamily="2" charset="-122"/>
                <a:cs typeface="Arial" charset="0"/>
              </a:rPr>
              <a:t>KHỞI ĐỘNG</a:t>
            </a:r>
            <a:endParaRPr lang="pt-BR" sz="3200"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cs typeface="Arial" charset="0"/>
            </a:endParaRPr>
          </a:p>
        </p:txBody>
      </p:sp>
      <p:pic>
        <p:nvPicPr>
          <p:cNvPr id="4" name="Picture 2" descr="bia2.png"/>
          <p:cNvPicPr>
            <a:picLocks noChangeAspect="1" noChangeArrowheads="1"/>
          </p:cNvPicPr>
          <p:nvPr/>
        </p:nvPicPr>
        <p:blipFill>
          <a:blip r:embed="rId2"/>
          <a:srcRect/>
          <a:stretch>
            <a:fillRect/>
          </a:stretch>
        </p:blipFill>
        <p:spPr bwMode="auto">
          <a:xfrm>
            <a:off x="0" y="0"/>
            <a:ext cx="969963" cy="609600"/>
          </a:xfrm>
          <a:prstGeom prst="rect">
            <a:avLst/>
          </a:prstGeom>
          <a:noFill/>
          <a:ln w="9525">
            <a:noFill/>
            <a:miter lim="800000"/>
            <a:headEnd/>
            <a:tailEnd/>
          </a:ln>
        </p:spPr>
      </p:pic>
      <p:pic>
        <p:nvPicPr>
          <p:cNvPr id="6" name="Picture 2" descr="bia2.png"/>
          <p:cNvPicPr>
            <a:picLocks noChangeAspect="1" noChangeArrowheads="1"/>
          </p:cNvPicPr>
          <p:nvPr/>
        </p:nvPicPr>
        <p:blipFill>
          <a:blip r:embed="rId3"/>
          <a:srcRect/>
          <a:stretch>
            <a:fillRect/>
          </a:stretch>
        </p:blipFill>
        <p:spPr bwMode="auto">
          <a:xfrm>
            <a:off x="8153400" y="0"/>
            <a:ext cx="990600" cy="609599"/>
          </a:xfrm>
          <a:prstGeom prst="rect">
            <a:avLst/>
          </a:prstGeom>
          <a:noFill/>
          <a:ln w="9525">
            <a:noFill/>
            <a:miter lim="800000"/>
            <a:headEnd/>
            <a:tailEnd/>
          </a:ln>
        </p:spPr>
      </p:pic>
      <p:sp>
        <p:nvSpPr>
          <p:cNvPr id="7" name="Rounded Rectangle 6"/>
          <p:cNvSpPr/>
          <p:nvPr/>
        </p:nvSpPr>
        <p:spPr>
          <a:xfrm>
            <a:off x="304800" y="1752600"/>
            <a:ext cx="8229600" cy="12192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002060"/>
                </a:solidFill>
                <a:latin typeface="Times New Roman" pitchFamily="18" charset="0"/>
                <a:cs typeface="Times New Roman" pitchFamily="18" charset="0"/>
              </a:rPr>
              <a:t>Học sinh kể lại câu chuyện</a:t>
            </a:r>
            <a:r>
              <a:rPr lang="en-US" sz="2800" b="1" dirty="0" smtClean="0">
                <a:solidFill>
                  <a:srgbClr val="002060"/>
                </a:solidFill>
                <a:latin typeface="Times New Roman" pitchFamily="18" charset="0"/>
                <a:cs typeface="Times New Roman" pitchFamily="18" charset="0"/>
              </a:rPr>
              <a:t>: </a:t>
            </a:r>
            <a:r>
              <a:rPr lang="vi-VN" sz="2400" b="1" dirty="0" smtClean="0">
                <a:solidFill>
                  <a:srgbClr val="002060"/>
                </a:solidFill>
                <a:latin typeface="Times New Roman" pitchFamily="18" charset="0"/>
                <a:cs typeface="Times New Roman" pitchFamily="18" charset="0"/>
              </a:rPr>
              <a:t>“Sự nuối tiếc của Hiếu”</a:t>
            </a:r>
            <a:endParaRPr lang="en-US" sz="2400" b="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423</TotalTime>
  <Words>738</Words>
  <Application>Microsoft Office PowerPoint</Application>
  <PresentationFormat>On-screen Show (4:3)</PresentationFormat>
  <Paragraphs>56</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dc:creator>
  <cp:lastModifiedBy>REDSTAR</cp:lastModifiedBy>
  <cp:revision>28</cp:revision>
  <dcterms:created xsi:type="dcterms:W3CDTF">2022-09-10T14:42:26Z</dcterms:created>
  <dcterms:modified xsi:type="dcterms:W3CDTF">2024-09-06T12:46:32Z</dcterms:modified>
</cp:coreProperties>
</file>