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20" r:id="rId11"/>
  </p:sldMasterIdLst>
  <p:notesMasterIdLst>
    <p:notesMasterId r:id="rId34"/>
  </p:notesMasterIdLst>
  <p:sldIdLst>
    <p:sldId id="513" r:id="rId12"/>
    <p:sldId id="534" r:id="rId13"/>
    <p:sldId id="510" r:id="rId14"/>
    <p:sldId id="505" r:id="rId15"/>
    <p:sldId id="527" r:id="rId16"/>
    <p:sldId id="525" r:id="rId17"/>
    <p:sldId id="530" r:id="rId18"/>
    <p:sldId id="531" r:id="rId19"/>
    <p:sldId id="514" r:id="rId20"/>
    <p:sldId id="506" r:id="rId21"/>
    <p:sldId id="522" r:id="rId22"/>
    <p:sldId id="521" r:id="rId23"/>
    <p:sldId id="523" r:id="rId24"/>
    <p:sldId id="520" r:id="rId25"/>
    <p:sldId id="516" r:id="rId26"/>
    <p:sldId id="508" r:id="rId27"/>
    <p:sldId id="524" r:id="rId28"/>
    <p:sldId id="536" r:id="rId29"/>
    <p:sldId id="517" r:id="rId30"/>
    <p:sldId id="532" r:id="rId31"/>
    <p:sldId id="537" r:id="rId32"/>
    <p:sldId id="540" r:id="rId33"/>
  </p:sldIdLst>
  <p:sldSz cx="12190413" cy="6859588"/>
  <p:notesSz cx="6858000" cy="9144000"/>
  <p:custDataLst>
    <p:tags r:id="rId35"/>
  </p:custDataLst>
  <p:defaultTextStyle>
    <a:defPPr>
      <a:defRPr lang="zh-CN"/>
    </a:defPPr>
    <a:lvl1pPr marL="0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FAD32"/>
    <a:srgbClr val="6D9C20"/>
    <a:srgbClr val="699E56"/>
    <a:srgbClr val="ED6D4A"/>
    <a:srgbClr val="0C8983"/>
    <a:srgbClr val="DF5924"/>
    <a:srgbClr val="8D5153"/>
    <a:srgbClr val="3BB29C"/>
    <a:srgbClr val="ED8550"/>
    <a:srgbClr val="ED7C6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478" autoAdjust="0"/>
    <p:restoredTop sz="97778" autoAdjust="0"/>
  </p:normalViewPr>
  <p:slideViewPr>
    <p:cSldViewPr snapToGrid="0" showGuides="1">
      <p:cViewPr>
        <p:scale>
          <a:sx n="54" d="100"/>
          <a:sy n="54" d="100"/>
        </p:scale>
        <p:origin x="-1404" y="-46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8A0BA3E-E75C-427D-A304-80E257F8293E}" type="slidenum">
              <a:rPr lang="zh-CN" altLang="en-US">
                <a:solidFill>
                  <a:prstClr val="black"/>
                </a:solidFill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5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2" indent="0" algn="ctr">
              <a:buNone/>
              <a:defRPr sz="1500"/>
            </a:lvl4pPr>
            <a:lvl5pPr marL="1828683" indent="0" algn="ctr">
              <a:buNone/>
              <a:defRPr sz="1500"/>
            </a:lvl5pPr>
            <a:lvl6pPr marL="2285854" indent="0" algn="ctr">
              <a:buNone/>
              <a:defRPr sz="1500"/>
            </a:lvl6pPr>
            <a:lvl7pPr marL="2743024" indent="0" algn="ctr">
              <a:buNone/>
              <a:defRPr sz="1500"/>
            </a:lvl7pPr>
            <a:lvl8pPr marL="3200195" indent="0" algn="ctr">
              <a:buNone/>
              <a:defRPr sz="1500"/>
            </a:lvl8pPr>
            <a:lvl9pPr marL="3657366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691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377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5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3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272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79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5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8348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49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45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5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17096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16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93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5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69790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567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73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0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5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94530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99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29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5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17412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47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94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5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50274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15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4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4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826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29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5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1816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13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95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5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1" cy="547102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55202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92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3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62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56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8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4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9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57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3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5" y="1600573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6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890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70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46" indent="0">
              <a:buNone/>
              <a:defRPr sz="2700" b="1"/>
            </a:lvl2pPr>
            <a:lvl3pPr marL="1219092" indent="0">
              <a:buNone/>
              <a:defRPr sz="2400" b="1"/>
            </a:lvl3pPr>
            <a:lvl4pPr marL="1828637" indent="0">
              <a:buNone/>
              <a:defRPr sz="2100" b="1"/>
            </a:lvl4pPr>
            <a:lvl5pPr marL="2438183" indent="0">
              <a:buNone/>
              <a:defRPr sz="2100" b="1"/>
            </a:lvl5pPr>
            <a:lvl6pPr marL="3047729" indent="0">
              <a:buNone/>
              <a:defRPr sz="2100" b="1"/>
            </a:lvl6pPr>
            <a:lvl7pPr marL="3657275" indent="0">
              <a:buNone/>
              <a:defRPr sz="2100" b="1"/>
            </a:lvl7pPr>
            <a:lvl8pPr marL="4266820" indent="0">
              <a:buNone/>
              <a:defRPr sz="2100" b="1"/>
            </a:lvl8pPr>
            <a:lvl9pPr marL="487636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1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8" y="1535470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46" indent="0">
              <a:buNone/>
              <a:defRPr sz="2700" b="1"/>
            </a:lvl2pPr>
            <a:lvl3pPr marL="1219092" indent="0">
              <a:buNone/>
              <a:defRPr sz="2400" b="1"/>
            </a:lvl3pPr>
            <a:lvl4pPr marL="1828637" indent="0">
              <a:buNone/>
              <a:defRPr sz="2100" b="1"/>
            </a:lvl4pPr>
            <a:lvl5pPr marL="2438183" indent="0">
              <a:buNone/>
              <a:defRPr sz="2100" b="1"/>
            </a:lvl5pPr>
            <a:lvl6pPr marL="3047729" indent="0">
              <a:buNone/>
              <a:defRPr sz="2100" b="1"/>
            </a:lvl6pPr>
            <a:lvl7pPr marL="3657275" indent="0">
              <a:buNone/>
              <a:defRPr sz="2100" b="1"/>
            </a:lvl7pPr>
            <a:lvl8pPr marL="4266820" indent="0">
              <a:buNone/>
              <a:defRPr sz="2100" b="1"/>
            </a:lvl8pPr>
            <a:lvl9pPr marL="487636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8" y="2175381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41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1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6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90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marL="0" marR="0" lvl="0" indent="0" algn="ctr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88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532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114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8"/>
            <a:ext cx="6814779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438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46" indent="0">
              <a:buNone/>
              <a:defRPr sz="1500"/>
            </a:lvl2pPr>
            <a:lvl3pPr marL="1219092" indent="0">
              <a:buNone/>
              <a:defRPr sz="1400"/>
            </a:lvl3pPr>
            <a:lvl4pPr marL="1828637" indent="0">
              <a:buNone/>
              <a:defRPr sz="1200"/>
            </a:lvl4pPr>
            <a:lvl5pPr marL="2438183" indent="0">
              <a:buNone/>
              <a:defRPr sz="1200"/>
            </a:lvl5pPr>
            <a:lvl6pPr marL="3047729" indent="0">
              <a:buNone/>
              <a:defRPr sz="1200"/>
            </a:lvl6pPr>
            <a:lvl7pPr marL="3657275" indent="0">
              <a:buNone/>
              <a:defRPr sz="1200"/>
            </a:lvl7pPr>
            <a:lvl8pPr marL="4266820" indent="0">
              <a:buNone/>
              <a:defRPr sz="1200"/>
            </a:lvl8pPr>
            <a:lvl9pPr marL="48763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29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46" indent="0">
              <a:buNone/>
              <a:defRPr sz="3800"/>
            </a:lvl2pPr>
            <a:lvl3pPr marL="1219092" indent="0">
              <a:buNone/>
              <a:defRPr sz="3200"/>
            </a:lvl3pPr>
            <a:lvl4pPr marL="1828637" indent="0">
              <a:buNone/>
              <a:defRPr sz="2700"/>
            </a:lvl4pPr>
            <a:lvl5pPr marL="2438183" indent="0">
              <a:buNone/>
              <a:defRPr sz="2700"/>
            </a:lvl5pPr>
            <a:lvl6pPr marL="3047729" indent="0">
              <a:buNone/>
              <a:defRPr sz="2700"/>
            </a:lvl6pPr>
            <a:lvl7pPr marL="3657275" indent="0">
              <a:buNone/>
              <a:defRPr sz="2700"/>
            </a:lvl7pPr>
            <a:lvl8pPr marL="4266820" indent="0">
              <a:buNone/>
              <a:defRPr sz="2700"/>
            </a:lvl8pPr>
            <a:lvl9pPr marL="4876366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5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46" indent="0">
              <a:buNone/>
              <a:defRPr sz="1500"/>
            </a:lvl2pPr>
            <a:lvl3pPr marL="1219092" indent="0">
              <a:buNone/>
              <a:defRPr sz="1400"/>
            </a:lvl3pPr>
            <a:lvl4pPr marL="1828637" indent="0">
              <a:buNone/>
              <a:defRPr sz="1200"/>
            </a:lvl4pPr>
            <a:lvl5pPr marL="2438183" indent="0">
              <a:buNone/>
              <a:defRPr sz="1200"/>
            </a:lvl5pPr>
            <a:lvl6pPr marL="3047729" indent="0">
              <a:buNone/>
              <a:defRPr sz="1200"/>
            </a:lvl6pPr>
            <a:lvl7pPr marL="3657275" indent="0">
              <a:buNone/>
              <a:defRPr sz="1200"/>
            </a:lvl7pPr>
            <a:lvl8pPr marL="4266820" indent="0">
              <a:buNone/>
              <a:defRPr sz="1200"/>
            </a:lvl8pPr>
            <a:lvl9pPr marL="48763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32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1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67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112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tx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2;p3"/>
          <p:cNvSpPr>
            <a:spLocks/>
          </p:cNvSpPr>
          <p:nvPr/>
        </p:nvSpPr>
        <p:spPr bwMode="auto">
          <a:xfrm rot="2523318">
            <a:off x="292062" y="-614505"/>
            <a:ext cx="7102609" cy="7274022"/>
          </a:xfrm>
          <a:custGeom>
            <a:avLst/>
            <a:gdLst>
              <a:gd name="T0" fmla="*/ 2147483647 w 7530"/>
              <a:gd name="T1" fmla="*/ 0 h 7709"/>
              <a:gd name="T2" fmla="*/ 2147483647 w 7530"/>
              <a:gd name="T3" fmla="*/ 2147483647 h 7709"/>
              <a:gd name="T4" fmla="*/ 2147483647 w 7530"/>
              <a:gd name="T5" fmla="*/ 2147483647 h 7709"/>
              <a:gd name="T6" fmla="*/ 2147483647 w 7530"/>
              <a:gd name="T7" fmla="*/ 2147483647 h 7709"/>
              <a:gd name="T8" fmla="*/ 2147483647 w 7530"/>
              <a:gd name="T9" fmla="*/ 2147483647 h 7709"/>
              <a:gd name="T10" fmla="*/ 2147483647 w 7530"/>
              <a:gd name="T11" fmla="*/ 2147483647 h 7709"/>
              <a:gd name="T12" fmla="*/ 2147483647 w 7530"/>
              <a:gd name="T13" fmla="*/ 2147483647 h 7709"/>
              <a:gd name="T14" fmla="*/ 2147483647 w 7530"/>
              <a:gd name="T15" fmla="*/ 2147483647 h 7709"/>
              <a:gd name="T16" fmla="*/ 2147483647 w 7530"/>
              <a:gd name="T17" fmla="*/ 2147483647 h 7709"/>
              <a:gd name="T18" fmla="*/ 2147483647 w 7530"/>
              <a:gd name="T19" fmla="*/ 2147483647 h 7709"/>
              <a:gd name="T20" fmla="*/ 2147483647 w 7530"/>
              <a:gd name="T21" fmla="*/ 2147483647 h 7709"/>
              <a:gd name="T22" fmla="*/ 2147483647 w 7530"/>
              <a:gd name="T23" fmla="*/ 2147483647 h 7709"/>
              <a:gd name="T24" fmla="*/ 0 w 7530"/>
              <a:gd name="T25" fmla="*/ 2147483647 h 7709"/>
              <a:gd name="T26" fmla="*/ 0 w 7530"/>
              <a:gd name="T27" fmla="*/ 2147483647 h 7709"/>
              <a:gd name="T28" fmla="*/ 2147483647 w 7530"/>
              <a:gd name="T29" fmla="*/ 2147483647 h 7709"/>
              <a:gd name="T30" fmla="*/ 2147483647 w 7530"/>
              <a:gd name="T31" fmla="*/ 2147483647 h 7709"/>
              <a:gd name="T32" fmla="*/ 2147483647 w 7530"/>
              <a:gd name="T33" fmla="*/ 2147483647 h 7709"/>
              <a:gd name="T34" fmla="*/ 2147483647 w 7530"/>
              <a:gd name="T35" fmla="*/ 2147483647 h 7709"/>
              <a:gd name="T36" fmla="*/ 2147483647 w 7530"/>
              <a:gd name="T37" fmla="*/ 2147483647 h 7709"/>
              <a:gd name="T38" fmla="*/ 2147483647 w 7530"/>
              <a:gd name="T39" fmla="*/ 2147483647 h 7709"/>
              <a:gd name="T40" fmla="*/ 2147483647 w 7530"/>
              <a:gd name="T41" fmla="*/ 2147483647 h 7709"/>
              <a:gd name="T42" fmla="*/ 2147483647 w 7530"/>
              <a:gd name="T43" fmla="*/ 2147483647 h 7709"/>
              <a:gd name="T44" fmla="*/ 2147483647 w 7530"/>
              <a:gd name="T45" fmla="*/ 2147483647 h 7709"/>
              <a:gd name="T46" fmla="*/ 2147483647 w 7530"/>
              <a:gd name="T47" fmla="*/ 2147483647 h 7709"/>
              <a:gd name="T48" fmla="*/ 2147483647 w 7530"/>
              <a:gd name="T49" fmla="*/ 2147483647 h 7709"/>
              <a:gd name="T50" fmla="*/ 2147483647 w 7530"/>
              <a:gd name="T51" fmla="*/ 2147483647 h 7709"/>
              <a:gd name="T52" fmla="*/ 2147483647 w 7530"/>
              <a:gd name="T53" fmla="*/ 2147483647 h 7709"/>
              <a:gd name="T54" fmla="*/ 2147483647 w 7530"/>
              <a:gd name="T55" fmla="*/ 2147483647 h 7709"/>
              <a:gd name="T56" fmla="*/ 2147483647 w 7530"/>
              <a:gd name="T57" fmla="*/ 2147483647 h 7709"/>
              <a:gd name="T58" fmla="*/ 2147483647 w 7530"/>
              <a:gd name="T59" fmla="*/ 2147483647 h 7709"/>
              <a:gd name="T60" fmla="*/ 2147483647 w 7530"/>
              <a:gd name="T61" fmla="*/ 2147483647 h 7709"/>
              <a:gd name="T62" fmla="*/ 2147483647 w 7530"/>
              <a:gd name="T63" fmla="*/ 2147483647 h 7709"/>
              <a:gd name="T64" fmla="*/ 2147483647 w 7530"/>
              <a:gd name="T65" fmla="*/ 2147483647 h 7709"/>
              <a:gd name="T66" fmla="*/ 2147483647 w 7530"/>
              <a:gd name="T67" fmla="*/ 2147483647 h 7709"/>
              <a:gd name="T68" fmla="*/ 2147483647 w 7530"/>
              <a:gd name="T69" fmla="*/ 2147483647 h 7709"/>
              <a:gd name="T70" fmla="*/ 2147483647 w 7530"/>
              <a:gd name="T71" fmla="*/ 2147483647 h 7709"/>
              <a:gd name="T72" fmla="*/ 2147483647 w 7530"/>
              <a:gd name="T73" fmla="*/ 2147483647 h 7709"/>
              <a:gd name="T74" fmla="*/ 2147483647 w 7530"/>
              <a:gd name="T75" fmla="*/ 2147483647 h 7709"/>
              <a:gd name="T76" fmla="*/ 2147483647 w 7530"/>
              <a:gd name="T77" fmla="*/ 2147483647 h 7709"/>
              <a:gd name="T78" fmla="*/ 2147483647 w 7530"/>
              <a:gd name="T79" fmla="*/ 2147483647 h 7709"/>
              <a:gd name="T80" fmla="*/ 2147483647 w 7530"/>
              <a:gd name="T81" fmla="*/ 2147483647 h 7709"/>
              <a:gd name="T82" fmla="*/ 2147483647 w 7530"/>
              <a:gd name="T83" fmla="*/ 2147483647 h 7709"/>
              <a:gd name="T84" fmla="*/ 2147483647 w 7530"/>
              <a:gd name="T85" fmla="*/ 2147483647 h 7709"/>
              <a:gd name="T86" fmla="*/ 2147483647 w 7530"/>
              <a:gd name="T87" fmla="*/ 2147483647 h 7709"/>
              <a:gd name="T88" fmla="*/ 2147483647 w 7530"/>
              <a:gd name="T89" fmla="*/ 2147483647 h 7709"/>
              <a:gd name="T90" fmla="*/ 2147483647 w 7530"/>
              <a:gd name="T91" fmla="*/ 2147483647 h 7709"/>
              <a:gd name="T92" fmla="*/ 2147483647 w 7530"/>
              <a:gd name="T93" fmla="*/ 2147483647 h 7709"/>
              <a:gd name="T94" fmla="*/ 2147483647 w 7530"/>
              <a:gd name="T95" fmla="*/ 2147483647 h 7709"/>
              <a:gd name="T96" fmla="*/ 2147483647 w 7530"/>
              <a:gd name="T97" fmla="*/ 2147483647 h 7709"/>
              <a:gd name="T98" fmla="*/ 2147483647 w 7530"/>
              <a:gd name="T99" fmla="*/ 0 h 77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5" name="Google Shape;55;p3"/>
          <p:cNvSpPr>
            <a:spLocks/>
          </p:cNvSpPr>
          <p:nvPr/>
        </p:nvSpPr>
        <p:spPr bwMode="auto">
          <a:xfrm rot="6668499">
            <a:off x="7057157" y="5029732"/>
            <a:ext cx="1189312" cy="882534"/>
          </a:xfrm>
          <a:custGeom>
            <a:avLst/>
            <a:gdLst>
              <a:gd name="T0" fmla="*/ 2147483647 w 35017"/>
              <a:gd name="T1" fmla="*/ 11559164 h 31731"/>
              <a:gd name="T2" fmla="*/ 2147483647 w 35017"/>
              <a:gd name="T3" fmla="*/ 90738951 h 31731"/>
              <a:gd name="T4" fmla="*/ 2147483647 w 35017"/>
              <a:gd name="T5" fmla="*/ 237929281 h 31731"/>
              <a:gd name="T6" fmla="*/ 2147483647 w 35017"/>
              <a:gd name="T7" fmla="*/ 441571908 h 31731"/>
              <a:gd name="T8" fmla="*/ 2147483647 w 35017"/>
              <a:gd name="T9" fmla="*/ 702047634 h 31731"/>
              <a:gd name="T10" fmla="*/ 2147483647 w 35017"/>
              <a:gd name="T11" fmla="*/ 1018974761 h 31731"/>
              <a:gd name="T12" fmla="*/ 2147483647 w 35017"/>
              <a:gd name="T13" fmla="*/ 1369816855 h 31731"/>
              <a:gd name="T14" fmla="*/ 2147483647 w 35017"/>
              <a:gd name="T15" fmla="*/ 1766114827 h 31731"/>
              <a:gd name="T16" fmla="*/ 1430481155 w 35017"/>
              <a:gd name="T17" fmla="*/ 2147483647 h 31731"/>
              <a:gd name="T18" fmla="*/ 557048843 w 35017"/>
              <a:gd name="T19" fmla="*/ 2147483647 h 31731"/>
              <a:gd name="T20" fmla="*/ 79751354 w 35017"/>
              <a:gd name="T21" fmla="*/ 2147483647 h 31731"/>
              <a:gd name="T22" fmla="*/ 79751354 w 35017"/>
              <a:gd name="T23" fmla="*/ 2147483647 h 31731"/>
              <a:gd name="T24" fmla="*/ 635469631 w 35017"/>
              <a:gd name="T25" fmla="*/ 2147483647 h 31731"/>
              <a:gd name="T26" fmla="*/ 1748196378 w 35017"/>
              <a:gd name="T27" fmla="*/ 2147483647 h 31731"/>
              <a:gd name="T28" fmla="*/ 2147483647 w 35017"/>
              <a:gd name="T29" fmla="*/ 2147483647 h 31731"/>
              <a:gd name="T30" fmla="*/ 2147483647 w 35017"/>
              <a:gd name="T31" fmla="*/ 2147483647 h 31731"/>
              <a:gd name="T32" fmla="*/ 2147483647 w 35017"/>
              <a:gd name="T33" fmla="*/ 2147483647 h 31731"/>
              <a:gd name="T34" fmla="*/ 2147483647 w 35017"/>
              <a:gd name="T35" fmla="*/ 2147483647 h 31731"/>
              <a:gd name="T36" fmla="*/ 2147483647 w 35017"/>
              <a:gd name="T37" fmla="*/ 2147483647 h 31731"/>
              <a:gd name="T38" fmla="*/ 2147483647 w 35017"/>
              <a:gd name="T39" fmla="*/ 2147483647 h 31731"/>
              <a:gd name="T40" fmla="*/ 2147483647 w 35017"/>
              <a:gd name="T41" fmla="*/ 2147483647 h 31731"/>
              <a:gd name="T42" fmla="*/ 2147483647 w 35017"/>
              <a:gd name="T43" fmla="*/ 2147483647 h 31731"/>
              <a:gd name="T44" fmla="*/ 2147483647 w 35017"/>
              <a:gd name="T45" fmla="*/ 2147483647 h 31731"/>
              <a:gd name="T46" fmla="*/ 2147483647 w 35017"/>
              <a:gd name="T47" fmla="*/ 2147483647 h 31731"/>
              <a:gd name="T48" fmla="*/ 2147483647 w 35017"/>
              <a:gd name="T49" fmla="*/ 2147483647 h 31731"/>
              <a:gd name="T50" fmla="*/ 2147483647 w 35017"/>
              <a:gd name="T51" fmla="*/ 2147483647 h 31731"/>
              <a:gd name="T52" fmla="*/ 2147483647 w 35017"/>
              <a:gd name="T53" fmla="*/ 2147483647 h 31731"/>
              <a:gd name="T54" fmla="*/ 2147483647 w 35017"/>
              <a:gd name="T55" fmla="*/ 2147483647 h 31731"/>
              <a:gd name="T56" fmla="*/ 2147483647 w 35017"/>
              <a:gd name="T57" fmla="*/ 2147483647 h 31731"/>
              <a:gd name="T58" fmla="*/ 2147483647 w 35017"/>
              <a:gd name="T59" fmla="*/ 2147483647 h 31731"/>
              <a:gd name="T60" fmla="*/ 2147483647 w 35017"/>
              <a:gd name="T61" fmla="*/ 2147483647 h 31731"/>
              <a:gd name="T62" fmla="*/ 2147483647 w 35017"/>
              <a:gd name="T63" fmla="*/ 2147483647 h 31731"/>
              <a:gd name="T64" fmla="*/ 2147483647 w 35017"/>
              <a:gd name="T65" fmla="*/ 2147483647 h 31731"/>
              <a:gd name="T66" fmla="*/ 2147483647 w 35017"/>
              <a:gd name="T67" fmla="*/ 2147483647 h 31731"/>
              <a:gd name="T68" fmla="*/ 2147483647 w 35017"/>
              <a:gd name="T69" fmla="*/ 2147483647 h 31731"/>
              <a:gd name="T70" fmla="*/ 2147483647 w 35017"/>
              <a:gd name="T71" fmla="*/ 2003662847 h 31731"/>
              <a:gd name="T72" fmla="*/ 2147483647 w 35017"/>
              <a:gd name="T73" fmla="*/ 1754746305 h 31731"/>
              <a:gd name="T74" fmla="*/ 2147483647 w 35017"/>
              <a:gd name="T75" fmla="*/ 1517007644 h 31731"/>
              <a:gd name="T76" fmla="*/ 2147483647 w 35017"/>
              <a:gd name="T77" fmla="*/ 1290628389 h 31731"/>
              <a:gd name="T78" fmla="*/ 2147483647 w 35017"/>
              <a:gd name="T79" fmla="*/ 1086795142 h 31731"/>
              <a:gd name="T80" fmla="*/ 2147483647 w 35017"/>
              <a:gd name="T81" fmla="*/ 894330417 h 31731"/>
              <a:gd name="T82" fmla="*/ 2147483647 w 35017"/>
              <a:gd name="T83" fmla="*/ 611499325 h 31731"/>
              <a:gd name="T84" fmla="*/ 2147483647 w 35017"/>
              <a:gd name="T85" fmla="*/ 373760664 h 31731"/>
              <a:gd name="T86" fmla="*/ 2147483647 w 35017"/>
              <a:gd name="T87" fmla="*/ 192655345 h 31731"/>
              <a:gd name="T88" fmla="*/ 2147483647 w 35017"/>
              <a:gd name="T89" fmla="*/ 68011002 h 31731"/>
              <a:gd name="T90" fmla="*/ 2147483647 w 35017"/>
              <a:gd name="T91" fmla="*/ 11559164 h 3173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72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6" name="Google Shape;56;p3"/>
          <p:cNvSpPr>
            <a:spLocks/>
          </p:cNvSpPr>
          <p:nvPr/>
        </p:nvSpPr>
        <p:spPr bwMode="auto">
          <a:xfrm rot="17764509">
            <a:off x="6980011" y="5269441"/>
            <a:ext cx="624032" cy="565077"/>
          </a:xfrm>
          <a:custGeom>
            <a:avLst/>
            <a:gdLst>
              <a:gd name="T0" fmla="*/ 1571537401 w 35017"/>
              <a:gd name="T1" fmla="*/ 1942642 h 31731"/>
              <a:gd name="T2" fmla="*/ 1312666909 w 35017"/>
              <a:gd name="T3" fmla="*/ 15250065 h 31731"/>
              <a:gd name="T4" fmla="*/ 1059745792 w 35017"/>
              <a:gd name="T5" fmla="*/ 39991342 h 31731"/>
              <a:gd name="T6" fmla="*/ 843004051 w 35017"/>
              <a:gd name="T7" fmla="*/ 74219198 h 31731"/>
              <a:gd name="T8" fmla="*/ 650338521 w 35017"/>
              <a:gd name="T9" fmla="*/ 117997857 h 31731"/>
              <a:gd name="T10" fmla="*/ 475714449 w 35017"/>
              <a:gd name="T11" fmla="*/ 171265591 h 31731"/>
              <a:gd name="T12" fmla="*/ 325171969 w 35017"/>
              <a:gd name="T13" fmla="*/ 230232400 h 31731"/>
              <a:gd name="T14" fmla="*/ 204757273 w 35017"/>
              <a:gd name="T15" fmla="*/ 296840752 h 31731"/>
              <a:gd name="T16" fmla="*/ 108424508 w 35017"/>
              <a:gd name="T17" fmla="*/ 367236781 h 31731"/>
              <a:gd name="T18" fmla="*/ 42219545 w 35017"/>
              <a:gd name="T19" fmla="*/ 439513337 h 31731"/>
              <a:gd name="T20" fmla="*/ 6045871 w 35017"/>
              <a:gd name="T21" fmla="*/ 515610765 h 31731"/>
              <a:gd name="T22" fmla="*/ 6045871 w 35017"/>
              <a:gd name="T23" fmla="*/ 599347411 h 31731"/>
              <a:gd name="T24" fmla="*/ 48163523 w 35017"/>
              <a:gd name="T25" fmla="*/ 677353926 h 31731"/>
              <a:gd name="T26" fmla="*/ 132506439 w 35017"/>
              <a:gd name="T27" fmla="*/ 745840681 h 31731"/>
              <a:gd name="T28" fmla="*/ 252921116 w 35017"/>
              <a:gd name="T29" fmla="*/ 810539933 h 31731"/>
              <a:gd name="T30" fmla="*/ 409509165 w 35017"/>
              <a:gd name="T31" fmla="*/ 865685884 h 31731"/>
              <a:gd name="T32" fmla="*/ 602174677 w 35017"/>
              <a:gd name="T33" fmla="*/ 913254544 h 31731"/>
              <a:gd name="T34" fmla="*/ 818916419 w 35017"/>
              <a:gd name="T35" fmla="*/ 951303258 h 31731"/>
              <a:gd name="T36" fmla="*/ 1059745792 w 35017"/>
              <a:gd name="T37" fmla="*/ 981741112 h 31731"/>
              <a:gd name="T38" fmla="*/ 1330708348 w 35017"/>
              <a:gd name="T39" fmla="*/ 1002690265 h 31731"/>
              <a:gd name="T40" fmla="*/ 1613756946 w 35017"/>
              <a:gd name="T41" fmla="*/ 1010300937 h 31731"/>
              <a:gd name="T42" fmla="*/ 1890658100 w 35017"/>
              <a:gd name="T43" fmla="*/ 1004601849 h 31731"/>
              <a:gd name="T44" fmla="*/ 2147483647 w 35017"/>
              <a:gd name="T45" fmla="*/ 985561970 h 31731"/>
              <a:gd name="T46" fmla="*/ 2147483647 w 35017"/>
              <a:gd name="T47" fmla="*/ 970342950 h 31731"/>
              <a:gd name="T48" fmla="*/ 2147483647 w 35017"/>
              <a:gd name="T49" fmla="*/ 928473565 h 31731"/>
              <a:gd name="T50" fmla="*/ 2147483647 w 35017"/>
              <a:gd name="T51" fmla="*/ 877114917 h 31731"/>
              <a:gd name="T52" fmla="*/ 2147483647 w 35017"/>
              <a:gd name="T53" fmla="*/ 787679196 h 31731"/>
              <a:gd name="T54" fmla="*/ 2147483647 w 35017"/>
              <a:gd name="T55" fmla="*/ 753451340 h 31731"/>
              <a:gd name="T56" fmla="*/ 2147483647 w 35017"/>
              <a:gd name="T57" fmla="*/ 717314224 h 31731"/>
              <a:gd name="T58" fmla="*/ 2147483647 w 35017"/>
              <a:gd name="T59" fmla="*/ 679232329 h 31731"/>
              <a:gd name="T60" fmla="*/ 2147483647 w 35017"/>
              <a:gd name="T61" fmla="*/ 637396125 h 31731"/>
              <a:gd name="T62" fmla="*/ 2147483647 w 35017"/>
              <a:gd name="T63" fmla="*/ 553690349 h 31731"/>
              <a:gd name="T64" fmla="*/ 2147483647 w 35017"/>
              <a:gd name="T65" fmla="*/ 466163889 h 31731"/>
              <a:gd name="T66" fmla="*/ 2147483647 w 35017"/>
              <a:gd name="T67" fmla="*/ 422382732 h 31731"/>
              <a:gd name="T68" fmla="*/ 2147483647 w 35017"/>
              <a:gd name="T69" fmla="*/ 378634944 h 31731"/>
              <a:gd name="T70" fmla="*/ 2147483647 w 35017"/>
              <a:gd name="T71" fmla="*/ 336767696 h 31731"/>
              <a:gd name="T72" fmla="*/ 2147483647 w 35017"/>
              <a:gd name="T73" fmla="*/ 294929168 h 31731"/>
              <a:gd name="T74" fmla="*/ 2147483647 w 35017"/>
              <a:gd name="T75" fmla="*/ 254971367 h 31731"/>
              <a:gd name="T76" fmla="*/ 2147483647 w 35017"/>
              <a:gd name="T77" fmla="*/ 216922653 h 31731"/>
              <a:gd name="T78" fmla="*/ 2147483647 w 35017"/>
              <a:gd name="T79" fmla="*/ 182663754 h 31731"/>
              <a:gd name="T80" fmla="*/ 2147483647 w 35017"/>
              <a:gd name="T81" fmla="*/ 150314128 h 31731"/>
              <a:gd name="T82" fmla="*/ 2147483647 w 35017"/>
              <a:gd name="T83" fmla="*/ 102778836 h 31731"/>
              <a:gd name="T84" fmla="*/ 2147483647 w 35017"/>
              <a:gd name="T85" fmla="*/ 62818538 h 31731"/>
              <a:gd name="T86" fmla="*/ 2147483647 w 35017"/>
              <a:gd name="T87" fmla="*/ 32380683 h 31731"/>
              <a:gd name="T88" fmla="*/ 2101461244 w 35017"/>
              <a:gd name="T89" fmla="*/ 11431531 h 31731"/>
              <a:gd name="T90" fmla="*/ 1836544559 w 35017"/>
              <a:gd name="T91" fmla="*/ 1942642 h 3173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7" name="Google Shape;57;p3"/>
          <p:cNvSpPr>
            <a:spLocks/>
          </p:cNvSpPr>
          <p:nvPr/>
        </p:nvSpPr>
        <p:spPr bwMode="auto">
          <a:xfrm rot="14951650">
            <a:off x="11267179" y="840959"/>
            <a:ext cx="1230598" cy="1009519"/>
          </a:xfrm>
          <a:custGeom>
            <a:avLst/>
            <a:gdLst>
              <a:gd name="T0" fmla="*/ 2147483647 w 23544"/>
              <a:gd name="T1" fmla="*/ 122067375 h 23844"/>
              <a:gd name="T2" fmla="*/ 2147483647 w 23544"/>
              <a:gd name="T3" fmla="*/ 730352812 h 23844"/>
              <a:gd name="T4" fmla="*/ 2147483647 w 23544"/>
              <a:gd name="T5" fmla="*/ 1641772395 h 23844"/>
              <a:gd name="T6" fmla="*/ 2147483647 w 23544"/>
              <a:gd name="T7" fmla="*/ 2147483647 h 23844"/>
              <a:gd name="T8" fmla="*/ 2147483647 w 23544"/>
              <a:gd name="T9" fmla="*/ 2147483647 h 23844"/>
              <a:gd name="T10" fmla="*/ 2147483647 w 23544"/>
              <a:gd name="T11" fmla="*/ 2147483647 h 23844"/>
              <a:gd name="T12" fmla="*/ 2147483647 w 23544"/>
              <a:gd name="T13" fmla="*/ 2147483647 h 23844"/>
              <a:gd name="T14" fmla="*/ 1334761578 w 23544"/>
              <a:gd name="T15" fmla="*/ 2147483647 h 23844"/>
              <a:gd name="T16" fmla="*/ 0 w 23544"/>
              <a:gd name="T17" fmla="*/ 2147483647 h 23844"/>
              <a:gd name="T18" fmla="*/ 2147483647 w 23544"/>
              <a:gd name="T19" fmla="*/ 2147483647 h 23844"/>
              <a:gd name="T20" fmla="*/ 2147483647 w 23544"/>
              <a:gd name="T21" fmla="*/ 2147483647 h 23844"/>
              <a:gd name="T22" fmla="*/ 2147483647 w 23544"/>
              <a:gd name="T23" fmla="*/ 2147483647 h 23844"/>
              <a:gd name="T24" fmla="*/ 2147483647 w 23544"/>
              <a:gd name="T25" fmla="*/ 2147483647 h 23844"/>
              <a:gd name="T26" fmla="*/ 2147483647 w 23544"/>
              <a:gd name="T27" fmla="*/ 2147483647 h 23844"/>
              <a:gd name="T28" fmla="*/ 2147483647 w 23544"/>
              <a:gd name="T29" fmla="*/ 2147483647 h 23844"/>
              <a:gd name="T30" fmla="*/ 2147483647 w 23544"/>
              <a:gd name="T31" fmla="*/ 2147483647 h 23844"/>
              <a:gd name="T32" fmla="*/ 2147483647 w 23544"/>
              <a:gd name="T33" fmla="*/ 2147483647 h 23844"/>
              <a:gd name="T34" fmla="*/ 2147483647 w 23544"/>
              <a:gd name="T35" fmla="*/ 2147483647 h 23844"/>
              <a:gd name="T36" fmla="*/ 2147483647 w 23544"/>
              <a:gd name="T37" fmla="*/ 2147483647 h 23844"/>
              <a:gd name="T38" fmla="*/ 2147483647 w 23544"/>
              <a:gd name="T39" fmla="*/ 2147483647 h 23844"/>
              <a:gd name="T40" fmla="*/ 2147483647 w 23544"/>
              <a:gd name="T41" fmla="*/ 2147483647 h 23844"/>
              <a:gd name="T42" fmla="*/ 2147483647 w 23544"/>
              <a:gd name="T43" fmla="*/ 2147483647 h 23844"/>
              <a:gd name="T44" fmla="*/ 2147483647 w 23544"/>
              <a:gd name="T45" fmla="*/ 2147483647 h 23844"/>
              <a:gd name="T46" fmla="*/ 2147483647 w 23544"/>
              <a:gd name="T47" fmla="*/ 2147483647 h 23844"/>
              <a:gd name="T48" fmla="*/ 2147483647 w 23544"/>
              <a:gd name="T49" fmla="*/ 2147483647 h 23844"/>
              <a:gd name="T50" fmla="*/ 2147483647 w 23544"/>
              <a:gd name="T51" fmla="*/ 2147483647 h 23844"/>
              <a:gd name="T52" fmla="*/ 2147483647 w 23544"/>
              <a:gd name="T53" fmla="*/ 2147483647 h 23844"/>
              <a:gd name="T54" fmla="*/ 2147483647 w 23544"/>
              <a:gd name="T55" fmla="*/ 2147483647 h 23844"/>
              <a:gd name="T56" fmla="*/ 2147483647 w 23544"/>
              <a:gd name="T57" fmla="*/ 2147483647 h 23844"/>
              <a:gd name="T58" fmla="*/ 2147483647 w 23544"/>
              <a:gd name="T59" fmla="*/ 2147483647 h 23844"/>
              <a:gd name="T60" fmla="*/ 2147483647 w 23544"/>
              <a:gd name="T61" fmla="*/ 2147483647 h 23844"/>
              <a:gd name="T62" fmla="*/ 2147483647 w 23544"/>
              <a:gd name="T63" fmla="*/ 2006981099 h 23844"/>
              <a:gd name="T64" fmla="*/ 2147483647 w 23544"/>
              <a:gd name="T65" fmla="*/ 851395483 h 23844"/>
              <a:gd name="T66" fmla="*/ 2147483647 w 23544"/>
              <a:gd name="T67" fmla="*/ 183084930 h 23844"/>
              <a:gd name="T68" fmla="*/ 2147483647 w 23544"/>
              <a:gd name="T69" fmla="*/ 1024704 h 2384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72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8" name="Google Shape;58;p3"/>
          <p:cNvSpPr>
            <a:spLocks/>
          </p:cNvSpPr>
          <p:nvPr/>
        </p:nvSpPr>
        <p:spPr bwMode="auto">
          <a:xfrm rot="19111267">
            <a:off x="10996769" y="5108170"/>
            <a:ext cx="1324861" cy="984478"/>
          </a:xfrm>
          <a:custGeom>
            <a:avLst/>
            <a:gdLst>
              <a:gd name="T0" fmla="*/ 2147483647 w 35017"/>
              <a:gd name="T1" fmla="*/ 56465757 h 31731"/>
              <a:gd name="T2" fmla="*/ 2147483647 w 35017"/>
              <a:gd name="T3" fmla="*/ 443430479 h 31731"/>
              <a:gd name="T4" fmla="*/ 2147483647 w 35017"/>
              <a:gd name="T5" fmla="*/ 1162713561 h 31731"/>
              <a:gd name="T6" fmla="*/ 2147483647 w 35017"/>
              <a:gd name="T7" fmla="*/ 2147483647 h 31731"/>
              <a:gd name="T8" fmla="*/ 2147483647 w 35017"/>
              <a:gd name="T9" fmla="*/ 2147483647 h 31731"/>
              <a:gd name="T10" fmla="*/ 2147483647 w 35017"/>
              <a:gd name="T11" fmla="*/ 2147483647 h 31731"/>
              <a:gd name="T12" fmla="*/ 2093329412 w 35017"/>
              <a:gd name="T13" fmla="*/ 2147483647 h 31731"/>
              <a:gd name="T14" fmla="*/ 1318142626 w 35017"/>
              <a:gd name="T15" fmla="*/ 2147483647 h 31731"/>
              <a:gd name="T16" fmla="*/ 697997682 w 35017"/>
              <a:gd name="T17" fmla="*/ 2147483647 h 31731"/>
              <a:gd name="T18" fmla="*/ 271797647 w 35017"/>
              <a:gd name="T19" fmla="*/ 2147483647 h 31731"/>
              <a:gd name="T20" fmla="*/ 38926369 w 35017"/>
              <a:gd name="T21" fmla="*/ 2147483647 h 31731"/>
              <a:gd name="T22" fmla="*/ 38926369 w 35017"/>
              <a:gd name="T23" fmla="*/ 2147483647 h 31731"/>
              <a:gd name="T24" fmla="*/ 310083739 w 35017"/>
              <a:gd name="T25" fmla="*/ 2147483647 h 31731"/>
              <a:gd name="T26" fmla="*/ 853016195 w 35017"/>
              <a:gd name="T27" fmla="*/ 2147483647 h 31731"/>
              <a:gd name="T28" fmla="*/ 1628203009 w 35017"/>
              <a:gd name="T29" fmla="*/ 2147483647 h 31731"/>
              <a:gd name="T30" fmla="*/ 2147483647 w 35017"/>
              <a:gd name="T31" fmla="*/ 2147483647 h 31731"/>
              <a:gd name="T32" fmla="*/ 2147483647 w 35017"/>
              <a:gd name="T33" fmla="*/ 2147483647 h 31731"/>
              <a:gd name="T34" fmla="*/ 2147483647 w 35017"/>
              <a:gd name="T35" fmla="*/ 2147483647 h 31731"/>
              <a:gd name="T36" fmla="*/ 2147483647 w 35017"/>
              <a:gd name="T37" fmla="*/ 2147483647 h 31731"/>
              <a:gd name="T38" fmla="*/ 2147483647 w 35017"/>
              <a:gd name="T39" fmla="*/ 2147483647 h 31731"/>
              <a:gd name="T40" fmla="*/ 2147483647 w 35017"/>
              <a:gd name="T41" fmla="*/ 2147483647 h 31731"/>
              <a:gd name="T42" fmla="*/ 2147483647 w 35017"/>
              <a:gd name="T43" fmla="*/ 2147483647 h 31731"/>
              <a:gd name="T44" fmla="*/ 2147483647 w 35017"/>
              <a:gd name="T45" fmla="*/ 2147483647 h 31731"/>
              <a:gd name="T46" fmla="*/ 2147483647 w 35017"/>
              <a:gd name="T47" fmla="*/ 2147483647 h 31731"/>
              <a:gd name="T48" fmla="*/ 2147483647 w 35017"/>
              <a:gd name="T49" fmla="*/ 2147483647 h 31731"/>
              <a:gd name="T50" fmla="*/ 2147483647 w 35017"/>
              <a:gd name="T51" fmla="*/ 2147483647 h 31731"/>
              <a:gd name="T52" fmla="*/ 2147483647 w 35017"/>
              <a:gd name="T53" fmla="*/ 2147483647 h 31731"/>
              <a:gd name="T54" fmla="*/ 2147483647 w 35017"/>
              <a:gd name="T55" fmla="*/ 2147483647 h 31731"/>
              <a:gd name="T56" fmla="*/ 2147483647 w 35017"/>
              <a:gd name="T57" fmla="*/ 2147483647 h 31731"/>
              <a:gd name="T58" fmla="*/ 2147483647 w 35017"/>
              <a:gd name="T59" fmla="*/ 2147483647 h 31731"/>
              <a:gd name="T60" fmla="*/ 2147483647 w 35017"/>
              <a:gd name="T61" fmla="*/ 2147483647 h 31731"/>
              <a:gd name="T62" fmla="*/ 2147483647 w 35017"/>
              <a:gd name="T63" fmla="*/ 2147483647 h 31731"/>
              <a:gd name="T64" fmla="*/ 2147483647 w 35017"/>
              <a:gd name="T65" fmla="*/ 2147483647 h 31731"/>
              <a:gd name="T66" fmla="*/ 2147483647 w 35017"/>
              <a:gd name="T67" fmla="*/ 2147483647 h 31731"/>
              <a:gd name="T68" fmla="*/ 2147483647 w 35017"/>
              <a:gd name="T69" fmla="*/ 2147483647 h 31731"/>
              <a:gd name="T70" fmla="*/ 2147483647 w 35017"/>
              <a:gd name="T71" fmla="*/ 2147483647 h 31731"/>
              <a:gd name="T72" fmla="*/ 2147483647 w 35017"/>
              <a:gd name="T73" fmla="*/ 2147483647 h 31731"/>
              <a:gd name="T74" fmla="*/ 2147483647 w 35017"/>
              <a:gd name="T75" fmla="*/ 2147483647 h 31731"/>
              <a:gd name="T76" fmla="*/ 2147483647 w 35017"/>
              <a:gd name="T77" fmla="*/ 2147483647 h 31731"/>
              <a:gd name="T78" fmla="*/ 2147483647 w 35017"/>
              <a:gd name="T79" fmla="*/ 2147483647 h 31731"/>
              <a:gd name="T80" fmla="*/ 2147483647 w 35017"/>
              <a:gd name="T81" fmla="*/ 2147483647 h 31731"/>
              <a:gd name="T82" fmla="*/ 2147483647 w 35017"/>
              <a:gd name="T83" fmla="*/ 2147483647 h 31731"/>
              <a:gd name="T84" fmla="*/ 2147483647 w 35017"/>
              <a:gd name="T85" fmla="*/ 1826486258 h 31731"/>
              <a:gd name="T86" fmla="*/ 2147483647 w 35017"/>
              <a:gd name="T87" fmla="*/ 941476488 h 31731"/>
              <a:gd name="T88" fmla="*/ 2147483647 w 35017"/>
              <a:gd name="T89" fmla="*/ 332349161 h 31731"/>
              <a:gd name="T90" fmla="*/ 2147483647 w 35017"/>
              <a:gd name="T91" fmla="*/ 56465757 h 3173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9" name="Google Shape;59;p3"/>
          <p:cNvSpPr>
            <a:spLocks/>
          </p:cNvSpPr>
          <p:nvPr/>
        </p:nvSpPr>
        <p:spPr bwMode="auto">
          <a:xfrm rot="10863094">
            <a:off x="11210525" y="3167796"/>
            <a:ext cx="1100523" cy="997181"/>
          </a:xfrm>
          <a:custGeom>
            <a:avLst/>
            <a:gdLst>
              <a:gd name="T0" fmla="*/ 2147483647 w 35017"/>
              <a:gd name="T1" fmla="*/ 59455495 h 31731"/>
              <a:gd name="T2" fmla="*/ 2147483647 w 35017"/>
              <a:gd name="T3" fmla="*/ 466772644 h 31731"/>
              <a:gd name="T4" fmla="*/ 2147483647 w 35017"/>
              <a:gd name="T5" fmla="*/ 1223905914 h 31731"/>
              <a:gd name="T6" fmla="*/ 2147483647 w 35017"/>
              <a:gd name="T7" fmla="*/ 2147483647 h 31731"/>
              <a:gd name="T8" fmla="*/ 1993336691 w 35017"/>
              <a:gd name="T9" fmla="*/ 2147483647 h 31731"/>
              <a:gd name="T10" fmla="*/ 1458096112 w 35017"/>
              <a:gd name="T11" fmla="*/ 2147483647 h 31731"/>
              <a:gd name="T12" fmla="*/ 996668628 w 35017"/>
              <a:gd name="T13" fmla="*/ 2147483647 h 31731"/>
              <a:gd name="T14" fmla="*/ 627591650 w 35017"/>
              <a:gd name="T15" fmla="*/ 2147483647 h 31731"/>
              <a:gd name="T16" fmla="*/ 332327719 w 35017"/>
              <a:gd name="T17" fmla="*/ 2147483647 h 31731"/>
              <a:gd name="T18" fmla="*/ 129414882 w 35017"/>
              <a:gd name="T19" fmla="*/ 2147483647 h 31731"/>
              <a:gd name="T20" fmla="*/ 18525246 w 35017"/>
              <a:gd name="T21" fmla="*/ 2147483647 h 31731"/>
              <a:gd name="T22" fmla="*/ 18525246 w 35017"/>
              <a:gd name="T23" fmla="*/ 2147483647 h 31731"/>
              <a:gd name="T24" fmla="*/ 147625577 w 35017"/>
              <a:gd name="T25" fmla="*/ 2147483647 h 31731"/>
              <a:gd name="T26" fmla="*/ 406140224 w 35017"/>
              <a:gd name="T27" fmla="*/ 2147483647 h 31731"/>
              <a:gd name="T28" fmla="*/ 775217203 w 35017"/>
              <a:gd name="T29" fmla="*/ 2147483647 h 31731"/>
              <a:gd name="T30" fmla="*/ 1255183276 w 35017"/>
              <a:gd name="T31" fmla="*/ 2147483647 h 31731"/>
              <a:gd name="T32" fmla="*/ 1845711114 w 35017"/>
              <a:gd name="T33" fmla="*/ 2147483647 h 31731"/>
              <a:gd name="T34" fmla="*/ 2147483647 w 35017"/>
              <a:gd name="T35" fmla="*/ 2147483647 h 31731"/>
              <a:gd name="T36" fmla="*/ 2147483647 w 35017"/>
              <a:gd name="T37" fmla="*/ 2147483647 h 31731"/>
              <a:gd name="T38" fmla="*/ 2147483647 w 35017"/>
              <a:gd name="T39" fmla="*/ 2147483647 h 31731"/>
              <a:gd name="T40" fmla="*/ 2147483647 w 35017"/>
              <a:gd name="T41" fmla="*/ 2147483647 h 31731"/>
              <a:gd name="T42" fmla="*/ 2147483647 w 35017"/>
              <a:gd name="T43" fmla="*/ 2147483647 h 31731"/>
              <a:gd name="T44" fmla="*/ 2147483647 w 35017"/>
              <a:gd name="T45" fmla="*/ 2147483647 h 31731"/>
              <a:gd name="T46" fmla="*/ 2147483647 w 35017"/>
              <a:gd name="T47" fmla="*/ 2147483647 h 31731"/>
              <a:gd name="T48" fmla="*/ 2147483647 w 35017"/>
              <a:gd name="T49" fmla="*/ 2147483647 h 31731"/>
              <a:gd name="T50" fmla="*/ 2147483647 w 35017"/>
              <a:gd name="T51" fmla="*/ 2147483647 h 31731"/>
              <a:gd name="T52" fmla="*/ 2147483647 w 35017"/>
              <a:gd name="T53" fmla="*/ 2147483647 h 31731"/>
              <a:gd name="T54" fmla="*/ 2147483647 w 35017"/>
              <a:gd name="T55" fmla="*/ 2147483647 h 31731"/>
              <a:gd name="T56" fmla="*/ 2147483647 w 35017"/>
              <a:gd name="T57" fmla="*/ 2147483647 h 31731"/>
              <a:gd name="T58" fmla="*/ 2147483647 w 35017"/>
              <a:gd name="T59" fmla="*/ 2147483647 h 31731"/>
              <a:gd name="T60" fmla="*/ 2147483647 w 35017"/>
              <a:gd name="T61" fmla="*/ 2147483647 h 31731"/>
              <a:gd name="T62" fmla="*/ 2147483647 w 35017"/>
              <a:gd name="T63" fmla="*/ 2147483647 h 31731"/>
              <a:gd name="T64" fmla="*/ 2147483647 w 35017"/>
              <a:gd name="T65" fmla="*/ 2147483647 h 31731"/>
              <a:gd name="T66" fmla="*/ 2147483647 w 35017"/>
              <a:gd name="T67" fmla="*/ 2147483647 h 31731"/>
              <a:gd name="T68" fmla="*/ 2147483647 w 35017"/>
              <a:gd name="T69" fmla="*/ 2147483647 h 31731"/>
              <a:gd name="T70" fmla="*/ 2147483647 w 35017"/>
              <a:gd name="T71" fmla="*/ 2147483647 h 31731"/>
              <a:gd name="T72" fmla="*/ 2147483647 w 35017"/>
              <a:gd name="T73" fmla="*/ 2147483647 h 31731"/>
              <a:gd name="T74" fmla="*/ 2147483647 w 35017"/>
              <a:gd name="T75" fmla="*/ 2147483647 h 31731"/>
              <a:gd name="T76" fmla="*/ 2147483647 w 35017"/>
              <a:gd name="T77" fmla="*/ 2147483647 h 31731"/>
              <a:gd name="T78" fmla="*/ 2147483647 w 35017"/>
              <a:gd name="T79" fmla="*/ 2147483647 h 31731"/>
              <a:gd name="T80" fmla="*/ 2147483647 w 35017"/>
              <a:gd name="T81" fmla="*/ 2147483647 h 31731"/>
              <a:gd name="T82" fmla="*/ 2147483647 w 35017"/>
              <a:gd name="T83" fmla="*/ 2147483647 h 31731"/>
              <a:gd name="T84" fmla="*/ 2147483647 w 35017"/>
              <a:gd name="T85" fmla="*/ 1922575770 h 31731"/>
              <a:gd name="T86" fmla="*/ 2147483647 w 35017"/>
              <a:gd name="T87" fmla="*/ 991015648 h 31731"/>
              <a:gd name="T88" fmla="*/ 2147483647 w 35017"/>
              <a:gd name="T89" fmla="*/ 349816154 h 31731"/>
              <a:gd name="T90" fmla="*/ 2147483647 w 35017"/>
              <a:gd name="T91" fmla="*/ 59455495 h 3173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0" name="Google Shape;60;p3"/>
          <p:cNvSpPr>
            <a:spLocks/>
          </p:cNvSpPr>
          <p:nvPr/>
        </p:nvSpPr>
        <p:spPr bwMode="auto">
          <a:xfrm rot="12071735">
            <a:off x="11297296" y="3644157"/>
            <a:ext cx="560844" cy="566868"/>
          </a:xfrm>
          <a:custGeom>
            <a:avLst/>
            <a:gdLst>
              <a:gd name="T0" fmla="*/ 1145128120 w 23544"/>
              <a:gd name="T1" fmla="*/ 38296390 h 23844"/>
              <a:gd name="T2" fmla="*/ 919749134 w 23544"/>
              <a:gd name="T3" fmla="*/ 229160239 h 23844"/>
              <a:gd name="T4" fmla="*/ 700491245 w 23544"/>
              <a:gd name="T5" fmla="*/ 515120437 h 23844"/>
              <a:gd name="T6" fmla="*/ 505592770 w 23544"/>
              <a:gd name="T7" fmla="*/ 915673743 h 23844"/>
              <a:gd name="T8" fmla="*/ 328943852 w 23544"/>
              <a:gd name="T9" fmla="*/ 1392497814 h 23844"/>
              <a:gd name="T10" fmla="*/ 188885642 w 23544"/>
              <a:gd name="T11" fmla="*/ 1964753797 h 23844"/>
              <a:gd name="T12" fmla="*/ 79205433 w 23544"/>
              <a:gd name="T13" fmla="*/ 2147483647 h 23844"/>
              <a:gd name="T14" fmla="*/ 18243786 w 23544"/>
              <a:gd name="T15" fmla="*/ 2147483647 h 23844"/>
              <a:gd name="T16" fmla="*/ 0 w 23544"/>
              <a:gd name="T17" fmla="*/ 2147483647 h 23844"/>
              <a:gd name="T18" fmla="*/ 42608972 w 23544"/>
              <a:gd name="T19" fmla="*/ 2147483647 h 23844"/>
              <a:gd name="T20" fmla="*/ 134045377 w 23544"/>
              <a:gd name="T21" fmla="*/ 2147483647 h 23844"/>
              <a:gd name="T22" fmla="*/ 261969694 w 23544"/>
              <a:gd name="T23" fmla="*/ 2147483647 h 23844"/>
              <a:gd name="T24" fmla="*/ 432508718 w 23544"/>
              <a:gd name="T25" fmla="*/ 2147483647 h 23844"/>
              <a:gd name="T26" fmla="*/ 627407193 w 23544"/>
              <a:gd name="T27" fmla="*/ 2147483647 h 23844"/>
              <a:gd name="T28" fmla="*/ 846664761 w 23544"/>
              <a:gd name="T29" fmla="*/ 2147483647 h 23844"/>
              <a:gd name="T30" fmla="*/ 1072038316 w 23544"/>
              <a:gd name="T31" fmla="*/ 2147483647 h 23844"/>
              <a:gd name="T32" fmla="*/ 1309648559 w 23544"/>
              <a:gd name="T33" fmla="*/ 2147483647 h 23844"/>
              <a:gd name="T34" fmla="*/ 1553271652 w 23544"/>
              <a:gd name="T35" fmla="*/ 2147483647 h 23844"/>
              <a:gd name="T36" fmla="*/ 1778650621 w 23544"/>
              <a:gd name="T37" fmla="*/ 2147483647 h 23844"/>
              <a:gd name="T38" fmla="*/ 1979664724 w 23544"/>
              <a:gd name="T39" fmla="*/ 2147483647 h 23844"/>
              <a:gd name="T40" fmla="*/ 2147483647 w 23544"/>
              <a:gd name="T41" fmla="*/ 2147483647 h 23844"/>
              <a:gd name="T42" fmla="*/ 2147483647 w 23544"/>
              <a:gd name="T43" fmla="*/ 2147483647 h 23844"/>
              <a:gd name="T44" fmla="*/ 2147483647 w 23544"/>
              <a:gd name="T45" fmla="*/ 2147483647 h 23844"/>
              <a:gd name="T46" fmla="*/ 2147483647 w 23544"/>
              <a:gd name="T47" fmla="*/ 2147483647 h 23844"/>
              <a:gd name="T48" fmla="*/ 2147483647 w 23544"/>
              <a:gd name="T49" fmla="*/ 2147483647 h 23844"/>
              <a:gd name="T50" fmla="*/ 2147483647 w 23544"/>
              <a:gd name="T51" fmla="*/ 2147483647 h 23844"/>
              <a:gd name="T52" fmla="*/ 2147483647 w 23544"/>
              <a:gd name="T53" fmla="*/ 2147483647 h 23844"/>
              <a:gd name="T54" fmla="*/ 2147483647 w 23544"/>
              <a:gd name="T55" fmla="*/ 2147483647 h 23844"/>
              <a:gd name="T56" fmla="*/ 2147483647 w 23544"/>
              <a:gd name="T57" fmla="*/ 2147483647 h 23844"/>
              <a:gd name="T58" fmla="*/ 2147483647 w 23544"/>
              <a:gd name="T59" fmla="*/ 1659631856 h 23844"/>
              <a:gd name="T60" fmla="*/ 2089242119 w 23544"/>
              <a:gd name="T61" fmla="*/ 1087375849 h 23844"/>
              <a:gd name="T62" fmla="*/ 1918703399 w 23544"/>
              <a:gd name="T63" fmla="*/ 629700544 h 23844"/>
              <a:gd name="T64" fmla="*/ 1717689295 w 23544"/>
              <a:gd name="T65" fmla="*/ 267134042 h 23844"/>
              <a:gd name="T66" fmla="*/ 1498431387 w 23544"/>
              <a:gd name="T67" fmla="*/ 57444561 h 23844"/>
              <a:gd name="T68" fmla="*/ 1266936773 w 23544"/>
              <a:gd name="T69" fmla="*/ 322016 h 2384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1" name="Google Shape;61;p3"/>
          <p:cNvSpPr>
            <a:spLocks/>
          </p:cNvSpPr>
          <p:nvPr/>
        </p:nvSpPr>
        <p:spPr bwMode="auto">
          <a:xfrm rot="10491037">
            <a:off x="8520591" y="3163033"/>
            <a:ext cx="1295231" cy="1349687"/>
          </a:xfrm>
          <a:custGeom>
            <a:avLst/>
            <a:gdLst>
              <a:gd name="T0" fmla="*/ 2147483647 w 19959"/>
              <a:gd name="T1" fmla="*/ 1063512216 h 20796"/>
              <a:gd name="T2" fmla="*/ 2147483647 w 19959"/>
              <a:gd name="T3" fmla="*/ 2147483647 h 20796"/>
              <a:gd name="T4" fmla="*/ 2147483647 w 19959"/>
              <a:gd name="T5" fmla="*/ 2147483647 h 20796"/>
              <a:gd name="T6" fmla="*/ 2147483647 w 19959"/>
              <a:gd name="T7" fmla="*/ 2147483647 h 20796"/>
              <a:gd name="T8" fmla="*/ 2147483647 w 19959"/>
              <a:gd name="T9" fmla="*/ 2147483647 h 20796"/>
              <a:gd name="T10" fmla="*/ 2147483647 w 19959"/>
              <a:gd name="T11" fmla="*/ 2147483647 h 20796"/>
              <a:gd name="T12" fmla="*/ 1347515268 w 19959"/>
              <a:gd name="T13" fmla="*/ 2147483647 h 20796"/>
              <a:gd name="T14" fmla="*/ 5651190 w 19959"/>
              <a:gd name="T15" fmla="*/ 2147483647 h 20796"/>
              <a:gd name="T16" fmla="*/ 673699562 w 19959"/>
              <a:gd name="T17" fmla="*/ 2147483647 h 20796"/>
              <a:gd name="T18" fmla="*/ 2147483647 w 19959"/>
              <a:gd name="T19" fmla="*/ 2147483647 h 20796"/>
              <a:gd name="T20" fmla="*/ 2147483647 w 19959"/>
              <a:gd name="T21" fmla="*/ 2147483647 h 20796"/>
              <a:gd name="T22" fmla="*/ 2147483647 w 19959"/>
              <a:gd name="T23" fmla="*/ 2147483647 h 20796"/>
              <a:gd name="T24" fmla="*/ 2147483647 w 19959"/>
              <a:gd name="T25" fmla="*/ 2147483647 h 20796"/>
              <a:gd name="T26" fmla="*/ 2147483647 w 19959"/>
              <a:gd name="T27" fmla="*/ 2147483647 h 20796"/>
              <a:gd name="T28" fmla="*/ 2147483647 w 19959"/>
              <a:gd name="T29" fmla="*/ 2147483647 h 20796"/>
              <a:gd name="T30" fmla="*/ 2147483647 w 19959"/>
              <a:gd name="T31" fmla="*/ 2147483647 h 20796"/>
              <a:gd name="T32" fmla="*/ 2147483647 w 19959"/>
              <a:gd name="T33" fmla="*/ 2147483647 h 20796"/>
              <a:gd name="T34" fmla="*/ 2147483647 w 19959"/>
              <a:gd name="T35" fmla="*/ 2147483647 h 20796"/>
              <a:gd name="T36" fmla="*/ 2147483647 w 19959"/>
              <a:gd name="T37" fmla="*/ 2147483647 h 20796"/>
              <a:gd name="T38" fmla="*/ 2147483647 w 19959"/>
              <a:gd name="T39" fmla="*/ 2147483647 h 20796"/>
              <a:gd name="T40" fmla="*/ 2147483647 w 19959"/>
              <a:gd name="T41" fmla="*/ 2147483647 h 20796"/>
              <a:gd name="T42" fmla="*/ 2147483647 w 19959"/>
              <a:gd name="T43" fmla="*/ 2147483647 h 20796"/>
              <a:gd name="T44" fmla="*/ 2147483647 w 19959"/>
              <a:gd name="T45" fmla="*/ 2147483647 h 20796"/>
              <a:gd name="T46" fmla="*/ 2147483647 w 19959"/>
              <a:gd name="T47" fmla="*/ 2147483647 h 20796"/>
              <a:gd name="T48" fmla="*/ 2147483647 w 19959"/>
              <a:gd name="T49" fmla="*/ 2147483647 h 20796"/>
              <a:gd name="T50" fmla="*/ 2147483647 w 19959"/>
              <a:gd name="T51" fmla="*/ 2147483647 h 20796"/>
              <a:gd name="T52" fmla="*/ 2147483647 w 19959"/>
              <a:gd name="T53" fmla="*/ 2147483647 h 20796"/>
              <a:gd name="T54" fmla="*/ 2147483647 w 19959"/>
              <a:gd name="T55" fmla="*/ 2147483647 h 20796"/>
              <a:gd name="T56" fmla="*/ 2147483647 w 19959"/>
              <a:gd name="T57" fmla="*/ 2147483647 h 20796"/>
              <a:gd name="T58" fmla="*/ 2147483647 w 19959"/>
              <a:gd name="T59" fmla="*/ 2147483647 h 20796"/>
              <a:gd name="T60" fmla="*/ 2147483647 w 19959"/>
              <a:gd name="T61" fmla="*/ 2147483647 h 20796"/>
              <a:gd name="T62" fmla="*/ 2147483647 w 19959"/>
              <a:gd name="T63" fmla="*/ 2147483647 h 20796"/>
              <a:gd name="T64" fmla="*/ 2147483647 w 19959"/>
              <a:gd name="T65" fmla="*/ 2147483647 h 20796"/>
              <a:gd name="T66" fmla="*/ 2147483647 w 19959"/>
              <a:gd name="T67" fmla="*/ 2147483647 h 20796"/>
              <a:gd name="T68" fmla="*/ 2147483647 w 19959"/>
              <a:gd name="T69" fmla="*/ 2147483647 h 20796"/>
              <a:gd name="T70" fmla="*/ 2147483647 w 19959"/>
              <a:gd name="T71" fmla="*/ 2147483647 h 20796"/>
              <a:gd name="T72" fmla="*/ 2147483647 w 19959"/>
              <a:gd name="T73" fmla="*/ 17758725 h 2079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lnTo>
                  <a:pt x="9801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2" name="Google Shape;62;p3"/>
          <p:cNvSpPr>
            <a:spLocks/>
          </p:cNvSpPr>
          <p:nvPr/>
        </p:nvSpPr>
        <p:spPr bwMode="auto">
          <a:xfrm rot="14232377">
            <a:off x="9134212" y="4074074"/>
            <a:ext cx="730419" cy="747087"/>
          </a:xfrm>
          <a:custGeom>
            <a:avLst/>
            <a:gdLst>
              <a:gd name="T0" fmla="*/ 2147483647 w 7530"/>
              <a:gd name="T1" fmla="*/ 0 h 7709"/>
              <a:gd name="T2" fmla="*/ 2147483647 w 7530"/>
              <a:gd name="T3" fmla="*/ 1675554741 h 7709"/>
              <a:gd name="T4" fmla="*/ 2147483647 w 7530"/>
              <a:gd name="T5" fmla="*/ 2147483647 h 7709"/>
              <a:gd name="T6" fmla="*/ 2147483647 w 7530"/>
              <a:gd name="T7" fmla="*/ 2147483647 h 7709"/>
              <a:gd name="T8" fmla="*/ 2147483647 w 7530"/>
              <a:gd name="T9" fmla="*/ 2147483647 h 7709"/>
              <a:gd name="T10" fmla="*/ 2147483647 w 7530"/>
              <a:gd name="T11" fmla="*/ 2147483647 h 7709"/>
              <a:gd name="T12" fmla="*/ 2147483647 w 7530"/>
              <a:gd name="T13" fmla="*/ 2147483647 h 7709"/>
              <a:gd name="T14" fmla="*/ 2147483647 w 7530"/>
              <a:gd name="T15" fmla="*/ 2147483647 h 7709"/>
              <a:gd name="T16" fmla="*/ 2147483647 w 7530"/>
              <a:gd name="T17" fmla="*/ 2147483647 h 7709"/>
              <a:gd name="T18" fmla="*/ 2147483647 w 7530"/>
              <a:gd name="T19" fmla="*/ 2147483647 h 7709"/>
              <a:gd name="T20" fmla="*/ 2147483647 w 7530"/>
              <a:gd name="T21" fmla="*/ 2147483647 h 7709"/>
              <a:gd name="T22" fmla="*/ 2147483647 w 7530"/>
              <a:gd name="T23" fmla="*/ 2147483647 h 7709"/>
              <a:gd name="T24" fmla="*/ 0 w 7530"/>
              <a:gd name="T25" fmla="*/ 2147483647 h 7709"/>
              <a:gd name="T26" fmla="*/ 0 w 7530"/>
              <a:gd name="T27" fmla="*/ 2147483647 h 7709"/>
              <a:gd name="T28" fmla="*/ 2147483647 w 7530"/>
              <a:gd name="T29" fmla="*/ 2147483647 h 7709"/>
              <a:gd name="T30" fmla="*/ 2147483647 w 7530"/>
              <a:gd name="T31" fmla="*/ 2147483647 h 7709"/>
              <a:gd name="T32" fmla="*/ 2147483647 w 7530"/>
              <a:gd name="T33" fmla="*/ 2147483647 h 7709"/>
              <a:gd name="T34" fmla="*/ 2147483647 w 7530"/>
              <a:gd name="T35" fmla="*/ 2147483647 h 7709"/>
              <a:gd name="T36" fmla="*/ 2147483647 w 7530"/>
              <a:gd name="T37" fmla="*/ 2147483647 h 7709"/>
              <a:gd name="T38" fmla="*/ 2147483647 w 7530"/>
              <a:gd name="T39" fmla="*/ 2147483647 h 7709"/>
              <a:gd name="T40" fmla="*/ 2147483647 w 7530"/>
              <a:gd name="T41" fmla="*/ 2147483647 h 7709"/>
              <a:gd name="T42" fmla="*/ 2147483647 w 7530"/>
              <a:gd name="T43" fmla="*/ 2147483647 h 7709"/>
              <a:gd name="T44" fmla="*/ 2147483647 w 7530"/>
              <a:gd name="T45" fmla="*/ 2147483647 h 7709"/>
              <a:gd name="T46" fmla="*/ 2147483647 w 7530"/>
              <a:gd name="T47" fmla="*/ 2147483647 h 7709"/>
              <a:gd name="T48" fmla="*/ 2147483647 w 7530"/>
              <a:gd name="T49" fmla="*/ 2147483647 h 7709"/>
              <a:gd name="T50" fmla="*/ 2147483647 w 7530"/>
              <a:gd name="T51" fmla="*/ 2147483647 h 7709"/>
              <a:gd name="T52" fmla="*/ 2147483647 w 7530"/>
              <a:gd name="T53" fmla="*/ 2147483647 h 7709"/>
              <a:gd name="T54" fmla="*/ 2147483647 w 7530"/>
              <a:gd name="T55" fmla="*/ 2147483647 h 7709"/>
              <a:gd name="T56" fmla="*/ 2147483647 w 7530"/>
              <a:gd name="T57" fmla="*/ 2147483647 h 7709"/>
              <a:gd name="T58" fmla="*/ 2147483647 w 7530"/>
              <a:gd name="T59" fmla="*/ 2147483647 h 7709"/>
              <a:gd name="T60" fmla="*/ 2147483647 w 7530"/>
              <a:gd name="T61" fmla="*/ 2147483647 h 7709"/>
              <a:gd name="T62" fmla="*/ 2147483647 w 7530"/>
              <a:gd name="T63" fmla="*/ 2147483647 h 7709"/>
              <a:gd name="T64" fmla="*/ 2147483647 w 7530"/>
              <a:gd name="T65" fmla="*/ 2147483647 h 7709"/>
              <a:gd name="T66" fmla="*/ 2147483647 w 7530"/>
              <a:gd name="T67" fmla="*/ 2147483647 h 7709"/>
              <a:gd name="T68" fmla="*/ 2147483647 w 7530"/>
              <a:gd name="T69" fmla="*/ 2147483647 h 7709"/>
              <a:gd name="T70" fmla="*/ 2147483647 w 7530"/>
              <a:gd name="T71" fmla="*/ 2147483647 h 7709"/>
              <a:gd name="T72" fmla="*/ 2147483647 w 7530"/>
              <a:gd name="T73" fmla="*/ 2147483647 h 7709"/>
              <a:gd name="T74" fmla="*/ 2147483647 w 7530"/>
              <a:gd name="T75" fmla="*/ 2147483647 h 7709"/>
              <a:gd name="T76" fmla="*/ 2147483647 w 7530"/>
              <a:gd name="T77" fmla="*/ 2147483647 h 7709"/>
              <a:gd name="T78" fmla="*/ 2147483647 w 7530"/>
              <a:gd name="T79" fmla="*/ 2147483647 h 7709"/>
              <a:gd name="T80" fmla="*/ 2147483647 w 7530"/>
              <a:gd name="T81" fmla="*/ 2147483647 h 7709"/>
              <a:gd name="T82" fmla="*/ 2147483647 w 7530"/>
              <a:gd name="T83" fmla="*/ 2147483647 h 7709"/>
              <a:gd name="T84" fmla="*/ 2147483647 w 7530"/>
              <a:gd name="T85" fmla="*/ 2147483647 h 7709"/>
              <a:gd name="T86" fmla="*/ 2147483647 w 7530"/>
              <a:gd name="T87" fmla="*/ 2147483647 h 7709"/>
              <a:gd name="T88" fmla="*/ 2147483647 w 7530"/>
              <a:gd name="T89" fmla="*/ 2147483647 h 7709"/>
              <a:gd name="T90" fmla="*/ 2147483647 w 7530"/>
              <a:gd name="T91" fmla="*/ 2147483647 h 7709"/>
              <a:gd name="T92" fmla="*/ 2147483647 w 7530"/>
              <a:gd name="T93" fmla="*/ 2147483647 h 7709"/>
              <a:gd name="T94" fmla="*/ 2147483647 w 7530"/>
              <a:gd name="T95" fmla="*/ 2147483647 h 7709"/>
              <a:gd name="T96" fmla="*/ 2147483647 w 7530"/>
              <a:gd name="T97" fmla="*/ 2147483647 h 7709"/>
              <a:gd name="T98" fmla="*/ 2147483647 w 7530"/>
              <a:gd name="T99" fmla="*/ 0 h 77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72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3" name="Google Shape;63;p3"/>
          <p:cNvSpPr>
            <a:spLocks/>
          </p:cNvSpPr>
          <p:nvPr/>
        </p:nvSpPr>
        <p:spPr bwMode="auto">
          <a:xfrm rot="11523288">
            <a:off x="11032748" y="3267832"/>
            <a:ext cx="1240205" cy="928903"/>
          </a:xfrm>
          <a:custGeom>
            <a:avLst/>
            <a:gdLst>
              <a:gd name="T0" fmla="*/ 2147483647 w 38304"/>
              <a:gd name="T1" fmla="*/ 2147483647 h 28684"/>
              <a:gd name="T2" fmla="*/ 2147483647 w 38304"/>
              <a:gd name="T3" fmla="*/ 2147483647 h 28684"/>
              <a:gd name="T4" fmla="*/ 2147483647 w 38304"/>
              <a:gd name="T5" fmla="*/ 2147483647 h 28684"/>
              <a:gd name="T6" fmla="*/ 2147483647 w 38304"/>
              <a:gd name="T7" fmla="*/ 2147483647 h 28684"/>
              <a:gd name="T8" fmla="*/ 2147483647 w 38304"/>
              <a:gd name="T9" fmla="*/ 2147483647 h 28684"/>
              <a:gd name="T10" fmla="*/ 2147483647 w 38304"/>
              <a:gd name="T11" fmla="*/ 2147483647 h 28684"/>
              <a:gd name="T12" fmla="*/ 2147483647 w 38304"/>
              <a:gd name="T13" fmla="*/ 2147483647 h 28684"/>
              <a:gd name="T14" fmla="*/ 790452074 w 38304"/>
              <a:gd name="T15" fmla="*/ 2147483647 h 28684"/>
              <a:gd name="T16" fmla="*/ 727836386 w 38304"/>
              <a:gd name="T17" fmla="*/ 2147483647 h 28684"/>
              <a:gd name="T18" fmla="*/ 2147483647 w 38304"/>
              <a:gd name="T19" fmla="*/ 2147483647 h 28684"/>
              <a:gd name="T20" fmla="*/ 2147483647 w 38304"/>
              <a:gd name="T21" fmla="*/ 2147483647 h 28684"/>
              <a:gd name="T22" fmla="*/ 2147483647 w 38304"/>
              <a:gd name="T23" fmla="*/ 2147483647 h 28684"/>
              <a:gd name="T24" fmla="*/ 2147483647 w 38304"/>
              <a:gd name="T25" fmla="*/ 2147483647 h 28684"/>
              <a:gd name="T26" fmla="*/ 2147483647 w 38304"/>
              <a:gd name="T27" fmla="*/ 2147483647 h 28684"/>
              <a:gd name="T28" fmla="*/ 2147483647 w 38304"/>
              <a:gd name="T29" fmla="*/ 2147483647 h 28684"/>
              <a:gd name="T30" fmla="*/ 2147483647 w 38304"/>
              <a:gd name="T31" fmla="*/ 2147483647 h 28684"/>
              <a:gd name="T32" fmla="*/ 2147483647 w 38304"/>
              <a:gd name="T33" fmla="*/ 2147483647 h 28684"/>
              <a:gd name="T34" fmla="*/ 2147483647 w 38304"/>
              <a:gd name="T35" fmla="*/ 2147483647 h 28684"/>
              <a:gd name="T36" fmla="*/ 2147483647 w 38304"/>
              <a:gd name="T37" fmla="*/ 2147483647 h 28684"/>
              <a:gd name="T38" fmla="*/ 2147483647 w 38304"/>
              <a:gd name="T39" fmla="*/ 2147483647 h 28684"/>
              <a:gd name="T40" fmla="*/ 2147483647 w 38304"/>
              <a:gd name="T41" fmla="*/ 2147483647 h 28684"/>
              <a:gd name="T42" fmla="*/ 2147483647 w 38304"/>
              <a:gd name="T43" fmla="*/ 2147483647 h 28684"/>
              <a:gd name="T44" fmla="*/ 2147483647 w 38304"/>
              <a:gd name="T45" fmla="*/ 2147483647 h 28684"/>
              <a:gd name="T46" fmla="*/ 2147483647 w 38304"/>
              <a:gd name="T47" fmla="*/ 2147483647 h 28684"/>
              <a:gd name="T48" fmla="*/ 2147483647 w 38304"/>
              <a:gd name="T49" fmla="*/ 2147483647 h 28684"/>
              <a:gd name="T50" fmla="*/ 2147483647 w 38304"/>
              <a:gd name="T51" fmla="*/ 2147483647 h 28684"/>
              <a:gd name="T52" fmla="*/ 2147483647 w 38304"/>
              <a:gd name="T53" fmla="*/ 2147483647 h 28684"/>
              <a:gd name="T54" fmla="*/ 2147483647 w 38304"/>
              <a:gd name="T55" fmla="*/ 2147483647 h 28684"/>
              <a:gd name="T56" fmla="*/ 2147483647 w 38304"/>
              <a:gd name="T57" fmla="*/ 2147483647 h 28684"/>
              <a:gd name="T58" fmla="*/ 2147483647 w 38304"/>
              <a:gd name="T59" fmla="*/ 2147483647 h 28684"/>
              <a:gd name="T60" fmla="*/ 2147483647 w 38304"/>
              <a:gd name="T61" fmla="*/ 2147483647 h 28684"/>
              <a:gd name="T62" fmla="*/ 2147483647 w 38304"/>
              <a:gd name="T63" fmla="*/ 2147483647 h 28684"/>
              <a:gd name="T64" fmla="*/ 2147483647 w 38304"/>
              <a:gd name="T65" fmla="*/ 2147483647 h 28684"/>
              <a:gd name="T66" fmla="*/ 2147483647 w 38304"/>
              <a:gd name="T67" fmla="*/ 2147483647 h 28684"/>
              <a:gd name="T68" fmla="*/ 2147483647 w 38304"/>
              <a:gd name="T69" fmla="*/ 2147483647 h 28684"/>
              <a:gd name="T70" fmla="*/ 1413914442 w 38304"/>
              <a:gd name="T71" fmla="*/ 2147483647 h 28684"/>
              <a:gd name="T72" fmla="*/ 395233104 w 38304"/>
              <a:gd name="T73" fmla="*/ 2147483647 h 28684"/>
              <a:gd name="T74" fmla="*/ 686436672 w 38304"/>
              <a:gd name="T75" fmla="*/ 2147483647 h 28684"/>
              <a:gd name="T76" fmla="*/ 1975435344 w 38304"/>
              <a:gd name="T77" fmla="*/ 2147483647 h 28684"/>
              <a:gd name="T78" fmla="*/ 2147483647 w 38304"/>
              <a:gd name="T79" fmla="*/ 2147483647 h 28684"/>
              <a:gd name="T80" fmla="*/ 2147483647 w 38304"/>
              <a:gd name="T81" fmla="*/ 2147483647 h 28684"/>
              <a:gd name="T82" fmla="*/ 2147483647 w 38304"/>
              <a:gd name="T83" fmla="*/ 2147483647 h 28684"/>
              <a:gd name="T84" fmla="*/ 2147483647 w 38304"/>
              <a:gd name="T85" fmla="*/ 2147483647 h 28684"/>
              <a:gd name="T86" fmla="*/ 2147483647 w 38304"/>
              <a:gd name="T87" fmla="*/ 2147483647 h 28684"/>
              <a:gd name="T88" fmla="*/ 2147483647 w 38304"/>
              <a:gd name="T89" fmla="*/ 2147483647 h 28684"/>
              <a:gd name="T90" fmla="*/ 2147483647 w 38304"/>
              <a:gd name="T91" fmla="*/ 2147483647 h 28684"/>
              <a:gd name="T92" fmla="*/ 2147483647 w 38304"/>
              <a:gd name="T93" fmla="*/ 2147483647 h 28684"/>
              <a:gd name="T94" fmla="*/ 2147483647 w 38304"/>
              <a:gd name="T95" fmla="*/ 2147483647 h 28684"/>
              <a:gd name="T96" fmla="*/ 2147483647 w 38304"/>
              <a:gd name="T97" fmla="*/ 985636965 h 28684"/>
              <a:gd name="T98" fmla="*/ 2147483647 w 38304"/>
              <a:gd name="T99" fmla="*/ 1839388676 h 28684"/>
              <a:gd name="T100" fmla="*/ 2147483647 w 38304"/>
              <a:gd name="T101" fmla="*/ 2147483647 h 28684"/>
              <a:gd name="T102" fmla="*/ 374346871 w 38304"/>
              <a:gd name="T103" fmla="*/ 2147483647 h 28684"/>
              <a:gd name="T104" fmla="*/ 343874 w 38304"/>
              <a:gd name="T105" fmla="*/ 2147483647 h 28684"/>
              <a:gd name="T106" fmla="*/ 748708485 w 38304"/>
              <a:gd name="T107" fmla="*/ 2147483647 h 28684"/>
              <a:gd name="T108" fmla="*/ 2147483647 w 38304"/>
              <a:gd name="T109" fmla="*/ 2147483647 h 28684"/>
              <a:gd name="T110" fmla="*/ 2147483647 w 38304"/>
              <a:gd name="T111" fmla="*/ 2147483647 h 28684"/>
              <a:gd name="T112" fmla="*/ 2147483647 w 38304"/>
              <a:gd name="T113" fmla="*/ 2147483647 h 28684"/>
              <a:gd name="T114" fmla="*/ 2147483647 w 38304"/>
              <a:gd name="T115" fmla="*/ 2147483647 h 28684"/>
              <a:gd name="T116" fmla="*/ 2147483647 w 38304"/>
              <a:gd name="T117" fmla="*/ 2147483647 h 28684"/>
              <a:gd name="T118" fmla="*/ 2147483647 w 38304"/>
              <a:gd name="T119" fmla="*/ 2147483647 h 28684"/>
              <a:gd name="T120" fmla="*/ 2147483647 w 38304"/>
              <a:gd name="T121" fmla="*/ 2147483647 h 28684"/>
              <a:gd name="T122" fmla="*/ 2147483647 w 38304"/>
              <a:gd name="T123" fmla="*/ 2147483647 h 28684"/>
              <a:gd name="T124" fmla="*/ 2147483647 w 38304"/>
              <a:gd name="T125" fmla="*/ 1085973 h 2868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lnTo>
                  <a:pt x="1810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lnTo>
                  <a:pt x="35137" y="1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4" name="Google Shape;64;p3"/>
          <p:cNvSpPr>
            <a:spLocks/>
          </p:cNvSpPr>
          <p:nvPr/>
        </p:nvSpPr>
        <p:spPr bwMode="auto">
          <a:xfrm rot="1200934">
            <a:off x="8802072" y="2996306"/>
            <a:ext cx="1257136" cy="1384621"/>
          </a:xfrm>
          <a:custGeom>
            <a:avLst/>
            <a:gdLst>
              <a:gd name="T0" fmla="*/ 2147483647 w 34779"/>
              <a:gd name="T1" fmla="*/ 2147483647 h 38244"/>
              <a:gd name="T2" fmla="*/ 2147483647 w 34779"/>
              <a:gd name="T3" fmla="*/ 2147483647 h 38244"/>
              <a:gd name="T4" fmla="*/ 2147483647 w 34779"/>
              <a:gd name="T5" fmla="*/ 2147483647 h 38244"/>
              <a:gd name="T6" fmla="*/ 2147483647 w 34779"/>
              <a:gd name="T7" fmla="*/ 2147483647 h 38244"/>
              <a:gd name="T8" fmla="*/ 2147483647 w 34779"/>
              <a:gd name="T9" fmla="*/ 2147483647 h 38244"/>
              <a:gd name="T10" fmla="*/ 2147483647 w 34779"/>
              <a:gd name="T11" fmla="*/ 2147483647 h 38244"/>
              <a:gd name="T12" fmla="*/ 2147483647 w 34779"/>
              <a:gd name="T13" fmla="*/ 2147483647 h 38244"/>
              <a:gd name="T14" fmla="*/ 2147483647 w 34779"/>
              <a:gd name="T15" fmla="*/ 2147483647 h 38244"/>
              <a:gd name="T16" fmla="*/ 2147483647 w 34779"/>
              <a:gd name="T17" fmla="*/ 2147483647 h 38244"/>
              <a:gd name="T18" fmla="*/ 2147483647 w 34779"/>
              <a:gd name="T19" fmla="*/ 2147483647 h 38244"/>
              <a:gd name="T20" fmla="*/ 2147483647 w 34779"/>
              <a:gd name="T21" fmla="*/ 2147483647 h 38244"/>
              <a:gd name="T22" fmla="*/ 2147483647 w 34779"/>
              <a:gd name="T23" fmla="*/ 2147483647 h 38244"/>
              <a:gd name="T24" fmla="*/ 2147483647 w 34779"/>
              <a:gd name="T25" fmla="*/ 2147483647 h 38244"/>
              <a:gd name="T26" fmla="*/ 2147483647 w 34779"/>
              <a:gd name="T27" fmla="*/ 2147483647 h 38244"/>
              <a:gd name="T28" fmla="*/ 2147483647 w 34779"/>
              <a:gd name="T29" fmla="*/ 2147483647 h 38244"/>
              <a:gd name="T30" fmla="*/ 2147483647 w 34779"/>
              <a:gd name="T31" fmla="*/ 2147483647 h 38244"/>
              <a:gd name="T32" fmla="*/ 2147483647 w 34779"/>
              <a:gd name="T33" fmla="*/ 2147483647 h 38244"/>
              <a:gd name="T34" fmla="*/ 2147483647 w 34779"/>
              <a:gd name="T35" fmla="*/ 2147483647 h 38244"/>
              <a:gd name="T36" fmla="*/ 2147483647 w 34779"/>
              <a:gd name="T37" fmla="*/ 2147483647 h 38244"/>
              <a:gd name="T38" fmla="*/ 2147483647 w 34779"/>
              <a:gd name="T39" fmla="*/ 2147483647 h 38244"/>
              <a:gd name="T40" fmla="*/ 2147483647 w 34779"/>
              <a:gd name="T41" fmla="*/ 2147483647 h 38244"/>
              <a:gd name="T42" fmla="*/ 2147483647 w 34779"/>
              <a:gd name="T43" fmla="*/ 2147483647 h 38244"/>
              <a:gd name="T44" fmla="*/ 2147483647 w 34779"/>
              <a:gd name="T45" fmla="*/ 2053044601 h 38244"/>
              <a:gd name="T46" fmla="*/ 2147483647 w 34779"/>
              <a:gd name="T47" fmla="*/ 2147483647 h 38244"/>
              <a:gd name="T48" fmla="*/ 2147483647 w 34779"/>
              <a:gd name="T49" fmla="*/ 2147483647 h 38244"/>
              <a:gd name="T50" fmla="*/ 2147483647 w 34779"/>
              <a:gd name="T51" fmla="*/ 2147483647 h 38244"/>
              <a:gd name="T52" fmla="*/ 2147483647 w 34779"/>
              <a:gd name="T53" fmla="*/ 2147483647 h 38244"/>
              <a:gd name="T54" fmla="*/ 2147483647 w 34779"/>
              <a:gd name="T55" fmla="*/ 2147483647 h 38244"/>
              <a:gd name="T56" fmla="*/ 2147483647 w 34779"/>
              <a:gd name="T57" fmla="*/ 2147483647 h 38244"/>
              <a:gd name="T58" fmla="*/ 2147483647 w 34779"/>
              <a:gd name="T59" fmla="*/ 1847033151 h 38244"/>
              <a:gd name="T60" fmla="*/ 2147483647 w 34779"/>
              <a:gd name="T61" fmla="*/ 2147483647 h 38244"/>
              <a:gd name="T62" fmla="*/ 2147483647 w 34779"/>
              <a:gd name="T63" fmla="*/ 2147483647 h 38244"/>
              <a:gd name="T64" fmla="*/ 2147483647 w 34779"/>
              <a:gd name="T65" fmla="*/ 2147483647 h 38244"/>
              <a:gd name="T66" fmla="*/ 2147483647 w 34779"/>
              <a:gd name="T67" fmla="*/ 2147483647 h 38244"/>
              <a:gd name="T68" fmla="*/ 2147483647 w 34779"/>
              <a:gd name="T69" fmla="*/ 2147483647 h 38244"/>
              <a:gd name="T70" fmla="*/ 2147483647 w 34779"/>
              <a:gd name="T71" fmla="*/ 2147483647 h 38244"/>
              <a:gd name="T72" fmla="*/ 2147483647 w 34779"/>
              <a:gd name="T73" fmla="*/ 2147483647 h 38244"/>
              <a:gd name="T74" fmla="*/ 2147483647 w 34779"/>
              <a:gd name="T75" fmla="*/ 1519189907 h 38244"/>
              <a:gd name="T76" fmla="*/ 2147483647 w 34779"/>
              <a:gd name="T77" fmla="*/ 2147483647 h 38244"/>
              <a:gd name="T78" fmla="*/ 32428943 w 34779"/>
              <a:gd name="T79" fmla="*/ 2147483647 h 38244"/>
              <a:gd name="T80" fmla="*/ 839812033 w 34779"/>
              <a:gd name="T81" fmla="*/ 2147483647 h 38244"/>
              <a:gd name="T82" fmla="*/ 2147483647 w 34779"/>
              <a:gd name="T83" fmla="*/ 2147483647 h 38244"/>
              <a:gd name="T84" fmla="*/ 2147483647 w 34779"/>
              <a:gd name="T85" fmla="*/ 2147483647 h 38244"/>
              <a:gd name="T86" fmla="*/ 2147483647 w 34779"/>
              <a:gd name="T87" fmla="*/ 2147483647 h 38244"/>
              <a:gd name="T88" fmla="*/ 2147483647 w 34779"/>
              <a:gd name="T89" fmla="*/ 2147483647 h 38244"/>
              <a:gd name="T90" fmla="*/ 2147483647 w 34779"/>
              <a:gd name="T91" fmla="*/ 2147483647 h 38244"/>
              <a:gd name="T92" fmla="*/ 2147483647 w 34779"/>
              <a:gd name="T93" fmla="*/ 2147483647 h 38244"/>
              <a:gd name="T94" fmla="*/ 2147483647 w 34779"/>
              <a:gd name="T95" fmla="*/ 2147483647 h 38244"/>
              <a:gd name="T96" fmla="*/ 678223822 w 34779"/>
              <a:gd name="T97" fmla="*/ 2147483647 h 38244"/>
              <a:gd name="T98" fmla="*/ 2147483647 w 34779"/>
              <a:gd name="T99" fmla="*/ 2147483647 h 38244"/>
              <a:gd name="T100" fmla="*/ 2147483647 w 34779"/>
              <a:gd name="T101" fmla="*/ 2147483647 h 38244"/>
              <a:gd name="T102" fmla="*/ 2147483647 w 34779"/>
              <a:gd name="T103" fmla="*/ 2147483647 h 38244"/>
              <a:gd name="T104" fmla="*/ 2147483647 w 34779"/>
              <a:gd name="T105" fmla="*/ 2147483647 h 38244"/>
              <a:gd name="T106" fmla="*/ 2147483647 w 34779"/>
              <a:gd name="T107" fmla="*/ 2147483647 h 38244"/>
              <a:gd name="T108" fmla="*/ 2147483647 w 34779"/>
              <a:gd name="T109" fmla="*/ 2147483647 h 38244"/>
              <a:gd name="T110" fmla="*/ 2147483647 w 34779"/>
              <a:gd name="T111" fmla="*/ 2147483647 h 38244"/>
              <a:gd name="T112" fmla="*/ 2147483647 w 34779"/>
              <a:gd name="T113" fmla="*/ 2147483647 h 38244"/>
              <a:gd name="T114" fmla="*/ 2147483647 w 34779"/>
              <a:gd name="T115" fmla="*/ 2147483647 h 38244"/>
              <a:gd name="T116" fmla="*/ 2147483647 w 34779"/>
              <a:gd name="T117" fmla="*/ 0 h 3824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lnTo>
                  <a:pt x="16792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lnTo>
                  <a:pt x="23365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lnTo>
                  <a:pt x="9024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lnTo>
                  <a:pt x="27548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lnTo>
                  <a:pt x="22887" y="0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5" name="Google Shape;65;p3"/>
          <p:cNvSpPr>
            <a:spLocks/>
          </p:cNvSpPr>
          <p:nvPr/>
        </p:nvSpPr>
        <p:spPr bwMode="auto">
          <a:xfrm rot="18798109">
            <a:off x="11132040" y="525336"/>
            <a:ext cx="990829" cy="1553431"/>
          </a:xfrm>
          <a:custGeom>
            <a:avLst/>
            <a:gdLst>
              <a:gd name="T0" fmla="*/ 2147483647 w 27369"/>
              <a:gd name="T1" fmla="*/ 2147483647 h 42965"/>
              <a:gd name="T2" fmla="*/ 2147483647 w 27369"/>
              <a:gd name="T3" fmla="*/ 2147483647 h 42965"/>
              <a:gd name="T4" fmla="*/ 2147483647 w 27369"/>
              <a:gd name="T5" fmla="*/ 2147483647 h 42965"/>
              <a:gd name="T6" fmla="*/ 2147483647 w 27369"/>
              <a:gd name="T7" fmla="*/ 2147483647 h 42965"/>
              <a:gd name="T8" fmla="*/ 2147483647 w 27369"/>
              <a:gd name="T9" fmla="*/ 2147483647 h 42965"/>
              <a:gd name="T10" fmla="*/ 2147483647 w 27369"/>
              <a:gd name="T11" fmla="*/ 2147483647 h 42965"/>
              <a:gd name="T12" fmla="*/ 2147483647 w 27369"/>
              <a:gd name="T13" fmla="*/ 2147483647 h 42965"/>
              <a:gd name="T14" fmla="*/ 2147483647 w 27369"/>
              <a:gd name="T15" fmla="*/ 2147483647 h 42965"/>
              <a:gd name="T16" fmla="*/ 2147483647 w 27369"/>
              <a:gd name="T17" fmla="*/ 2147483647 h 42965"/>
              <a:gd name="T18" fmla="*/ 2147483647 w 27369"/>
              <a:gd name="T19" fmla="*/ 2147483647 h 42965"/>
              <a:gd name="T20" fmla="*/ 2147483647 w 27369"/>
              <a:gd name="T21" fmla="*/ 2147483647 h 42965"/>
              <a:gd name="T22" fmla="*/ 2147483647 w 27369"/>
              <a:gd name="T23" fmla="*/ 2147483647 h 42965"/>
              <a:gd name="T24" fmla="*/ 2147483647 w 27369"/>
              <a:gd name="T25" fmla="*/ 2147483647 h 42965"/>
              <a:gd name="T26" fmla="*/ 2147483647 w 27369"/>
              <a:gd name="T27" fmla="*/ 2147483647 h 42965"/>
              <a:gd name="T28" fmla="*/ 2147483647 w 27369"/>
              <a:gd name="T29" fmla="*/ 2147483647 h 42965"/>
              <a:gd name="T30" fmla="*/ 2147483647 w 27369"/>
              <a:gd name="T31" fmla="*/ 2147483647 h 42965"/>
              <a:gd name="T32" fmla="*/ 2147483647 w 27369"/>
              <a:gd name="T33" fmla="*/ 2147483647 h 42965"/>
              <a:gd name="T34" fmla="*/ 2147483647 w 27369"/>
              <a:gd name="T35" fmla="*/ 2147483647 h 42965"/>
              <a:gd name="T36" fmla="*/ 2147483647 w 27369"/>
              <a:gd name="T37" fmla="*/ 2147483647 h 42965"/>
              <a:gd name="T38" fmla="*/ 2147483647 w 27369"/>
              <a:gd name="T39" fmla="*/ 2147483647 h 42965"/>
              <a:gd name="T40" fmla="*/ 2147483647 w 27369"/>
              <a:gd name="T41" fmla="*/ 2147483647 h 42965"/>
              <a:gd name="T42" fmla="*/ 2147483647 w 27369"/>
              <a:gd name="T43" fmla="*/ 2147483647 h 42965"/>
              <a:gd name="T44" fmla="*/ 2147483647 w 27369"/>
              <a:gd name="T45" fmla="*/ 2147483647 h 42965"/>
              <a:gd name="T46" fmla="*/ 2147483647 w 27369"/>
              <a:gd name="T47" fmla="*/ 2147483647 h 42965"/>
              <a:gd name="T48" fmla="*/ 2147483647 w 27369"/>
              <a:gd name="T49" fmla="*/ 2147483647 h 42965"/>
              <a:gd name="T50" fmla="*/ 2147483647 w 27369"/>
              <a:gd name="T51" fmla="*/ 2147483647 h 42965"/>
              <a:gd name="T52" fmla="*/ 2147483647 w 27369"/>
              <a:gd name="T53" fmla="*/ 2147483647 h 42965"/>
              <a:gd name="T54" fmla="*/ 2147483647 w 27369"/>
              <a:gd name="T55" fmla="*/ 2147483647 h 42965"/>
              <a:gd name="T56" fmla="*/ 2147483647 w 27369"/>
              <a:gd name="T57" fmla="*/ 2147483647 h 42965"/>
              <a:gd name="T58" fmla="*/ 2147483647 w 27369"/>
              <a:gd name="T59" fmla="*/ 2147483647 h 42965"/>
              <a:gd name="T60" fmla="*/ 2147483647 w 27369"/>
              <a:gd name="T61" fmla="*/ 2147483647 h 42965"/>
              <a:gd name="T62" fmla="*/ 2147483647 w 27369"/>
              <a:gd name="T63" fmla="*/ 2147483647 h 42965"/>
              <a:gd name="T64" fmla="*/ 2147483647 w 27369"/>
              <a:gd name="T65" fmla="*/ 2147483647 h 42965"/>
              <a:gd name="T66" fmla="*/ 2147483647 w 27369"/>
              <a:gd name="T67" fmla="*/ 2147483647 h 42965"/>
              <a:gd name="T68" fmla="*/ 2147483647 w 27369"/>
              <a:gd name="T69" fmla="*/ 2147483647 h 42965"/>
              <a:gd name="T70" fmla="*/ 2147483647 w 27369"/>
              <a:gd name="T71" fmla="*/ 2147483647 h 42965"/>
              <a:gd name="T72" fmla="*/ 2147483647 w 27369"/>
              <a:gd name="T73" fmla="*/ 2147483647 h 42965"/>
              <a:gd name="T74" fmla="*/ 2147483647 w 27369"/>
              <a:gd name="T75" fmla="*/ 2147483647 h 42965"/>
              <a:gd name="T76" fmla="*/ 2147483647 w 27369"/>
              <a:gd name="T77" fmla="*/ 2147483647 h 42965"/>
              <a:gd name="T78" fmla="*/ 1949573007 w 27369"/>
              <a:gd name="T79" fmla="*/ 2147483647 h 42965"/>
              <a:gd name="T80" fmla="*/ 2147483647 w 27369"/>
              <a:gd name="T81" fmla="*/ 2147483647 h 42965"/>
              <a:gd name="T82" fmla="*/ 2147483647 w 27369"/>
              <a:gd name="T83" fmla="*/ 2147483647 h 42965"/>
              <a:gd name="T84" fmla="*/ 2147483647 w 27369"/>
              <a:gd name="T85" fmla="*/ 2147483647 h 42965"/>
              <a:gd name="T86" fmla="*/ 2147483647 w 27369"/>
              <a:gd name="T87" fmla="*/ 2147483647 h 42965"/>
              <a:gd name="T88" fmla="*/ 2147483647 w 27369"/>
              <a:gd name="T89" fmla="*/ 2147483647 h 42965"/>
              <a:gd name="T90" fmla="*/ 2147483647 w 27369"/>
              <a:gd name="T91" fmla="*/ 0 h 42965"/>
              <a:gd name="T92" fmla="*/ 2147483647 w 27369"/>
              <a:gd name="T93" fmla="*/ 2147483647 h 42965"/>
              <a:gd name="T94" fmla="*/ 2147483647 w 27369"/>
              <a:gd name="T95" fmla="*/ 2147483647 h 42965"/>
              <a:gd name="T96" fmla="*/ 2147483647 w 27369"/>
              <a:gd name="T97" fmla="*/ 2147483647 h 42965"/>
              <a:gd name="T98" fmla="*/ 2147483647 w 27369"/>
              <a:gd name="T99" fmla="*/ 2147483647 h 42965"/>
              <a:gd name="T100" fmla="*/ 308909864 w 27369"/>
              <a:gd name="T101" fmla="*/ 2147483647 h 42965"/>
              <a:gd name="T102" fmla="*/ 1026255990 w 27369"/>
              <a:gd name="T103" fmla="*/ 2147483647 h 42965"/>
              <a:gd name="T104" fmla="*/ 2147483647 w 27369"/>
              <a:gd name="T105" fmla="*/ 2147483647 h 42965"/>
              <a:gd name="T106" fmla="*/ 2147483647 w 27369"/>
              <a:gd name="T107" fmla="*/ 2147483647 h 42965"/>
              <a:gd name="T108" fmla="*/ 2147483647 w 27369"/>
              <a:gd name="T109" fmla="*/ 2147483647 h 42965"/>
              <a:gd name="T110" fmla="*/ 2147483647 w 27369"/>
              <a:gd name="T111" fmla="*/ 2147483647 h 42965"/>
              <a:gd name="T112" fmla="*/ 2147483647 w 27369"/>
              <a:gd name="T113" fmla="*/ 2147483647 h 42965"/>
              <a:gd name="T114" fmla="*/ 2147483647 w 27369"/>
              <a:gd name="T115" fmla="*/ 2147483647 h 42965"/>
              <a:gd name="T116" fmla="*/ 2147483647 w 27369"/>
              <a:gd name="T117" fmla="*/ 2147483647 h 42965"/>
              <a:gd name="T118" fmla="*/ 2147483647 w 27369"/>
              <a:gd name="T119" fmla="*/ 2147483647 h 42965"/>
              <a:gd name="T120" fmla="*/ 2147483647 w 27369"/>
              <a:gd name="T121" fmla="*/ 2147483647 h 42965"/>
              <a:gd name="T122" fmla="*/ 2147483647 w 27369"/>
              <a:gd name="T123" fmla="*/ 387876106 h 4296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lnTo>
                  <a:pt x="7709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lnTo>
                  <a:pt x="854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lnTo>
                  <a:pt x="597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lnTo>
                  <a:pt x="2869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lnTo>
                  <a:pt x="3227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lnTo>
                  <a:pt x="9263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lnTo>
                  <a:pt x="5558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lnTo>
                  <a:pt x="6574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lnTo>
                  <a:pt x="12370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lnTo>
                  <a:pt x="18465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lnTo>
                  <a:pt x="19899" y="0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6" name="Google Shape;66;p3"/>
          <p:cNvSpPr>
            <a:spLocks/>
          </p:cNvSpPr>
          <p:nvPr/>
        </p:nvSpPr>
        <p:spPr bwMode="auto">
          <a:xfrm>
            <a:off x="11045447" y="4768367"/>
            <a:ext cx="1161898" cy="1268706"/>
          </a:xfrm>
          <a:custGeom>
            <a:avLst/>
            <a:gdLst>
              <a:gd name="T0" fmla="*/ 2147483647 w 32149"/>
              <a:gd name="T1" fmla="*/ 2147483647 h 35077"/>
              <a:gd name="T2" fmla="*/ 2147483647 w 32149"/>
              <a:gd name="T3" fmla="*/ 2147483647 h 35077"/>
              <a:gd name="T4" fmla="*/ 2147483647 w 32149"/>
              <a:gd name="T5" fmla="*/ 2147483647 h 35077"/>
              <a:gd name="T6" fmla="*/ 2147483647 w 32149"/>
              <a:gd name="T7" fmla="*/ 2147483647 h 35077"/>
              <a:gd name="T8" fmla="*/ 2147483647 w 32149"/>
              <a:gd name="T9" fmla="*/ 2147483647 h 35077"/>
              <a:gd name="T10" fmla="*/ 2147483647 w 32149"/>
              <a:gd name="T11" fmla="*/ 2147483647 h 35077"/>
              <a:gd name="T12" fmla="*/ 2147483647 w 32149"/>
              <a:gd name="T13" fmla="*/ 2147483647 h 35077"/>
              <a:gd name="T14" fmla="*/ 2147483647 w 32149"/>
              <a:gd name="T15" fmla="*/ 2147483647 h 35077"/>
              <a:gd name="T16" fmla="*/ 2147483647 w 32149"/>
              <a:gd name="T17" fmla="*/ 2147483647 h 35077"/>
              <a:gd name="T18" fmla="*/ 2147483647 w 32149"/>
              <a:gd name="T19" fmla="*/ 2147483647 h 35077"/>
              <a:gd name="T20" fmla="*/ 2147483647 w 32149"/>
              <a:gd name="T21" fmla="*/ 2147483647 h 35077"/>
              <a:gd name="T22" fmla="*/ 2147483647 w 32149"/>
              <a:gd name="T23" fmla="*/ 2147483647 h 35077"/>
              <a:gd name="T24" fmla="*/ 2147483647 w 32149"/>
              <a:gd name="T25" fmla="*/ 2147483647 h 35077"/>
              <a:gd name="T26" fmla="*/ 2147483647 w 32149"/>
              <a:gd name="T27" fmla="*/ 2147483647 h 35077"/>
              <a:gd name="T28" fmla="*/ 2147483647 w 32149"/>
              <a:gd name="T29" fmla="*/ 2147483647 h 35077"/>
              <a:gd name="T30" fmla="*/ 2147483647 w 32149"/>
              <a:gd name="T31" fmla="*/ 2147483647 h 35077"/>
              <a:gd name="T32" fmla="*/ 2147483647 w 32149"/>
              <a:gd name="T33" fmla="*/ 2147483647 h 35077"/>
              <a:gd name="T34" fmla="*/ 2147483647 w 32149"/>
              <a:gd name="T35" fmla="*/ 2147483647 h 35077"/>
              <a:gd name="T36" fmla="*/ 2147483647 w 32149"/>
              <a:gd name="T37" fmla="*/ 2147483647 h 35077"/>
              <a:gd name="T38" fmla="*/ 2147483647 w 32149"/>
              <a:gd name="T39" fmla="*/ 2147483647 h 35077"/>
              <a:gd name="T40" fmla="*/ 2147483647 w 32149"/>
              <a:gd name="T41" fmla="*/ 2147483647 h 35077"/>
              <a:gd name="T42" fmla="*/ 2147483647 w 32149"/>
              <a:gd name="T43" fmla="*/ 2147483647 h 35077"/>
              <a:gd name="T44" fmla="*/ 2147483647 w 32149"/>
              <a:gd name="T45" fmla="*/ 2147483647 h 35077"/>
              <a:gd name="T46" fmla="*/ 2147483647 w 32149"/>
              <a:gd name="T47" fmla="*/ 2147483647 h 35077"/>
              <a:gd name="T48" fmla="*/ 903588194 w 32149"/>
              <a:gd name="T49" fmla="*/ 2147483647 h 35077"/>
              <a:gd name="T50" fmla="*/ 1258975142 w 32149"/>
              <a:gd name="T51" fmla="*/ 2147483647 h 35077"/>
              <a:gd name="T52" fmla="*/ 2147483647 w 32149"/>
              <a:gd name="T53" fmla="*/ 2147483647 h 35077"/>
              <a:gd name="T54" fmla="*/ 2147483647 w 32149"/>
              <a:gd name="T55" fmla="*/ 2147483647 h 35077"/>
              <a:gd name="T56" fmla="*/ 2147483647 w 32149"/>
              <a:gd name="T57" fmla="*/ 2147483647 h 35077"/>
              <a:gd name="T58" fmla="*/ 2147483647 w 32149"/>
              <a:gd name="T59" fmla="*/ 2147483647 h 35077"/>
              <a:gd name="T60" fmla="*/ 2147483647 w 32149"/>
              <a:gd name="T61" fmla="*/ 1533701543 h 35077"/>
              <a:gd name="T62" fmla="*/ 2147483647 w 32149"/>
              <a:gd name="T63" fmla="*/ 2147483647 h 35077"/>
              <a:gd name="T64" fmla="*/ 2147483647 w 32149"/>
              <a:gd name="T65" fmla="*/ 2147483647 h 35077"/>
              <a:gd name="T66" fmla="*/ 2147483647 w 32149"/>
              <a:gd name="T67" fmla="*/ 2147483647 h 35077"/>
              <a:gd name="T68" fmla="*/ 2147483647 w 32149"/>
              <a:gd name="T69" fmla="*/ 2147483647 h 35077"/>
              <a:gd name="T70" fmla="*/ 2147483647 w 32149"/>
              <a:gd name="T71" fmla="*/ 2147483647 h 35077"/>
              <a:gd name="T72" fmla="*/ 2147483647 w 32149"/>
              <a:gd name="T73" fmla="*/ 2147483647 h 35077"/>
              <a:gd name="T74" fmla="*/ 2147483647 w 32149"/>
              <a:gd name="T75" fmla="*/ 2147483647 h 35077"/>
              <a:gd name="T76" fmla="*/ 1065084171 w 32149"/>
              <a:gd name="T77" fmla="*/ 2147483647 h 35077"/>
              <a:gd name="T78" fmla="*/ 2147483647 w 32149"/>
              <a:gd name="T79" fmla="*/ 2147483647 h 35077"/>
              <a:gd name="T80" fmla="*/ 2147483647 w 32149"/>
              <a:gd name="T81" fmla="*/ 2147483647 h 35077"/>
              <a:gd name="T82" fmla="*/ 2147483647 w 32149"/>
              <a:gd name="T83" fmla="*/ 2147483647 h 35077"/>
              <a:gd name="T84" fmla="*/ 2147483647 w 32149"/>
              <a:gd name="T85" fmla="*/ 2147483647 h 35077"/>
              <a:gd name="T86" fmla="*/ 2147483647 w 32149"/>
              <a:gd name="T87" fmla="*/ 2147483647 h 35077"/>
              <a:gd name="T88" fmla="*/ 2147483647 w 32149"/>
              <a:gd name="T89" fmla="*/ 2147483647 h 35077"/>
              <a:gd name="T90" fmla="*/ 2147483647 w 32149"/>
              <a:gd name="T91" fmla="*/ 1328537376 h 35077"/>
              <a:gd name="T92" fmla="*/ 2147483647 w 32149"/>
              <a:gd name="T93" fmla="*/ 2147483647 h 35077"/>
              <a:gd name="T94" fmla="*/ 2147483647 w 32149"/>
              <a:gd name="T95" fmla="*/ 2147483647 h 35077"/>
              <a:gd name="T96" fmla="*/ 2147483647 w 32149"/>
              <a:gd name="T97" fmla="*/ 2147483647 h 35077"/>
              <a:gd name="T98" fmla="*/ 581154096 w 32149"/>
              <a:gd name="T99" fmla="*/ 2147483647 h 35077"/>
              <a:gd name="T100" fmla="*/ 0 w 32149"/>
              <a:gd name="T101" fmla="*/ 2147483647 h 35077"/>
              <a:gd name="T102" fmla="*/ 839316996 w 32149"/>
              <a:gd name="T103" fmla="*/ 2147483647 h 35077"/>
              <a:gd name="T104" fmla="*/ 2147483647 w 32149"/>
              <a:gd name="T105" fmla="*/ 2147483647 h 35077"/>
              <a:gd name="T106" fmla="*/ 2147483647 w 32149"/>
              <a:gd name="T107" fmla="*/ 2147483647 h 35077"/>
              <a:gd name="T108" fmla="*/ 2147483647 w 32149"/>
              <a:gd name="T109" fmla="*/ 2147483647 h 35077"/>
              <a:gd name="T110" fmla="*/ 2147483647 w 32149"/>
              <a:gd name="T111" fmla="*/ 2147483647 h 35077"/>
              <a:gd name="T112" fmla="*/ 2147483647 w 32149"/>
              <a:gd name="T113" fmla="*/ 2147483647 h 35077"/>
              <a:gd name="T114" fmla="*/ 2147483647 w 32149"/>
              <a:gd name="T115" fmla="*/ 2147483647 h 35077"/>
              <a:gd name="T116" fmla="*/ 2147483647 w 32149"/>
              <a:gd name="T117" fmla="*/ 2147483647 h 35077"/>
              <a:gd name="T118" fmla="*/ 2147483647 w 32149"/>
              <a:gd name="T119" fmla="*/ 0 h 3507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lnTo>
                  <a:pt x="15656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lnTo>
                  <a:pt x="15716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lnTo>
                  <a:pt x="26651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lnTo>
                  <a:pt x="26292" y="0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7" name="Google Shape;67;p3"/>
          <p:cNvSpPr>
            <a:spLocks/>
          </p:cNvSpPr>
          <p:nvPr/>
        </p:nvSpPr>
        <p:spPr bwMode="auto">
          <a:xfrm rot="17764449">
            <a:off x="6804478" y="5184535"/>
            <a:ext cx="1381445" cy="806344"/>
          </a:xfrm>
          <a:custGeom>
            <a:avLst/>
            <a:gdLst>
              <a:gd name="T0" fmla="*/ 2147483647 w 38185"/>
              <a:gd name="T1" fmla="*/ 2147483647 h 22230"/>
              <a:gd name="T2" fmla="*/ 2147483647 w 38185"/>
              <a:gd name="T3" fmla="*/ 2147483647 h 22230"/>
              <a:gd name="T4" fmla="*/ 2147483647 w 38185"/>
              <a:gd name="T5" fmla="*/ 2147483647 h 22230"/>
              <a:gd name="T6" fmla="*/ 2147483647 w 38185"/>
              <a:gd name="T7" fmla="*/ 2147483647 h 22230"/>
              <a:gd name="T8" fmla="*/ 2147483647 w 38185"/>
              <a:gd name="T9" fmla="*/ 2147483647 h 22230"/>
              <a:gd name="T10" fmla="*/ 2147483647 w 38185"/>
              <a:gd name="T11" fmla="*/ 2147483647 h 22230"/>
              <a:gd name="T12" fmla="*/ 2147483647 w 38185"/>
              <a:gd name="T13" fmla="*/ 2147483647 h 22230"/>
              <a:gd name="T14" fmla="*/ 2147483647 w 38185"/>
              <a:gd name="T15" fmla="*/ 2147483647 h 22230"/>
              <a:gd name="T16" fmla="*/ 1637842844 w 38185"/>
              <a:gd name="T17" fmla="*/ 2147483647 h 22230"/>
              <a:gd name="T18" fmla="*/ 2147483647 w 38185"/>
              <a:gd name="T19" fmla="*/ 2147483647 h 22230"/>
              <a:gd name="T20" fmla="*/ 2147483647 w 38185"/>
              <a:gd name="T21" fmla="*/ 2147483647 h 22230"/>
              <a:gd name="T22" fmla="*/ 2147483647 w 38185"/>
              <a:gd name="T23" fmla="*/ 2147483647 h 22230"/>
              <a:gd name="T24" fmla="*/ 2147483647 w 38185"/>
              <a:gd name="T25" fmla="*/ 2147483647 h 22230"/>
              <a:gd name="T26" fmla="*/ 2147483647 w 38185"/>
              <a:gd name="T27" fmla="*/ 2147483647 h 22230"/>
              <a:gd name="T28" fmla="*/ 2147483647 w 38185"/>
              <a:gd name="T29" fmla="*/ 2147483647 h 22230"/>
              <a:gd name="T30" fmla="*/ 2147483647 w 38185"/>
              <a:gd name="T31" fmla="*/ 2147483647 h 22230"/>
              <a:gd name="T32" fmla="*/ 2147483647 w 38185"/>
              <a:gd name="T33" fmla="*/ 2147483647 h 22230"/>
              <a:gd name="T34" fmla="*/ 2147483647 w 38185"/>
              <a:gd name="T35" fmla="*/ 2147483647 h 22230"/>
              <a:gd name="T36" fmla="*/ 2147483647 w 38185"/>
              <a:gd name="T37" fmla="*/ 2147483647 h 22230"/>
              <a:gd name="T38" fmla="*/ 2147483647 w 38185"/>
              <a:gd name="T39" fmla="*/ 2147483647 h 22230"/>
              <a:gd name="T40" fmla="*/ 2147483647 w 38185"/>
              <a:gd name="T41" fmla="*/ 2147483647 h 22230"/>
              <a:gd name="T42" fmla="*/ 2147483647 w 38185"/>
              <a:gd name="T43" fmla="*/ 2147483647 h 22230"/>
              <a:gd name="T44" fmla="*/ 2147483647 w 38185"/>
              <a:gd name="T45" fmla="*/ 2147483647 h 22230"/>
              <a:gd name="T46" fmla="*/ 2147483647 w 38185"/>
              <a:gd name="T47" fmla="*/ 2147483647 h 22230"/>
              <a:gd name="T48" fmla="*/ 2147483647 w 38185"/>
              <a:gd name="T49" fmla="*/ 2147483647 h 22230"/>
              <a:gd name="T50" fmla="*/ 2147483647 w 38185"/>
              <a:gd name="T51" fmla="*/ 2147483647 h 22230"/>
              <a:gd name="T52" fmla="*/ 2147483647 w 38185"/>
              <a:gd name="T53" fmla="*/ 2147483647 h 22230"/>
              <a:gd name="T54" fmla="*/ 2147483647 w 38185"/>
              <a:gd name="T55" fmla="*/ 2147483647 h 22230"/>
              <a:gd name="T56" fmla="*/ 2147483647 w 38185"/>
              <a:gd name="T57" fmla="*/ 2147483647 h 22230"/>
              <a:gd name="T58" fmla="*/ 2147483647 w 38185"/>
              <a:gd name="T59" fmla="*/ 2147483647 h 22230"/>
              <a:gd name="T60" fmla="*/ 2147483647 w 38185"/>
              <a:gd name="T61" fmla="*/ 2147483647 h 22230"/>
              <a:gd name="T62" fmla="*/ 2147483647 w 38185"/>
              <a:gd name="T63" fmla="*/ 2147483647 h 22230"/>
              <a:gd name="T64" fmla="*/ 2147483647 w 38185"/>
              <a:gd name="T65" fmla="*/ 1113575876 h 22230"/>
              <a:gd name="T66" fmla="*/ 2147483647 w 38185"/>
              <a:gd name="T67" fmla="*/ 2147483647 h 22230"/>
              <a:gd name="T68" fmla="*/ 2147483647 w 38185"/>
              <a:gd name="T69" fmla="*/ 2147483647 h 22230"/>
              <a:gd name="T70" fmla="*/ 2147483647 w 38185"/>
              <a:gd name="T71" fmla="*/ 2147483647 h 22230"/>
              <a:gd name="T72" fmla="*/ 2147483647 w 38185"/>
              <a:gd name="T73" fmla="*/ 2147483647 h 22230"/>
              <a:gd name="T74" fmla="*/ 2147483647 w 38185"/>
              <a:gd name="T75" fmla="*/ 2147483647 h 22230"/>
              <a:gd name="T76" fmla="*/ 2147483647 w 38185"/>
              <a:gd name="T77" fmla="*/ 2147483647 h 22230"/>
              <a:gd name="T78" fmla="*/ 2147483647 w 38185"/>
              <a:gd name="T79" fmla="*/ 2147483647 h 22230"/>
              <a:gd name="T80" fmla="*/ 2147483647 w 38185"/>
              <a:gd name="T81" fmla="*/ 1834226591 h 22230"/>
              <a:gd name="T82" fmla="*/ 2147483647 w 38185"/>
              <a:gd name="T83" fmla="*/ 720650688 h 22230"/>
              <a:gd name="T84" fmla="*/ 2147483647 w 38185"/>
              <a:gd name="T85" fmla="*/ 65763032 h 22230"/>
              <a:gd name="T86" fmla="*/ 2147483647 w 38185"/>
              <a:gd name="T87" fmla="*/ 1834226591 h 22230"/>
              <a:gd name="T88" fmla="*/ 2147483647 w 38185"/>
              <a:gd name="T89" fmla="*/ 2147483647 h 22230"/>
              <a:gd name="T90" fmla="*/ 2147483647 w 38185"/>
              <a:gd name="T91" fmla="*/ 2147483647 h 22230"/>
              <a:gd name="T92" fmla="*/ 2147483647 w 38185"/>
              <a:gd name="T93" fmla="*/ 2147483647 h 22230"/>
              <a:gd name="T94" fmla="*/ 2147483647 w 38185"/>
              <a:gd name="T95" fmla="*/ 2147483647 h 22230"/>
              <a:gd name="T96" fmla="*/ 2147483647 w 38185"/>
              <a:gd name="T97" fmla="*/ 2147483647 h 22230"/>
              <a:gd name="T98" fmla="*/ 2147483647 w 38185"/>
              <a:gd name="T99" fmla="*/ 2147483647 h 22230"/>
              <a:gd name="T100" fmla="*/ 1434189786 w 38185"/>
              <a:gd name="T101" fmla="*/ 2147483647 h 22230"/>
              <a:gd name="T102" fmla="*/ 104381474 w 38185"/>
              <a:gd name="T103" fmla="*/ 2147483647 h 22230"/>
              <a:gd name="T104" fmla="*/ 1126105595 w 38185"/>
              <a:gd name="T105" fmla="*/ 2147483647 h 22230"/>
              <a:gd name="T106" fmla="*/ 2147483647 w 38185"/>
              <a:gd name="T107" fmla="*/ 2147483647 h 22230"/>
              <a:gd name="T108" fmla="*/ 2147483647 w 38185"/>
              <a:gd name="T109" fmla="*/ 2147483647 h 22230"/>
              <a:gd name="T110" fmla="*/ 2147483647 w 38185"/>
              <a:gd name="T111" fmla="*/ 2147483647 h 22230"/>
              <a:gd name="T112" fmla="*/ 2147483647 w 38185"/>
              <a:gd name="T113" fmla="*/ 2147483647 h 22230"/>
              <a:gd name="T114" fmla="*/ 2147483647 w 38185"/>
              <a:gd name="T115" fmla="*/ 2147483647 h 22230"/>
              <a:gd name="T116" fmla="*/ 2147483647 w 38185"/>
              <a:gd name="T117" fmla="*/ 2147483647 h 22230"/>
              <a:gd name="T118" fmla="*/ 2147483647 w 38185"/>
              <a:gd name="T119" fmla="*/ 2147483647 h 22230"/>
              <a:gd name="T120" fmla="*/ 2147483647 w 38185"/>
              <a:gd name="T121" fmla="*/ 2147483647 h 22230"/>
              <a:gd name="T122" fmla="*/ 2147483647 w 38185"/>
              <a:gd name="T123" fmla="*/ 32871517 h 2223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lnTo>
                  <a:pt x="19481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lnTo>
                  <a:pt x="36452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8" name="Google Shape;68;p3"/>
          <p:cNvSpPr>
            <a:spLocks/>
          </p:cNvSpPr>
          <p:nvPr/>
        </p:nvSpPr>
        <p:spPr bwMode="auto">
          <a:xfrm>
            <a:off x="8776675" y="5616288"/>
            <a:ext cx="1293114" cy="1311579"/>
          </a:xfrm>
          <a:custGeom>
            <a:avLst/>
            <a:gdLst>
              <a:gd name="T0" fmla="*/ 2147483647 w 23544"/>
              <a:gd name="T1" fmla="*/ 1097544874 h 23844"/>
              <a:gd name="T2" fmla="*/ 2147483647 w 23544"/>
              <a:gd name="T3" fmla="*/ 2147483647 h 23844"/>
              <a:gd name="T4" fmla="*/ 2147483647 w 23544"/>
              <a:gd name="T5" fmla="*/ 2147483647 h 23844"/>
              <a:gd name="T6" fmla="*/ 2147483647 w 23544"/>
              <a:gd name="T7" fmla="*/ 2147483647 h 23844"/>
              <a:gd name="T8" fmla="*/ 2147483647 w 23544"/>
              <a:gd name="T9" fmla="*/ 2147483647 h 23844"/>
              <a:gd name="T10" fmla="*/ 2147483647 w 23544"/>
              <a:gd name="T11" fmla="*/ 2147483647 h 23844"/>
              <a:gd name="T12" fmla="*/ 2147483647 w 23544"/>
              <a:gd name="T13" fmla="*/ 2147483647 h 23844"/>
              <a:gd name="T14" fmla="*/ 515616375 w 23544"/>
              <a:gd name="T15" fmla="*/ 2147483647 h 23844"/>
              <a:gd name="T16" fmla="*/ 0 w 23544"/>
              <a:gd name="T17" fmla="*/ 2147483647 h 23844"/>
              <a:gd name="T18" fmla="*/ 1204153236 w 23544"/>
              <a:gd name="T19" fmla="*/ 2147483647 h 23844"/>
              <a:gd name="T20" fmla="*/ 2147483647 w 23544"/>
              <a:gd name="T21" fmla="*/ 2147483647 h 23844"/>
              <a:gd name="T22" fmla="*/ 2147483647 w 23544"/>
              <a:gd name="T23" fmla="*/ 2147483647 h 23844"/>
              <a:gd name="T24" fmla="*/ 2147483647 w 23544"/>
              <a:gd name="T25" fmla="*/ 2147483647 h 23844"/>
              <a:gd name="T26" fmla="*/ 2147483647 w 23544"/>
              <a:gd name="T27" fmla="*/ 2147483647 h 23844"/>
              <a:gd name="T28" fmla="*/ 2147483647 w 23544"/>
              <a:gd name="T29" fmla="*/ 2147483647 h 23844"/>
              <a:gd name="T30" fmla="*/ 2147483647 w 23544"/>
              <a:gd name="T31" fmla="*/ 2147483647 h 23844"/>
              <a:gd name="T32" fmla="*/ 2147483647 w 23544"/>
              <a:gd name="T33" fmla="*/ 2147483647 h 23844"/>
              <a:gd name="T34" fmla="*/ 2147483647 w 23544"/>
              <a:gd name="T35" fmla="*/ 2147483647 h 23844"/>
              <a:gd name="T36" fmla="*/ 2147483647 w 23544"/>
              <a:gd name="T37" fmla="*/ 2147483647 h 23844"/>
              <a:gd name="T38" fmla="*/ 2147483647 w 23544"/>
              <a:gd name="T39" fmla="*/ 2147483647 h 23844"/>
              <a:gd name="T40" fmla="*/ 2147483647 w 23544"/>
              <a:gd name="T41" fmla="*/ 2147483647 h 23844"/>
              <a:gd name="T42" fmla="*/ 2147483647 w 23544"/>
              <a:gd name="T43" fmla="*/ 2147483647 h 23844"/>
              <a:gd name="T44" fmla="*/ 2147483647 w 23544"/>
              <a:gd name="T45" fmla="*/ 2147483647 h 23844"/>
              <a:gd name="T46" fmla="*/ 2147483647 w 23544"/>
              <a:gd name="T47" fmla="*/ 2147483647 h 23844"/>
              <a:gd name="T48" fmla="*/ 2147483647 w 23544"/>
              <a:gd name="T49" fmla="*/ 2147483647 h 23844"/>
              <a:gd name="T50" fmla="*/ 2147483647 w 23544"/>
              <a:gd name="T51" fmla="*/ 2147483647 h 23844"/>
              <a:gd name="T52" fmla="*/ 2147483647 w 23544"/>
              <a:gd name="T53" fmla="*/ 2147483647 h 23844"/>
              <a:gd name="T54" fmla="*/ 2147483647 w 23544"/>
              <a:gd name="T55" fmla="*/ 2147483647 h 23844"/>
              <a:gd name="T56" fmla="*/ 2147483647 w 23544"/>
              <a:gd name="T57" fmla="*/ 2147483647 h 23844"/>
              <a:gd name="T58" fmla="*/ 2147483647 w 23544"/>
              <a:gd name="T59" fmla="*/ 2147483647 h 23844"/>
              <a:gd name="T60" fmla="*/ 2147483647 w 23544"/>
              <a:gd name="T61" fmla="*/ 2147483647 h 23844"/>
              <a:gd name="T62" fmla="*/ 2147483647 w 23544"/>
              <a:gd name="T63" fmla="*/ 2147483647 h 23844"/>
              <a:gd name="T64" fmla="*/ 2147483647 w 23544"/>
              <a:gd name="T65" fmla="*/ 2147483647 h 23844"/>
              <a:gd name="T66" fmla="*/ 2147483647 w 23544"/>
              <a:gd name="T67" fmla="*/ 1646400462 h 23844"/>
              <a:gd name="T68" fmla="*/ 2147483647 w 23544"/>
              <a:gd name="T69" fmla="*/ 9148623 h 2384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19" name="Google Shape;69;p3"/>
          <p:cNvSpPr>
            <a:spLocks/>
          </p:cNvSpPr>
          <p:nvPr/>
        </p:nvSpPr>
        <p:spPr bwMode="auto">
          <a:xfrm>
            <a:off x="8950219" y="5989437"/>
            <a:ext cx="558727" cy="566869"/>
          </a:xfrm>
          <a:custGeom>
            <a:avLst/>
            <a:gdLst>
              <a:gd name="T0" fmla="*/ 1127933741 w 23544"/>
              <a:gd name="T1" fmla="*/ 38296505 h 23844"/>
              <a:gd name="T2" fmla="*/ 905943214 w 23544"/>
              <a:gd name="T3" fmla="*/ 229161618 h 23844"/>
              <a:gd name="T4" fmla="*/ 689976947 w 23544"/>
              <a:gd name="T5" fmla="*/ 515122819 h 23844"/>
              <a:gd name="T6" fmla="*/ 498004992 w 23544"/>
              <a:gd name="T7" fmla="*/ 915678686 h 23844"/>
              <a:gd name="T8" fmla="*/ 324003106 w 23544"/>
              <a:gd name="T9" fmla="*/ 1392504977 h 23844"/>
              <a:gd name="T10" fmla="*/ 186049747 w 23544"/>
              <a:gd name="T11" fmla="*/ 1964764132 h 23844"/>
              <a:gd name="T12" fmla="*/ 78012891 w 23544"/>
              <a:gd name="T13" fmla="*/ 2147483647 h 23844"/>
              <a:gd name="T14" fmla="*/ 17970390 w 23544"/>
              <a:gd name="T15" fmla="*/ 2147483647 h 23844"/>
              <a:gd name="T16" fmla="*/ 0 w 23544"/>
              <a:gd name="T17" fmla="*/ 2147483647 h 23844"/>
              <a:gd name="T18" fmla="*/ 41970416 w 23544"/>
              <a:gd name="T19" fmla="*/ 2147483647 h 23844"/>
              <a:gd name="T20" fmla="*/ 132031168 w 23544"/>
              <a:gd name="T21" fmla="*/ 2147483647 h 23844"/>
              <a:gd name="T22" fmla="*/ 258038396 w 23544"/>
              <a:gd name="T23" fmla="*/ 2147483647 h 23844"/>
              <a:gd name="T24" fmla="*/ 426010326 w 23544"/>
              <a:gd name="T25" fmla="*/ 2147483647 h 23844"/>
              <a:gd name="T26" fmla="*/ 617982602 w 23544"/>
              <a:gd name="T27" fmla="*/ 2147483647 h 23844"/>
              <a:gd name="T28" fmla="*/ 833954565 w 23544"/>
              <a:gd name="T29" fmla="*/ 2147483647 h 23844"/>
              <a:gd name="T30" fmla="*/ 1055945093 w 23544"/>
              <a:gd name="T31" fmla="*/ 2147483647 h 23844"/>
              <a:gd name="T32" fmla="*/ 1289988839 w 23544"/>
              <a:gd name="T33" fmla="*/ 2147483647 h 23844"/>
              <a:gd name="T34" fmla="*/ 1529949738 w 23544"/>
              <a:gd name="T35" fmla="*/ 2147483647 h 23844"/>
              <a:gd name="T36" fmla="*/ 1751945961 w 23544"/>
              <a:gd name="T37" fmla="*/ 2147483647 h 23844"/>
              <a:gd name="T38" fmla="*/ 1949941839 w 23544"/>
              <a:gd name="T39" fmla="*/ 2147483647 h 23844"/>
              <a:gd name="T40" fmla="*/ 2117913786 w 23544"/>
              <a:gd name="T41" fmla="*/ 2147483647 h 23844"/>
              <a:gd name="T42" fmla="*/ 2147483647 w 23544"/>
              <a:gd name="T43" fmla="*/ 2147483647 h 23844"/>
              <a:gd name="T44" fmla="*/ 2147483647 w 23544"/>
              <a:gd name="T45" fmla="*/ 2147483647 h 23844"/>
              <a:gd name="T46" fmla="*/ 2147483647 w 23544"/>
              <a:gd name="T47" fmla="*/ 2147483647 h 23844"/>
              <a:gd name="T48" fmla="*/ 2147483647 w 23544"/>
              <a:gd name="T49" fmla="*/ 2147483647 h 23844"/>
              <a:gd name="T50" fmla="*/ 2147483647 w 23544"/>
              <a:gd name="T51" fmla="*/ 2147483647 h 23844"/>
              <a:gd name="T52" fmla="*/ 2147483647 w 23544"/>
              <a:gd name="T53" fmla="*/ 2147483647 h 23844"/>
              <a:gd name="T54" fmla="*/ 2147483647 w 23544"/>
              <a:gd name="T55" fmla="*/ 2147483647 h 23844"/>
              <a:gd name="T56" fmla="*/ 2147483647 w 23544"/>
              <a:gd name="T57" fmla="*/ 2147483647 h 23844"/>
              <a:gd name="T58" fmla="*/ 2147483647 w 23544"/>
              <a:gd name="T59" fmla="*/ 1659654084 h 23844"/>
              <a:gd name="T60" fmla="*/ 2057871588 w 23544"/>
              <a:gd name="T61" fmla="*/ 1087395523 h 23844"/>
              <a:gd name="T62" fmla="*/ 1889899338 w 23544"/>
              <a:gd name="T63" fmla="*/ 629703913 h 23844"/>
              <a:gd name="T64" fmla="*/ 1691903460 w 23544"/>
              <a:gd name="T65" fmla="*/ 267135536 h 23844"/>
              <a:gd name="T66" fmla="*/ 1475931479 w 23544"/>
              <a:gd name="T67" fmla="*/ 57444781 h 23844"/>
              <a:gd name="T68" fmla="*/ 1247917030 w 23544"/>
              <a:gd name="T69" fmla="*/ 322017 h 2384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0" name="Google Shape;70;p3"/>
          <p:cNvSpPr>
            <a:spLocks/>
          </p:cNvSpPr>
          <p:nvPr/>
        </p:nvSpPr>
        <p:spPr bwMode="auto">
          <a:xfrm>
            <a:off x="8552337" y="5578180"/>
            <a:ext cx="1354490" cy="1387796"/>
          </a:xfrm>
          <a:custGeom>
            <a:avLst/>
            <a:gdLst>
              <a:gd name="T0" fmla="*/ 2147483647 w 37467"/>
              <a:gd name="T1" fmla="*/ 2147483647 h 38304"/>
              <a:gd name="T2" fmla="*/ 2147483647 w 37467"/>
              <a:gd name="T3" fmla="*/ 2147483647 h 38304"/>
              <a:gd name="T4" fmla="*/ 2147483647 w 37467"/>
              <a:gd name="T5" fmla="*/ 2147483647 h 38304"/>
              <a:gd name="T6" fmla="*/ 2147483647 w 37467"/>
              <a:gd name="T7" fmla="*/ 2147483647 h 38304"/>
              <a:gd name="T8" fmla="*/ 2147483647 w 37467"/>
              <a:gd name="T9" fmla="*/ 2147483647 h 38304"/>
              <a:gd name="T10" fmla="*/ 2147483647 w 37467"/>
              <a:gd name="T11" fmla="*/ 2147483647 h 38304"/>
              <a:gd name="T12" fmla="*/ 2147483647 w 37467"/>
              <a:gd name="T13" fmla="*/ 2147483647 h 38304"/>
              <a:gd name="T14" fmla="*/ 2147483647 w 37467"/>
              <a:gd name="T15" fmla="*/ 2147483647 h 38304"/>
              <a:gd name="T16" fmla="*/ 2147483647 w 37467"/>
              <a:gd name="T17" fmla="*/ 2147483647 h 38304"/>
              <a:gd name="T18" fmla="*/ 2147483647 w 37467"/>
              <a:gd name="T19" fmla="*/ 2147483647 h 38304"/>
              <a:gd name="T20" fmla="*/ 2147483647 w 37467"/>
              <a:gd name="T21" fmla="*/ 2147483647 h 38304"/>
              <a:gd name="T22" fmla="*/ 2147483647 w 37467"/>
              <a:gd name="T23" fmla="*/ 2147483647 h 38304"/>
              <a:gd name="T24" fmla="*/ 2147483647 w 37467"/>
              <a:gd name="T25" fmla="*/ 2147483647 h 38304"/>
              <a:gd name="T26" fmla="*/ 2147483647 w 37467"/>
              <a:gd name="T27" fmla="*/ 2147483647 h 38304"/>
              <a:gd name="T28" fmla="*/ 2147483647 w 37467"/>
              <a:gd name="T29" fmla="*/ 2147483647 h 38304"/>
              <a:gd name="T30" fmla="*/ 2147483647 w 37467"/>
              <a:gd name="T31" fmla="*/ 2147483647 h 38304"/>
              <a:gd name="T32" fmla="*/ 2147483647 w 37467"/>
              <a:gd name="T33" fmla="*/ 2147483647 h 38304"/>
              <a:gd name="T34" fmla="*/ 2147483647 w 37467"/>
              <a:gd name="T35" fmla="*/ 2147483647 h 38304"/>
              <a:gd name="T36" fmla="*/ 2147483647 w 37467"/>
              <a:gd name="T37" fmla="*/ 2147483647 h 38304"/>
              <a:gd name="T38" fmla="*/ 2147483647 w 37467"/>
              <a:gd name="T39" fmla="*/ 2147483647 h 38304"/>
              <a:gd name="T40" fmla="*/ 2147483647 w 37467"/>
              <a:gd name="T41" fmla="*/ 2147483647 h 38304"/>
              <a:gd name="T42" fmla="*/ 2147483647 w 37467"/>
              <a:gd name="T43" fmla="*/ 2147483647 h 38304"/>
              <a:gd name="T44" fmla="*/ 2147483647 w 37467"/>
              <a:gd name="T45" fmla="*/ 2147483647 h 38304"/>
              <a:gd name="T46" fmla="*/ 2147483647 w 37467"/>
              <a:gd name="T47" fmla="*/ 2147483647 h 38304"/>
              <a:gd name="T48" fmla="*/ 2147483647 w 37467"/>
              <a:gd name="T49" fmla="*/ 2147483647 h 38304"/>
              <a:gd name="T50" fmla="*/ 2147483647 w 37467"/>
              <a:gd name="T51" fmla="*/ 2147483647 h 38304"/>
              <a:gd name="T52" fmla="*/ 2147483647 w 37467"/>
              <a:gd name="T53" fmla="*/ 2147483647 h 38304"/>
              <a:gd name="T54" fmla="*/ 2147483647 w 37467"/>
              <a:gd name="T55" fmla="*/ 2147483647 h 38304"/>
              <a:gd name="T56" fmla="*/ 2147483647 w 37467"/>
              <a:gd name="T57" fmla="*/ 2147483647 h 38304"/>
              <a:gd name="T58" fmla="*/ 2147483647 w 37467"/>
              <a:gd name="T59" fmla="*/ 2147483647 h 38304"/>
              <a:gd name="T60" fmla="*/ 2147483647 w 37467"/>
              <a:gd name="T61" fmla="*/ 2147483647 h 38304"/>
              <a:gd name="T62" fmla="*/ 2147483647 w 37467"/>
              <a:gd name="T63" fmla="*/ 2147483647 h 38304"/>
              <a:gd name="T64" fmla="*/ 2147483647 w 37467"/>
              <a:gd name="T65" fmla="*/ 2147483647 h 38304"/>
              <a:gd name="T66" fmla="*/ 2147483647 w 37467"/>
              <a:gd name="T67" fmla="*/ 2147483647 h 38304"/>
              <a:gd name="T68" fmla="*/ 2147483647 w 37467"/>
              <a:gd name="T69" fmla="*/ 2147483647 h 38304"/>
              <a:gd name="T70" fmla="*/ 1809812810 w 37467"/>
              <a:gd name="T71" fmla="*/ 2147483647 h 38304"/>
              <a:gd name="T72" fmla="*/ 2147483647 w 37467"/>
              <a:gd name="T73" fmla="*/ 2147483647 h 38304"/>
              <a:gd name="T74" fmla="*/ 2147483647 w 37467"/>
              <a:gd name="T75" fmla="*/ 2147483647 h 38304"/>
              <a:gd name="T76" fmla="*/ 2147483647 w 37467"/>
              <a:gd name="T77" fmla="*/ 2147483647 h 38304"/>
              <a:gd name="T78" fmla="*/ 2147483647 w 37467"/>
              <a:gd name="T79" fmla="*/ 2147483647 h 38304"/>
              <a:gd name="T80" fmla="*/ 2147483647 w 37467"/>
              <a:gd name="T81" fmla="*/ 2147483647 h 38304"/>
              <a:gd name="T82" fmla="*/ 2147483647 w 37467"/>
              <a:gd name="T83" fmla="*/ 2147483647 h 38304"/>
              <a:gd name="T84" fmla="*/ 2147483647 w 37467"/>
              <a:gd name="T85" fmla="*/ 2147483647 h 38304"/>
              <a:gd name="T86" fmla="*/ 2147483647 w 37467"/>
              <a:gd name="T87" fmla="*/ 2147483647 h 38304"/>
              <a:gd name="T88" fmla="*/ 2147483647 w 37467"/>
              <a:gd name="T89" fmla="*/ 2147483647 h 38304"/>
              <a:gd name="T90" fmla="*/ 2147483647 w 37467"/>
              <a:gd name="T91" fmla="*/ 2147483647 h 38304"/>
              <a:gd name="T92" fmla="*/ 2147483647 w 37467"/>
              <a:gd name="T93" fmla="*/ 2147483647 h 38304"/>
              <a:gd name="T94" fmla="*/ 2147483647 w 37467"/>
              <a:gd name="T95" fmla="*/ 2147483647 h 38304"/>
              <a:gd name="T96" fmla="*/ 2147483647 w 37467"/>
              <a:gd name="T97" fmla="*/ 2147483647 h 38304"/>
              <a:gd name="T98" fmla="*/ 2147483647 w 37467"/>
              <a:gd name="T99" fmla="*/ 2147483647 h 38304"/>
              <a:gd name="T100" fmla="*/ 2147483647 w 37467"/>
              <a:gd name="T101" fmla="*/ 2147483647 h 38304"/>
              <a:gd name="T102" fmla="*/ 581821985 w 37467"/>
              <a:gd name="T103" fmla="*/ 2147483647 h 38304"/>
              <a:gd name="T104" fmla="*/ 2147483647 w 37467"/>
              <a:gd name="T105" fmla="*/ 2147483647 h 38304"/>
              <a:gd name="T106" fmla="*/ 2147483647 w 37467"/>
              <a:gd name="T107" fmla="*/ 2147483647 h 38304"/>
              <a:gd name="T108" fmla="*/ 2147483647 w 37467"/>
              <a:gd name="T109" fmla="*/ 2147483647 h 38304"/>
              <a:gd name="T110" fmla="*/ 161676793 w 37467"/>
              <a:gd name="T111" fmla="*/ 2147483647 h 38304"/>
              <a:gd name="T112" fmla="*/ 2147483647 w 37467"/>
              <a:gd name="T113" fmla="*/ 2147483647 h 38304"/>
              <a:gd name="T114" fmla="*/ 2147483647 w 37467"/>
              <a:gd name="T115" fmla="*/ 2147483647 h 38304"/>
              <a:gd name="T116" fmla="*/ 2147483647 w 37467"/>
              <a:gd name="T117" fmla="*/ 2147483647 h 38304"/>
              <a:gd name="T118" fmla="*/ 2147483647 w 37467"/>
              <a:gd name="T119" fmla="*/ 2147483647 h 383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lnTo>
                  <a:pt x="20676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lnTo>
                  <a:pt x="19660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lnTo>
                  <a:pt x="11414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lnTo>
                  <a:pt x="27906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lnTo>
                  <a:pt x="27428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lnTo>
                  <a:pt x="9920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lnTo>
                  <a:pt x="10039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lnTo>
                  <a:pt x="20556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lnTo>
                  <a:pt x="1810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lnTo>
                  <a:pt x="20138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lnTo>
                  <a:pt x="21094" y="0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1" name="Google Shape;71;p3"/>
          <p:cNvSpPr>
            <a:spLocks/>
          </p:cNvSpPr>
          <p:nvPr/>
        </p:nvSpPr>
        <p:spPr bwMode="auto">
          <a:xfrm>
            <a:off x="9834871" y="1562462"/>
            <a:ext cx="622219" cy="638323"/>
          </a:xfrm>
          <a:custGeom>
            <a:avLst/>
            <a:gdLst>
              <a:gd name="T0" fmla="*/ 2147483647 w 7530"/>
              <a:gd name="T1" fmla="*/ 0 h 7709"/>
              <a:gd name="T2" fmla="*/ 2147483647 w 7530"/>
              <a:gd name="T3" fmla="*/ 2147483647 h 7709"/>
              <a:gd name="T4" fmla="*/ 2147483647 w 7530"/>
              <a:gd name="T5" fmla="*/ 2147483647 h 7709"/>
              <a:gd name="T6" fmla="*/ 2147483647 w 7530"/>
              <a:gd name="T7" fmla="*/ 2147483647 h 7709"/>
              <a:gd name="T8" fmla="*/ 2147483647 w 7530"/>
              <a:gd name="T9" fmla="*/ 2147483647 h 7709"/>
              <a:gd name="T10" fmla="*/ 2147483647 w 7530"/>
              <a:gd name="T11" fmla="*/ 2147483647 h 7709"/>
              <a:gd name="T12" fmla="*/ 2147483647 w 7530"/>
              <a:gd name="T13" fmla="*/ 2147483647 h 7709"/>
              <a:gd name="T14" fmla="*/ 2147483647 w 7530"/>
              <a:gd name="T15" fmla="*/ 2147483647 h 7709"/>
              <a:gd name="T16" fmla="*/ 2147483647 w 7530"/>
              <a:gd name="T17" fmla="*/ 2147483647 h 7709"/>
              <a:gd name="T18" fmla="*/ 2147483647 w 7530"/>
              <a:gd name="T19" fmla="*/ 2147483647 h 7709"/>
              <a:gd name="T20" fmla="*/ 1771147678 w 7530"/>
              <a:gd name="T21" fmla="*/ 2147483647 h 7709"/>
              <a:gd name="T22" fmla="*/ 885571887 w 7530"/>
              <a:gd name="T23" fmla="*/ 2147483647 h 7709"/>
              <a:gd name="T24" fmla="*/ 0 w 7530"/>
              <a:gd name="T25" fmla="*/ 2147483647 h 7709"/>
              <a:gd name="T26" fmla="*/ 0 w 7530"/>
              <a:gd name="T27" fmla="*/ 2147483647 h 7709"/>
              <a:gd name="T28" fmla="*/ 885571887 w 7530"/>
              <a:gd name="T29" fmla="*/ 2147483647 h 7709"/>
              <a:gd name="T30" fmla="*/ 2147483647 w 7530"/>
              <a:gd name="T31" fmla="*/ 2147483647 h 7709"/>
              <a:gd name="T32" fmla="*/ 2147483647 w 7530"/>
              <a:gd name="T33" fmla="*/ 2147483647 h 7709"/>
              <a:gd name="T34" fmla="*/ 2147483647 w 7530"/>
              <a:gd name="T35" fmla="*/ 2147483647 h 7709"/>
              <a:gd name="T36" fmla="*/ 2147483647 w 7530"/>
              <a:gd name="T37" fmla="*/ 2147483647 h 7709"/>
              <a:gd name="T38" fmla="*/ 2147483647 w 7530"/>
              <a:gd name="T39" fmla="*/ 2147483647 h 7709"/>
              <a:gd name="T40" fmla="*/ 2147483647 w 7530"/>
              <a:gd name="T41" fmla="*/ 2147483647 h 7709"/>
              <a:gd name="T42" fmla="*/ 2147483647 w 7530"/>
              <a:gd name="T43" fmla="*/ 2147483647 h 7709"/>
              <a:gd name="T44" fmla="*/ 2147483647 w 7530"/>
              <a:gd name="T45" fmla="*/ 2147483647 h 7709"/>
              <a:gd name="T46" fmla="*/ 2147483647 w 7530"/>
              <a:gd name="T47" fmla="*/ 2147483647 h 7709"/>
              <a:gd name="T48" fmla="*/ 2147483647 w 7530"/>
              <a:gd name="T49" fmla="*/ 2147483647 h 7709"/>
              <a:gd name="T50" fmla="*/ 2147483647 w 7530"/>
              <a:gd name="T51" fmla="*/ 2147483647 h 7709"/>
              <a:gd name="T52" fmla="*/ 2147483647 w 7530"/>
              <a:gd name="T53" fmla="*/ 2147483647 h 7709"/>
              <a:gd name="T54" fmla="*/ 2147483647 w 7530"/>
              <a:gd name="T55" fmla="*/ 2147483647 h 7709"/>
              <a:gd name="T56" fmla="*/ 2147483647 w 7530"/>
              <a:gd name="T57" fmla="*/ 2147483647 h 7709"/>
              <a:gd name="T58" fmla="*/ 2147483647 w 7530"/>
              <a:gd name="T59" fmla="*/ 2147483647 h 7709"/>
              <a:gd name="T60" fmla="*/ 2147483647 w 7530"/>
              <a:gd name="T61" fmla="*/ 2147483647 h 7709"/>
              <a:gd name="T62" fmla="*/ 2147483647 w 7530"/>
              <a:gd name="T63" fmla="*/ 2147483647 h 7709"/>
              <a:gd name="T64" fmla="*/ 2147483647 w 7530"/>
              <a:gd name="T65" fmla="*/ 2147483647 h 7709"/>
              <a:gd name="T66" fmla="*/ 2147483647 w 7530"/>
              <a:gd name="T67" fmla="*/ 2147483647 h 7709"/>
              <a:gd name="T68" fmla="*/ 2147483647 w 7530"/>
              <a:gd name="T69" fmla="*/ 2147483647 h 7709"/>
              <a:gd name="T70" fmla="*/ 2147483647 w 7530"/>
              <a:gd name="T71" fmla="*/ 2147483647 h 7709"/>
              <a:gd name="T72" fmla="*/ 2147483647 w 7530"/>
              <a:gd name="T73" fmla="*/ 2147483647 h 7709"/>
              <a:gd name="T74" fmla="*/ 2147483647 w 7530"/>
              <a:gd name="T75" fmla="*/ 2147483647 h 7709"/>
              <a:gd name="T76" fmla="*/ 2147483647 w 7530"/>
              <a:gd name="T77" fmla="*/ 2147483647 h 7709"/>
              <a:gd name="T78" fmla="*/ 2147483647 w 7530"/>
              <a:gd name="T79" fmla="*/ 2147483647 h 7709"/>
              <a:gd name="T80" fmla="*/ 2147483647 w 7530"/>
              <a:gd name="T81" fmla="*/ 2147483647 h 7709"/>
              <a:gd name="T82" fmla="*/ 2147483647 w 7530"/>
              <a:gd name="T83" fmla="*/ 2147483647 h 7709"/>
              <a:gd name="T84" fmla="*/ 2147483647 w 7530"/>
              <a:gd name="T85" fmla="*/ 2147483647 h 7709"/>
              <a:gd name="T86" fmla="*/ 2147483647 w 7530"/>
              <a:gd name="T87" fmla="*/ 2147483647 h 7709"/>
              <a:gd name="T88" fmla="*/ 2147483647 w 7530"/>
              <a:gd name="T89" fmla="*/ 2147483647 h 7709"/>
              <a:gd name="T90" fmla="*/ 2147483647 w 7530"/>
              <a:gd name="T91" fmla="*/ 2147483647 h 7709"/>
              <a:gd name="T92" fmla="*/ 2147483647 w 7530"/>
              <a:gd name="T93" fmla="*/ 2147483647 h 7709"/>
              <a:gd name="T94" fmla="*/ 2147483647 w 7530"/>
              <a:gd name="T95" fmla="*/ 2147483647 h 7709"/>
              <a:gd name="T96" fmla="*/ 2147483647 w 7530"/>
              <a:gd name="T97" fmla="*/ 2147483647 h 7709"/>
              <a:gd name="T98" fmla="*/ 2147483647 w 7530"/>
              <a:gd name="T99" fmla="*/ 0 h 77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2" name="Google Shape;72;p3"/>
          <p:cNvSpPr>
            <a:spLocks/>
          </p:cNvSpPr>
          <p:nvPr/>
        </p:nvSpPr>
        <p:spPr bwMode="auto">
          <a:xfrm>
            <a:off x="9648628" y="1633917"/>
            <a:ext cx="742853" cy="566868"/>
          </a:xfrm>
          <a:custGeom>
            <a:avLst/>
            <a:gdLst>
              <a:gd name="T0" fmla="*/ 1338649159 w 20497"/>
              <a:gd name="T1" fmla="*/ 2147483647 h 15657"/>
              <a:gd name="T2" fmla="*/ 1469176852 w 20497"/>
              <a:gd name="T3" fmla="*/ 2147483647 h 15657"/>
              <a:gd name="T4" fmla="*/ 2147483647 w 20497"/>
              <a:gd name="T5" fmla="*/ 2147483647 h 15657"/>
              <a:gd name="T6" fmla="*/ 2147483647 w 20497"/>
              <a:gd name="T7" fmla="*/ 2147483647 h 15657"/>
              <a:gd name="T8" fmla="*/ 2147483647 w 20497"/>
              <a:gd name="T9" fmla="*/ 2147483647 h 15657"/>
              <a:gd name="T10" fmla="*/ 2147483647 w 20497"/>
              <a:gd name="T11" fmla="*/ 2147483647 h 15657"/>
              <a:gd name="T12" fmla="*/ 2147483647 w 20497"/>
              <a:gd name="T13" fmla="*/ 2147483647 h 15657"/>
              <a:gd name="T14" fmla="*/ 2147483647 w 20497"/>
              <a:gd name="T15" fmla="*/ 2147483647 h 15657"/>
              <a:gd name="T16" fmla="*/ 1273093767 w 20497"/>
              <a:gd name="T17" fmla="*/ 2147483647 h 15657"/>
              <a:gd name="T18" fmla="*/ 587666897 w 20497"/>
              <a:gd name="T19" fmla="*/ 2147483647 h 15657"/>
              <a:gd name="T20" fmla="*/ 522673909 w 20497"/>
              <a:gd name="T21" fmla="*/ 2147483647 h 15657"/>
              <a:gd name="T22" fmla="*/ 1240326781 w 20497"/>
              <a:gd name="T23" fmla="*/ 2147483647 h 15657"/>
              <a:gd name="T24" fmla="*/ 2147483647 w 20497"/>
              <a:gd name="T25" fmla="*/ 1333864522 h 15657"/>
              <a:gd name="T26" fmla="*/ 2023534340 w 20497"/>
              <a:gd name="T27" fmla="*/ 513295225 h 15657"/>
              <a:gd name="T28" fmla="*/ 1109798355 w 20497"/>
              <a:gd name="T29" fmla="*/ 1744148519 h 15657"/>
              <a:gd name="T30" fmla="*/ 98302424 w 20497"/>
              <a:gd name="T31" fmla="*/ 2147483647 h 15657"/>
              <a:gd name="T32" fmla="*/ 261618523 w 20497"/>
              <a:gd name="T33" fmla="*/ 2147483647 h 15657"/>
              <a:gd name="T34" fmla="*/ 1730232971 w 20497"/>
              <a:gd name="T35" fmla="*/ 2147483647 h 15657"/>
              <a:gd name="T36" fmla="*/ 2147483647 w 20497"/>
              <a:gd name="T37" fmla="*/ 2147483647 h 15657"/>
              <a:gd name="T38" fmla="*/ 2147483647 w 20497"/>
              <a:gd name="T39" fmla="*/ 2147483647 h 15657"/>
              <a:gd name="T40" fmla="*/ 2147483647 w 20497"/>
              <a:gd name="T41" fmla="*/ 2147483647 h 15657"/>
              <a:gd name="T42" fmla="*/ 2147483647 w 20497"/>
              <a:gd name="T43" fmla="*/ 308982609 h 15657"/>
              <a:gd name="T44" fmla="*/ 2147483647 w 20497"/>
              <a:gd name="T45" fmla="*/ 2147483647 h 15657"/>
              <a:gd name="T46" fmla="*/ 2147483647 w 20497"/>
              <a:gd name="T47" fmla="*/ 2147483647 h 15657"/>
              <a:gd name="T48" fmla="*/ 2147483647 w 20497"/>
              <a:gd name="T49" fmla="*/ 2147483647 h 15657"/>
              <a:gd name="T50" fmla="*/ 2147483647 w 20497"/>
              <a:gd name="T51" fmla="*/ 2147483647 h 15657"/>
              <a:gd name="T52" fmla="*/ 2147483647 w 20497"/>
              <a:gd name="T53" fmla="*/ 2147483647 h 15657"/>
              <a:gd name="T54" fmla="*/ 2147483647 w 20497"/>
              <a:gd name="T55" fmla="*/ 2147483647 h 15657"/>
              <a:gd name="T56" fmla="*/ 2147483647 w 20497"/>
              <a:gd name="T57" fmla="*/ 2147483647 h 15657"/>
              <a:gd name="T58" fmla="*/ 2147483647 w 20497"/>
              <a:gd name="T59" fmla="*/ 2147483647 h 15657"/>
              <a:gd name="T60" fmla="*/ 2147483647 w 20497"/>
              <a:gd name="T61" fmla="*/ 2147483647 h 15657"/>
              <a:gd name="T62" fmla="*/ 2147483647 w 20497"/>
              <a:gd name="T63" fmla="*/ 2147483647 h 15657"/>
              <a:gd name="T64" fmla="*/ 2147483647 w 20497"/>
              <a:gd name="T65" fmla="*/ 2147483647 h 15657"/>
              <a:gd name="T66" fmla="*/ 2147483647 w 20497"/>
              <a:gd name="T67" fmla="*/ 2147483647 h 15657"/>
              <a:gd name="T68" fmla="*/ 2147483647 w 20497"/>
              <a:gd name="T69" fmla="*/ 2147483647 h 15657"/>
              <a:gd name="T70" fmla="*/ 2147483647 w 20497"/>
              <a:gd name="T71" fmla="*/ 2147483647 h 15657"/>
              <a:gd name="T72" fmla="*/ 2147483647 w 20497"/>
              <a:gd name="T73" fmla="*/ 2147483647 h 15657"/>
              <a:gd name="T74" fmla="*/ 2147483647 w 20497"/>
              <a:gd name="T75" fmla="*/ 2147483647 h 15657"/>
              <a:gd name="T76" fmla="*/ 2147483647 w 20497"/>
              <a:gd name="T77" fmla="*/ 2147483647 h 15657"/>
              <a:gd name="T78" fmla="*/ 2147483647 w 20497"/>
              <a:gd name="T79" fmla="*/ 2147483647 h 15657"/>
              <a:gd name="T80" fmla="*/ 2147483647 w 20497"/>
              <a:gd name="T81" fmla="*/ 2147483647 h 15657"/>
              <a:gd name="T82" fmla="*/ 2147483647 w 20497"/>
              <a:gd name="T83" fmla="*/ 2147483647 h 15657"/>
              <a:gd name="T84" fmla="*/ 2147483647 w 20497"/>
              <a:gd name="T85" fmla="*/ 2147483647 h 15657"/>
              <a:gd name="T86" fmla="*/ 2147483647 w 20497"/>
              <a:gd name="T87" fmla="*/ 2147483647 h 15657"/>
              <a:gd name="T88" fmla="*/ 2147483647 w 20497"/>
              <a:gd name="T89" fmla="*/ 2147483647 h 15657"/>
              <a:gd name="T90" fmla="*/ 2147483647 w 20497"/>
              <a:gd name="T91" fmla="*/ 2147483647 h 15657"/>
              <a:gd name="T92" fmla="*/ 2147483647 w 20497"/>
              <a:gd name="T93" fmla="*/ 2147483647 h 15657"/>
              <a:gd name="T94" fmla="*/ 2147483647 w 20497"/>
              <a:gd name="T95" fmla="*/ 2147483647 h 15657"/>
              <a:gd name="T96" fmla="*/ 2147483647 w 20497"/>
              <a:gd name="T97" fmla="*/ 2147483647 h 15657"/>
              <a:gd name="T98" fmla="*/ 2147483647 w 20497"/>
              <a:gd name="T99" fmla="*/ 2147483647 h 15657"/>
              <a:gd name="T100" fmla="*/ 2147483647 w 20497"/>
              <a:gd name="T101" fmla="*/ 2147483647 h 15657"/>
              <a:gd name="T102" fmla="*/ 2147483647 w 20497"/>
              <a:gd name="T103" fmla="*/ 2147483647 h 15657"/>
              <a:gd name="T104" fmla="*/ 2147483647 w 20497"/>
              <a:gd name="T105" fmla="*/ 2147483647 h 15657"/>
              <a:gd name="T106" fmla="*/ 2147483647 w 20497"/>
              <a:gd name="T107" fmla="*/ 2147483647 h 15657"/>
              <a:gd name="T108" fmla="*/ 2147483647 w 20497"/>
              <a:gd name="T109" fmla="*/ 2147483647 h 15657"/>
              <a:gd name="T110" fmla="*/ 2147483647 w 20497"/>
              <a:gd name="T111" fmla="*/ 2147483647 h 15657"/>
              <a:gd name="T112" fmla="*/ 1958541324 w 20497"/>
              <a:gd name="T113" fmla="*/ 2147483647 h 15657"/>
              <a:gd name="T114" fmla="*/ 2147483647 w 20497"/>
              <a:gd name="T115" fmla="*/ 2147483647 h 15657"/>
              <a:gd name="T116" fmla="*/ 2147483647 w 20497"/>
              <a:gd name="T117" fmla="*/ 2147483647 h 15657"/>
              <a:gd name="T118" fmla="*/ 2147483647 w 20497"/>
              <a:gd name="T119" fmla="*/ 2147483647 h 15657"/>
              <a:gd name="T120" fmla="*/ 2147483647 w 20497"/>
              <a:gd name="T121" fmla="*/ 2147483647 h 15657"/>
              <a:gd name="T122" fmla="*/ 2147483647 w 20497"/>
              <a:gd name="T123" fmla="*/ 2147483647 h 15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lnTo>
                  <a:pt x="5199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lnTo>
                  <a:pt x="5618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lnTo>
                  <a:pt x="4721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lnTo>
                  <a:pt x="16553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lnTo>
                  <a:pt x="16374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lnTo>
                  <a:pt x="16433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lnTo>
                  <a:pt x="6693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lnTo>
                  <a:pt x="5916" y="9979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3" name="Google Shape;73;p3"/>
          <p:cNvSpPr>
            <a:spLocks/>
          </p:cNvSpPr>
          <p:nvPr/>
        </p:nvSpPr>
        <p:spPr bwMode="auto">
          <a:xfrm rot="13675130">
            <a:off x="9567738" y="-189069"/>
            <a:ext cx="1122623" cy="833858"/>
          </a:xfrm>
          <a:custGeom>
            <a:avLst/>
            <a:gdLst>
              <a:gd name="T0" fmla="*/ 2147483647 w 35017"/>
              <a:gd name="T1" fmla="*/ 9206414 h 31731"/>
              <a:gd name="T2" fmla="*/ 2147483647 w 35017"/>
              <a:gd name="T3" fmla="*/ 72317455 h 31731"/>
              <a:gd name="T4" fmla="*/ 2147483647 w 35017"/>
              <a:gd name="T5" fmla="*/ 189624501 h 31731"/>
              <a:gd name="T6" fmla="*/ 2147483647 w 35017"/>
              <a:gd name="T7" fmla="*/ 351921160 h 31731"/>
              <a:gd name="T8" fmla="*/ 2147483647 w 35017"/>
              <a:gd name="T9" fmla="*/ 559513614 h 31731"/>
              <a:gd name="T10" fmla="*/ 2147483647 w 35017"/>
              <a:gd name="T11" fmla="*/ 812096074 h 31731"/>
              <a:gd name="T12" fmla="*/ 2147483647 w 35017"/>
              <a:gd name="T13" fmla="*/ 1091699780 h 31731"/>
              <a:gd name="T14" fmla="*/ 2144589823 w 35017"/>
              <a:gd name="T15" fmla="*/ 1407538576 h 31731"/>
              <a:gd name="T16" fmla="*/ 1135615775 w 35017"/>
              <a:gd name="T17" fmla="*/ 1741345719 h 31731"/>
              <a:gd name="T18" fmla="*/ 442221247 w 35017"/>
              <a:gd name="T19" fmla="*/ 2084060465 h 31731"/>
              <a:gd name="T20" fmla="*/ 63320351 w 35017"/>
              <a:gd name="T21" fmla="*/ 2147483647 h 31731"/>
              <a:gd name="T22" fmla="*/ 63320351 w 35017"/>
              <a:gd name="T23" fmla="*/ 2147483647 h 31731"/>
              <a:gd name="T24" fmla="*/ 504487537 w 35017"/>
              <a:gd name="T25" fmla="*/ 2147483647 h 31731"/>
              <a:gd name="T26" fmla="*/ 1387842059 w 35017"/>
              <a:gd name="T27" fmla="*/ 2147483647 h 31731"/>
              <a:gd name="T28" fmla="*/ 2147483647 w 35017"/>
              <a:gd name="T29" fmla="*/ 2147483647 h 31731"/>
              <a:gd name="T30" fmla="*/ 2147483647 w 35017"/>
              <a:gd name="T31" fmla="*/ 2147483647 h 31731"/>
              <a:gd name="T32" fmla="*/ 2147483647 w 35017"/>
              <a:gd name="T33" fmla="*/ 2147483647 h 31731"/>
              <a:gd name="T34" fmla="*/ 2147483647 w 35017"/>
              <a:gd name="T35" fmla="*/ 2147483647 h 31731"/>
              <a:gd name="T36" fmla="*/ 2147483647 w 35017"/>
              <a:gd name="T37" fmla="*/ 2147483647 h 31731"/>
              <a:gd name="T38" fmla="*/ 2147483647 w 35017"/>
              <a:gd name="T39" fmla="*/ 2147483647 h 31731"/>
              <a:gd name="T40" fmla="*/ 2147483647 w 35017"/>
              <a:gd name="T41" fmla="*/ 2147483647 h 31731"/>
              <a:gd name="T42" fmla="*/ 2147483647 w 35017"/>
              <a:gd name="T43" fmla="*/ 2147483647 h 31731"/>
              <a:gd name="T44" fmla="*/ 2147483647 w 35017"/>
              <a:gd name="T45" fmla="*/ 2147483647 h 31731"/>
              <a:gd name="T46" fmla="*/ 2147483647 w 35017"/>
              <a:gd name="T47" fmla="*/ 2147483647 h 31731"/>
              <a:gd name="T48" fmla="*/ 2147483647 w 35017"/>
              <a:gd name="T49" fmla="*/ 2147483647 h 31731"/>
              <a:gd name="T50" fmla="*/ 2147483647 w 35017"/>
              <a:gd name="T51" fmla="*/ 2147483647 h 31731"/>
              <a:gd name="T52" fmla="*/ 2147483647 w 35017"/>
              <a:gd name="T53" fmla="*/ 2147483647 h 31731"/>
              <a:gd name="T54" fmla="*/ 2147483647 w 35017"/>
              <a:gd name="T55" fmla="*/ 2147483647 h 31731"/>
              <a:gd name="T56" fmla="*/ 2147483647 w 35017"/>
              <a:gd name="T57" fmla="*/ 2147483647 h 31731"/>
              <a:gd name="T58" fmla="*/ 2147483647 w 35017"/>
              <a:gd name="T59" fmla="*/ 2147483647 h 31731"/>
              <a:gd name="T60" fmla="*/ 2147483647 w 35017"/>
              <a:gd name="T61" fmla="*/ 2147483647 h 31731"/>
              <a:gd name="T62" fmla="*/ 2147483647 w 35017"/>
              <a:gd name="T63" fmla="*/ 2147483647 h 31731"/>
              <a:gd name="T64" fmla="*/ 2147483647 w 35017"/>
              <a:gd name="T65" fmla="*/ 2147483647 h 31731"/>
              <a:gd name="T66" fmla="*/ 2147483647 w 35017"/>
              <a:gd name="T67" fmla="*/ 2002835782 h 31731"/>
              <a:gd name="T68" fmla="*/ 2147483647 w 35017"/>
              <a:gd name="T69" fmla="*/ 1795396035 h 31731"/>
              <a:gd name="T70" fmla="*/ 2147483647 w 35017"/>
              <a:gd name="T71" fmla="*/ 1596864286 h 31731"/>
              <a:gd name="T72" fmla="*/ 2147483647 w 35017"/>
              <a:gd name="T73" fmla="*/ 1398477871 h 31731"/>
              <a:gd name="T74" fmla="*/ 2147483647 w 35017"/>
              <a:gd name="T75" fmla="*/ 1209006452 h 31731"/>
              <a:gd name="T76" fmla="*/ 2147483647 w 35017"/>
              <a:gd name="T77" fmla="*/ 1028588365 h 31731"/>
              <a:gd name="T78" fmla="*/ 2147483647 w 35017"/>
              <a:gd name="T79" fmla="*/ 866146391 h 31731"/>
              <a:gd name="T80" fmla="*/ 2147483647 w 35017"/>
              <a:gd name="T81" fmla="*/ 712749568 h 31731"/>
              <a:gd name="T82" fmla="*/ 2147483647 w 35017"/>
              <a:gd name="T83" fmla="*/ 487349655 h 31731"/>
              <a:gd name="T84" fmla="*/ 2147483647 w 35017"/>
              <a:gd name="T85" fmla="*/ 297870469 h 31731"/>
              <a:gd name="T86" fmla="*/ 2147483647 w 35017"/>
              <a:gd name="T87" fmla="*/ 153542138 h 31731"/>
              <a:gd name="T88" fmla="*/ 2147483647 w 35017"/>
              <a:gd name="T89" fmla="*/ 54203418 h 31731"/>
              <a:gd name="T90" fmla="*/ 2147483647 w 35017"/>
              <a:gd name="T91" fmla="*/ 9206414 h 3173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4" name="Google Shape;74;p3"/>
          <p:cNvSpPr>
            <a:spLocks/>
          </p:cNvSpPr>
          <p:nvPr/>
        </p:nvSpPr>
        <p:spPr bwMode="auto">
          <a:xfrm rot="20367680">
            <a:off x="10325873" y="-349331"/>
            <a:ext cx="455023" cy="465246"/>
          </a:xfrm>
          <a:custGeom>
            <a:avLst/>
            <a:gdLst>
              <a:gd name="T0" fmla="*/ 2147483647 w 7530"/>
              <a:gd name="T1" fmla="*/ 0 h 7709"/>
              <a:gd name="T2" fmla="*/ 2147483647 w 7530"/>
              <a:gd name="T3" fmla="*/ 795169913 h 7709"/>
              <a:gd name="T4" fmla="*/ 2147483647 w 7530"/>
              <a:gd name="T5" fmla="*/ 2147483647 h 7709"/>
              <a:gd name="T6" fmla="*/ 2147483647 w 7530"/>
              <a:gd name="T7" fmla="*/ 2147483647 h 7709"/>
              <a:gd name="T8" fmla="*/ 2147483647 w 7530"/>
              <a:gd name="T9" fmla="*/ 2147483647 h 7709"/>
              <a:gd name="T10" fmla="*/ 2147483647 w 7530"/>
              <a:gd name="T11" fmla="*/ 2147483647 h 7709"/>
              <a:gd name="T12" fmla="*/ 2147483647 w 7530"/>
              <a:gd name="T13" fmla="*/ 2147483647 h 7709"/>
              <a:gd name="T14" fmla="*/ 2147483647 w 7530"/>
              <a:gd name="T15" fmla="*/ 2147483647 h 7709"/>
              <a:gd name="T16" fmla="*/ 1515341516 w 7530"/>
              <a:gd name="T17" fmla="*/ 2147483647 h 7709"/>
              <a:gd name="T18" fmla="*/ 1013022537 w 7530"/>
              <a:gd name="T19" fmla="*/ 2147483647 h 7709"/>
              <a:gd name="T20" fmla="*/ 506510226 w 7530"/>
              <a:gd name="T21" fmla="*/ 2147483647 h 7709"/>
              <a:gd name="T22" fmla="*/ 253301324 w 7530"/>
              <a:gd name="T23" fmla="*/ 2147483647 h 7709"/>
              <a:gd name="T24" fmla="*/ 0 w 7530"/>
              <a:gd name="T25" fmla="*/ 2147483647 h 7709"/>
              <a:gd name="T26" fmla="*/ 0 w 7530"/>
              <a:gd name="T27" fmla="*/ 2147483647 h 7709"/>
              <a:gd name="T28" fmla="*/ 253301324 w 7530"/>
              <a:gd name="T29" fmla="*/ 2147483647 h 7709"/>
              <a:gd name="T30" fmla="*/ 759813635 w 7530"/>
              <a:gd name="T31" fmla="*/ 2147483647 h 7709"/>
              <a:gd name="T32" fmla="*/ 1515341516 w 7530"/>
              <a:gd name="T33" fmla="*/ 2147483647 h 7709"/>
              <a:gd name="T34" fmla="*/ 2147483647 w 7530"/>
              <a:gd name="T35" fmla="*/ 2147483647 h 7709"/>
              <a:gd name="T36" fmla="*/ 2147483647 w 7530"/>
              <a:gd name="T37" fmla="*/ 2147483647 h 7709"/>
              <a:gd name="T38" fmla="*/ 2147483647 w 7530"/>
              <a:gd name="T39" fmla="*/ 2147483647 h 7709"/>
              <a:gd name="T40" fmla="*/ 2147483647 w 7530"/>
              <a:gd name="T41" fmla="*/ 2147483647 h 7709"/>
              <a:gd name="T42" fmla="*/ 2147483647 w 7530"/>
              <a:gd name="T43" fmla="*/ 2147483647 h 7709"/>
              <a:gd name="T44" fmla="*/ 2147483647 w 7530"/>
              <a:gd name="T45" fmla="*/ 2147483647 h 7709"/>
              <a:gd name="T46" fmla="*/ 2147483647 w 7530"/>
              <a:gd name="T47" fmla="*/ 2147483647 h 7709"/>
              <a:gd name="T48" fmla="*/ 2147483647 w 7530"/>
              <a:gd name="T49" fmla="*/ 2147483647 h 7709"/>
              <a:gd name="T50" fmla="*/ 2147483647 w 7530"/>
              <a:gd name="T51" fmla="*/ 2147483647 h 7709"/>
              <a:gd name="T52" fmla="*/ 2147483647 w 7530"/>
              <a:gd name="T53" fmla="*/ 2147483647 h 7709"/>
              <a:gd name="T54" fmla="*/ 2147483647 w 7530"/>
              <a:gd name="T55" fmla="*/ 2147483647 h 7709"/>
              <a:gd name="T56" fmla="*/ 2147483647 w 7530"/>
              <a:gd name="T57" fmla="*/ 2147483647 h 7709"/>
              <a:gd name="T58" fmla="*/ 2147483647 w 7530"/>
              <a:gd name="T59" fmla="*/ 2147483647 h 7709"/>
              <a:gd name="T60" fmla="*/ 2147483647 w 7530"/>
              <a:gd name="T61" fmla="*/ 2147483647 h 7709"/>
              <a:gd name="T62" fmla="*/ 2147483647 w 7530"/>
              <a:gd name="T63" fmla="*/ 2147483647 h 7709"/>
              <a:gd name="T64" fmla="*/ 2147483647 w 7530"/>
              <a:gd name="T65" fmla="*/ 2147483647 h 7709"/>
              <a:gd name="T66" fmla="*/ 2147483647 w 7530"/>
              <a:gd name="T67" fmla="*/ 2147483647 h 7709"/>
              <a:gd name="T68" fmla="*/ 2147483647 w 7530"/>
              <a:gd name="T69" fmla="*/ 2147483647 h 7709"/>
              <a:gd name="T70" fmla="*/ 2147483647 w 7530"/>
              <a:gd name="T71" fmla="*/ 2147483647 h 7709"/>
              <a:gd name="T72" fmla="*/ 2147483647 w 7530"/>
              <a:gd name="T73" fmla="*/ 2147483647 h 7709"/>
              <a:gd name="T74" fmla="*/ 2147483647 w 7530"/>
              <a:gd name="T75" fmla="*/ 2147483647 h 7709"/>
              <a:gd name="T76" fmla="*/ 2147483647 w 7530"/>
              <a:gd name="T77" fmla="*/ 2147483647 h 7709"/>
              <a:gd name="T78" fmla="*/ 2147483647 w 7530"/>
              <a:gd name="T79" fmla="*/ 2147483647 h 7709"/>
              <a:gd name="T80" fmla="*/ 2147483647 w 7530"/>
              <a:gd name="T81" fmla="*/ 2147483647 h 7709"/>
              <a:gd name="T82" fmla="*/ 2147483647 w 7530"/>
              <a:gd name="T83" fmla="*/ 2147483647 h 7709"/>
              <a:gd name="T84" fmla="*/ 2147483647 w 7530"/>
              <a:gd name="T85" fmla="*/ 2147483647 h 7709"/>
              <a:gd name="T86" fmla="*/ 2147483647 w 7530"/>
              <a:gd name="T87" fmla="*/ 2147483647 h 7709"/>
              <a:gd name="T88" fmla="*/ 2147483647 w 7530"/>
              <a:gd name="T89" fmla="*/ 2147483647 h 7709"/>
              <a:gd name="T90" fmla="*/ 2147483647 w 7530"/>
              <a:gd name="T91" fmla="*/ 2147483647 h 7709"/>
              <a:gd name="T92" fmla="*/ 2147483647 w 7530"/>
              <a:gd name="T93" fmla="*/ 2147483647 h 7709"/>
              <a:gd name="T94" fmla="*/ 2147483647 w 7530"/>
              <a:gd name="T95" fmla="*/ 2147483647 h 7709"/>
              <a:gd name="T96" fmla="*/ 2147483647 w 7530"/>
              <a:gd name="T97" fmla="*/ 1590339887 h 7709"/>
              <a:gd name="T98" fmla="*/ 2147483647 w 7530"/>
              <a:gd name="T99" fmla="*/ 0 h 77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72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5" name="Google Shape;75;p3"/>
          <p:cNvSpPr>
            <a:spLocks/>
          </p:cNvSpPr>
          <p:nvPr/>
        </p:nvSpPr>
        <p:spPr bwMode="auto">
          <a:xfrm rot="20367416">
            <a:off x="10389366" y="-130204"/>
            <a:ext cx="357669" cy="385852"/>
          </a:xfrm>
          <a:custGeom>
            <a:avLst/>
            <a:gdLst>
              <a:gd name="T0" fmla="*/ 2147483647 w 9860"/>
              <a:gd name="T1" fmla="*/ 2147483647 h 10638"/>
              <a:gd name="T2" fmla="*/ 2147483647 w 9860"/>
              <a:gd name="T3" fmla="*/ 2147483647 h 10638"/>
              <a:gd name="T4" fmla="*/ 2147483647 w 9860"/>
              <a:gd name="T5" fmla="*/ 2147483647 h 10638"/>
              <a:gd name="T6" fmla="*/ 2147483647 w 9860"/>
              <a:gd name="T7" fmla="*/ 2147483647 h 10638"/>
              <a:gd name="T8" fmla="*/ 2147483647 w 9860"/>
              <a:gd name="T9" fmla="*/ 2147483647 h 10638"/>
              <a:gd name="T10" fmla="*/ 2147483647 w 9860"/>
              <a:gd name="T11" fmla="*/ 2147483647 h 10638"/>
              <a:gd name="T12" fmla="*/ 1932735630 w 9860"/>
              <a:gd name="T13" fmla="*/ 2147483647 h 10638"/>
              <a:gd name="T14" fmla="*/ 1277719096 w 9860"/>
              <a:gd name="T15" fmla="*/ 2147483647 h 10638"/>
              <a:gd name="T16" fmla="*/ 851812749 w 9860"/>
              <a:gd name="T17" fmla="*/ 2147483647 h 10638"/>
              <a:gd name="T18" fmla="*/ 589806712 w 9860"/>
              <a:gd name="T19" fmla="*/ 2147483647 h 10638"/>
              <a:gd name="T20" fmla="*/ 524012781 w 9860"/>
              <a:gd name="T21" fmla="*/ 2147483647 h 10638"/>
              <a:gd name="T22" fmla="*/ 655035771 w 9860"/>
              <a:gd name="T23" fmla="*/ 2147483647 h 10638"/>
              <a:gd name="T24" fmla="*/ 1244822511 w 9860"/>
              <a:gd name="T25" fmla="*/ 2147483647 h 10638"/>
              <a:gd name="T26" fmla="*/ 1965088076 w 9860"/>
              <a:gd name="T27" fmla="*/ 2147483647 h 10638"/>
              <a:gd name="T28" fmla="*/ 2147483647 w 9860"/>
              <a:gd name="T29" fmla="*/ 2147483647 h 10638"/>
              <a:gd name="T30" fmla="*/ 2147483647 w 9860"/>
              <a:gd name="T31" fmla="*/ 2147483647 h 10638"/>
              <a:gd name="T32" fmla="*/ 2147483647 w 9860"/>
              <a:gd name="T33" fmla="*/ 2147483647 h 10638"/>
              <a:gd name="T34" fmla="*/ 2147483647 w 9860"/>
              <a:gd name="T35" fmla="*/ 2147483647 h 10638"/>
              <a:gd name="T36" fmla="*/ 2147483647 w 9860"/>
              <a:gd name="T37" fmla="*/ 2147483647 h 10638"/>
              <a:gd name="T38" fmla="*/ 2147483647 w 9860"/>
              <a:gd name="T39" fmla="*/ 2147483647 h 10638"/>
              <a:gd name="T40" fmla="*/ 1637832274 w 9860"/>
              <a:gd name="T41" fmla="*/ 2147483647 h 10638"/>
              <a:gd name="T42" fmla="*/ 917042543 w 9860"/>
              <a:gd name="T43" fmla="*/ 2147483647 h 10638"/>
              <a:gd name="T44" fmla="*/ 393009763 w 9860"/>
              <a:gd name="T45" fmla="*/ 2147483647 h 10638"/>
              <a:gd name="T46" fmla="*/ 360133150 w 9860"/>
              <a:gd name="T47" fmla="*/ 2147483647 h 10638"/>
              <a:gd name="T48" fmla="*/ 622683325 w 9860"/>
              <a:gd name="T49" fmla="*/ 2147483647 h 10638"/>
              <a:gd name="T50" fmla="*/ 1080922146 w 9860"/>
              <a:gd name="T51" fmla="*/ 2147483647 h 10638"/>
              <a:gd name="T52" fmla="*/ 1735958652 w 9860"/>
              <a:gd name="T53" fmla="*/ 2147483647 h 10638"/>
              <a:gd name="T54" fmla="*/ 2147483647 w 9860"/>
              <a:gd name="T55" fmla="*/ 2147483647 h 10638"/>
              <a:gd name="T56" fmla="*/ 2147483647 w 9860"/>
              <a:gd name="T57" fmla="*/ 1551097142 h 10638"/>
              <a:gd name="T58" fmla="*/ 2147483647 w 9860"/>
              <a:gd name="T59" fmla="*/ 103762922 h 10638"/>
              <a:gd name="T60" fmla="*/ 2147483647 w 9860"/>
              <a:gd name="T61" fmla="*/ 620762872 h 10638"/>
              <a:gd name="T62" fmla="*/ 2147483647 w 9860"/>
              <a:gd name="T63" fmla="*/ 2147483647 h 10638"/>
              <a:gd name="T64" fmla="*/ 1539725867 w 9860"/>
              <a:gd name="T65" fmla="*/ 2147483647 h 10638"/>
              <a:gd name="T66" fmla="*/ 884689361 w 9860"/>
              <a:gd name="T67" fmla="*/ 2147483647 h 10638"/>
              <a:gd name="T68" fmla="*/ 524012781 w 9860"/>
              <a:gd name="T69" fmla="*/ 2147483647 h 10638"/>
              <a:gd name="T70" fmla="*/ 262006744 w 9860"/>
              <a:gd name="T71" fmla="*/ 2147483647 h 10638"/>
              <a:gd name="T72" fmla="*/ 98126406 w 9860"/>
              <a:gd name="T73" fmla="*/ 2147483647 h 10638"/>
              <a:gd name="T74" fmla="*/ 0 w 9860"/>
              <a:gd name="T75" fmla="*/ 2147483647 h 10638"/>
              <a:gd name="T76" fmla="*/ 0 w 9860"/>
              <a:gd name="T77" fmla="*/ 2147483647 h 10638"/>
              <a:gd name="T78" fmla="*/ 131003018 w 9860"/>
              <a:gd name="T79" fmla="*/ 2147483647 h 10638"/>
              <a:gd name="T80" fmla="*/ 360133150 w 9860"/>
              <a:gd name="T81" fmla="*/ 2147483647 h 10638"/>
              <a:gd name="T82" fmla="*/ 229129397 w 9860"/>
              <a:gd name="T83" fmla="*/ 2147483647 h 10638"/>
              <a:gd name="T84" fmla="*/ 262006744 w 9860"/>
              <a:gd name="T85" fmla="*/ 2147483647 h 10638"/>
              <a:gd name="T86" fmla="*/ 458782987 w 9860"/>
              <a:gd name="T87" fmla="*/ 2147483647 h 10638"/>
              <a:gd name="T88" fmla="*/ 1801731877 w 9860"/>
              <a:gd name="T89" fmla="*/ 2147483647 h 10638"/>
              <a:gd name="T90" fmla="*/ 2147483647 w 9860"/>
              <a:gd name="T91" fmla="*/ 2147483647 h 10638"/>
              <a:gd name="T92" fmla="*/ 2147483647 w 9860"/>
              <a:gd name="T93" fmla="*/ 2147483647 h 10638"/>
              <a:gd name="T94" fmla="*/ 2147483647 w 9860"/>
              <a:gd name="T95" fmla="*/ 2147483647 h 10638"/>
              <a:gd name="T96" fmla="*/ 2147483647 w 9860"/>
              <a:gd name="T97" fmla="*/ 2147483647 h 10638"/>
              <a:gd name="T98" fmla="*/ 2147483647 w 9860"/>
              <a:gd name="T99" fmla="*/ 2147483647 h 10638"/>
              <a:gd name="T100" fmla="*/ 2147483647 w 9860"/>
              <a:gd name="T101" fmla="*/ 2147483647 h 10638"/>
              <a:gd name="T102" fmla="*/ 2147483647 w 9860"/>
              <a:gd name="T103" fmla="*/ 1345288665 h 10638"/>
              <a:gd name="T104" fmla="*/ 2147483647 w 9860"/>
              <a:gd name="T105" fmla="*/ 311240137 h 10638"/>
              <a:gd name="T106" fmla="*/ 2147483647 w 9860"/>
              <a:gd name="T107" fmla="*/ 1716062 h 1063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lnTo>
                  <a:pt x="9023" y="1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6" name="Google Shape;76;p3"/>
          <p:cNvSpPr>
            <a:spLocks/>
          </p:cNvSpPr>
          <p:nvPr/>
        </p:nvSpPr>
        <p:spPr bwMode="auto">
          <a:xfrm rot="19537496">
            <a:off x="9781961" y="-455719"/>
            <a:ext cx="463490" cy="1190902"/>
          </a:xfrm>
          <a:custGeom>
            <a:avLst/>
            <a:gdLst>
              <a:gd name="T0" fmla="*/ 2146770967 w 12848"/>
              <a:gd name="T1" fmla="*/ 2147483647 h 32927"/>
              <a:gd name="T2" fmla="*/ 2147483647 w 12848"/>
              <a:gd name="T3" fmla="*/ 2147483647 h 32927"/>
              <a:gd name="T4" fmla="*/ 1538228612 w 12848"/>
              <a:gd name="T5" fmla="*/ 2147483647 h 32927"/>
              <a:gd name="T6" fmla="*/ 801014145 w 12848"/>
              <a:gd name="T7" fmla="*/ 2147483647 h 32927"/>
              <a:gd name="T8" fmla="*/ 993505715 w 12848"/>
              <a:gd name="T9" fmla="*/ 2147483647 h 32927"/>
              <a:gd name="T10" fmla="*/ 2147483647 w 12848"/>
              <a:gd name="T11" fmla="*/ 2147483647 h 32927"/>
              <a:gd name="T12" fmla="*/ 2147483647 w 12848"/>
              <a:gd name="T13" fmla="*/ 2147483647 h 32927"/>
              <a:gd name="T14" fmla="*/ 2147483647 w 12848"/>
              <a:gd name="T15" fmla="*/ 2147483647 h 32927"/>
              <a:gd name="T16" fmla="*/ 2147483647 w 12848"/>
              <a:gd name="T17" fmla="*/ 2147483647 h 32927"/>
              <a:gd name="T18" fmla="*/ 2147483647 w 12848"/>
              <a:gd name="T19" fmla="*/ 2147483647 h 32927"/>
              <a:gd name="T20" fmla="*/ 2147483647 w 12848"/>
              <a:gd name="T21" fmla="*/ 2147483647 h 32927"/>
              <a:gd name="T22" fmla="*/ 2147483647 w 12848"/>
              <a:gd name="T23" fmla="*/ 2147483647 h 32927"/>
              <a:gd name="T24" fmla="*/ 2147483647 w 12848"/>
              <a:gd name="T25" fmla="*/ 2147483647 h 32927"/>
              <a:gd name="T26" fmla="*/ 1826143284 w 12848"/>
              <a:gd name="T27" fmla="*/ 2147483647 h 32927"/>
              <a:gd name="T28" fmla="*/ 737213736 w 12848"/>
              <a:gd name="T29" fmla="*/ 2147483647 h 32927"/>
              <a:gd name="T30" fmla="*/ 512564204 w 12848"/>
              <a:gd name="T31" fmla="*/ 2147483647 h 32927"/>
              <a:gd name="T32" fmla="*/ 576899881 w 12848"/>
              <a:gd name="T33" fmla="*/ 2147483647 h 32927"/>
              <a:gd name="T34" fmla="*/ 2147483647 w 12848"/>
              <a:gd name="T35" fmla="*/ 2147483647 h 32927"/>
              <a:gd name="T36" fmla="*/ 2147483647 w 12848"/>
              <a:gd name="T37" fmla="*/ 2147483647 h 32927"/>
              <a:gd name="T38" fmla="*/ 2147483647 w 12848"/>
              <a:gd name="T39" fmla="*/ 2147483647 h 32927"/>
              <a:gd name="T40" fmla="*/ 2147483647 w 12848"/>
              <a:gd name="T41" fmla="*/ 2147483647 h 32927"/>
              <a:gd name="T42" fmla="*/ 2147483647 w 12848"/>
              <a:gd name="T43" fmla="*/ 2147483647 h 32927"/>
              <a:gd name="T44" fmla="*/ 2147483647 w 12848"/>
              <a:gd name="T45" fmla="*/ 2147483647 h 32927"/>
              <a:gd name="T46" fmla="*/ 2147483647 w 12848"/>
              <a:gd name="T47" fmla="*/ 2147483647 h 32927"/>
              <a:gd name="T48" fmla="*/ 1441734973 w 12848"/>
              <a:gd name="T49" fmla="*/ 2147483647 h 32927"/>
              <a:gd name="T50" fmla="*/ 2147483647 w 12848"/>
              <a:gd name="T51" fmla="*/ 2147483647 h 32927"/>
              <a:gd name="T52" fmla="*/ 2147483647 w 12848"/>
              <a:gd name="T53" fmla="*/ 2147483647 h 32927"/>
              <a:gd name="T54" fmla="*/ 2147483647 w 12848"/>
              <a:gd name="T55" fmla="*/ 2147483647 h 32927"/>
              <a:gd name="T56" fmla="*/ 2147483647 w 12848"/>
              <a:gd name="T57" fmla="*/ 2147483647 h 32927"/>
              <a:gd name="T58" fmla="*/ 1377914757 w 12848"/>
              <a:gd name="T59" fmla="*/ 2147483647 h 32927"/>
              <a:gd name="T60" fmla="*/ 737213736 w 12848"/>
              <a:gd name="T61" fmla="*/ 2147483647 h 32927"/>
              <a:gd name="T62" fmla="*/ 2147483647 w 12848"/>
              <a:gd name="T63" fmla="*/ 2147483647 h 32927"/>
              <a:gd name="T64" fmla="*/ 2147483647 w 12848"/>
              <a:gd name="T65" fmla="*/ 2147483647 h 32927"/>
              <a:gd name="T66" fmla="*/ 2147483647 w 12848"/>
              <a:gd name="T67" fmla="*/ 2147483647 h 32927"/>
              <a:gd name="T68" fmla="*/ 2147483647 w 12848"/>
              <a:gd name="T69" fmla="*/ 2147483647 h 32927"/>
              <a:gd name="T70" fmla="*/ 1890478988 w 12848"/>
              <a:gd name="T71" fmla="*/ 1702392 h 32927"/>
              <a:gd name="T72" fmla="*/ 1858321026 w 12848"/>
              <a:gd name="T73" fmla="*/ 1533498373 h 32927"/>
              <a:gd name="T74" fmla="*/ 993505715 w 12848"/>
              <a:gd name="T75" fmla="*/ 2147483647 h 32927"/>
              <a:gd name="T76" fmla="*/ 224649532 w 12848"/>
              <a:gd name="T77" fmla="*/ 2147483647 h 32927"/>
              <a:gd name="T78" fmla="*/ 32177715 w 12848"/>
              <a:gd name="T79" fmla="*/ 2147483647 h 32927"/>
              <a:gd name="T80" fmla="*/ 288449941 w 12848"/>
              <a:gd name="T81" fmla="*/ 2147483647 h 32927"/>
              <a:gd name="T82" fmla="*/ 961327973 w 12848"/>
              <a:gd name="T83" fmla="*/ 2147483647 h 32927"/>
              <a:gd name="T84" fmla="*/ 2050792816 w 12848"/>
              <a:gd name="T85" fmla="*/ 2147483647 h 32927"/>
              <a:gd name="T86" fmla="*/ 2147483647 w 12848"/>
              <a:gd name="T87" fmla="*/ 2147483647 h 32927"/>
              <a:gd name="T88" fmla="*/ 2147483647 w 12848"/>
              <a:gd name="T89" fmla="*/ 2147483647 h 32927"/>
              <a:gd name="T90" fmla="*/ 2147483647 w 12848"/>
              <a:gd name="T91" fmla="*/ 2147483647 h 32927"/>
              <a:gd name="T92" fmla="*/ 2147483647 w 12848"/>
              <a:gd name="T93" fmla="*/ 2147483647 h 32927"/>
              <a:gd name="T94" fmla="*/ 2147483647 w 12848"/>
              <a:gd name="T95" fmla="*/ 2147483647 h 32927"/>
              <a:gd name="T96" fmla="*/ 2147483647 w 12848"/>
              <a:gd name="T97" fmla="*/ 2147483647 h 32927"/>
              <a:gd name="T98" fmla="*/ 2147483647 w 12848"/>
              <a:gd name="T99" fmla="*/ 2147483647 h 32927"/>
              <a:gd name="T100" fmla="*/ 2147483647 w 12848"/>
              <a:gd name="T101" fmla="*/ 2147483647 h 32927"/>
              <a:gd name="T102" fmla="*/ 2147483647 w 12848"/>
              <a:gd name="T103" fmla="*/ 2147483647 h 32927"/>
              <a:gd name="T104" fmla="*/ 2147483647 w 12848"/>
              <a:gd name="T105" fmla="*/ 1227508648 h 3292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7" name="Google Shape;77;p3"/>
          <p:cNvSpPr>
            <a:spLocks/>
          </p:cNvSpPr>
          <p:nvPr/>
        </p:nvSpPr>
        <p:spPr bwMode="auto">
          <a:xfrm>
            <a:off x="7555516" y="527172"/>
            <a:ext cx="1508988" cy="1367154"/>
          </a:xfrm>
          <a:custGeom>
            <a:avLst/>
            <a:gdLst>
              <a:gd name="T0" fmla="*/ 2147483647 w 35017"/>
              <a:gd name="T1" fmla="*/ 210050879 h 31731"/>
              <a:gd name="T2" fmla="*/ 2147483647 w 35017"/>
              <a:gd name="T3" fmla="*/ 1649158171 h 31731"/>
              <a:gd name="T4" fmla="*/ 2147483647 w 35017"/>
              <a:gd name="T5" fmla="*/ 2147483647 h 31731"/>
              <a:gd name="T6" fmla="*/ 2147483647 w 35017"/>
              <a:gd name="T7" fmla="*/ 2147483647 h 31731"/>
              <a:gd name="T8" fmla="*/ 2147483647 w 35017"/>
              <a:gd name="T9" fmla="*/ 2147483647 h 31731"/>
              <a:gd name="T10" fmla="*/ 2147483647 w 35017"/>
              <a:gd name="T11" fmla="*/ 2147483647 h 31731"/>
              <a:gd name="T12" fmla="*/ 2147483647 w 35017"/>
              <a:gd name="T13" fmla="*/ 2147483647 h 31731"/>
              <a:gd name="T14" fmla="*/ 2147483647 w 35017"/>
              <a:gd name="T15" fmla="*/ 2147483647 h 31731"/>
              <a:gd name="T16" fmla="*/ 1174669791 w 35017"/>
              <a:gd name="T17" fmla="*/ 2147483647 h 31731"/>
              <a:gd name="T18" fmla="*/ 457425979 w 35017"/>
              <a:gd name="T19" fmla="*/ 2147483647 h 31731"/>
              <a:gd name="T20" fmla="*/ 65486268 w 35017"/>
              <a:gd name="T21" fmla="*/ 2147483647 h 31731"/>
              <a:gd name="T22" fmla="*/ 65486268 w 35017"/>
              <a:gd name="T23" fmla="*/ 2147483647 h 31731"/>
              <a:gd name="T24" fmla="*/ 521830849 w 35017"/>
              <a:gd name="T25" fmla="*/ 2147483647 h 31731"/>
              <a:gd name="T26" fmla="*/ 1435567987 w 35017"/>
              <a:gd name="T27" fmla="*/ 2147483647 h 31731"/>
              <a:gd name="T28" fmla="*/ 2147483647 w 35017"/>
              <a:gd name="T29" fmla="*/ 2147483647 h 31731"/>
              <a:gd name="T30" fmla="*/ 2147483647 w 35017"/>
              <a:gd name="T31" fmla="*/ 2147483647 h 31731"/>
              <a:gd name="T32" fmla="*/ 2147483647 w 35017"/>
              <a:gd name="T33" fmla="*/ 2147483647 h 31731"/>
              <a:gd name="T34" fmla="*/ 2147483647 w 35017"/>
              <a:gd name="T35" fmla="*/ 2147483647 h 31731"/>
              <a:gd name="T36" fmla="*/ 2147483647 w 35017"/>
              <a:gd name="T37" fmla="*/ 2147483647 h 31731"/>
              <a:gd name="T38" fmla="*/ 2147483647 w 35017"/>
              <a:gd name="T39" fmla="*/ 2147483647 h 31731"/>
              <a:gd name="T40" fmla="*/ 2147483647 w 35017"/>
              <a:gd name="T41" fmla="*/ 2147483647 h 31731"/>
              <a:gd name="T42" fmla="*/ 2147483647 w 35017"/>
              <a:gd name="T43" fmla="*/ 2147483647 h 31731"/>
              <a:gd name="T44" fmla="*/ 2147483647 w 35017"/>
              <a:gd name="T45" fmla="*/ 2147483647 h 31731"/>
              <a:gd name="T46" fmla="*/ 2147483647 w 35017"/>
              <a:gd name="T47" fmla="*/ 2147483647 h 31731"/>
              <a:gd name="T48" fmla="*/ 2147483647 w 35017"/>
              <a:gd name="T49" fmla="*/ 2147483647 h 31731"/>
              <a:gd name="T50" fmla="*/ 2147483647 w 35017"/>
              <a:gd name="T51" fmla="*/ 2147483647 h 31731"/>
              <a:gd name="T52" fmla="*/ 2147483647 w 35017"/>
              <a:gd name="T53" fmla="*/ 2147483647 h 31731"/>
              <a:gd name="T54" fmla="*/ 2147483647 w 35017"/>
              <a:gd name="T55" fmla="*/ 2147483647 h 31731"/>
              <a:gd name="T56" fmla="*/ 2147483647 w 35017"/>
              <a:gd name="T57" fmla="*/ 2147483647 h 31731"/>
              <a:gd name="T58" fmla="*/ 2147483647 w 35017"/>
              <a:gd name="T59" fmla="*/ 2147483647 h 31731"/>
              <a:gd name="T60" fmla="*/ 2147483647 w 35017"/>
              <a:gd name="T61" fmla="*/ 2147483647 h 31731"/>
              <a:gd name="T62" fmla="*/ 2147483647 w 35017"/>
              <a:gd name="T63" fmla="*/ 2147483647 h 31731"/>
              <a:gd name="T64" fmla="*/ 2147483647 w 35017"/>
              <a:gd name="T65" fmla="*/ 2147483647 h 31731"/>
              <a:gd name="T66" fmla="*/ 2147483647 w 35017"/>
              <a:gd name="T67" fmla="*/ 2147483647 h 31731"/>
              <a:gd name="T68" fmla="*/ 2147483647 w 35017"/>
              <a:gd name="T69" fmla="*/ 2147483647 h 31731"/>
              <a:gd name="T70" fmla="*/ 2147483647 w 35017"/>
              <a:gd name="T71" fmla="*/ 2147483647 h 31731"/>
              <a:gd name="T72" fmla="*/ 2147483647 w 35017"/>
              <a:gd name="T73" fmla="*/ 2147483647 h 31731"/>
              <a:gd name="T74" fmla="*/ 2147483647 w 35017"/>
              <a:gd name="T75" fmla="*/ 2147483647 h 31731"/>
              <a:gd name="T76" fmla="*/ 2147483647 w 35017"/>
              <a:gd name="T77" fmla="*/ 2147483647 h 31731"/>
              <a:gd name="T78" fmla="*/ 2147483647 w 35017"/>
              <a:gd name="T79" fmla="*/ 2147483647 h 31731"/>
              <a:gd name="T80" fmla="*/ 2147483647 w 35017"/>
              <a:gd name="T81" fmla="*/ 2147483647 h 31731"/>
              <a:gd name="T82" fmla="*/ 2147483647 w 35017"/>
              <a:gd name="T83" fmla="*/ 2147483647 h 31731"/>
              <a:gd name="T84" fmla="*/ 2147483647 w 35017"/>
              <a:gd name="T85" fmla="*/ 2147483647 h 31731"/>
              <a:gd name="T86" fmla="*/ 2147483647 w 35017"/>
              <a:gd name="T87" fmla="*/ 2147483647 h 31731"/>
              <a:gd name="T88" fmla="*/ 2147483647 w 35017"/>
              <a:gd name="T89" fmla="*/ 1236009062 h 31731"/>
              <a:gd name="T90" fmla="*/ 2147483647 w 35017"/>
              <a:gd name="T91" fmla="*/ 210050879 h 3173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8" name="Google Shape;78;p3"/>
          <p:cNvSpPr>
            <a:spLocks/>
          </p:cNvSpPr>
          <p:nvPr/>
        </p:nvSpPr>
        <p:spPr bwMode="auto">
          <a:xfrm>
            <a:off x="8355512" y="1441784"/>
            <a:ext cx="558727" cy="566869"/>
          </a:xfrm>
          <a:custGeom>
            <a:avLst/>
            <a:gdLst>
              <a:gd name="T0" fmla="*/ 1127933741 w 23544"/>
              <a:gd name="T1" fmla="*/ 38296505 h 23844"/>
              <a:gd name="T2" fmla="*/ 905943214 w 23544"/>
              <a:gd name="T3" fmla="*/ 229161618 h 23844"/>
              <a:gd name="T4" fmla="*/ 689976947 w 23544"/>
              <a:gd name="T5" fmla="*/ 515122819 h 23844"/>
              <a:gd name="T6" fmla="*/ 498004992 w 23544"/>
              <a:gd name="T7" fmla="*/ 915678686 h 23844"/>
              <a:gd name="T8" fmla="*/ 324003106 w 23544"/>
              <a:gd name="T9" fmla="*/ 1392504977 h 23844"/>
              <a:gd name="T10" fmla="*/ 186049747 w 23544"/>
              <a:gd name="T11" fmla="*/ 1964764132 h 23844"/>
              <a:gd name="T12" fmla="*/ 78012891 w 23544"/>
              <a:gd name="T13" fmla="*/ 2147483647 h 23844"/>
              <a:gd name="T14" fmla="*/ 17970390 w 23544"/>
              <a:gd name="T15" fmla="*/ 2147483647 h 23844"/>
              <a:gd name="T16" fmla="*/ 0 w 23544"/>
              <a:gd name="T17" fmla="*/ 2147483647 h 23844"/>
              <a:gd name="T18" fmla="*/ 41970416 w 23544"/>
              <a:gd name="T19" fmla="*/ 2147483647 h 23844"/>
              <a:gd name="T20" fmla="*/ 132031168 w 23544"/>
              <a:gd name="T21" fmla="*/ 2147483647 h 23844"/>
              <a:gd name="T22" fmla="*/ 258038396 w 23544"/>
              <a:gd name="T23" fmla="*/ 2147483647 h 23844"/>
              <a:gd name="T24" fmla="*/ 426010326 w 23544"/>
              <a:gd name="T25" fmla="*/ 2147483647 h 23844"/>
              <a:gd name="T26" fmla="*/ 617982602 w 23544"/>
              <a:gd name="T27" fmla="*/ 2147483647 h 23844"/>
              <a:gd name="T28" fmla="*/ 833954565 w 23544"/>
              <a:gd name="T29" fmla="*/ 2147483647 h 23844"/>
              <a:gd name="T30" fmla="*/ 1055945093 w 23544"/>
              <a:gd name="T31" fmla="*/ 2147483647 h 23844"/>
              <a:gd name="T32" fmla="*/ 1289988839 w 23544"/>
              <a:gd name="T33" fmla="*/ 2147483647 h 23844"/>
              <a:gd name="T34" fmla="*/ 1529949738 w 23544"/>
              <a:gd name="T35" fmla="*/ 2147483647 h 23844"/>
              <a:gd name="T36" fmla="*/ 1751945961 w 23544"/>
              <a:gd name="T37" fmla="*/ 2147483647 h 23844"/>
              <a:gd name="T38" fmla="*/ 1949941839 w 23544"/>
              <a:gd name="T39" fmla="*/ 2147483647 h 23844"/>
              <a:gd name="T40" fmla="*/ 2117913786 w 23544"/>
              <a:gd name="T41" fmla="*/ 2147483647 h 23844"/>
              <a:gd name="T42" fmla="*/ 2147483647 w 23544"/>
              <a:gd name="T43" fmla="*/ 2147483647 h 23844"/>
              <a:gd name="T44" fmla="*/ 2147483647 w 23544"/>
              <a:gd name="T45" fmla="*/ 2147483647 h 23844"/>
              <a:gd name="T46" fmla="*/ 2147483647 w 23544"/>
              <a:gd name="T47" fmla="*/ 2147483647 h 23844"/>
              <a:gd name="T48" fmla="*/ 2147483647 w 23544"/>
              <a:gd name="T49" fmla="*/ 2147483647 h 23844"/>
              <a:gd name="T50" fmla="*/ 2147483647 w 23544"/>
              <a:gd name="T51" fmla="*/ 2147483647 h 23844"/>
              <a:gd name="T52" fmla="*/ 2147483647 w 23544"/>
              <a:gd name="T53" fmla="*/ 2147483647 h 23844"/>
              <a:gd name="T54" fmla="*/ 2147483647 w 23544"/>
              <a:gd name="T55" fmla="*/ 2147483647 h 23844"/>
              <a:gd name="T56" fmla="*/ 2147483647 w 23544"/>
              <a:gd name="T57" fmla="*/ 2147483647 h 23844"/>
              <a:gd name="T58" fmla="*/ 2147483647 w 23544"/>
              <a:gd name="T59" fmla="*/ 1659654084 h 23844"/>
              <a:gd name="T60" fmla="*/ 2057871588 w 23544"/>
              <a:gd name="T61" fmla="*/ 1087395523 h 23844"/>
              <a:gd name="T62" fmla="*/ 1889899338 w 23544"/>
              <a:gd name="T63" fmla="*/ 629703913 h 23844"/>
              <a:gd name="T64" fmla="*/ 1691903460 w 23544"/>
              <a:gd name="T65" fmla="*/ 267135536 h 23844"/>
              <a:gd name="T66" fmla="*/ 1475931479 w 23544"/>
              <a:gd name="T67" fmla="*/ 57444781 h 23844"/>
              <a:gd name="T68" fmla="*/ 1247917030 w 23544"/>
              <a:gd name="T69" fmla="*/ 322017 h 2384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29" name="Google Shape;79;p3"/>
          <p:cNvSpPr>
            <a:spLocks/>
          </p:cNvSpPr>
          <p:nvPr/>
        </p:nvSpPr>
        <p:spPr bwMode="auto">
          <a:xfrm rot="1319022">
            <a:off x="7760807" y="563693"/>
            <a:ext cx="996820" cy="1562462"/>
          </a:xfrm>
          <a:custGeom>
            <a:avLst/>
            <a:gdLst>
              <a:gd name="T0" fmla="*/ 2147483647 w 27548"/>
              <a:gd name="T1" fmla="*/ 2147483647 h 43144"/>
              <a:gd name="T2" fmla="*/ 2147483647 w 27548"/>
              <a:gd name="T3" fmla="*/ 2147483647 h 43144"/>
              <a:gd name="T4" fmla="*/ 2147483647 w 27548"/>
              <a:gd name="T5" fmla="*/ 2147483647 h 43144"/>
              <a:gd name="T6" fmla="*/ 2043343163 w 27548"/>
              <a:gd name="T7" fmla="*/ 2147483647 h 43144"/>
              <a:gd name="T8" fmla="*/ 2147483647 w 27548"/>
              <a:gd name="T9" fmla="*/ 2147483647 h 43144"/>
              <a:gd name="T10" fmla="*/ 2147483647 w 27548"/>
              <a:gd name="T11" fmla="*/ 2147483647 h 43144"/>
              <a:gd name="T12" fmla="*/ 2147483647 w 27548"/>
              <a:gd name="T13" fmla="*/ 2147483647 h 43144"/>
              <a:gd name="T14" fmla="*/ 2147483647 w 27548"/>
              <a:gd name="T15" fmla="*/ 2147483647 h 43144"/>
              <a:gd name="T16" fmla="*/ 2147483647 w 27548"/>
              <a:gd name="T17" fmla="*/ 2147483647 h 43144"/>
              <a:gd name="T18" fmla="*/ 2010790006 w 27548"/>
              <a:gd name="T19" fmla="*/ 2147483647 h 43144"/>
              <a:gd name="T20" fmla="*/ 2147483647 w 27548"/>
              <a:gd name="T21" fmla="*/ 2147483647 h 43144"/>
              <a:gd name="T22" fmla="*/ 2147483647 w 27548"/>
              <a:gd name="T23" fmla="*/ 2147483647 h 43144"/>
              <a:gd name="T24" fmla="*/ 1751368277 w 27548"/>
              <a:gd name="T25" fmla="*/ 2147483647 h 43144"/>
              <a:gd name="T26" fmla="*/ 1978756974 w 27548"/>
              <a:gd name="T27" fmla="*/ 2147483647 h 43144"/>
              <a:gd name="T28" fmla="*/ 2147483647 w 27548"/>
              <a:gd name="T29" fmla="*/ 2147483647 h 43144"/>
              <a:gd name="T30" fmla="*/ 2147483647 w 27548"/>
              <a:gd name="T31" fmla="*/ 2147483647 h 43144"/>
              <a:gd name="T32" fmla="*/ 1589624367 w 27548"/>
              <a:gd name="T33" fmla="*/ 2147483647 h 43144"/>
              <a:gd name="T34" fmla="*/ 1751368277 w 27548"/>
              <a:gd name="T35" fmla="*/ 2147483647 h 43144"/>
              <a:gd name="T36" fmla="*/ 2147483647 w 27548"/>
              <a:gd name="T37" fmla="*/ 2147483647 h 43144"/>
              <a:gd name="T38" fmla="*/ 2147483647 w 27548"/>
              <a:gd name="T39" fmla="*/ 2147483647 h 43144"/>
              <a:gd name="T40" fmla="*/ 2147483647 w 27548"/>
              <a:gd name="T41" fmla="*/ 2147483647 h 43144"/>
              <a:gd name="T42" fmla="*/ 2147483647 w 27548"/>
              <a:gd name="T43" fmla="*/ 2147483647 h 43144"/>
              <a:gd name="T44" fmla="*/ 2147483647 w 27548"/>
              <a:gd name="T45" fmla="*/ 2147483647 h 43144"/>
              <a:gd name="T46" fmla="*/ 2147483647 w 27548"/>
              <a:gd name="T47" fmla="*/ 2147483647 h 43144"/>
              <a:gd name="T48" fmla="*/ 1200491732 w 27548"/>
              <a:gd name="T49" fmla="*/ 2147483647 h 43144"/>
              <a:gd name="T50" fmla="*/ 2147483647 w 27548"/>
              <a:gd name="T51" fmla="*/ 2147483647 h 43144"/>
              <a:gd name="T52" fmla="*/ 2147483647 w 27548"/>
              <a:gd name="T53" fmla="*/ 2147483647 h 43144"/>
              <a:gd name="T54" fmla="*/ 2147483647 w 27548"/>
              <a:gd name="T55" fmla="*/ 2147483647 h 43144"/>
              <a:gd name="T56" fmla="*/ 2147483647 w 27548"/>
              <a:gd name="T57" fmla="*/ 2147483647 h 43144"/>
              <a:gd name="T58" fmla="*/ 2147483647 w 27548"/>
              <a:gd name="T59" fmla="*/ 2147483647 h 43144"/>
              <a:gd name="T60" fmla="*/ 2147483647 w 27548"/>
              <a:gd name="T61" fmla="*/ 2147483647 h 43144"/>
              <a:gd name="T62" fmla="*/ 2147483647 w 27548"/>
              <a:gd name="T63" fmla="*/ 2147483647 h 43144"/>
              <a:gd name="T64" fmla="*/ 2147483647 w 27548"/>
              <a:gd name="T65" fmla="*/ 2147483647 h 43144"/>
              <a:gd name="T66" fmla="*/ 2147483647 w 27548"/>
              <a:gd name="T67" fmla="*/ 2147483647 h 43144"/>
              <a:gd name="T68" fmla="*/ 2147483647 w 27548"/>
              <a:gd name="T69" fmla="*/ 2147483647 h 43144"/>
              <a:gd name="T70" fmla="*/ 2147483647 w 27548"/>
              <a:gd name="T71" fmla="*/ 2147483647 h 43144"/>
              <a:gd name="T72" fmla="*/ 2147483647 w 27548"/>
              <a:gd name="T73" fmla="*/ 2147483647 h 43144"/>
              <a:gd name="T74" fmla="*/ 2147483647 w 27548"/>
              <a:gd name="T75" fmla="*/ 2147483647 h 43144"/>
              <a:gd name="T76" fmla="*/ 2147483647 w 27548"/>
              <a:gd name="T77" fmla="*/ 2147483647 h 43144"/>
              <a:gd name="T78" fmla="*/ 2147483647 w 27548"/>
              <a:gd name="T79" fmla="*/ 2147483647 h 43144"/>
              <a:gd name="T80" fmla="*/ 2147483647 w 27548"/>
              <a:gd name="T81" fmla="*/ 2147483647 h 43144"/>
              <a:gd name="T82" fmla="*/ 2147483647 w 27548"/>
              <a:gd name="T83" fmla="*/ 2147483647 h 43144"/>
              <a:gd name="T84" fmla="*/ 2147483647 w 27548"/>
              <a:gd name="T85" fmla="*/ 2147483647 h 43144"/>
              <a:gd name="T86" fmla="*/ 1524498917 w 27548"/>
              <a:gd name="T87" fmla="*/ 2147483647 h 43144"/>
              <a:gd name="T88" fmla="*/ 681107521 w 27548"/>
              <a:gd name="T89" fmla="*/ 2147483647 h 43144"/>
              <a:gd name="T90" fmla="*/ 843391424 w 27548"/>
              <a:gd name="T91" fmla="*/ 2147483647 h 43144"/>
              <a:gd name="T92" fmla="*/ 843391424 w 27548"/>
              <a:gd name="T93" fmla="*/ 2147483647 h 43144"/>
              <a:gd name="T94" fmla="*/ 1038227724 w 27548"/>
              <a:gd name="T95" fmla="*/ 2147483647 h 43144"/>
              <a:gd name="T96" fmla="*/ 2147483647 w 27548"/>
              <a:gd name="T97" fmla="*/ 2147483647 h 43144"/>
              <a:gd name="T98" fmla="*/ 2147483647 w 27548"/>
              <a:gd name="T99" fmla="*/ 2147483647 h 43144"/>
              <a:gd name="T100" fmla="*/ 2147483647 w 27548"/>
              <a:gd name="T101" fmla="*/ 2147483647 h 43144"/>
              <a:gd name="T102" fmla="*/ 324547178 w 27548"/>
              <a:gd name="T103" fmla="*/ 2147483647 h 43144"/>
              <a:gd name="T104" fmla="*/ 778805968 w 27548"/>
              <a:gd name="T105" fmla="*/ 2147483647 h 43144"/>
              <a:gd name="T106" fmla="*/ 2147483647 w 27548"/>
              <a:gd name="T107" fmla="*/ 2147483647 h 43144"/>
              <a:gd name="T108" fmla="*/ 2147483647 w 27548"/>
              <a:gd name="T109" fmla="*/ 2147483647 h 43144"/>
              <a:gd name="T110" fmla="*/ 2147483647 w 27548"/>
              <a:gd name="T111" fmla="*/ 2147483647 h 43144"/>
              <a:gd name="T112" fmla="*/ 2147483647 w 27548"/>
              <a:gd name="T113" fmla="*/ 2147483647 h 43144"/>
              <a:gd name="T114" fmla="*/ 2147483647 w 27548"/>
              <a:gd name="T115" fmla="*/ 2147483647 h 43144"/>
              <a:gd name="T116" fmla="*/ 2147483647 w 27548"/>
              <a:gd name="T117" fmla="*/ 2147483647 h 4314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lnTo>
                  <a:pt x="8068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lnTo>
                  <a:pt x="4124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lnTo>
                  <a:pt x="812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lnTo>
                  <a:pt x="5259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lnTo>
                  <a:pt x="717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lnTo>
                  <a:pt x="4064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lnTo>
                  <a:pt x="7590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lnTo>
                  <a:pt x="346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lnTo>
                  <a:pt x="980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lnTo>
                  <a:pt x="3227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lnTo>
                  <a:pt x="1009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lnTo>
                  <a:pt x="2271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lnTo>
                  <a:pt x="1033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lnTo>
                  <a:pt x="5080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lnTo>
                  <a:pt x="7888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lnTo>
                  <a:pt x="8008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lnTo>
                  <a:pt x="14163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lnTo>
                  <a:pt x="10159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lnTo>
                  <a:pt x="15178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lnTo>
                  <a:pt x="15597" y="0"/>
                </a:lnTo>
                <a:close/>
              </a:path>
            </a:pathLst>
          </a:custGeom>
          <a:solidFill>
            <a:srgbClr val="140E4F">
              <a:alpha val="5725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832" tIns="108832" rIns="108832" bIns="108832" anchor="ctr"/>
          <a:lstStyle/>
          <a:p>
            <a:endParaRPr lang="en-US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281" y="2111622"/>
            <a:ext cx="5916030" cy="154675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57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57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57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57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57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57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57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57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281" y="3787612"/>
            <a:ext cx="5916030" cy="104664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1248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7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2" indent="0">
              <a:buNone/>
              <a:defRPr sz="1500" b="1"/>
            </a:lvl4pPr>
            <a:lvl5pPr marL="1828683" indent="0">
              <a:buNone/>
              <a:defRPr sz="1500" b="1"/>
            </a:lvl5pPr>
            <a:lvl6pPr marL="2285854" indent="0">
              <a:buNone/>
              <a:defRPr sz="1500" b="1"/>
            </a:lvl6pPr>
            <a:lvl7pPr marL="2743024" indent="0">
              <a:buNone/>
              <a:defRPr sz="1500" b="1"/>
            </a:lvl7pPr>
            <a:lvl8pPr marL="3200195" indent="0">
              <a:buNone/>
              <a:defRPr sz="1500" b="1"/>
            </a:lvl8pPr>
            <a:lvl9pPr marL="3657366" indent="0">
              <a:buNone/>
              <a:defRPr sz="15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7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9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2" indent="0">
              <a:buNone/>
              <a:defRPr sz="1500" b="1"/>
            </a:lvl4pPr>
            <a:lvl5pPr marL="1828683" indent="0">
              <a:buNone/>
              <a:defRPr sz="1500" b="1"/>
            </a:lvl5pPr>
            <a:lvl6pPr marL="2285854" indent="0">
              <a:buNone/>
              <a:defRPr sz="1500" b="1"/>
            </a:lvl6pPr>
            <a:lvl7pPr marL="2743024" indent="0">
              <a:buNone/>
              <a:defRPr sz="1500" b="1"/>
            </a:lvl7pPr>
            <a:lvl8pPr marL="3200195" indent="0">
              <a:buNone/>
              <a:defRPr sz="1500" b="1"/>
            </a:lvl8pPr>
            <a:lvl9pPr marL="3657366" indent="0">
              <a:buNone/>
              <a:defRPr sz="15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9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919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/>
            </a:lvl1pPr>
            <a:lvl2pPr marL="544251" indent="0" algn="ctr">
              <a:buNone/>
              <a:defRPr/>
            </a:lvl2pPr>
            <a:lvl3pPr marL="1088502" indent="0" algn="ctr">
              <a:buNone/>
              <a:defRPr/>
            </a:lvl3pPr>
            <a:lvl4pPr marL="1632753" indent="0" algn="ctr">
              <a:buNone/>
              <a:defRPr/>
            </a:lvl4pPr>
            <a:lvl5pPr marL="2177004" indent="0" algn="ctr">
              <a:buNone/>
              <a:defRPr/>
            </a:lvl5pPr>
            <a:lvl6pPr marL="2721254" indent="0" algn="ctr">
              <a:buNone/>
              <a:defRPr/>
            </a:lvl6pPr>
            <a:lvl7pPr marL="3265505" indent="0" algn="ctr">
              <a:buNone/>
              <a:defRPr/>
            </a:lvl7pPr>
            <a:lvl8pPr marL="3809756" indent="0" algn="ctr">
              <a:buNone/>
              <a:defRPr/>
            </a:lvl8pPr>
            <a:lvl9pPr marL="43540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D6714-A67F-4B99-8DC6-7D5994B356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808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9DCC4-1850-4075-83BA-418489E5B0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136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251" indent="0">
              <a:buNone/>
              <a:defRPr sz="2100"/>
            </a:lvl2pPr>
            <a:lvl3pPr marL="1088502" indent="0">
              <a:buNone/>
              <a:defRPr sz="1900"/>
            </a:lvl3pPr>
            <a:lvl4pPr marL="1632753" indent="0">
              <a:buNone/>
              <a:defRPr sz="1700"/>
            </a:lvl4pPr>
            <a:lvl5pPr marL="2177004" indent="0">
              <a:buNone/>
              <a:defRPr sz="1700"/>
            </a:lvl5pPr>
            <a:lvl6pPr marL="2721254" indent="0">
              <a:buNone/>
              <a:defRPr sz="1700"/>
            </a:lvl6pPr>
            <a:lvl7pPr marL="3265505" indent="0">
              <a:buNone/>
              <a:defRPr sz="1700"/>
            </a:lvl7pPr>
            <a:lvl8pPr marL="3809756" indent="0">
              <a:buNone/>
              <a:defRPr sz="1700"/>
            </a:lvl8pPr>
            <a:lvl9pPr marL="4354007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BDD2F-CCA3-4682-97DB-368C74DD56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881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61D4F-AAF3-4717-A75A-C45F4E78D2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586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2A17-4A4D-41E6-AD70-E56D749049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22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AEA9B-85F9-460D-ADB6-CFF2D6FFA9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454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DD946-94F9-4403-B268-B6721299E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688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BB6F1A-CE4C-4A61-A682-44DAF8AE0F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0554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97026-050B-41B0-B93E-310C0BB35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616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7E5CC-9BDA-490F-B2D8-1915D00C35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6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875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D7C33-5573-462B-93BA-872EE02FD5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9145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581" y="600339"/>
            <a:ext cx="8489295" cy="5455663"/>
          </a:xfrm>
          <a:prstGeom prst="rect">
            <a:avLst/>
          </a:prstGeom>
        </p:spPr>
        <p:txBody>
          <a:bodyPr spcFirstLastPara="1" wrap="square" lIns="108832" tIns="108832" rIns="108832" bIns="108832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</p:spPr>
        <p:txBody>
          <a:bodyPr spcFirstLastPara="1" wrap="square" lIns="108832" tIns="108832" rIns="108832" bIns="10883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65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985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5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5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2" indent="0">
              <a:buNone/>
              <a:defRPr sz="1000"/>
            </a:lvl4pPr>
            <a:lvl5pPr marL="1828683" indent="0">
              <a:buNone/>
              <a:defRPr sz="1000"/>
            </a:lvl5pPr>
            <a:lvl6pPr marL="2285854" indent="0">
              <a:buNone/>
              <a:defRPr sz="1000"/>
            </a:lvl6pPr>
            <a:lvl7pPr marL="2743024" indent="0">
              <a:buNone/>
              <a:defRPr sz="1000"/>
            </a:lvl7pPr>
            <a:lvl8pPr marL="3200195" indent="0">
              <a:buNone/>
              <a:defRPr sz="1000"/>
            </a:lvl8pPr>
            <a:lvl9pPr marL="3657366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8843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8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5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71" indent="0">
              <a:buNone/>
              <a:defRPr sz="2900"/>
            </a:lvl2pPr>
            <a:lvl3pPr marL="914341" indent="0">
              <a:buNone/>
              <a:defRPr sz="2400"/>
            </a:lvl3pPr>
            <a:lvl4pPr marL="1371512" indent="0">
              <a:buNone/>
              <a:defRPr sz="2000"/>
            </a:lvl4pPr>
            <a:lvl5pPr marL="1828683" indent="0">
              <a:buNone/>
              <a:defRPr sz="2000"/>
            </a:lvl5pPr>
            <a:lvl6pPr marL="2285854" indent="0">
              <a:buNone/>
              <a:defRPr sz="2000"/>
            </a:lvl6pPr>
            <a:lvl7pPr marL="2743024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5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2" indent="0">
              <a:buNone/>
              <a:defRPr sz="1000"/>
            </a:lvl4pPr>
            <a:lvl5pPr marL="1828683" indent="0">
              <a:buNone/>
              <a:defRPr sz="1000"/>
            </a:lvl5pPr>
            <a:lvl6pPr marL="2285854" indent="0">
              <a:buNone/>
              <a:defRPr sz="1000"/>
            </a:lvl6pPr>
            <a:lvl7pPr marL="2743024" indent="0">
              <a:buNone/>
              <a:defRPr sz="1000"/>
            </a:lvl7pPr>
            <a:lvl8pPr marL="3200195" indent="0">
              <a:buNone/>
              <a:defRPr sz="1000"/>
            </a:lvl8pPr>
            <a:lvl9pPr marL="3657366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2650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5" indent="-228585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527011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33" r:id="rId14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ftr="0" dt="0"/>
  <p:txStyles>
    <p:titleStyle>
      <a:lvl1pPr algn="ctr" defTabSz="1219092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0" indent="-457160" algn="l" defTabSz="121909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12" indent="-380966" algn="l" defTabSz="1219092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64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10" indent="-304772" algn="l" defTabSz="121909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55" indent="-304772" algn="l" defTabSz="121909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01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3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9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2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5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571"/>
            <a:ext cx="10971372" cy="45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21" y="6246671"/>
            <a:ext cx="2844430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246671"/>
            <a:ext cx="3860297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6671"/>
            <a:ext cx="2844430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BFA9E7D-79E2-446A-BB89-7C3E4AD1A9F4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44251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88502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32753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77004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8188" indent="-408188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60627" indent="-27212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4878" indent="-27212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9129" indent="-27212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3380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7631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882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6132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8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6"/>
            <a:ext cx="3860297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ftr="0" dt="0"/>
  <p:txStyles>
    <p:titleStyle>
      <a:lvl1pPr algn="l" defTabSz="1219092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60" indent="-457160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12" indent="-380966" algn="l" defTabSz="12190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864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410" indent="-304772" algn="l" defTabSz="121909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955" indent="-304772" algn="l" defTabSz="121909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501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3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9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2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5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8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6"/>
            <a:ext cx="3860297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ftr="0" dt="0"/>
  <p:txStyles>
    <p:titleStyle>
      <a:lvl1pPr algn="l" defTabSz="1219092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60" indent="-457160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12" indent="-380966" algn="l" defTabSz="12190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864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410" indent="-304772" algn="l" defTabSz="121909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955" indent="-304772" algn="l" defTabSz="121909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501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3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9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2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5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8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6"/>
            <a:ext cx="3860297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ftr="0" dt="0"/>
  <p:txStyles>
    <p:titleStyle>
      <a:lvl1pPr algn="l" defTabSz="1219092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60" indent="-457160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12" indent="-380966" algn="l" defTabSz="12190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864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410" indent="-304772" algn="l" defTabSz="121909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955" indent="-304772" algn="l" defTabSz="121909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501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3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9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2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5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8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6"/>
            <a:ext cx="3860297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ftr="0" dt="0"/>
  <p:txStyles>
    <p:titleStyle>
      <a:lvl1pPr algn="l" defTabSz="1219092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60" indent="-457160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12" indent="-380966" algn="l" defTabSz="12190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864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410" indent="-304772" algn="l" defTabSz="121909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955" indent="-304772" algn="l" defTabSz="121909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501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3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9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2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5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8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6"/>
            <a:ext cx="3860297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ftr="0" dt="0"/>
  <p:txStyles>
    <p:titleStyle>
      <a:lvl1pPr algn="l" defTabSz="1219092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60" indent="-457160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12" indent="-380966" algn="l" defTabSz="12190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864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410" indent="-304772" algn="l" defTabSz="121909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955" indent="-304772" algn="l" defTabSz="121909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501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3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9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2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5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8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6"/>
            <a:ext cx="3860297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ftr="0" dt="0"/>
  <p:txStyles>
    <p:titleStyle>
      <a:lvl1pPr algn="l" defTabSz="1219092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60" indent="-457160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12" indent="-380966" algn="l" defTabSz="12190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864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410" indent="-304772" algn="l" defTabSz="121909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955" indent="-304772" algn="l" defTabSz="121909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501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3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9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2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5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8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6"/>
            <a:ext cx="3860297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ftr="0" dt="0"/>
  <p:txStyles>
    <p:titleStyle>
      <a:lvl1pPr algn="l" defTabSz="1219092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60" indent="-457160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12" indent="-380966" algn="l" defTabSz="12190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864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410" indent="-304772" algn="l" defTabSz="121909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955" indent="-304772" algn="l" defTabSz="121909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501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3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9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2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5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19" tIns="45710" rIns="91419" bIns="4571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4"/>
            <a:ext cx="10971372" cy="4166564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8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6"/>
            <a:ext cx="3860297" cy="365210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5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1"/>
            <a:ext cx="479938" cy="304871"/>
          </a:xfrm>
          <a:prstGeom prst="rect">
            <a:avLst/>
          </a:prstGeom>
        </p:spPr>
        <p:txBody>
          <a:bodyPr vert="horz" lIns="91419" tIns="45710" rIns="91419" bIns="45710" rtlCol="0" anchor="ctr"/>
          <a:lstStyle>
            <a:lvl1pPr algn="ctr"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>
    <mc:Choice xmlns:p14="http://schemas.microsoft.com/office/powerpoint/2010/main" xmlns="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  <p:hf hdr="0" ftr="0" dt="0"/>
  <p:txStyles>
    <p:titleStyle>
      <a:lvl1pPr algn="l" defTabSz="1219092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60" indent="-457160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12" indent="-380966" algn="l" defTabSz="12190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864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410" indent="-304772" algn="l" defTabSz="121909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955" indent="-304772" algn="l" defTabSz="121909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501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3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9" indent="-304772" algn="l" defTabSz="12190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2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5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12190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358" y="692857"/>
            <a:ext cx="11415948" cy="3178365"/>
          </a:xfrm>
          <a:extLst/>
        </p:spPr>
        <p:txBody>
          <a:bodyPr rtlCol="0">
            <a:prstTxWarp prst="textInflateTop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THẦY CÔ  VÀ CÁC EM HỌC SINH ĐẾN VỚI TIẾT HỌC</a:t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hội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 :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9" name="Picture 15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57" y="188957"/>
            <a:ext cx="1625388" cy="121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5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9078" y="4487314"/>
            <a:ext cx="1625388" cy="121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5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4760" y="188957"/>
            <a:ext cx="1625388" cy="121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5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4760" y="5640106"/>
            <a:ext cx="1625388" cy="121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5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57" y="5301891"/>
            <a:ext cx="1625388" cy="121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5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408" y="4082408"/>
            <a:ext cx="1625388" cy="121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ImageX[49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1864" y="0"/>
            <a:ext cx="1625388" cy="121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556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split orient="vert"/>
        <p:sndAc>
          <p:stSnd>
            <p:snd r:embed="rId4" name="applause.wav"/>
          </p:stSnd>
        </p:sndAc>
      </p:transition>
    </mc:Choice>
    <mc:Fallback>
      <p:transition>
        <p:split orient="vert"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507387"/>
            <a:ext cx="4518827" cy="4799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2936" y="554542"/>
            <a:ext cx="4065092" cy="4752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454" y="252668"/>
            <a:ext cx="3911959" cy="47524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" y="5068453"/>
            <a:ext cx="12190411" cy="17911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cs typeface="Times New Roman" pitchFamily="18" charset="0"/>
              </a:rPr>
              <a:t>THẢO LUẬN</a:t>
            </a:r>
          </a:p>
          <a:p>
            <a:pPr marL="742950" indent="-742950">
              <a:buAutoNum type="arabicPeriod"/>
            </a:pPr>
            <a:r>
              <a:rPr lang="en-US" sz="4000" dirty="0" err="1" smtClean="0">
                <a:cs typeface="Times New Roman" pitchFamily="18" charset="0"/>
              </a:rPr>
              <a:t>Các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bạn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trong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những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hình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trên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đang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làm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gi</a:t>
            </a:r>
            <a:r>
              <a:rPr lang="en-US" sz="4000" dirty="0" smtClean="0">
                <a:cs typeface="Times New Roman" pitchFamily="18" charset="0"/>
              </a:rPr>
              <a:t>̀?</a:t>
            </a:r>
          </a:p>
          <a:p>
            <a:pPr marL="742950" indent="-742950">
              <a:buAutoNum type="arabicPeriod"/>
            </a:pPr>
            <a:r>
              <a:rPr lang="en-US" sz="4000" dirty="0" err="1" smtClean="0">
                <a:cs typeface="Times New Roman" pitchFamily="18" charset="0"/>
              </a:rPr>
              <a:t>Những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việc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làm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đo</a:t>
            </a:r>
            <a:r>
              <a:rPr lang="en-US" sz="4000" dirty="0" smtClean="0">
                <a:cs typeface="Times New Roman" pitchFamily="18" charset="0"/>
              </a:rPr>
              <a:t>́ có </a:t>
            </a:r>
            <a:r>
              <a:rPr lang="en-US" sz="4000" dirty="0" err="1" smtClean="0">
                <a:cs typeface="Times New Roman" pitchFamily="18" charset="0"/>
              </a:rPr>
              <a:t>tác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dụng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 err="1" smtClean="0">
                <a:cs typeface="Times New Roman" pitchFamily="18" charset="0"/>
              </a:rPr>
              <a:t>gi</a:t>
            </a:r>
            <a:r>
              <a:rPr lang="en-US" sz="4000" dirty="0" smtClean="0">
                <a:cs typeface="Times New Roman" pitchFamily="18" charset="0"/>
              </a:rPr>
              <a:t>̀?</a:t>
            </a:r>
            <a:endParaRPr lang="en-US" sz="4000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" y="68002"/>
            <a:ext cx="9684511" cy="58477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3200" b="1" dirty="0" err="1"/>
              <a:t>Hoạt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r>
              <a:rPr lang="en-US" sz="3200" b="1" dirty="0"/>
              <a:t> 1.Một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vệ</a:t>
            </a:r>
            <a:r>
              <a:rPr lang="en-US" sz="3200" b="1" dirty="0"/>
              <a:t> </a:t>
            </a:r>
            <a:r>
              <a:rPr lang="en-US" sz="3200" b="1" dirty="0" err="1"/>
              <a:t>sinh</a:t>
            </a:r>
            <a:r>
              <a:rPr lang="en-US" sz="3200" b="1" dirty="0"/>
              <a:t> </a:t>
            </a:r>
            <a:r>
              <a:rPr lang="en-US" sz="3200" b="1" dirty="0" err="1"/>
              <a:t>trường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08762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269357" cy="6859588"/>
          </a:xfrm>
          <a:prstGeom prst="rect">
            <a:avLst/>
          </a:prstGeom>
        </p:spPr>
      </p:pic>
      <p:sp>
        <p:nvSpPr>
          <p:cNvPr id="3" name="Vertical Scroll 2"/>
          <p:cNvSpPr/>
          <p:nvPr/>
        </p:nvSpPr>
        <p:spPr>
          <a:xfrm>
            <a:off x="7385537" y="0"/>
            <a:ext cx="5205047" cy="662353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400" i="1" dirty="0" err="1" smtClean="0">
                <a:solidFill>
                  <a:srgbClr val="FF0000"/>
                </a:solidFill>
              </a:rPr>
              <a:t>Hình</a:t>
            </a:r>
            <a:r>
              <a:rPr lang="en-US" sz="4400" i="1" dirty="0" smtClean="0">
                <a:solidFill>
                  <a:srgbClr val="FF0000"/>
                </a:solidFill>
              </a:rPr>
              <a:t> 1: </a:t>
            </a:r>
            <a:r>
              <a:rPr lang="en-US" sz="4400" dirty="0" err="1" smtClean="0">
                <a:solidFill>
                  <a:schemeClr val="tx1"/>
                </a:solidFill>
              </a:rPr>
              <a:t>Các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bạn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học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sinh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đang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nhặt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rác</a:t>
            </a:r>
            <a:r>
              <a:rPr lang="en-US" sz="4400" dirty="0" smtClean="0">
                <a:solidFill>
                  <a:schemeClr val="tx1"/>
                </a:solidFill>
              </a:rPr>
              <a:t>. </a:t>
            </a:r>
            <a:r>
              <a:rPr lang="en-US" sz="4400" dirty="0" err="1" smtClean="0">
                <a:solidFill>
                  <a:schemeClr val="tx1"/>
                </a:solidFill>
              </a:rPr>
              <a:t>Hai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bạn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đang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phân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loại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rác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vào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thùng</a:t>
            </a:r>
            <a:r>
              <a:rPr lang="en-US" sz="44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dirty="0" err="1" smtClean="0"/>
              <a:t>Tác</a:t>
            </a:r>
            <a:r>
              <a:rPr lang="en-US" sz="4400" dirty="0" smtClean="0"/>
              <a:t> </a:t>
            </a:r>
            <a:r>
              <a:rPr lang="en-US" sz="4400" dirty="0" err="1" smtClean="0"/>
              <a:t>dụng</a:t>
            </a:r>
            <a:r>
              <a:rPr lang="en-US" sz="4400" dirty="0" smtClean="0"/>
              <a:t>: 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Giư</a:t>
            </a:r>
            <a:r>
              <a:rPr lang="en-US" sz="4400" dirty="0" smtClean="0">
                <a:solidFill>
                  <a:schemeClr val="tx1"/>
                </a:solidFill>
              </a:rPr>
              <a:t>̃ </a:t>
            </a:r>
            <a:r>
              <a:rPr lang="en-US" sz="4400" dirty="0" err="1" smtClean="0">
                <a:solidFill>
                  <a:schemeClr val="tx1"/>
                </a:solidFill>
              </a:rPr>
              <a:t>sạch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sân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trường</a:t>
            </a:r>
            <a:r>
              <a:rPr lang="en-US" sz="4400" dirty="0" smtClean="0">
                <a:solidFill>
                  <a:schemeClr val="tx1"/>
                </a:solidFill>
              </a:rPr>
              <a:t>.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177080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574"/>
            <a:ext cx="8398565" cy="6790014"/>
          </a:xfrm>
          <a:prstGeom prst="rect">
            <a:avLst/>
          </a:prstGeom>
        </p:spPr>
      </p:pic>
      <p:sp>
        <p:nvSpPr>
          <p:cNvPr id="4" name="Vertical Scroll 3"/>
          <p:cNvSpPr/>
          <p:nvPr/>
        </p:nvSpPr>
        <p:spPr>
          <a:xfrm>
            <a:off x="7385538" y="82062"/>
            <a:ext cx="5205047" cy="662353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400" i="1" dirty="0" err="1" smtClean="0">
                <a:solidFill>
                  <a:srgbClr val="FF0000"/>
                </a:solidFill>
              </a:rPr>
              <a:t>Hình</a:t>
            </a:r>
            <a:r>
              <a:rPr lang="en-US" sz="4400" i="1" dirty="0" smtClean="0">
                <a:solidFill>
                  <a:srgbClr val="FF0000"/>
                </a:solidFill>
              </a:rPr>
              <a:t> 2</a:t>
            </a:r>
            <a:r>
              <a:rPr lang="en-US" sz="4400" i="1" dirty="0" smtClean="0">
                <a:solidFill>
                  <a:schemeClr val="tx1"/>
                </a:solidFill>
              </a:rPr>
              <a:t>:Một </a:t>
            </a:r>
            <a:r>
              <a:rPr lang="en-US" sz="4400" i="1" dirty="0" err="1" smtClean="0">
                <a:solidFill>
                  <a:schemeClr val="tx1"/>
                </a:solidFill>
              </a:rPr>
              <a:t>bạn</a:t>
            </a:r>
            <a:r>
              <a:rPr lang="en-US" sz="4400" i="1" dirty="0" smtClean="0">
                <a:solidFill>
                  <a:schemeClr val="tx1"/>
                </a:solidFill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</a:rPr>
              <a:t>xa</a:t>
            </a:r>
            <a:r>
              <a:rPr lang="en-US" sz="4400" i="1" dirty="0" smtClean="0">
                <a:solidFill>
                  <a:schemeClr val="tx1"/>
                </a:solidFill>
              </a:rPr>
              <a:t>̉ </a:t>
            </a:r>
            <a:r>
              <a:rPr lang="en-US" sz="4400" i="1" dirty="0" err="1" smtClean="0">
                <a:solidFill>
                  <a:schemeClr val="tx1"/>
                </a:solidFill>
              </a:rPr>
              <a:t>nươc</a:t>
            </a:r>
            <a:r>
              <a:rPr lang="en-US" sz="4400" i="1" dirty="0" smtClean="0">
                <a:solidFill>
                  <a:schemeClr val="tx1"/>
                </a:solidFill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</a:rPr>
              <a:t>sau</a:t>
            </a:r>
            <a:r>
              <a:rPr lang="en-US" sz="4400" i="1" dirty="0" smtClean="0">
                <a:solidFill>
                  <a:schemeClr val="tx1"/>
                </a:solidFill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</a:rPr>
              <a:t>khi</a:t>
            </a:r>
            <a:r>
              <a:rPr lang="en-US" sz="4400" i="1" dirty="0" smtClean="0">
                <a:solidFill>
                  <a:schemeClr val="tx1"/>
                </a:solidFill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</a:rPr>
              <a:t>đi</a:t>
            </a:r>
            <a:r>
              <a:rPr lang="en-US" sz="4400" i="1" dirty="0" smtClean="0">
                <a:solidFill>
                  <a:schemeClr val="tx1"/>
                </a:solidFill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</a:rPr>
              <a:t>vê</a:t>
            </a:r>
            <a:r>
              <a:rPr lang="en-US" sz="4400" i="1" dirty="0" smtClean="0">
                <a:solidFill>
                  <a:schemeClr val="tx1"/>
                </a:solidFill>
              </a:rPr>
              <a:t>̣ </a:t>
            </a:r>
            <a:r>
              <a:rPr lang="en-US" sz="4400" i="1" dirty="0" err="1" smtClean="0">
                <a:solidFill>
                  <a:schemeClr val="tx1"/>
                </a:solidFill>
              </a:rPr>
              <a:t>sinh</a:t>
            </a:r>
            <a:r>
              <a:rPr lang="en-US" sz="44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dirty="0" err="1" smtClean="0"/>
              <a:t>Tác</a:t>
            </a:r>
            <a:r>
              <a:rPr lang="en-US" sz="4400" dirty="0" smtClean="0"/>
              <a:t> </a:t>
            </a:r>
            <a:r>
              <a:rPr lang="en-US" sz="4400" dirty="0" err="1" smtClean="0"/>
              <a:t>dụng</a:t>
            </a:r>
            <a:r>
              <a:rPr lang="en-US" sz="4400" dirty="0" smtClean="0"/>
              <a:t>: 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Giư</a:t>
            </a:r>
            <a:r>
              <a:rPr lang="en-US" sz="4400" dirty="0" smtClean="0">
                <a:solidFill>
                  <a:schemeClr val="tx1"/>
                </a:solidFill>
              </a:rPr>
              <a:t>̃ </a:t>
            </a:r>
            <a:r>
              <a:rPr lang="en-US" sz="4400" dirty="0" err="1" smtClean="0">
                <a:solidFill>
                  <a:schemeClr val="tx1"/>
                </a:solidFill>
              </a:rPr>
              <a:t>sạch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nha</a:t>
            </a:r>
            <a:r>
              <a:rPr lang="en-US" sz="4400" dirty="0" smtClean="0">
                <a:solidFill>
                  <a:schemeClr val="tx1"/>
                </a:solidFill>
              </a:rPr>
              <a:t>̀ </a:t>
            </a:r>
            <a:r>
              <a:rPr lang="en-US" sz="4400" dirty="0" err="1" smtClean="0">
                <a:solidFill>
                  <a:schemeClr val="tx1"/>
                </a:solidFill>
              </a:rPr>
              <a:t>vê</a:t>
            </a:r>
            <a:r>
              <a:rPr lang="en-US" sz="4400" dirty="0" smtClean="0">
                <a:solidFill>
                  <a:schemeClr val="tx1"/>
                </a:solidFill>
              </a:rPr>
              <a:t>̣ </a:t>
            </a:r>
            <a:r>
              <a:rPr lang="en-US" sz="4400" dirty="0" err="1" smtClean="0">
                <a:solidFill>
                  <a:schemeClr val="tx1"/>
                </a:solidFill>
              </a:rPr>
              <a:t>sinh</a:t>
            </a:r>
            <a:r>
              <a:rPr lang="en-US" sz="4400" dirty="0" smtClean="0">
                <a:solidFill>
                  <a:schemeClr val="tx1"/>
                </a:solidFill>
              </a:rPr>
              <a:t>.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254418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392642" cy="6859588"/>
          </a:xfrm>
          <a:prstGeom prst="rect">
            <a:avLst/>
          </a:prstGeom>
        </p:spPr>
      </p:pic>
      <p:sp>
        <p:nvSpPr>
          <p:cNvPr id="4" name="Vertical Scroll 3"/>
          <p:cNvSpPr/>
          <p:nvPr/>
        </p:nvSpPr>
        <p:spPr>
          <a:xfrm>
            <a:off x="7385538" y="82062"/>
            <a:ext cx="5205047" cy="662353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400" i="1" dirty="0" err="1" smtClean="0">
                <a:solidFill>
                  <a:srgbClr val="FF0000"/>
                </a:solidFill>
              </a:rPr>
              <a:t>Hình</a:t>
            </a:r>
            <a:r>
              <a:rPr lang="en-US" sz="4400" i="1" dirty="0" smtClean="0">
                <a:solidFill>
                  <a:srgbClr val="FF0000"/>
                </a:solidFill>
              </a:rPr>
              <a:t> 3: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Giáo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viên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̀ 1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nhóm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học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sinh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đang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quét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rác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̀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chuẩn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bị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hót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rác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dirty="0" err="1" smtClean="0"/>
              <a:t>Tác</a:t>
            </a:r>
            <a:r>
              <a:rPr lang="en-US" sz="4400" dirty="0" smtClean="0"/>
              <a:t> </a:t>
            </a:r>
            <a:r>
              <a:rPr lang="en-US" sz="4400" dirty="0" err="1" smtClean="0"/>
              <a:t>dụng</a:t>
            </a:r>
            <a:r>
              <a:rPr lang="en-US" sz="4400" dirty="0" smtClean="0"/>
              <a:t>: 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Giư</a:t>
            </a:r>
            <a:r>
              <a:rPr lang="en-US" sz="4400" dirty="0" smtClean="0">
                <a:solidFill>
                  <a:schemeClr val="tx1"/>
                </a:solidFill>
              </a:rPr>
              <a:t>̃ </a:t>
            </a:r>
            <a:r>
              <a:rPr lang="en-US" sz="4400" dirty="0" err="1" smtClean="0">
                <a:solidFill>
                  <a:schemeClr val="tx1"/>
                </a:solidFill>
              </a:rPr>
              <a:t>sạch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xung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quanh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trường</a:t>
            </a:r>
            <a:r>
              <a:rPr lang="en-US" sz="4400" dirty="0" smtClean="0">
                <a:solidFill>
                  <a:schemeClr val="tx1"/>
                </a:solidFill>
              </a:rPr>
              <a:t>.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328644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8179" y="-2128345"/>
            <a:ext cx="14644672" cy="994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37398" y="606391"/>
            <a:ext cx="9480884" cy="52199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Calibri(body)"/>
                <a:cs typeface="Times New Roman" pitchFamily="18" charset="0"/>
              </a:rPr>
              <a:t>KẾT LUẬN</a:t>
            </a:r>
          </a:p>
          <a:p>
            <a:pPr algn="just" defTabSz="108850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B0F0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smtClean="0">
                <a:solidFill>
                  <a:srgbClr val="00B0F0"/>
                </a:solidFill>
                <a:latin typeface="Calibri(body)"/>
                <a:cs typeface="Times New Roman" pitchFamily="18" charset="0"/>
              </a:rPr>
              <a:t>   </a:t>
            </a:r>
            <a:r>
              <a:rPr lang="en-US" altLang="en-US" sz="4400" dirty="0" err="1" smtClean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Trường</a:t>
            </a:r>
            <a:r>
              <a:rPr lang="en-US" altLang="en-US" sz="4400" dirty="0" smtClean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học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là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nơi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các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em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được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tham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gia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hoạt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động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học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tập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va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̀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vui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chơi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. </a:t>
            </a:r>
            <a:r>
              <a:rPr lang="en-US" altLang="en-US" sz="4400" dirty="0" smtClean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Vì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vậy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thực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hiện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được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việc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giư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̃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gìn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vê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̣ </a:t>
            </a:r>
            <a:r>
              <a:rPr lang="en-US" altLang="en-US" sz="4400" dirty="0" err="1" smtClean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sinh</a:t>
            </a:r>
            <a:r>
              <a:rPr lang="en-US" altLang="en-US" sz="4400" dirty="0" smtClean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trường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học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,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lớp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học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luôn</a:t>
            </a:r>
            <a:r>
              <a:rPr lang="en-US" altLang="en-US" sz="4400" dirty="0" smtClean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sạch</a:t>
            </a:r>
            <a:r>
              <a:rPr lang="en-US" altLang="en-US" sz="4400" dirty="0" smtClean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đẹp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chính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là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thê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̉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hiện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tình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yêu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đối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với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trường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lớp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của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mình</a:t>
            </a:r>
            <a:r>
              <a:rPr lang="en-US" altLang="en-US" sz="4400" dirty="0">
                <a:solidFill>
                  <a:schemeClr val="accent4"/>
                </a:solidFill>
                <a:latin typeface="Calibri(body)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414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5537" y="1695843"/>
            <a:ext cx="4571405" cy="3724050"/>
          </a:xfrm>
          <a:prstGeom prst="rect">
            <a:avLst/>
          </a:prstGeom>
          <a:noFill/>
        </p:spPr>
        <p:txBody>
          <a:bodyPr wrap="square" lIns="121876" tIns="60937" rIns="121876" bIns="60937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1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tập</a:t>
            </a:r>
            <a:endParaRPr lang="en-US" sz="11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3770" y="482712"/>
            <a:ext cx="1219041" cy="110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6252" y="5055771"/>
            <a:ext cx="1219041" cy="110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6018" y="590688"/>
            <a:ext cx="1219041" cy="110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14" y="2540589"/>
            <a:ext cx="2412125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7655" y="-393714"/>
            <a:ext cx="5053942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6942" y="122795"/>
            <a:ext cx="5053942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6942" y="2637977"/>
            <a:ext cx="5053942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9281" y="4687385"/>
            <a:ext cx="5053942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522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31631" y="1969477"/>
            <a:ext cx="10527323" cy="41265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Dọn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dẹp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Vứt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rác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Trồng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hoặc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Rửa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đựng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cốc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........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95046" y="257908"/>
            <a:ext cx="9765323" cy="15826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va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̀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các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bạn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đa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̃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làm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gi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̀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đê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̉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giư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̃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vê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̣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sinh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trường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học</a:t>
            </a:r>
            <a:r>
              <a:rPr lang="en-US" sz="4800" dirty="0">
                <a:solidFill>
                  <a:schemeClr val="tx1"/>
                </a:solidFill>
                <a:latin typeface="Bahnschrift Light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56102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920" y="140676"/>
            <a:ext cx="12013324" cy="669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53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6189784" cy="6859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785" y="0"/>
            <a:ext cx="600062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125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9908" y="1174526"/>
            <a:ext cx="10034953" cy="48320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Đê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̉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giư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̃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vê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̣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sinh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trường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học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khu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vực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xung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quanh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cần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phải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nâng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cao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ý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thức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thay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đổi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hành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vi,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tích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cực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thực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hiện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các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việc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giư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̃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vê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̣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sinh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thường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xuyên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đều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đặn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Tuyên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truyền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các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bạn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chung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tay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giư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̃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vê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̣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sinh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trường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học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đê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̉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trường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học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luôn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xanh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sạch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4400" dirty="0" err="1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đẹp</a:t>
            </a:r>
            <a:r>
              <a:rPr lang="en-US" sz="44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sz="4400" dirty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36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994" y="2188082"/>
            <a:ext cx="5915313" cy="1546583"/>
          </a:xfrm>
        </p:spPr>
        <p:txBody>
          <a:bodyPr/>
          <a:lstStyle/>
          <a:p>
            <a:pPr eaLnBrk="1" fontAlgn="auto" hangingPunct="1">
              <a:buClr>
                <a:schemeClr val="dk1"/>
              </a:buClr>
              <a:buFont typeface="Shadows Into Light Two"/>
              <a:buNone/>
              <a:defRPr/>
            </a:pPr>
            <a:r>
              <a:rPr lang="en-US" sz="7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hadows Into Light Two"/>
                <a:cs typeface="Shadows Into Light Two"/>
                <a:sym typeface="Shadows Into Light Two"/>
              </a:rPr>
              <a:t>Khởi</a:t>
            </a:r>
            <a:r>
              <a:rPr lang="en-US" sz="7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hadows Into Light Two"/>
                <a:cs typeface="Shadows Into Light Two"/>
                <a:sym typeface="Shadows Into Light Two"/>
              </a:rPr>
              <a:t> </a:t>
            </a:r>
            <a:r>
              <a:rPr lang="en-US" sz="7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hadows Into Light Two"/>
                <a:cs typeface="Shadows Into Light Two"/>
                <a:sym typeface="Shadows Into Light Two"/>
              </a:rPr>
              <a:t>động</a:t>
            </a:r>
            <a:endParaRPr lang="en-US" sz="7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5914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3785"/>
            <a:ext cx="6224954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7353" y="0"/>
            <a:ext cx="5813059" cy="3751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93" y="3833448"/>
            <a:ext cx="6123262" cy="306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7352" y="3810002"/>
            <a:ext cx="5813059" cy="30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406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4349262" cy="6859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5137" y="18379"/>
            <a:ext cx="4032739" cy="6859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7877" y="0"/>
            <a:ext cx="3972536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409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994" y="2188082"/>
            <a:ext cx="5915313" cy="1546583"/>
          </a:xfrm>
        </p:spPr>
        <p:txBody>
          <a:bodyPr/>
          <a:lstStyle/>
          <a:p>
            <a:pPr eaLnBrk="1" fontAlgn="auto" hangingPunct="1">
              <a:buClr>
                <a:schemeClr val="dk1"/>
              </a:buClr>
              <a:buFont typeface="Shadows Into Light Two"/>
              <a:buNone/>
              <a:defRPr/>
            </a:pPr>
            <a:r>
              <a:rPr lang="en-US" sz="7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hadows Into Light Two"/>
                <a:cs typeface="Shadows Into Light Two"/>
                <a:sym typeface="Shadows Into Light Two"/>
              </a:rPr>
              <a:t>Dặn</a:t>
            </a:r>
            <a:r>
              <a:rPr lang="en-US" sz="7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hadows Into Light Two"/>
                <a:cs typeface="Shadows Into Light Two"/>
                <a:sym typeface="Shadows Into Light Two"/>
              </a:rPr>
              <a:t> dò</a:t>
            </a:r>
            <a:endParaRPr lang="en-US" sz="7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63404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00A8DDB-8A5A-4EDF-B8E0-892D7962D870}"/>
              </a:ext>
            </a:extLst>
          </p:cNvPr>
          <p:cNvSpPr/>
          <p:nvPr/>
        </p:nvSpPr>
        <p:spPr>
          <a:xfrm>
            <a:off x="846030" y="1600571"/>
            <a:ext cx="10498352" cy="923312"/>
          </a:xfrm>
          <a:prstGeom prst="rect">
            <a:avLst/>
          </a:prstGeom>
          <a:noFill/>
        </p:spPr>
        <p:txBody>
          <a:bodyPr wrap="none" lIns="91423" tIns="45711" rIns="91423" bIns="45711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5400" b="1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5400" b="1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b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mtClean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5400" b="1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0EE82ED-B682-401E-96FB-6FD60E7B68CF}"/>
              </a:ext>
            </a:extLst>
          </p:cNvPr>
          <p:cNvSpPr/>
          <p:nvPr/>
        </p:nvSpPr>
        <p:spPr>
          <a:xfrm>
            <a:off x="3217678" y="2551160"/>
            <a:ext cx="5755066" cy="923312"/>
          </a:xfrm>
          <a:prstGeom prst="rect">
            <a:avLst/>
          </a:prstGeom>
          <a:noFill/>
        </p:spPr>
        <p:txBody>
          <a:bodyPr wrap="none" lIns="91423" tIns="45711" rIns="91423" bIns="45711">
            <a:spAutoFit/>
          </a:bodyPr>
          <a:lstStyle/>
          <a:p>
            <a:pPr algn="ctr"/>
            <a:r>
              <a:rPr lang="en-US" sz="5400" b="1" u="sng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b="1" u="sng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5400" b="1" u="sng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b="1" u="sng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5400" b="1" u="sng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5400" b="1" u="sng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5400" b="1" u="sng" dirty="0" err="1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endParaRPr lang="en-US" sz="5400" b="1" u="sng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3DE894-123B-4230-8E4E-9F2C505819DD}"/>
              </a:ext>
            </a:extLst>
          </p:cNvPr>
          <p:cNvSpPr/>
          <p:nvPr/>
        </p:nvSpPr>
        <p:spPr>
          <a:xfrm>
            <a:off x="1529710" y="3582230"/>
            <a:ext cx="9130990" cy="923312"/>
          </a:xfrm>
          <a:prstGeom prst="rect">
            <a:avLst/>
          </a:prstGeom>
          <a:noFill/>
        </p:spPr>
        <p:txBody>
          <a:bodyPr wrap="none" lIns="91423" tIns="45711" rIns="91423" bIns="45711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xmlns="" val="352831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90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9574"/>
            <a:ext cx="12190413" cy="69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769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90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6523" y="5881961"/>
            <a:ext cx="391550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Lớp</a:t>
            </a:r>
            <a:r>
              <a:rPr lang="en-US" sz="4400" dirty="0" smtClean="0"/>
              <a:t> </a:t>
            </a:r>
            <a:r>
              <a:rPr lang="en-US" sz="4400" dirty="0" err="1" smtClean="0"/>
              <a:t>học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0102"/>
            <a:ext cx="6975230" cy="5679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1" y="24239"/>
            <a:ext cx="5942012" cy="568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51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14:doors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379"/>
            <a:ext cx="5777891" cy="5526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108" y="5753008"/>
            <a:ext cx="391550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Sân</a:t>
            </a:r>
            <a:r>
              <a:rPr lang="en-US" sz="4400" dirty="0" smtClean="0"/>
              <a:t> </a:t>
            </a:r>
            <a:r>
              <a:rPr lang="en-US" sz="4400" dirty="0" err="1"/>
              <a:t>t</a:t>
            </a:r>
            <a:r>
              <a:rPr lang="en-US" sz="4400" dirty="0" err="1" smtClean="0"/>
              <a:t>rường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0124" y="23446"/>
            <a:ext cx="6025662" cy="5615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9415" y="5841627"/>
            <a:ext cx="486507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H</a:t>
            </a:r>
            <a:r>
              <a:rPr lang="en-US" sz="4400" dirty="0" err="1" smtClean="0"/>
              <a:t>ành</a:t>
            </a:r>
            <a:r>
              <a:rPr lang="en-US" sz="4400" dirty="0" smtClean="0"/>
              <a:t> </a:t>
            </a:r>
            <a:r>
              <a:rPr lang="en-US" sz="4400" dirty="0" err="1" smtClean="0"/>
              <a:t>lang</a:t>
            </a:r>
            <a:r>
              <a:rPr lang="en-US" sz="4400" dirty="0" smtClean="0"/>
              <a:t> </a:t>
            </a:r>
            <a:r>
              <a:rPr lang="en-US" sz="4400" dirty="0" err="1" smtClean="0"/>
              <a:t>lớp</a:t>
            </a:r>
            <a:r>
              <a:rPr lang="en-US" sz="4400" dirty="0" smtClean="0"/>
              <a:t> </a:t>
            </a:r>
            <a:r>
              <a:rPr lang="en-US" sz="4400" dirty="0" err="1" smtClean="0"/>
              <a:t>học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25013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14:doors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6523" y="5881961"/>
            <a:ext cx="4630615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Khu</a:t>
            </a:r>
            <a:r>
              <a:rPr lang="en-US" sz="4400" dirty="0" smtClean="0"/>
              <a:t> </a:t>
            </a:r>
            <a:r>
              <a:rPr lang="en-US" sz="4400" dirty="0" err="1" smtClean="0"/>
              <a:t>vực</a:t>
            </a:r>
            <a:r>
              <a:rPr lang="en-US" sz="4400" dirty="0" smtClean="0"/>
              <a:t> </a:t>
            </a:r>
            <a:r>
              <a:rPr lang="en-US" sz="4400" dirty="0" err="1" smtClean="0"/>
              <a:t>vê</a:t>
            </a:r>
            <a:r>
              <a:rPr lang="en-US" sz="4400" dirty="0" smtClean="0"/>
              <a:t>̣ </a:t>
            </a:r>
            <a:r>
              <a:rPr lang="en-US" sz="4400" dirty="0" err="1" smtClean="0"/>
              <a:t>sinh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22" y="93785"/>
            <a:ext cx="5691478" cy="5404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7933" y="93786"/>
            <a:ext cx="6002480" cy="54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51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14:doors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9323" y="5881960"/>
            <a:ext cx="5685692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Xung</a:t>
            </a:r>
            <a:r>
              <a:rPr lang="en-US" sz="4400" dirty="0" smtClean="0"/>
              <a:t> </a:t>
            </a:r>
            <a:r>
              <a:rPr lang="en-US" sz="4400" dirty="0" err="1" smtClean="0"/>
              <a:t>quanh</a:t>
            </a:r>
            <a:r>
              <a:rPr lang="en-US" sz="4400" dirty="0" smtClean="0"/>
              <a:t> </a:t>
            </a:r>
            <a:r>
              <a:rPr lang="en-US" sz="4400" dirty="0" err="1" smtClean="0"/>
              <a:t>trường</a:t>
            </a:r>
            <a:r>
              <a:rPr lang="en-US" sz="4400" dirty="0" smtClean="0"/>
              <a:t> </a:t>
            </a:r>
            <a:r>
              <a:rPr lang="en-US" sz="4400" dirty="0" err="1" smtClean="0"/>
              <a:t>học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815" y="128954"/>
            <a:ext cx="10796953" cy="55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38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14:doors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5537" y="1695843"/>
            <a:ext cx="4571405" cy="3724050"/>
          </a:xfrm>
          <a:prstGeom prst="rect">
            <a:avLst/>
          </a:prstGeom>
          <a:noFill/>
        </p:spPr>
        <p:txBody>
          <a:bodyPr wrap="square" lIns="121876" tIns="60937" rIns="121876" bIns="60937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Khám</a:t>
            </a:r>
            <a:r>
              <a:rPr lang="en-US" sz="1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1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́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3770" y="482712"/>
            <a:ext cx="1219041" cy="110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6252" y="5055771"/>
            <a:ext cx="1219041" cy="110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6018" y="590688"/>
            <a:ext cx="1219041" cy="110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14" y="2540589"/>
            <a:ext cx="2412125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7655" y="-393714"/>
            <a:ext cx="5053942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6942" y="122795"/>
            <a:ext cx="5053942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6942" y="2637977"/>
            <a:ext cx="5053942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9281" y="4687385"/>
            <a:ext cx="5053942" cy="251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222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儿童暑期户外旅行夏令营出游计划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7739</TotalTime>
  <Words>273</Words>
  <Application>Microsoft Office PowerPoint</Application>
  <PresentationFormat>Custom</PresentationFormat>
  <Paragraphs>32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Default Design</vt:lpstr>
      <vt:lpstr>NHIỆT LIỆT CHÀO MỪNG THẦY CÔ  VÀ CÁC EM HỌC SINH ĐẾN VỚI TIẾT HỌC Môn: Tự nhiên &amp; Xã hội GV : Hoàng Thị Hương</vt:lpstr>
      <vt:lpstr>Khởi động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Dặn dò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儿童暑期户外旅行夏令营出游计划PPT模板</dc:title>
  <dc:creator>lzj</dc:creator>
  <cp:lastModifiedBy>REDSTAR</cp:lastModifiedBy>
  <cp:revision>3583</cp:revision>
  <dcterms:created xsi:type="dcterms:W3CDTF">2015-12-01T09:06:39Z</dcterms:created>
  <dcterms:modified xsi:type="dcterms:W3CDTF">2024-09-06T12:41:50Z</dcterms:modified>
</cp:coreProperties>
</file>