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82" r:id="rId4"/>
    <p:sldId id="286" r:id="rId5"/>
    <p:sldId id="280" r:id="rId6"/>
    <p:sldId id="289" r:id="rId7"/>
    <p:sldId id="288" r:id="rId8"/>
    <p:sldId id="287" r:id="rId9"/>
    <p:sldId id="283" r:id="rId10"/>
    <p:sldId id="277" r:id="rId11"/>
    <p:sldId id="278" r:id="rId12"/>
    <p:sldId id="290" r:id="rId13"/>
    <p:sldId id="269" r:id="rId14"/>
    <p:sldId id="273" r:id="rId15"/>
    <p:sldId id="276" r:id="rId16"/>
    <p:sldId id="279" r:id="rId1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1620" autoAdjust="0"/>
  </p:normalViewPr>
  <p:slideViewPr>
    <p:cSldViewPr>
      <p:cViewPr>
        <p:scale>
          <a:sx n="50" d="100"/>
          <a:sy n="50" d="100"/>
        </p:scale>
        <p:origin x="-834" y="-23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CHU VĂN AN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9 (T1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08833" y="3929058"/>
            <a:ext cx="379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90 kg : 9 = 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0129" y="3883879"/>
            <a:ext cx="3959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63 </a:t>
            </a:r>
            <a:r>
              <a:rPr lang="en-US" sz="4800" i="1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: 9 =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07583" y="3786182"/>
            <a:ext cx="1673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4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</a:t>
            </a:r>
            <a:endParaRPr lang="en-US" sz="4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10153" y="3812441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9dm : 9 = 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96235" y="3741003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1dm</a:t>
            </a: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94915" y="3883879"/>
            <a:ext cx="186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kg</a:t>
            </a:r>
            <a:endParaRPr lang="en-US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3147" y="2357422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18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04" t="33778" r="69955" b="55999"/>
          <a:stretch/>
        </p:blipFill>
        <p:spPr bwMode="auto">
          <a:xfrm>
            <a:off x="1206782" y="1571604"/>
            <a:ext cx="2931009" cy="106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85" t="37516" r="23879" b="47168"/>
          <a:stretch/>
        </p:blipFill>
        <p:spPr bwMode="auto">
          <a:xfrm>
            <a:off x="1302977" y="3144740"/>
            <a:ext cx="13861935" cy="287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897251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3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76719" y="4678680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8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738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4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50251" y="4699337"/>
            <a:ext cx="61266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smtClean="0">
                <a:latin typeface="Arial" pitchFamily="34" charset="0"/>
                <a:cs typeface="Arial" pitchFamily="34" charset="0"/>
              </a:rPr>
              <a:t>5</a:t>
            </a:r>
            <a:endParaRPr lang="en-US" sz="6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5684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9 (T1)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91" t="27895" r="18751" b="14913"/>
          <a:stretch/>
        </p:blipFill>
        <p:spPr bwMode="auto">
          <a:xfrm>
            <a:off x="1571309" y="2142820"/>
            <a:ext cx="13030200" cy="663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9 (T1)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880" t="28772" r="18060" b="31052"/>
          <a:stretch/>
        </p:blipFill>
        <p:spPr bwMode="auto">
          <a:xfrm>
            <a:off x="1204118" y="2286000"/>
            <a:ext cx="1445869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4099719" y="44196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00" t="42664" r="61499" b="38078"/>
          <a:stretch/>
        </p:blipFill>
        <p:spPr bwMode="auto">
          <a:xfrm>
            <a:off x="7401351" y="3886200"/>
            <a:ext cx="1032114" cy="2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6062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Bài: BẢNG CHIA 9 (T1)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  <a:endParaRPr lang="en-US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95" t="29649" r="65425" b="62804"/>
          <a:stretch/>
        </p:blipFill>
        <p:spPr bwMode="auto">
          <a:xfrm>
            <a:off x="1204119" y="2166883"/>
            <a:ext cx="2743200" cy="69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40" t="37547" r="68837" b="46141"/>
          <a:stretch/>
        </p:blipFill>
        <p:spPr bwMode="auto">
          <a:xfrm>
            <a:off x="1543403" y="2933284"/>
            <a:ext cx="1996282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774" t="37547" r="45900" b="46141"/>
          <a:stretch/>
        </p:blipFill>
        <p:spPr bwMode="auto">
          <a:xfrm>
            <a:off x="6801204" y="2933284"/>
            <a:ext cx="2286730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824" t="37547" r="24368" b="46141"/>
          <a:stretch/>
        </p:blipFill>
        <p:spPr bwMode="auto">
          <a:xfrm>
            <a:off x="11982804" y="2933284"/>
            <a:ext cx="2099115" cy="331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84961" y="2895601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2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961" y="4040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4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4961" y="5183189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1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0393" y="2906822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5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50393" y="405141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3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50393" y="5194410"/>
            <a:ext cx="1401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10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29519" y="2895600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6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29519" y="4040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9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29519" y="518318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" pitchFamily="34" charset="0"/>
                <a:cs typeface="Arial" pitchFamily="34" charset="0"/>
              </a:rPr>
              <a:t>= 7</a:t>
            </a:r>
            <a:endParaRPr lang="en-US" sz="4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55" t="52222" r="16495" b="35029"/>
          <a:stretch/>
        </p:blipFill>
        <p:spPr bwMode="auto">
          <a:xfrm>
            <a:off x="851643" y="6249989"/>
            <a:ext cx="14678076" cy="16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42519" y="8001000"/>
            <a:ext cx="33377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90 kg : 9 = 10 kg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44546" y="8001000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63 </a:t>
            </a:r>
            <a:r>
              <a:rPr lang="en-US" sz="3200" b="1" i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3200" b="1" smtClean="0">
                <a:latin typeface="Arial" pitchFamily="34" charset="0"/>
                <a:cs typeface="Arial" pitchFamily="34" charset="0"/>
              </a:rPr>
              <a:t>: 9 = 7</a:t>
            </a:r>
            <a:r>
              <a:rPr lang="en-US" sz="3200" b="1" i="1" smtClean="0">
                <a:latin typeface="Arial" pitchFamily="34" charset="0"/>
                <a:cs typeface="Arial" pitchFamily="34" charset="0"/>
              </a:rPr>
              <a:t>l</a:t>
            </a:r>
            <a:endParaRPr lang="en-US" sz="3200" b="1" i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05519" y="8001000"/>
            <a:ext cx="3158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9 dm : 9 = 1 dm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518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494585" y="1428728"/>
            <a:ext cx="12573088" cy="5715040"/>
          </a:xfrm>
          <a:prstGeom prst="cloudCallout">
            <a:avLst>
              <a:gd name="adj1" fmla="val -30187"/>
              <a:gd name="adj2" fmla="val 81300"/>
            </a:avLst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r>
              <a:rPr lang="en-US" sz="14000" b="1" dirty="0" err="1" smtClean="0">
                <a:latin typeface="Mistral" pitchFamily="66" charset="0"/>
              </a:rPr>
              <a:t>Khởi</a:t>
            </a:r>
            <a:r>
              <a:rPr lang="en-US" sz="14000" b="1" dirty="0" smtClean="0">
                <a:latin typeface="Mistral" pitchFamily="66" charset="0"/>
              </a:rPr>
              <a:t> </a:t>
            </a:r>
            <a:r>
              <a:rPr lang="en-US" sz="14000" b="1" dirty="0" err="1" smtClean="0">
                <a:latin typeface="Mistral" pitchFamily="66" charset="0"/>
              </a:rPr>
              <a:t>động</a:t>
            </a:r>
            <a:r>
              <a:rPr lang="en-US" sz="14000" b="1" dirty="0" smtClean="0">
                <a:latin typeface="Mistral" pitchFamily="66" charset="0"/>
              </a:rPr>
              <a:t> </a:t>
            </a:r>
            <a:endParaRPr lang="en-US" sz="14000" b="1" dirty="0"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019035"/>
      </p:ext>
    </p:extLst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4519" y="2088047"/>
            <a:ext cx="145733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chơi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Truyền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điện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123314" y="1320800"/>
            <a:ext cx="16005361" cy="6400800"/>
          </a:xfrm>
          <a:prstGeom prst="irregularSeal2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r>
              <a:rPr lang="en-US" sz="14000" dirty="0" err="1" smtClean="0">
                <a:solidFill>
                  <a:schemeClr val="bg1"/>
                </a:solidFill>
                <a:latin typeface="Mistral" pitchFamily="66" charset="0"/>
              </a:rPr>
              <a:t>Khám</a:t>
            </a:r>
            <a:r>
              <a:rPr lang="en-US" sz="14000" dirty="0" smtClean="0">
                <a:solidFill>
                  <a:schemeClr val="bg1"/>
                </a:solidFill>
                <a:latin typeface="Mistral" pitchFamily="66" charset="0"/>
              </a:rPr>
              <a:t> </a:t>
            </a:r>
            <a:r>
              <a:rPr lang="en-US" sz="14000" dirty="0" err="1" smtClean="0">
                <a:solidFill>
                  <a:schemeClr val="bg1"/>
                </a:solidFill>
                <a:latin typeface="Mistral" pitchFamily="66" charset="0"/>
              </a:rPr>
              <a:t>phá</a:t>
            </a:r>
            <a:endParaRPr lang="en-US" sz="140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63932"/>
      </p:ext>
    </p:extLst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3014" y="1900222"/>
            <a:ext cx="1507341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4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Lấy</a:t>
            </a:r>
            <a:r>
              <a:rPr kumimoji="0" lang="en-US" sz="4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27 </a:t>
            </a:r>
            <a:r>
              <a:rPr kumimoji="0" lang="en-US" sz="4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4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tam </a:t>
            </a:r>
            <a:r>
              <a:rPr kumimoji="0" lang="en-US" sz="4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giác</a:t>
            </a:r>
            <a:r>
              <a:rPr kumimoji="0" lang="en-US" sz="4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4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chia</a:t>
            </a:r>
            <a:r>
              <a:rPr kumimoji="0" lang="en-US" sz="4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đều</a:t>
            </a:r>
            <a:r>
              <a:rPr kumimoji="0" lang="en-US" sz="4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mỗi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9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tam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giác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Hỏi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mấy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tam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giác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155" y="1142976"/>
            <a:ext cx="11644394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1973" y="1604778"/>
            <a:ext cx="385765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 </a:t>
            </a:r>
            <a:r>
              <a:rPr lang="en-US" sz="5400" dirty="0" smtClean="0"/>
              <a:t>9  :   9  =  1</a:t>
            </a:r>
          </a:p>
          <a:p>
            <a:pPr>
              <a:lnSpc>
                <a:spcPct val="150000"/>
              </a:lnSpc>
            </a:pPr>
            <a:r>
              <a:rPr lang="en-US" sz="5400" dirty="0" smtClean="0"/>
              <a:t>18 :   9  =  2</a:t>
            </a:r>
          </a:p>
          <a:p>
            <a:pPr>
              <a:lnSpc>
                <a:spcPct val="150000"/>
              </a:lnSpc>
            </a:pPr>
            <a:r>
              <a:rPr lang="en-US" sz="5400" dirty="0" smtClean="0"/>
              <a:t>27 :   9  =  3</a:t>
            </a:r>
          </a:p>
          <a:p>
            <a:pPr>
              <a:lnSpc>
                <a:spcPct val="150000"/>
              </a:lnSpc>
            </a:pPr>
            <a:r>
              <a:rPr lang="en-US" sz="5400" dirty="0" smtClean="0"/>
              <a:t>36 :  9  =   4</a:t>
            </a:r>
          </a:p>
          <a:p>
            <a:pPr>
              <a:lnSpc>
                <a:spcPct val="150000"/>
              </a:lnSpc>
            </a:pPr>
            <a:r>
              <a:rPr lang="en-US" sz="5400" dirty="0" smtClean="0"/>
              <a:t>45 :  9  =   5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352765" y="1676216"/>
            <a:ext cx="385765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 </a:t>
            </a:r>
            <a:r>
              <a:rPr lang="en-US" sz="5400" dirty="0" smtClean="0"/>
              <a:t>54 :  9  =  6</a:t>
            </a:r>
          </a:p>
          <a:p>
            <a:pPr>
              <a:lnSpc>
                <a:spcPct val="150000"/>
              </a:lnSpc>
            </a:pPr>
            <a:r>
              <a:rPr lang="en-US" sz="5400" dirty="0" smtClean="0"/>
              <a:t> 63 :  9  =  7</a:t>
            </a:r>
          </a:p>
          <a:p>
            <a:pPr>
              <a:lnSpc>
                <a:spcPct val="150000"/>
              </a:lnSpc>
            </a:pPr>
            <a:r>
              <a:rPr lang="en-US" sz="5400" dirty="0" smtClean="0"/>
              <a:t> 72 :  9  =  8</a:t>
            </a:r>
          </a:p>
          <a:p>
            <a:pPr>
              <a:lnSpc>
                <a:spcPct val="150000"/>
              </a:lnSpc>
            </a:pPr>
            <a:r>
              <a:rPr lang="en-US" sz="5400" dirty="0" smtClean="0"/>
              <a:t> 81 :  9  =  9</a:t>
            </a:r>
          </a:p>
          <a:p>
            <a:pPr>
              <a:lnSpc>
                <a:spcPct val="150000"/>
              </a:lnSpc>
            </a:pPr>
            <a:r>
              <a:rPr lang="en-US" sz="5400" dirty="0" smtClean="0"/>
              <a:t> 90 :  9  =  10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138055" y="714348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BẢNG CHIA 9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9493" y="2000232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51973" y="3143240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66419" y="435768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38055" y="5715008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1973" y="685801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710087" y="2000232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67079" y="328611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138847" y="4510086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424203" y="5715008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210285" y="6929454"/>
            <a:ext cx="78581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0" y="1828800"/>
            <a:ext cx="5425546" cy="4572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r>
              <a:rPr lang="en-US" sz="7600" dirty="0" smtClean="0">
                <a:latin typeface="Algerian" pitchFamily="82" charset="0"/>
              </a:rPr>
              <a:t>LUYỆN TẬP</a:t>
            </a:r>
            <a:endParaRPr lang="en-US" sz="7600" dirty="0">
              <a:latin typeface="Algerian" pitchFamily="8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069159" y="304800"/>
            <a:ext cx="12207479" cy="8229600"/>
          </a:xfrm>
          <a:prstGeom prst="verticalScroll">
            <a:avLst/>
          </a:prstGeom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45252" tIns="72626" rIns="145252" bIns="72626" rtlCol="0" anchor="ctr"/>
          <a:lstStyle/>
          <a:p>
            <a:pPr algn="ctr"/>
            <a:endParaRPr lang="en-US" sz="4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09361" y="1890833"/>
            <a:ext cx="9929882" cy="8237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smtClean="0"/>
              <a:t>1. </a:t>
            </a:r>
            <a:r>
              <a:rPr lang="en-US" sz="4400" b="1" dirty="0" err="1" smtClean="0"/>
              <a:t>Vận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dụng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bảng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chia</a:t>
            </a:r>
            <a:r>
              <a:rPr lang="en-US" sz="4400" b="1" dirty="0" smtClean="0"/>
              <a:t> 9 </a:t>
            </a:r>
            <a:r>
              <a:rPr lang="en-US" sz="4400" b="1" dirty="0" err="1" smtClean="0"/>
              <a:t>để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tính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nhẩm</a:t>
            </a:r>
            <a:r>
              <a:rPr lang="en-US" sz="4400" b="1" dirty="0" smtClean="0"/>
              <a:t>. 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09361" y="4571311"/>
            <a:ext cx="9929882" cy="150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400" b="1" dirty="0" smtClean="0"/>
              <a:t>2. </a:t>
            </a:r>
            <a:r>
              <a:rPr lang="en-US" sz="4400" b="1" dirty="0" err="1" smtClean="0"/>
              <a:t>Vận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dụng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bảng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chia</a:t>
            </a:r>
            <a:r>
              <a:rPr lang="en-US" sz="4400" b="1" dirty="0" smtClean="0"/>
              <a:t> 9 </a:t>
            </a:r>
            <a:r>
              <a:rPr lang="en-US" sz="4400" b="1" dirty="0" err="1" smtClean="0"/>
              <a:t>để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thực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hiện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bài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toán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có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liên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quan</a:t>
            </a:r>
            <a:r>
              <a:rPr lang="en-US" sz="4400" b="1" dirty="0" smtClean="0"/>
              <a:t>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13878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2039" y="1087915"/>
            <a:ext cx="106442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Trò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chơi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Đố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bạn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lang="en-US" sz="4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310</Words>
  <Application>Microsoft Office PowerPoint</Application>
  <PresentationFormat>Custom</PresentationFormat>
  <Paragraphs>64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        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REDSTAR</cp:lastModifiedBy>
  <cp:revision>235</cp:revision>
  <dcterms:created xsi:type="dcterms:W3CDTF">2022-07-10T01:37:20Z</dcterms:created>
  <dcterms:modified xsi:type="dcterms:W3CDTF">2024-09-06T12:44:01Z</dcterms:modified>
</cp:coreProperties>
</file>