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007577195" r:id="rId2"/>
    <p:sldId id="2007577196" r:id="rId3"/>
    <p:sldId id="2007577197" r:id="rId4"/>
    <p:sldId id="2007577198" r:id="rId5"/>
    <p:sldId id="2007577202" r:id="rId6"/>
    <p:sldId id="2007577200" r:id="rId7"/>
    <p:sldId id="2007577201" r:id="rId8"/>
    <p:sldId id="2007577190" r:id="rId9"/>
    <p:sldId id="2007577193" r:id="rId10"/>
    <p:sldId id="2007577194" r:id="rId11"/>
    <p:sldId id="2007577191" r:id="rId12"/>
    <p:sldId id="2007577179" r:id="rId13"/>
    <p:sldId id="2007577148" r:id="rId14"/>
    <p:sldId id="2007577149" r:id="rId15"/>
    <p:sldId id="2007577135" r:id="rId16"/>
    <p:sldId id="2007577180" r:id="rId17"/>
    <p:sldId id="2007577171" r:id="rId18"/>
    <p:sldId id="2007577181" r:id="rId19"/>
    <p:sldId id="2007577182" r:id="rId20"/>
    <p:sldId id="333" r:id="rId21"/>
    <p:sldId id="2007577184" r:id="rId22"/>
    <p:sldId id="2007577185" r:id="rId23"/>
    <p:sldId id="2007577186" r:id="rId24"/>
    <p:sldId id="2007577187" r:id="rId25"/>
    <p:sldId id="2007577188" r:id="rId26"/>
    <p:sldId id="281" r:id="rId27"/>
    <p:sldId id="417" r:id="rId28"/>
    <p:sldId id="2007577192" r:id="rId29"/>
    <p:sldId id="25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FFCCFF"/>
    <a:srgbClr val="FFFFFF"/>
    <a:srgbClr val="FF99FF"/>
    <a:srgbClr val="FF3399"/>
    <a:srgbClr val="FF66FF"/>
    <a:srgbClr val="D60093"/>
    <a:srgbClr val="99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-54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6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slide thư giãn</a:t>
            </a:r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28/02/2024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955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4EA16-1A8E-4512-B13F-D83D5387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55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4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86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5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9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28/02/2024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655" r:id="rId6"/>
    <p:sldLayoutId id="2147483789" r:id="rId7"/>
    <p:sldLayoutId id="2147483802" r:id="rId8"/>
    <p:sldLayoutId id="2147483790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jp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5.xml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12" Type="http://schemas.openxmlformats.org/officeDocument/2006/relationships/slide" Target="slide22.xml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slide" Target="slide24.xml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11.png"/><Relationship Id="rId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11.png"/><Relationship Id="rId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t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473200" y="2914650"/>
            <a:ext cx="9855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vÒ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dù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giê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: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To¸n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.VnTifani HeavyH" pitchFamily="34" charset="0"/>
              <a:cs typeface="Arial"/>
            </a:endParaRP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Líp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2H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.VnTifani HeavyH" pitchFamily="34" charset="0"/>
              <a:cs typeface="Arial"/>
            </a:endParaRPr>
          </a:p>
        </p:txBody>
      </p:sp>
      <p:pic>
        <p:nvPicPr>
          <p:cNvPr id="2052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14020">
            <a:off x="0" y="1"/>
            <a:ext cx="2743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 descr="Parchment"/>
          <p:cNvSpPr>
            <a:spLocks noChangeArrowheads="1" noChangeShapeType="1" noTextEdit="1"/>
          </p:cNvSpPr>
          <p:nvPr/>
        </p:nvSpPr>
        <p:spPr bwMode="auto">
          <a:xfrm>
            <a:off x="1280585" y="1695450"/>
            <a:ext cx="10526183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NhiÖt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liÖt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chµo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mõng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c¸c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thÇy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c«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gi¸o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6779200" y="5807075"/>
            <a:ext cx="38506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Gi¸o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viªn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thùc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hiÖn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: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NguyÔn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ThÞ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Ch©m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;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Trưêng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TiÓu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häc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.VnArial" pitchFamily="34" charset="0"/>
              </a:rPr>
              <a:t>Chu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.VnArial" pitchFamily="34" charset="0"/>
              </a:rPr>
              <a:t>Văn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.VnArial" pitchFamily="34" charset="0"/>
              </a:rPr>
              <a:t> An</a:t>
            </a:r>
            <a:endParaRPr lang="en-US" altLang="en-US" sz="6600" b="1" i="1" dirty="0">
              <a:solidFill>
                <a:srgbClr val="0000FF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894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9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xmlns="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086752"/>
              </p:ext>
            </p:extLst>
          </p:nvPr>
        </p:nvGraphicFramePr>
        <p:xfrm>
          <a:off x="63503" y="342900"/>
          <a:ext cx="12001500" cy="5702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xmlns="" val="188417795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082237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61960582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4942099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7114384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17077636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3264085957"/>
                    </a:ext>
                  </a:extLst>
                </a:gridCol>
              </a:tblGrid>
              <a:tr h="119006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Lịch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dự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báo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tiết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4000" b="1" dirty="0" smtClean="0">
                          <a:latin typeface="UTM Avo" panose="02040603050506020204" pitchFamily="18" charset="0"/>
                        </a:rPr>
                        <a:t> 7</a:t>
                      </a:r>
                      <a:endParaRPr lang="en-US" sz="4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2377294"/>
                  </a:ext>
                </a:extLst>
              </a:tr>
              <a:tr h="96164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2958212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3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4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5148591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10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13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3968498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17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837796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23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24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333523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30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31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7335589"/>
                  </a:ext>
                </a:extLst>
              </a:tr>
            </a:tbl>
          </a:graphicData>
        </a:graphic>
      </p:graphicFrame>
      <p:pic>
        <p:nvPicPr>
          <p:cNvPr id="8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270808" y="5456237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5704243" y="3222625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7391554" y="327660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2041975" y="3997325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03614" y="253365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8849135" y="25908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197154" y="25400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898476" y="3984625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939855" y="25400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7287202" y="25400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773963" y="5387974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177888" y="5424487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10786587" y="2540000"/>
            <a:ext cx="702497" cy="615950"/>
            <a:chOff x="350930" y="4673600"/>
            <a:chExt cx="702497" cy="615950"/>
          </a:xfrm>
        </p:grpSpPr>
        <p:pic>
          <p:nvPicPr>
            <p:cNvPr id="51" name="Picture 50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5599031" y="3997325"/>
            <a:ext cx="702497" cy="615950"/>
            <a:chOff x="350930" y="4673600"/>
            <a:chExt cx="702497" cy="615950"/>
          </a:xfrm>
        </p:grpSpPr>
        <p:pic>
          <p:nvPicPr>
            <p:cNvPr id="54" name="Picture 53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3811323" y="3257550"/>
            <a:ext cx="702497" cy="615950"/>
            <a:chOff x="350930" y="4673600"/>
            <a:chExt cx="702497" cy="615950"/>
          </a:xfrm>
        </p:grpSpPr>
        <p:pic>
          <p:nvPicPr>
            <p:cNvPr id="57" name="Picture 56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8977514" y="4664075"/>
            <a:ext cx="702497" cy="615950"/>
            <a:chOff x="350930" y="4673600"/>
            <a:chExt cx="702497" cy="615950"/>
          </a:xfrm>
        </p:grpSpPr>
        <p:pic>
          <p:nvPicPr>
            <p:cNvPr id="63" name="Picture 62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7146821" y="3962400"/>
            <a:ext cx="702497" cy="615950"/>
            <a:chOff x="350930" y="4673600"/>
            <a:chExt cx="702497" cy="615950"/>
          </a:xfrm>
        </p:grpSpPr>
        <p:pic>
          <p:nvPicPr>
            <p:cNvPr id="69" name="Picture 68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5556720" y="2609849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414203" y="401955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201543" y="3286124"/>
            <a:ext cx="558373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6426200"/>
            <a:ext cx="121920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10687258" y="3959225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9060886" y="32575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10597559" y="3343275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56165" y="3286125"/>
            <a:ext cx="6191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8977514" y="40195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414203" y="46926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192543" y="463550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3716558" y="46545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5476875" y="467360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7105002" y="46545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10556496" y="469265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94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FD4FA58-48BE-49B7-B35D-6A15D959F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54215" y="62231"/>
            <a:ext cx="12300867" cy="64417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5790" y="879752"/>
            <a:ext cx="3180079" cy="705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BẠN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75387" y="2075088"/>
            <a:ext cx="355487" cy="187275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1917699" y="1621869"/>
            <a:ext cx="290111" cy="23946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3381" y="5189026"/>
            <a:ext cx="129951" cy="1793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481965">
            <a:off x="398121" y="4349156"/>
            <a:ext cx="350151" cy="302403"/>
          </a:xfrm>
          <a:prstGeom prst="rect">
            <a:avLst/>
          </a:prstGeom>
        </p:spPr>
      </p:pic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xmlns="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00677"/>
              </p:ext>
            </p:extLst>
          </p:nvPr>
        </p:nvGraphicFramePr>
        <p:xfrm>
          <a:off x="3935266" y="1849372"/>
          <a:ext cx="5313609" cy="3423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9087">
                  <a:extLst>
                    <a:ext uri="{9D8B030D-6E8A-4147-A177-3AD203B41FA5}">
                      <a16:colId xmlns:a16="http://schemas.microsoft.com/office/drawing/2014/main" xmlns="" val="188417795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1082237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161960582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44942099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17114384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417077636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xmlns="" val="3264085957"/>
                    </a:ext>
                  </a:extLst>
                </a:gridCol>
              </a:tblGrid>
              <a:tr h="67541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3200" b="1" dirty="0">
                          <a:latin typeface="UTM Avo" panose="02040603050506020204" pitchFamily="18" charset="0"/>
                        </a:rPr>
                        <a:t> 11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237729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2958212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5148591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3968498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837796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333523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7335589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6A74E53-AF66-4897-B05B-D3BC877EEC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6360" y="4322035"/>
            <a:ext cx="1742164" cy="202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13704" y="4409364"/>
            <a:ext cx="1623489" cy="1941392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xmlns="" id="{722A0D7D-8566-416F-B7BA-91D166A09184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8013475" y="5785241"/>
            <a:ext cx="663464" cy="349522"/>
            <a:chOff x="0" y="0"/>
            <a:chExt cx="1610360" cy="84836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D499355B-3ADA-4678-8E58-6D27D66081A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24E41550-EF7A-4147-B0FD-60B001C850DF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298612" y="5786539"/>
            <a:ext cx="541452" cy="446923"/>
            <a:chOff x="0" y="0"/>
            <a:chExt cx="2138680" cy="176530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B5604433-6614-4206-95A3-F0D09FFB7336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xmlns="" id="{3C2684CE-F7BA-4C7D-8D85-7827C06B5837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510194" y="1394395"/>
            <a:ext cx="663464" cy="349522"/>
            <a:chOff x="0" y="0"/>
            <a:chExt cx="1610360" cy="848360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51C6861C-17D3-400F-AFEF-93B8651FD0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xmlns="" id="{6D776649-1FDF-456E-A3B4-09FE8CF90C7D}"/>
              </a:ext>
            </a:extLst>
          </p:cNvPr>
          <p:cNvGrpSpPr/>
          <p:nvPr/>
        </p:nvGrpSpPr>
        <p:grpSpPr>
          <a:xfrm>
            <a:off x="11333992" y="772399"/>
            <a:ext cx="334685" cy="334685"/>
            <a:chOff x="0" y="0"/>
            <a:chExt cx="6350000" cy="635000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0A34E80-8A69-45CC-AA2A-1D6A551958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xmlns="" id="{4CF30839-EAB0-4F6E-A4DD-8C5BE8DFC458}"/>
              </a:ext>
            </a:extLst>
          </p:cNvPr>
          <p:cNvGrpSpPr/>
          <p:nvPr/>
        </p:nvGrpSpPr>
        <p:grpSpPr>
          <a:xfrm>
            <a:off x="708986" y="689516"/>
            <a:ext cx="334685" cy="334685"/>
            <a:chOff x="0" y="0"/>
            <a:chExt cx="6350000" cy="6350000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352B9D4B-C5D0-4051-A9DD-AEABF8A4D75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xmlns="" id="{AA7E15DE-0E97-43C6-8A51-BF2E81AAE3A7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405346" y="853326"/>
            <a:ext cx="541452" cy="446923"/>
            <a:chOff x="0" y="0"/>
            <a:chExt cx="2138680" cy="17653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EDE7F4A0-F2D0-4F23-B4E3-FD9DFE33264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8" name="Picture 21">
            <a:extLst>
              <a:ext uri="{FF2B5EF4-FFF2-40B4-BE49-F238E27FC236}">
                <a16:creationId xmlns:a16="http://schemas.microsoft.com/office/drawing/2014/main" xmlns="" id="{339AEC3B-23F1-40D4-AF74-A3734BAEE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481965">
            <a:off x="953749" y="3481097"/>
            <a:ext cx="574782" cy="496403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xmlns="" id="{86845981-9B1E-4E4E-87E5-5CA7ED49A8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62228">
            <a:off x="11047347" y="3412212"/>
            <a:ext cx="574782" cy="496403"/>
          </a:xfrm>
          <a:prstGeom prst="rect">
            <a:avLst/>
          </a:prstGeom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xmlns="" id="{ACF8739A-9494-4E2E-9EA2-A5FB0B572F59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8581049" y="709654"/>
            <a:ext cx="541452" cy="44692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xmlns="" id="{D64114DD-E54E-4291-BB00-306573B8F99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D6289C7-85F9-42EF-B9A2-DBE554225C59}"/>
              </a:ext>
            </a:extLst>
          </p:cNvPr>
          <p:cNvGrpSpPr/>
          <p:nvPr/>
        </p:nvGrpSpPr>
        <p:grpSpPr>
          <a:xfrm>
            <a:off x="477734" y="1820281"/>
            <a:ext cx="3225552" cy="2144487"/>
            <a:chOff x="1961618" y="2478703"/>
            <a:chExt cx="3225552" cy="2144487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xmlns="" id="{6F414CBC-421E-4F78-8663-56CC384A237C}"/>
                </a:ext>
              </a:extLst>
            </p:cNvPr>
            <p:cNvSpPr/>
            <p:nvPr/>
          </p:nvSpPr>
          <p:spPr>
            <a:xfrm>
              <a:off x="1961618" y="2478703"/>
              <a:ext cx="3225552" cy="2133963"/>
            </a:xfrm>
            <a:prstGeom prst="wedgeRoundRectCallout">
              <a:avLst/>
            </a:prstGeom>
            <a:solidFill>
              <a:srgbClr val="34A92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BA07C19-1090-4882-98C6-AE2894A9549E}"/>
                </a:ext>
              </a:extLst>
            </p:cNvPr>
            <p:cNvSpPr txBox="1"/>
            <p:nvPr/>
          </p:nvSpPr>
          <p:spPr>
            <a:xfrm>
              <a:off x="2018091" y="2684198"/>
              <a:ext cx="30830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một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bất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kì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trong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tờ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lịch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tháng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11,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đọc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thứ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tháng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của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ngày</a:t>
              </a:r>
              <a:r>
                <a:rPr lang="en-US" sz="2400" b="1" i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i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đó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B118C2-DE33-41E8-8168-5A7799287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413500"/>
          </a:xfrm>
          <a:prstGeom prst="rect">
            <a:avLst/>
          </a:prstGeom>
        </p:spPr>
      </p:pic>
      <p:pic>
        <p:nvPicPr>
          <p:cNvPr id="25" name="Cả Tuần Đều Ngoan - Siêu Chíp ( Sieu Chip ) - Ca Nhạc Thiếu Nhi , Phim Hoạt Hình - CM.">
            <a:hlinkClick r:id="" action="ppaction://media"/>
            <a:extLst>
              <a:ext uri="{FF2B5EF4-FFF2-40B4-BE49-F238E27FC236}">
                <a16:creationId xmlns:a16="http://schemas.microsoft.com/office/drawing/2014/main" xmlns="" id="{DCC3B821-A29A-4537-8F4C-7D2B0EC74F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016" end="144630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7554"/>
            <a:ext cx="7087098" cy="27280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46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24715" y="153127"/>
            <a:ext cx="11809718" cy="664401"/>
            <a:chOff x="1693121" y="165675"/>
            <a:chExt cx="10922027" cy="6004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7177" y="170089"/>
              <a:ext cx="10647971" cy="59605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82653" cy="6004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xmlns="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062695"/>
              </p:ext>
            </p:extLst>
          </p:nvPr>
        </p:nvGraphicFramePr>
        <p:xfrm>
          <a:off x="587999" y="1159302"/>
          <a:ext cx="11018518" cy="46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74">
                  <a:extLst>
                    <a:ext uri="{9D8B030D-6E8A-4147-A177-3AD203B41FA5}">
                      <a16:colId xmlns:a16="http://schemas.microsoft.com/office/drawing/2014/main" xmlns="" val="330821605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245814394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33827833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4119444620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3421255312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2146946686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xmlns="" val="1388922984"/>
                    </a:ext>
                  </a:extLst>
                </a:gridCol>
              </a:tblGrid>
              <a:tr h="83549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0693666"/>
                  </a:ext>
                </a:extLst>
              </a:tr>
              <a:tr h="904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1219637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8272874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3055550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8333893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337337"/>
                  </a:ext>
                </a:extLst>
              </a:tr>
              <a:tr h="5746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27011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05EB56-FF5E-4C32-9815-6BEE9A44F58C}"/>
              </a:ext>
            </a:extLst>
          </p:cNvPr>
          <p:cNvSpPr txBox="1"/>
          <p:nvPr/>
        </p:nvSpPr>
        <p:spPr>
          <a:xfrm>
            <a:off x="8793480" y="2926027"/>
            <a:ext cx="904240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E09119-8E9B-4B7B-A991-11396856684B}"/>
              </a:ext>
            </a:extLst>
          </p:cNvPr>
          <p:cNvSpPr txBox="1"/>
          <p:nvPr/>
        </p:nvSpPr>
        <p:spPr>
          <a:xfrm>
            <a:off x="5736429" y="351213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977665-0405-47DC-8E21-317FEB8D4744}"/>
              </a:ext>
            </a:extLst>
          </p:cNvPr>
          <p:cNvSpPr txBox="1"/>
          <p:nvPr/>
        </p:nvSpPr>
        <p:spPr>
          <a:xfrm>
            <a:off x="7306149" y="349364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0077B6-221C-4A07-A10E-8B6C9804DC74}"/>
              </a:ext>
            </a:extLst>
          </p:cNvPr>
          <p:cNvSpPr txBox="1"/>
          <p:nvPr/>
        </p:nvSpPr>
        <p:spPr>
          <a:xfrm>
            <a:off x="9555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490102-EB9E-4E5E-9225-8752CB4C69FD}"/>
              </a:ext>
            </a:extLst>
          </p:cNvPr>
          <p:cNvSpPr txBox="1"/>
          <p:nvPr/>
        </p:nvSpPr>
        <p:spPr>
          <a:xfrm>
            <a:off x="41756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1A7D90-8501-4036-863F-2E130953ADE5}"/>
              </a:ext>
            </a:extLst>
          </p:cNvPr>
          <p:cNvSpPr txBox="1"/>
          <p:nvPr/>
        </p:nvSpPr>
        <p:spPr>
          <a:xfrm>
            <a:off x="8869680" y="4096310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5473D60-5F2E-48D5-9065-51A9E1AA865F}"/>
              </a:ext>
            </a:extLst>
          </p:cNvPr>
          <p:cNvSpPr txBox="1"/>
          <p:nvPr/>
        </p:nvSpPr>
        <p:spPr>
          <a:xfrm>
            <a:off x="955529" y="4674506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D331DC-66EF-43F6-BDF3-DEBC21234A7C}"/>
              </a:ext>
            </a:extLst>
          </p:cNvPr>
          <p:cNvSpPr txBox="1"/>
          <p:nvPr/>
        </p:nvSpPr>
        <p:spPr>
          <a:xfrm>
            <a:off x="2596858" y="4645715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39373-38A5-429C-9818-B13556CEE173}"/>
              </a:ext>
            </a:extLst>
          </p:cNvPr>
          <p:cNvSpPr txBox="1"/>
          <p:nvPr/>
        </p:nvSpPr>
        <p:spPr>
          <a:xfrm>
            <a:off x="8892784" y="466427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5612649-525D-476A-8602-87851E7B96F1}"/>
              </a:ext>
            </a:extLst>
          </p:cNvPr>
          <p:cNvSpPr txBox="1"/>
          <p:nvPr/>
        </p:nvSpPr>
        <p:spPr>
          <a:xfrm>
            <a:off x="2572834" y="5236113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81830EA-2356-4D36-B872-511A17640074}"/>
              </a:ext>
            </a:extLst>
          </p:cNvPr>
          <p:cNvSpPr txBox="1"/>
          <p:nvPr/>
        </p:nvSpPr>
        <p:spPr>
          <a:xfrm>
            <a:off x="5735999" y="5245544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163287" y="205620"/>
            <a:ext cx="11898084" cy="6078448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7034519" cy="654836"/>
            <a:chOff x="1693121" y="165675"/>
            <a:chExt cx="6971324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6697267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b.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18C5AA1-E40E-4D1A-91FC-8848FDEF43E1}"/>
              </a:ext>
            </a:extLst>
          </p:cNvPr>
          <p:cNvSpPr txBox="1"/>
          <p:nvPr/>
        </p:nvSpPr>
        <p:spPr>
          <a:xfrm>
            <a:off x="172193" y="3655531"/>
            <a:ext cx="10940142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7554"/>
            <a:ext cx="7087098" cy="272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9A11F10-B31F-4D60-8917-7B78091565BA}"/>
              </a:ext>
            </a:extLst>
          </p:cNvPr>
          <p:cNvSpPr txBox="1"/>
          <p:nvPr/>
        </p:nvSpPr>
        <p:spPr>
          <a:xfrm>
            <a:off x="4509242" y="3655531"/>
            <a:ext cx="3418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5674A3E-95A0-4582-91AC-B443EF575106}"/>
              </a:ext>
            </a:extLst>
          </p:cNvPr>
          <p:cNvSpPr txBox="1"/>
          <p:nvPr/>
        </p:nvSpPr>
        <p:spPr>
          <a:xfrm>
            <a:off x="4386761" y="4178751"/>
            <a:ext cx="3418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Tư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09E8CEE-1615-41AB-B896-2FD5FF46F4CA}"/>
              </a:ext>
            </a:extLst>
          </p:cNvPr>
          <p:cNvSpPr/>
          <p:nvPr/>
        </p:nvSpPr>
        <p:spPr>
          <a:xfrm>
            <a:off x="5599876" y="3156036"/>
            <a:ext cx="504000" cy="355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6A073D3-0DB0-4725-8C4A-038016AFA18A}"/>
              </a:ext>
            </a:extLst>
          </p:cNvPr>
          <p:cNvSpPr/>
          <p:nvPr/>
        </p:nvSpPr>
        <p:spPr>
          <a:xfrm>
            <a:off x="4591133" y="1846322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6DC0500-6581-421F-977B-3474EC8DF445}"/>
              </a:ext>
            </a:extLst>
          </p:cNvPr>
          <p:cNvSpPr/>
          <p:nvPr/>
        </p:nvSpPr>
        <p:spPr>
          <a:xfrm>
            <a:off x="7628248" y="1842417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178D8B1-858C-41BA-AEB4-925E63F994D2}"/>
              </a:ext>
            </a:extLst>
          </p:cNvPr>
          <p:cNvSpPr/>
          <p:nvPr/>
        </p:nvSpPr>
        <p:spPr>
          <a:xfrm>
            <a:off x="7628248" y="2172889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BEA9DFA5-4664-4A25-921C-187E0B87C7AC}"/>
              </a:ext>
            </a:extLst>
          </p:cNvPr>
          <p:cNvSpPr/>
          <p:nvPr/>
        </p:nvSpPr>
        <p:spPr>
          <a:xfrm>
            <a:off x="7628248" y="2503361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4028C2FE-71B8-414E-850F-4D0AA58D73E6}"/>
              </a:ext>
            </a:extLst>
          </p:cNvPr>
          <p:cNvSpPr/>
          <p:nvPr/>
        </p:nvSpPr>
        <p:spPr>
          <a:xfrm>
            <a:off x="7628248" y="2833833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012B4DF-E957-4A3F-8748-4F8C8D5A8506}"/>
              </a:ext>
            </a:extLst>
          </p:cNvPr>
          <p:cNvSpPr txBox="1"/>
          <p:nvPr/>
        </p:nvSpPr>
        <p:spPr>
          <a:xfrm>
            <a:off x="7927719" y="4701971"/>
            <a:ext cx="2254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4, 11, 18, 25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E4EF473-6814-4E03-AB83-13481BD3E751}"/>
              </a:ext>
            </a:extLst>
          </p:cNvPr>
          <p:cNvSpPr/>
          <p:nvPr/>
        </p:nvSpPr>
        <p:spPr>
          <a:xfrm>
            <a:off x="3604161" y="2502130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22897BAE-838E-4B83-8BB6-2958F63313CC}"/>
              </a:ext>
            </a:extLst>
          </p:cNvPr>
          <p:cNvSpPr/>
          <p:nvPr/>
        </p:nvSpPr>
        <p:spPr>
          <a:xfrm>
            <a:off x="3577049" y="2161015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2AF4465-90D2-4051-BDC9-0E325A3DEE1D}"/>
              </a:ext>
            </a:extLst>
          </p:cNvPr>
          <p:cNvSpPr txBox="1"/>
          <p:nvPr/>
        </p:nvSpPr>
        <p:spPr>
          <a:xfrm>
            <a:off x="10352859" y="5209809"/>
            <a:ext cx="17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38D7AFC-6C2B-46A9-9352-42B60C240E08}"/>
              </a:ext>
            </a:extLst>
          </p:cNvPr>
          <p:cNvSpPr/>
          <p:nvPr/>
        </p:nvSpPr>
        <p:spPr>
          <a:xfrm>
            <a:off x="3591563" y="2835722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F191FAE-AAB9-46D7-B850-EACF2F126CAF}"/>
              </a:ext>
            </a:extLst>
          </p:cNvPr>
          <p:cNvSpPr txBox="1"/>
          <p:nvPr/>
        </p:nvSpPr>
        <p:spPr>
          <a:xfrm>
            <a:off x="4625904" y="5733029"/>
            <a:ext cx="3418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BD562F8-6650-4782-96E4-54F12E375039}"/>
              </a:ext>
            </a:extLst>
          </p:cNvPr>
          <p:cNvCxnSpPr/>
          <p:nvPr/>
        </p:nvCxnSpPr>
        <p:spPr>
          <a:xfrm flipV="1">
            <a:off x="4867004" y="1604778"/>
            <a:ext cx="0" cy="1986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76895" y="824854"/>
            <a:ext cx="2270867" cy="523220"/>
          </a:xfrm>
          <a:prstGeom prst="rect">
            <a:avLst/>
          </a:prstGeom>
          <a:solidFill>
            <a:srgbClr val="CC0066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 6</a:t>
            </a:r>
            <a:endParaRPr lang="vi-VN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6" grpId="2" animBg="1"/>
      <p:bldP spid="47" grpId="0"/>
      <p:bldP spid="48" grpId="0" animBg="1"/>
      <p:bldP spid="48" grpId="1" animBg="1"/>
      <p:bldP spid="48" grpId="2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xmlns="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8F2451C-4B11-42C5-8AA3-47900C352C2A}"/>
              </a:ext>
            </a:extLst>
          </p:cNvPr>
          <p:cNvSpPr/>
          <p:nvPr/>
        </p:nvSpPr>
        <p:spPr>
          <a:xfrm>
            <a:off x="225713" y="325173"/>
            <a:ext cx="11740574" cy="5858850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484314" y="74030"/>
            <a:ext cx="11223372" cy="644571"/>
            <a:chOff x="1693121" y="114727"/>
            <a:chExt cx="11122547" cy="5825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874049" y="114727"/>
              <a:ext cx="10941619" cy="56677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dự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7,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  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30495"/>
              <a:ext cx="679752" cy="56677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FD8FA-9A6D-49AE-AA23-8A3FF773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3" y="1386049"/>
            <a:ext cx="7900617" cy="4069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2A0287F-05CA-4775-BBCD-28DFB4A5BFA0}"/>
              </a:ext>
            </a:extLst>
          </p:cNvPr>
          <p:cNvSpPr txBox="1"/>
          <p:nvPr/>
        </p:nvSpPr>
        <p:spPr>
          <a:xfrm>
            <a:off x="5929362" y="847440"/>
            <a:ext cx="6262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11D09D3-E59E-441E-BD22-7DFA9DFCA956}"/>
              </a:ext>
            </a:extLst>
          </p:cNvPr>
          <p:cNvSpPr txBox="1"/>
          <p:nvPr/>
        </p:nvSpPr>
        <p:spPr>
          <a:xfrm>
            <a:off x="5929362" y="2160349"/>
            <a:ext cx="59675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du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CB22C6C-AF99-497B-9E15-3727618529D9}"/>
              </a:ext>
            </a:extLst>
          </p:cNvPr>
          <p:cNvSpPr txBox="1"/>
          <p:nvPr/>
        </p:nvSpPr>
        <p:spPr>
          <a:xfrm>
            <a:off x="6096000" y="1413773"/>
            <a:ext cx="59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1, 2, 3, 4, 9, 17, 27, 28, 29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0364 0.123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xmlns="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8F2451C-4B11-42C5-8AA3-47900C352C2A}"/>
              </a:ext>
            </a:extLst>
          </p:cNvPr>
          <p:cNvSpPr/>
          <p:nvPr/>
        </p:nvSpPr>
        <p:spPr>
          <a:xfrm>
            <a:off x="225713" y="609599"/>
            <a:ext cx="11740574" cy="5574423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5ED2250-F533-4F56-8ECA-92B943F32F3B}"/>
              </a:ext>
            </a:extLst>
          </p:cNvPr>
          <p:cNvSpPr/>
          <p:nvPr/>
        </p:nvSpPr>
        <p:spPr>
          <a:xfrm>
            <a:off x="632380" y="163184"/>
            <a:ext cx="11040804" cy="1021586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8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     </a:t>
            </a:r>
          </a:p>
          <a:p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     k</a:t>
            </a:r>
            <a:r>
              <a:rPr lang="en-US" sz="2800" b="1" smtClean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iện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8C0860-2CC4-4E9C-BDDE-5BEDE419BA86}"/>
              </a:ext>
            </a:extLst>
          </p:cNvPr>
          <p:cNvGrpSpPr/>
          <p:nvPr/>
        </p:nvGrpSpPr>
        <p:grpSpPr>
          <a:xfrm>
            <a:off x="406667" y="268420"/>
            <a:ext cx="833194" cy="811113"/>
            <a:chOff x="-2817780" y="2284813"/>
            <a:chExt cx="1143000" cy="1143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C6FAA03-638F-48CC-88ED-97F0C9008C08}"/>
                </a:ext>
              </a:extLst>
            </p:cNvPr>
            <p:cNvSpPr/>
            <p:nvPr/>
          </p:nvSpPr>
          <p:spPr>
            <a:xfrm>
              <a:off x="-2817780" y="2284813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AD0ACBE-8A03-4F23-ADF9-BFB835100BE6}"/>
                </a:ext>
              </a:extLst>
            </p:cNvPr>
            <p:cNvSpPr/>
            <p:nvPr/>
          </p:nvSpPr>
          <p:spPr>
            <a:xfrm>
              <a:off x="-2631512" y="2476500"/>
              <a:ext cx="762000" cy="76200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EF627F-BEB4-4E09-880A-865B72B0F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4662" l="2743" r="96730">
                        <a14:foregroundMark x1="18354" y1="12782" x2="18354" y2="12782"/>
                        <a14:foregroundMark x1="10232" y1="10150" x2="64768" y2="10376"/>
                        <a14:foregroundMark x1="46097" y1="7068" x2="46097" y2="7068"/>
                        <a14:foregroundMark x1="88713" y1="11654" x2="88713" y2="11654"/>
                        <a14:foregroundMark x1="90823" y1="12782" x2="88502" y2="51128"/>
                        <a14:foregroundMark x1="70253" y1="9624" x2="92089" y2="11504"/>
                        <a14:foregroundMark x1="91034" y1="7068" x2="90506" y2="10902"/>
                        <a14:foregroundMark x1="89451" y1="53910" x2="84599" y2="88496"/>
                        <a14:foregroundMark x1="93354" y1="68120" x2="86392" y2="91654"/>
                        <a14:foregroundMark x1="96730" y1="68496" x2="89451" y2="91654"/>
                        <a14:foregroundMark x1="45886" y1="89098" x2="84599" y2="91278"/>
                        <a14:foregroundMark x1="9705" y1="16466" x2="6646" y2="59098"/>
                        <a14:foregroundMark x1="8122" y1="62030" x2="8122" y2="84060"/>
                        <a14:foregroundMark x1="8439" y1="89098" x2="37764" y2="90902"/>
                        <a14:foregroundMark x1="7911" y1="94662" x2="7911" y2="94662"/>
                        <a14:foregroundMark x1="7911" y1="93158" x2="12869" y2="93158"/>
                        <a14:foregroundMark x1="8122" y1="8872" x2="8439" y2="21128"/>
                        <a14:foregroundMark x1="94726" y1="10752" x2="94726" y2="10752"/>
                        <a14:foregroundMark x1="5274" y1="30752" x2="5274" y2="30752"/>
                        <a14:foregroundMark x1="4325" y1="29098" x2="4325" y2="29098"/>
                        <a14:foregroundMark x1="4325" y1="8346" x2="4325" y2="8346"/>
                        <a14:foregroundMark x1="2743" y1="63534" x2="2743" y2="63534"/>
                        <a14:foregroundMark x1="7911" y1="59098" x2="7911" y2="59098"/>
                        <a14:foregroundMark x1="70570" y1="6842" x2="70570" y2="6842"/>
                        <a14:foregroundMark x1="90823" y1="6842" x2="90823" y2="6842"/>
                        <a14:foregroundMark x1="59916" y1="6466" x2="59916" y2="6466"/>
                        <a14:foregroundMark x1="46414" y1="5564" x2="46414" y2="5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1" y="1079533"/>
            <a:ext cx="3684277" cy="516886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302AA6B-F14B-4F7F-A643-0471730CF2CE}"/>
              </a:ext>
            </a:extLst>
          </p:cNvPr>
          <p:cNvSpPr/>
          <p:nvPr/>
        </p:nvSpPr>
        <p:spPr>
          <a:xfrm>
            <a:off x="2287438" y="4386157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D3C0011B-2DC4-454D-AC7A-C0DB749C93C8}"/>
              </a:ext>
            </a:extLst>
          </p:cNvPr>
          <p:cNvSpPr/>
          <p:nvPr/>
        </p:nvSpPr>
        <p:spPr>
          <a:xfrm>
            <a:off x="1938363" y="4582091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E3FB1ED3-2B7F-4FF7-B35A-155B571E5C78}"/>
              </a:ext>
            </a:extLst>
          </p:cNvPr>
          <p:cNvSpPr/>
          <p:nvPr/>
        </p:nvSpPr>
        <p:spPr>
          <a:xfrm>
            <a:off x="2282904" y="4805858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C973C84-8879-424C-9367-125554CFB405}"/>
              </a:ext>
            </a:extLst>
          </p:cNvPr>
          <p:cNvSpPr/>
          <p:nvPr/>
        </p:nvSpPr>
        <p:spPr>
          <a:xfrm>
            <a:off x="3636512" y="4796106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2A27ABBA-97A9-4BE0-AF91-5366F0C07F76}"/>
              </a:ext>
            </a:extLst>
          </p:cNvPr>
          <p:cNvSpPr/>
          <p:nvPr/>
        </p:nvSpPr>
        <p:spPr>
          <a:xfrm>
            <a:off x="4997490" y="1843890"/>
            <a:ext cx="6775409" cy="3310998"/>
          </a:xfrm>
          <a:prstGeom prst="roundRect">
            <a:avLst/>
          </a:prstGeom>
          <a:solidFill>
            <a:srgbClr val="DBE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Ngày15 - 5: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76E752-AB5F-4C82-A98E-C8401E8D4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977190" y="864432"/>
            <a:ext cx="8237619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  <a:latin typeface="UTM Avo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  <a:latin typeface="UTM Avo" panose="020406030505060202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45455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957128" y="3046990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426679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85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B333BD2-9540-46B4-9167-8B3958C8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C 0.00378 -0.00046 0.00808 -0.00115 0.01224 -0.00162 C 0.01849 -0.00208 0.02448 -0.00254 0.03073 -0.00324 C 0.03425 -0.00347 0.0375 -0.00439 0.04076 -0.00439 L 0.10912 -0.00324 C 0.11133 -0.003 0.12305 -0.00046 0.1254 -4.44444E-6 C 0.12917 0.00162 0.13256 0.00394 0.13672 0.00487 C 0.1392 0.00533 0.1418 0.00625 0.14389 0.00672 C 0.15573 0.00973 0.14336 0.00695 0.15274 0.00996 C 0.15495 0.01042 0.15704 0.01065 0.15899 0.01158 C 0.16016 0.01181 0.16159 0.01274 0.16277 0.0132 C 0.16433 0.01366 0.16615 0.01389 0.16771 0.01482 C 0.17123 0.0169 0.17448 0.01899 0.17774 0.0213 C 0.18034 0.02338 0.1823 0.02662 0.18503 0.02801 C 0.19415 0.03172 0.19037 0.0294 0.19636 0.0345 C 0.19883 0.03936 0.19883 0.04028 0.20274 0.04422 C 0.20365 0.04537 0.20482 0.04607 0.20625 0.04746 C 0.21342 0.06158 0.20391 0.04491 0.2125 0.05417 C 0.21368 0.05533 0.21407 0.05741 0.21498 0.05926 C 0.21602 0.06042 0.21745 0.06088 0.21875 0.0625 C 0.2254 0.06945 0.2198 0.06528 0.22514 0.06922 " pathEditMode="relative" rAng="0" ptsTypes="AAAAAAAAAAAAAAAAAAAAA">
                                      <p:cBhvr>
                                        <p:cTn id="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4607 C 0.00208 -0.04699 0.00468 -0.04746 0.0069 -0.04885 C 0.00833 -0.05 0.00885 -0.05209 0.01002 -0.05324 C 0.01484 -0.05903 0.01237 -0.05324 0.01731 -0.06204 C 0.01888 -0.06505 0.01979 -0.06852 0.02148 -0.07084 C 0.02864 -0.08125 0.02526 -0.07755 0.03099 -0.08287 C 0.03672 -0.09537 0.02877 -0.08056 0.03593 -0.08866 C 0.03698 -0.08959 0.03711 -0.0919 0.03802 -0.09283 C 0.03984 -0.09537 0.04218 -0.09676 0.0444 -0.09885 C 0.04544 -0.09977 0.04622 -0.10116 0.04752 -0.10185 C 0.04882 -0.10278 0.05026 -0.10348 0.05143 -0.10486 C 0.05299 -0.10579 0.05442 -0.10718 0.0556 -0.10926 C 0.0569 -0.11042 0.05755 -0.1125 0.05885 -0.11366 C 0.06015 -0.11459 0.06172 -0.11435 0.06302 -0.11505 C 0.06406 -0.11528 0.06497 -0.11574 0.06601 -0.11621 L 0.07851 -0.12801 L 0.08164 -0.13102 C 0.08268 -0.13218 0.08372 -0.1331 0.08476 -0.13403 C 0.09843 -0.1463 0.08255 -0.13218 0.09414 -0.14121 C 0.09518 -0.14213 0.09596 -0.14329 0.09713 -0.14422 C 0.09791 -0.14491 0.09922 -0.14491 0.10026 -0.1456 C 0.10143 -0.1463 0.10221 -0.14792 0.10325 -0.14861 C 0.10507 -0.14954 0.10677 -0.14954 0.10846 -0.15023 C 0.10989 -0.15093 0.11132 -0.15232 0.11263 -0.15324 C 0.11406 -0.15394 0.11549 -0.15394 0.11692 -0.15463 C 0.12422 -0.15764 0.11458 -0.15463 0.12513 -0.15764 C 0.13385 -0.16366 0.12448 -0.15764 0.1345 -0.16204 C 0.13619 -0.16273 0.13776 -0.16389 0.13958 -0.16482 C 0.14062 -0.16551 0.14166 -0.16574 0.1427 -0.16621 C 0.15143 -0.16991 0.1483 -0.16875 0.15716 -0.17084 C 0.16432 -0.17385 0.15586 -0.16991 0.16862 -0.175 C 0.17304 -0.17685 0.1707 -0.17685 0.17591 -0.17801 C 0.17838 -0.17848 0.18073 -0.17871 0.1832 -0.1794 C 0.18463 -0.17986 0.18593 -0.18079 0.18737 -0.18102 C 0.19218 -0.18195 0.19687 -0.18287 0.20182 -0.1838 C 0.20429 -0.18449 0.20677 -0.18473 0.20898 -0.18542 C 0.21549 -0.18681 0.21575 -0.18681 0.22265 -0.18843 C 0.22526 -0.18889 0.22799 -0.18912 0.23073 -0.18982 C 0.24297 -0.19236 0.22317 -0.19005 0.24323 -0.19236 C 0.25481 -0.19398 0.26276 -0.19445 0.27435 -0.19537 C 0.27786 -0.19607 0.28125 -0.19653 0.28476 -0.19676 C 0.28489 -0.19676 0.34062 -0.19954 0.36341 -0.19398 C 0.36484 -0.19375 0.36627 -0.19306 0.36757 -0.19236 C 0.37252 -0.19098 0.37252 -0.19144 0.37708 -0.18982 C 0.37812 -0.18935 0.37903 -0.18843 0.38007 -0.18843 C 0.38177 -0.18773 0.38359 -0.18773 0.38528 -0.18681 C 0.38698 -0.18611 0.38867 -0.18473 0.39036 -0.1838 C 0.39713 -0.18102 0.39791 -0.18125 0.4039 -0.1794 C 0.41145 -0.17685 0.40468 -0.17894 0.41315 -0.175 C 0.41653 -0.17361 0.41927 -0.17315 0.42252 -0.17223 C 0.43216 -0.16852 0.41862 -0.17315 0.42877 -0.16783 C 0.43033 -0.1669 0.43216 -0.16667 0.43385 -0.16621 C 0.43541 -0.16505 0.43672 -0.16412 0.43815 -0.16343 C 0.43919 -0.16273 0.44023 -0.16273 0.44127 -0.16204 C 0.4427 -0.16065 0.44388 -0.1588 0.44544 -0.15764 C 0.44635 -0.15672 0.44752 -0.15672 0.44843 -0.15602 C 0.45039 -0.15463 0.45195 -0.15301 0.45364 -0.15162 C 0.45468 -0.15093 0.45573 -0.15093 0.45677 -0.15023 C 0.45885 -0.14885 0.46093 -0.14723 0.46302 -0.1456 C 0.47252 -0.13773 0.46731 -0.14028 0.47864 -0.1294 L 0.48476 -0.12361 C 0.48567 -0.12269 0.48672 -0.12176 0.48776 -0.1206 C 0.48945 -0.11922 0.49127 -0.11806 0.4931 -0.11621 C 0.49414 -0.11528 0.49505 -0.11412 0.49622 -0.11366 C 0.49817 -0.11227 0.50052 -0.1125 0.50234 -0.11065 C 0.51028 -0.10348 0.50052 -0.11273 0.50872 -0.10348 C 0.5095 -0.10185 0.5108 -0.10116 0.51185 -0.10047 C 0.51289 -0.09931 0.51731 -0.09398 0.51875 -0.09283 C 0.51979 -0.09236 0.52083 -0.0919 0.522 -0.09144 C 0.52304 -0.09028 0.52395 -0.08843 0.52513 -0.08727 C 0.52604 -0.08588 0.52721 -0.08519 0.52825 -0.08426 C 0.53906 -0.0706 0.5306 -0.07894 0.53763 -0.07246 C 0.53958 -0.06435 0.53763 -0.07176 0.54075 -0.06366 C 0.54596 -0.0507 0.53984 -0.06412 0.54492 -0.05324 C 0.54531 -0.05185 0.54531 -0.05023 0.54596 -0.04885 C 0.54661 -0.04769 0.54817 -0.04746 0.54908 -0.04607 C 0.55013 -0.04398 0.55013 -0.04213 0.55013 -0.03982 " pathEditMode="relative" rAng="0" ptsTypes="AAAAAAAAAAAA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7315 C 0.00885 -0.07593 0.01172 -0.07871 0.01432 -0.08195 C 0.02187 -0.09121 0.01627 -0.0875 0.0233 -0.09074 C 0.02435 -0.0919 0.02539 -0.09306 0.0263 -0.09422 C 0.0276 -0.09607 0.0289 -0.09815 0.03034 -0.09954 C 0.03112 -0.10047 0.03242 -0.1007 0.03346 -0.10139 C 0.03502 -0.10255 0.03659 -0.10371 0.03854 -0.1051 C 0.03971 -0.10556 0.04114 -0.10579 0.04231 -0.10672 C 0.04388 -0.10764 0.04505 -0.10949 0.04635 -0.11042 C 0.04843 -0.11135 0.05039 -0.11135 0.05247 -0.11204 C 0.05586 -0.11297 0.05924 -0.11343 0.0625 -0.11528 C 0.06966 -0.11968 0.06054 -0.11435 0.06953 -0.11875 C 0.07057 -0.11945 0.07148 -0.12014 0.07252 -0.1206 C 0.07734 -0.12315 0.07617 -0.12223 0.08164 -0.12408 C 0.08424 -0.12547 0.08698 -0.12662 0.08945 -0.12778 C 0.09088 -0.12848 0.09231 -0.12871 0.09349 -0.12963 C 0.09453 -0.1301 0.09557 -0.13079 0.09661 -0.13125 C 0.0983 -0.13195 0.1 -0.13264 0.10169 -0.1331 C 0.10442 -0.13403 0.1069 -0.13611 0.10963 -0.13658 L 0.11875 -0.13843 C 0.12122 -0.13889 0.1233 -0.14005 0.12578 -0.14028 C 0.13242 -0.14098 0.13906 -0.14167 0.1457 -0.14167 L 0.31758 -0.14028 C 0.32304 -0.14005 0.32877 -0.13935 0.33463 -0.13843 C 0.33633 -0.1382 0.33776 -0.13704 0.33945 -0.13658 C 0.34401 -0.13565 0.3539 -0.13449 0.35859 -0.1331 C 0.38333 -0.12639 0.35495 -0.13218 0.37773 -0.12778 L 0.38554 -0.12408 C 0.38698 -0.12361 0.38841 -0.12338 0.38958 -0.12246 C 0.39062 -0.12199 0.39166 -0.12107 0.39271 -0.1206 C 0.39752 -0.11922 0.40677 -0.11713 0.40677 -0.1169 C 0.41575 -0.11088 0.40781 -0.11598 0.41692 -0.11204 C 0.41797 -0.11158 0.41875 -0.11065 0.41979 -0.11042 C 0.42252 -0.10949 0.42513 -0.10903 0.42786 -0.10857 C 0.43685 -0.10047 0.42565 -0.10973 0.43984 -0.10139 L 0.44596 -0.09792 C 0.44687 -0.09723 0.44778 -0.09653 0.44896 -0.09607 C 0.45026 -0.09537 0.45169 -0.09514 0.45286 -0.09422 C 0.4625 -0.08797 0.45104 -0.09283 0.46198 -0.08889 C 0.47565 -0.07685 0.45547 -0.09375 0.47096 -0.08357 C 0.47213 -0.08287 0.47304 -0.08125 0.47409 -0.08033 C 0.4763 -0.07778 0.47838 -0.07824 0.48112 -0.07662 C 0.48242 -0.0757 0.48372 -0.07408 0.48502 -0.07315 C 0.48802 -0.07107 0.49101 -0.06945 0.49414 -0.06783 C 0.49505 -0.06713 0.49609 -0.06667 0.49713 -0.06598 C 0.50312 -0.06181 0.50039 -0.06343 0.50508 -0.06065 C 0.50612 -0.05949 0.50716 -0.0581 0.5082 -0.05718 C 0.50911 -0.05648 0.51015 -0.05625 0.5112 -0.05533 C 0.52148 -0.04537 0.51341 -0.0507 0.52018 -0.04653 C 0.53333 -0.02917 0.51745 -0.04908 0.52734 -0.03935 C 0.53815 -0.02871 0.52877 -0.03658 0.53724 -0.02709 C 0.53854 -0.02593 0.53997 -0.025 0.54127 -0.02385 C 0.54231 -0.02246 0.5431 -0.0213 0.54427 -0.02037 C 0.54817 -0.01667 0.54674 -0.0206 0.55026 -0.01505 C 0.55377 -0.00926 0.55703 -0.00162 0.56146 0.00277 C 0.56224 0.0037 0.56341 0.00416 0.56445 0.00463 C 0.5664 0.00972 0.56653 0.01088 0.5694 0.01504 C 0.57044 0.01666 0.57148 0.01713 0.57239 0.01875 C 0.57356 0.02037 0.57422 0.02222 0.57552 0.02407 C 0.57617 0.02523 0.57747 0.02615 0.57851 0.02754 C 0.57955 0.02916 0.58034 0.03125 0.58151 0.03287 C 0.58229 0.03402 0.58359 0.03495 0.58437 0.03634 C 0.58567 0.03819 0.58659 0.03981 0.58737 0.04166 C 0.58828 0.04352 0.58867 0.0456 0.58945 0.04699 C 0.59062 0.04884 0.59218 0.0493 0.59349 0.05069 L 0.60351 0.07685 L 0.60755 0.0875 C 0.60989 0.1 0.60846 0.09514 0.61159 0.10347 C 0.61198 0.10578 0.61211 0.1081 0.61263 0.11065 C 0.61458 0.12315 0.61458 0.11713 0.61458 0.12315 " pathEditMode="relative" rAng="0" ptsTypes="AAAAAAAAAAAAAAAA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02 0.02894 0.00859 0.01019 0.06028 0.04144 C 0.07461 0.05 0.07773 0.04977 0.08737 0.06111 C 0.09153 0.06598 0.09609 0.07014 0.09961 0.07639 C 0.10429 0.08449 0.1082 0.09352 0.11328 0.10047 C 0.12669 0.11829 0.11731 0.1051 0.14036 0.14861 C 0.14609 0.15949 0.15195 0.17014 0.15755 0.18125 C 0.16276 0.19121 0.16744 0.20186 0.17252 0.21181 C 0.17773 0.22223 0.1832 0.23218 0.18841 0.2426 C 0.19101 0.24746 0.19375 0.25209 0.19583 0.25787 C 0.19869 0.26574 0.20182 0.27361 0.20442 0.28195 C 0.20716 0.29028 0.20924 0.29954 0.21198 0.30811 C 0.21354 0.3132 0.21536 0.31806 0.21692 0.32338 C 0.2207 0.33635 0.22591 0.34838 0.22799 0.36274 C 0.22838 0.36574 0.22864 0.36852 0.22916 0.37153 C 0.23007 0.37709 0.23385 0.39445 0.23411 0.39561 C 0.23476 0.39861 0.2358 0.40116 0.23659 0.40417 C 0.24492 0.44121 0.23828 0.4169 0.24388 0.43704 C 0.24466 0.44329 0.24531 0.45047 0.24635 0.45672 C 0.24713 0.46111 0.24765 0.46574 0.24882 0.46991 L 0.25013 0.47408 " pathEditMode="relative" rAng="0" ptsTypes="AAAAAAAAAAAAAAAAAAAAA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42807"/>
            <a:ext cx="1048423" cy="939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77559-99B8-4FFC-BDB1-B6B7AC6FF703}"/>
              </a:ext>
            </a:extLst>
          </p:cNvPr>
          <p:cNvSpPr txBox="1"/>
          <p:nvPr/>
        </p:nvSpPr>
        <p:spPr>
          <a:xfrm>
            <a:off x="1598687" y="1785609"/>
            <a:ext cx="3214613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EC2E-BF06-4DCF-B716-038FFD18A9CD}"/>
              </a:ext>
            </a:extLst>
          </p:cNvPr>
          <p:cNvSpPr txBox="1"/>
          <p:nvPr/>
        </p:nvSpPr>
        <p:spPr>
          <a:xfrm>
            <a:off x="2053032" y="335807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59869" y="312032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xmlns="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xmlns="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xmlns="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xmlns="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xmlns="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xmlns="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xmlns="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xmlns="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xmlns="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xmlns="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46" y="102056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20295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77559-99B8-4FFC-BDB1-B6B7AC6FF703}"/>
              </a:ext>
            </a:extLst>
          </p:cNvPr>
          <p:cNvSpPr txBox="1"/>
          <p:nvPr/>
        </p:nvSpPr>
        <p:spPr>
          <a:xfrm>
            <a:off x="1726691" y="1495563"/>
            <a:ext cx="3051023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</a:p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Ba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94029" y="32434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xmlns="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xmlns="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xmlns="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xmlns="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xmlns="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xmlns="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xmlns="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xmlns="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xmlns="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xmlns="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2" y="1108346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76183"/>
            <a:ext cx="1011190" cy="906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77559-99B8-4FFC-BDB1-B6B7AC6FF703}"/>
              </a:ext>
            </a:extLst>
          </p:cNvPr>
          <p:cNvSpPr txBox="1"/>
          <p:nvPr/>
        </p:nvSpPr>
        <p:spPr>
          <a:xfrm>
            <a:off x="1598687" y="1868561"/>
            <a:ext cx="3347907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31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83659" y="289308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xmlns="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xmlns="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xmlns="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xmlns="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xmlns="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xmlns="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xmlns="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xmlns="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xmlns="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xmlns="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1" y="1102157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53191"/>
            <a:ext cx="1027771" cy="921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77559-99B8-4FFC-BDB1-B6B7AC6FF703}"/>
              </a:ext>
            </a:extLst>
          </p:cNvPr>
          <p:cNvSpPr txBox="1"/>
          <p:nvPr/>
        </p:nvSpPr>
        <p:spPr>
          <a:xfrm>
            <a:off x="1702289" y="1352905"/>
            <a:ext cx="2843817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EC2E-BF06-4DCF-B716-038FFD18A9CD}"/>
              </a:ext>
            </a:extLst>
          </p:cNvPr>
          <p:cNvSpPr txBox="1"/>
          <p:nvPr/>
        </p:nvSpPr>
        <p:spPr>
          <a:xfrm>
            <a:off x="1926612" y="3195100"/>
            <a:ext cx="2395172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38612" y="209037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xmlns="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xmlns="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 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xmlns="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xmlns="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xmlns="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xmlns="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xmlns="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83778" y="452874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xmlns="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xmlns="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xmlns="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8" y="101058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18520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77559-99B8-4FFC-BDB1-B6B7AC6FF703}"/>
              </a:ext>
            </a:extLst>
          </p:cNvPr>
          <p:cNvSpPr txBox="1"/>
          <p:nvPr/>
        </p:nvSpPr>
        <p:spPr>
          <a:xfrm>
            <a:off x="1587529" y="1239940"/>
            <a:ext cx="3530571" cy="1815882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23 </a:t>
            </a:r>
            <a:r>
              <a:rPr lang="en-US" sz="2800" b="1" dirty="0" err="1">
                <a:latin typeface="UTM Avo" panose="02040603050506020204" pitchFamily="18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</a:rPr>
              <a:t> 3. </a:t>
            </a:r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EC2E-BF06-4DCF-B716-038FFD18A9CD}"/>
              </a:ext>
            </a:extLst>
          </p:cNvPr>
          <p:cNvSpPr txBox="1"/>
          <p:nvPr/>
        </p:nvSpPr>
        <p:spPr>
          <a:xfrm>
            <a:off x="2222606" y="3553902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614024" y="20001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xmlns="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xmlns="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5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xmlns="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xmlns="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xmlns="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xmlns="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xmlns="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543892" y="4434554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xmlns="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xmlns="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xmlns="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6" y="970014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308177" y="363781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59179" y="3579086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47846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(tiết 2)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267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47846" y="2118923"/>
            <a:ext cx="5455657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dụng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09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4479" y="-287926"/>
            <a:ext cx="6011443" cy="8280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8999" y="5891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21700" y="846551"/>
            <a:ext cx="335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53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dStar\Desktop\GA Chị Thúy\z5200125333856_74019043037b42c6dc01de8e45c1641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5307" r="9418" b="5638"/>
          <a:stretch/>
        </p:blipFill>
        <p:spPr bwMode="auto">
          <a:xfrm rot="16200000">
            <a:off x="1133475" y="60325"/>
            <a:ext cx="5587999" cy="74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34300" y="1028700"/>
            <a:ext cx="44577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/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15thì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999" y="17321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8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50844" y="196334"/>
            <a:ext cx="4826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b="5185"/>
          <a:stretch/>
        </p:blipFill>
        <p:spPr>
          <a:xfrm rot="16200000">
            <a:off x="1180836" y="-264"/>
            <a:ext cx="4724928" cy="650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4600" y="1050332"/>
            <a:ext cx="4483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643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dStar\Desktop\GA Chị Thúy\z5200116993418_269e96a54a300f41a84d4cdbba082b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213" y="61911"/>
            <a:ext cx="6083301" cy="7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70798" y="784124"/>
            <a:ext cx="35687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99" y="58916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3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xmlns="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12979"/>
              </p:ext>
            </p:extLst>
          </p:nvPr>
        </p:nvGraphicFramePr>
        <p:xfrm>
          <a:off x="63503" y="342900"/>
          <a:ext cx="12001500" cy="5702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xmlns="" val="188417795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082237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61960582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4942099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7114384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17077636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3264085957"/>
                    </a:ext>
                  </a:extLst>
                </a:gridCol>
              </a:tblGrid>
              <a:tr h="119006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Lịch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dự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báo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tiết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4000" b="1" dirty="0" smtClean="0">
                          <a:latin typeface="UTM Avo" panose="02040603050506020204" pitchFamily="18" charset="0"/>
                        </a:rPr>
                        <a:t> 2</a:t>
                      </a:r>
                      <a:endParaRPr lang="en-US" sz="4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2377294"/>
                  </a:ext>
                </a:extLst>
              </a:tr>
              <a:tr h="96164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2958212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5148591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7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3968498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13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14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18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837796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20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23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25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333523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27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7335589"/>
                  </a:ext>
                </a:extLst>
              </a:tr>
            </a:tbl>
          </a:graphicData>
        </a:graphic>
      </p:graphicFrame>
      <p:pic>
        <p:nvPicPr>
          <p:cNvPr id="4" name="Picture 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5575299" y="25400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7150099" y="25400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9118599" y="25400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10617199" y="25400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5473699" y="32766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7253709" y="32766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8808294" y="32766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10626724" y="3282950"/>
            <a:ext cx="536996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302465" y="39433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156665" y="39433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3911599" y="39433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5679651" y="39433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7364833" y="394335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9014246" y="394335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10687259" y="394335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69029" y="465455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5717328" y="464185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3898476" y="46609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145875" y="4660900"/>
            <a:ext cx="619125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9045574" y="46609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10890310" y="4718050"/>
            <a:ext cx="641228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63523" y="5384800"/>
            <a:ext cx="63402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156665" y="5397500"/>
            <a:ext cx="613939" cy="5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827883" y="5397501"/>
            <a:ext cx="591718" cy="5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5742197" y="5397500"/>
            <a:ext cx="558373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3990389" y="3235325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7235080" y="474345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2055065" y="321945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332209" y="3248025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6426200"/>
            <a:ext cx="121920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811323" y="6072257"/>
            <a:ext cx="49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xmlns="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39180"/>
              </p:ext>
            </p:extLst>
          </p:nvPr>
        </p:nvGraphicFramePr>
        <p:xfrm>
          <a:off x="63503" y="342900"/>
          <a:ext cx="12001500" cy="5702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xmlns="" val="188417795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082237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61960582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4942099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171143849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417077636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3264085957"/>
                    </a:ext>
                  </a:extLst>
                </a:gridCol>
              </a:tblGrid>
              <a:tr h="119006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Lịch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dự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báo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UTM Avo" panose="02040603050506020204" pitchFamily="18" charset="0"/>
                        </a:rPr>
                        <a:t>tiết</a:t>
                      </a:r>
                      <a:r>
                        <a:rPr lang="en-US" sz="4000" b="1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4000" b="1" dirty="0" smtClean="0">
                          <a:latin typeface="UTM Avo" panose="02040603050506020204" pitchFamily="18" charset="0"/>
                        </a:rPr>
                        <a:t> 3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2377294"/>
                  </a:ext>
                </a:extLst>
              </a:tr>
              <a:tr h="96164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2958212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5148591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4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7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9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3968498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13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14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16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17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837796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19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20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21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22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23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24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8333523"/>
                  </a:ext>
                </a:extLst>
              </a:tr>
              <a:tr h="710119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25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26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27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28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latin typeface="UTM Avo" panose="02040603050506020204" pitchFamily="18" charset="0"/>
                        </a:rPr>
                        <a:t>29</a:t>
                      </a:r>
                      <a:endParaRPr lang="en-US" sz="36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30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7335589"/>
                  </a:ext>
                </a:extLst>
              </a:tr>
            </a:tbl>
          </a:graphicData>
        </a:graphic>
      </p:graphicFrame>
      <p:pic>
        <p:nvPicPr>
          <p:cNvPr id="8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5426146" y="5468937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8808294" y="32766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302465" y="323850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ộ Vector Của Các Biểu Tượng Mặt Trời Bộ Sưu Tập Vẽ Mặt Trời Khác Nhau Khái  Niệm Hình Ảnh Mùa Hè Bộ Biểu Tượng Hình minh họa Sẵn có - T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7" t="63007" b="5123"/>
          <a:stretch/>
        </p:blipFill>
        <p:spPr bwMode="auto">
          <a:xfrm>
            <a:off x="2258265" y="3282950"/>
            <a:ext cx="6191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9151346" y="5468937"/>
            <a:ext cx="558373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3990389" y="3235325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7235080" y="25908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8849135" y="25908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10582906" y="25908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7269993" y="32766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10687259" y="32385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198112" y="40259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3898476" y="3984625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239191" y="40005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5473699" y="396875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7282258" y="3984625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8827130" y="39624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10762303" y="39751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2156665" y="4660900"/>
            <a:ext cx="648433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0930" y="4692650"/>
            <a:ext cx="702497" cy="615950"/>
            <a:chOff x="350930" y="4673600"/>
            <a:chExt cx="702497" cy="615950"/>
          </a:xfrm>
        </p:grpSpPr>
        <p:pic>
          <p:nvPicPr>
            <p:cNvPr id="19" name="Picture 18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387133" y="5345112"/>
            <a:ext cx="702497" cy="615950"/>
            <a:chOff x="350930" y="4673600"/>
            <a:chExt cx="702497" cy="615950"/>
          </a:xfrm>
        </p:grpSpPr>
        <p:pic>
          <p:nvPicPr>
            <p:cNvPr id="51" name="Picture 50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7208047" y="4673600"/>
            <a:ext cx="702497" cy="615950"/>
            <a:chOff x="350930" y="4673600"/>
            <a:chExt cx="702497" cy="615950"/>
          </a:xfrm>
        </p:grpSpPr>
        <p:pic>
          <p:nvPicPr>
            <p:cNvPr id="54" name="Picture 53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5476745" y="4641850"/>
            <a:ext cx="702497" cy="615950"/>
            <a:chOff x="350930" y="4673600"/>
            <a:chExt cx="702497" cy="615950"/>
          </a:xfrm>
        </p:grpSpPr>
        <p:pic>
          <p:nvPicPr>
            <p:cNvPr id="57" name="Picture 56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3754389" y="4673600"/>
            <a:ext cx="702497" cy="615950"/>
            <a:chOff x="350930" y="4673600"/>
            <a:chExt cx="702497" cy="615950"/>
          </a:xfrm>
        </p:grpSpPr>
        <p:pic>
          <p:nvPicPr>
            <p:cNvPr id="60" name="Picture 59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8977514" y="4673600"/>
            <a:ext cx="702497" cy="615950"/>
            <a:chOff x="350930" y="4673600"/>
            <a:chExt cx="702497" cy="615950"/>
          </a:xfrm>
        </p:grpSpPr>
        <p:pic>
          <p:nvPicPr>
            <p:cNvPr id="63" name="Picture 62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10708239" y="4635500"/>
            <a:ext cx="702497" cy="615950"/>
            <a:chOff x="350930" y="4673600"/>
            <a:chExt cx="702497" cy="615950"/>
          </a:xfrm>
        </p:grpSpPr>
        <p:pic>
          <p:nvPicPr>
            <p:cNvPr id="66" name="Picture 65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197154" y="5372100"/>
            <a:ext cx="702497" cy="615950"/>
            <a:chOff x="350930" y="4673600"/>
            <a:chExt cx="702497" cy="615950"/>
          </a:xfrm>
        </p:grpSpPr>
        <p:pic>
          <p:nvPicPr>
            <p:cNvPr id="69" name="Picture 68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/>
          <p:cNvGrpSpPr/>
          <p:nvPr/>
        </p:nvGrpSpPr>
        <p:grpSpPr>
          <a:xfrm>
            <a:off x="3701807" y="5397500"/>
            <a:ext cx="702497" cy="615950"/>
            <a:chOff x="350930" y="4673600"/>
            <a:chExt cx="702497" cy="615950"/>
          </a:xfrm>
        </p:grpSpPr>
        <p:pic>
          <p:nvPicPr>
            <p:cNvPr id="72" name="Picture 71" descr="Bộ Vector Của Các Biểu Tượng Mặt Trời Bộ Sưu Tập Vẽ Mặt Trời Khác Nhau Khái  Niệm Hình Ảnh Mùa Hè Bộ Biểu Tượng Hình minh họa Sẵn có - Tải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77" t="63007" b="5123"/>
            <a:stretch/>
          </p:blipFill>
          <p:spPr bwMode="auto">
            <a:xfrm>
              <a:off x="350930" y="4673600"/>
              <a:ext cx="429597" cy="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Hướng dẫn cách vẽ đám mây đơn giản với 6 bước cơ bản - Thiết kế nhà đẹ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22285" r="1200" b="61619"/>
            <a:stretch/>
          </p:blipFill>
          <p:spPr bwMode="auto">
            <a:xfrm>
              <a:off x="375066" y="4914900"/>
              <a:ext cx="678361" cy="37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4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5626099" y="33020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8" descr="Hướng dẫn cách vẽ đám mây đơn giản với 6 bước cơ bản - Thiết kế nhà đẹ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0" t="22285" r="1200" b="61619"/>
          <a:stretch/>
        </p:blipFill>
        <p:spPr bwMode="auto">
          <a:xfrm>
            <a:off x="10687259" y="5486400"/>
            <a:ext cx="8278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4" descr="Hướng dẫn cách vẽ đám mây đang mưa - Thích v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69000" b="58730"/>
          <a:stretch/>
        </p:blipFill>
        <p:spPr bwMode="auto">
          <a:xfrm>
            <a:off x="7269993" y="5392737"/>
            <a:ext cx="558373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6426200"/>
            <a:ext cx="121920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811323" y="6072257"/>
            <a:ext cx="498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8484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3844</TotalTime>
  <Words>1158</Words>
  <Application>Microsoft Office PowerPoint</Application>
  <PresentationFormat>Custom</PresentationFormat>
  <Paragraphs>337</Paragraphs>
  <Slides>29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69: Ngày – Tháng (tiết 2)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RedStar</cp:lastModifiedBy>
  <cp:revision>417</cp:revision>
  <dcterms:created xsi:type="dcterms:W3CDTF">2021-07-12T03:44:38Z</dcterms:created>
  <dcterms:modified xsi:type="dcterms:W3CDTF">2024-02-28T05:52:14Z</dcterms:modified>
</cp:coreProperties>
</file>