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9" r:id="rId1"/>
  </p:sldMasterIdLst>
  <p:notesMasterIdLst>
    <p:notesMasterId r:id="rId21"/>
  </p:notesMasterIdLst>
  <p:sldIdLst>
    <p:sldId id="339" r:id="rId2"/>
    <p:sldId id="353" r:id="rId3"/>
    <p:sldId id="354" r:id="rId4"/>
    <p:sldId id="326" r:id="rId5"/>
    <p:sldId id="341" r:id="rId6"/>
    <p:sldId id="342" r:id="rId7"/>
    <p:sldId id="345" r:id="rId8"/>
    <p:sldId id="344" r:id="rId9"/>
    <p:sldId id="346" r:id="rId10"/>
    <p:sldId id="347" r:id="rId11"/>
    <p:sldId id="351" r:id="rId12"/>
    <p:sldId id="352" r:id="rId13"/>
    <p:sldId id="355" r:id="rId14"/>
    <p:sldId id="356" r:id="rId15"/>
    <p:sldId id="349" r:id="rId16"/>
    <p:sldId id="336" r:id="rId17"/>
    <p:sldId id="322" r:id="rId18"/>
    <p:sldId id="319" r:id="rId19"/>
    <p:sldId id="320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微软雅黑" pitchFamily="34" charset="-122"/>
      <p:regular r:id="rId27"/>
      <p:bold r:id="rId28"/>
    </p:embeddedFont>
    <p:embeddedFont>
      <p:font typeface="HP001 5 hàng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CCFF"/>
    <a:srgbClr val="0000FF"/>
    <a:srgbClr val="FF8119"/>
    <a:srgbClr val="FF7707"/>
    <a:srgbClr val="FFAF6C"/>
    <a:srgbClr val="FFFFFF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76" autoAdjust="0"/>
    <p:restoredTop sz="94660" autoAdjust="0"/>
  </p:normalViewPr>
  <p:slideViewPr>
    <p:cSldViewPr snapToGrid="0">
      <p:cViewPr>
        <p:scale>
          <a:sx n="78" d="100"/>
          <a:sy n="78" d="100"/>
        </p:scale>
        <p:origin x="-6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2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7325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222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30/11/2021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0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6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919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8597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30/11/2021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3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30/11/2021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4480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30/11/2021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9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8424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1A9B-6D0A-4353-BFF8-564EB26CF951}" type="datetime1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043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6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6D24A8-1D69-4DB2-9826-E26A6374D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571"/>
            <a:ext cx="12192000" cy="713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8">
            <a:extLst>
              <a:ext uri="{FF2B5EF4-FFF2-40B4-BE49-F238E27FC236}">
                <a16:creationId xmlns="" xmlns:a16="http://schemas.microsoft.com/office/drawing/2014/main" id="{13039AD0-93C0-4E12-921C-27712C547CD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2593" y="695760"/>
            <a:ext cx="9620093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Góc</a:t>
            </a:r>
            <a:r>
              <a:rPr lang="en-US" altLang="zh-CN" sz="4000" b="1" dirty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000" b="1" dirty="0" err="1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sáng</a:t>
            </a:r>
            <a:r>
              <a:rPr lang="en-US" altLang="zh-CN" sz="4000" b="1" dirty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tạo</a:t>
            </a:r>
            <a:r>
              <a:rPr lang="en-US" altLang="zh-CN" sz="4000" b="1" dirty="0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-HĐGD </a:t>
            </a:r>
            <a:r>
              <a:rPr lang="en-US" altLang="zh-CN" sz="4000" b="1" dirty="0" err="1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theo</a:t>
            </a:r>
            <a:r>
              <a:rPr lang="en-US" altLang="zh-CN" sz="4000" b="1" dirty="0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chủ</a:t>
            </a:r>
            <a:r>
              <a:rPr lang="en-US" altLang="zh-CN" sz="4000" b="1" dirty="0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đề</a:t>
            </a:r>
            <a:endParaRPr lang="en-US" altLang="zh-CN" sz="4000" b="1" dirty="0">
              <a:solidFill>
                <a:srgbClr val="0000FF"/>
              </a:solidFill>
              <a:latin typeface="UTM Avo (Headings)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="" xmlns:a16="http://schemas.microsoft.com/office/drawing/2014/main" id="{FF42B6E8-B811-4DB7-B621-103A6E7CF660}"/>
              </a:ext>
            </a:extLst>
          </p:cNvPr>
          <p:cNvSpPr/>
          <p:nvPr/>
        </p:nvSpPr>
        <p:spPr>
          <a:xfrm>
            <a:off x="207651" y="1994234"/>
            <a:ext cx="11776698" cy="75893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tặng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ông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liệu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thiên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nhiên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2656" y="0"/>
            <a:ext cx="7400544" cy="789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 smtClean="0"/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3720" r="7836" b="10070"/>
          <a:stretch/>
        </p:blipFill>
        <p:spPr>
          <a:xfrm rot="16200000">
            <a:off x="4139184" y="30480"/>
            <a:ext cx="5498592" cy="768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2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2656" y="158496"/>
            <a:ext cx="7400544" cy="7198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 smtClean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Hình ảnh 6">
            <a:extLst>
              <a:ext uri="{FF2B5EF4-FFF2-40B4-BE49-F238E27FC236}">
                <a16:creationId xmlns="" xmlns:a16="http://schemas.microsoft.com/office/drawing/2014/main" id="{E0210E5B-3102-42B4-965F-F15AB3D5D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1E0DC"/>
              </a:clrFrom>
              <a:clrTo>
                <a:srgbClr val="E1E0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91" b="84844" l="6250" r="91250">
                        <a14:foregroundMark x1="12708" y1="66094" x2="18542" y2="84844"/>
                        <a14:foregroundMark x1="18542" y1="84844" x2="18854" y2="84609"/>
                        <a14:foregroundMark x1="20625" y1="78906" x2="44167" y2="76875"/>
                        <a14:foregroundMark x1="44167" y1="76875" x2="44167" y2="76875"/>
                        <a14:foregroundMark x1="87917" y1="73047" x2="91354" y2="79453"/>
                        <a14:foregroundMark x1="10729" y1="42813" x2="21979" y2="43828"/>
                        <a14:foregroundMark x1="6250" y1="84844" x2="11354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72" b="9864"/>
          <a:stretch/>
        </p:blipFill>
        <p:spPr>
          <a:xfrm>
            <a:off x="-304799" y="760580"/>
            <a:ext cx="4340351" cy="3104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81564" y="1412101"/>
            <a:ext cx="3096767" cy="4539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3720" r="7836" b="10070"/>
          <a:stretch/>
        </p:blipFill>
        <p:spPr>
          <a:xfrm rot="16200000">
            <a:off x="8400399" y="3084467"/>
            <a:ext cx="3072385" cy="429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274" y="274940"/>
            <a:ext cx="11852695" cy="1262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món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952" y="2073068"/>
            <a:ext cx="964387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 smtClean="0"/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2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37" y="3870472"/>
            <a:ext cx="1693593" cy="1975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761" y="1345902"/>
            <a:ext cx="2090396" cy="2090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50" y="264208"/>
            <a:ext cx="2174517" cy="2174517"/>
          </a:xfrm>
          <a:prstGeom prst="rect">
            <a:avLst/>
          </a:prstGeom>
        </p:spPr>
      </p:pic>
      <p:pic>
        <p:nvPicPr>
          <p:cNvPr id="7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181950" y="439622"/>
            <a:ext cx="11784168" cy="42740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777548" y="2084782"/>
            <a:ext cx="7557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TRẢI NGHIỆM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="" xmlns:a16="http://schemas.microsoft.com/office/drawing/2014/main" id="{0090A25A-5D3E-4ED8-87CC-A557C1D66D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12" y="0"/>
            <a:ext cx="8640724" cy="6461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5516BC-28BE-420D-B617-14D7C87CE113}"/>
              </a:ext>
            </a:extLst>
          </p:cNvPr>
          <p:cNvSpPr txBox="1"/>
          <p:nvPr/>
        </p:nvSpPr>
        <p:spPr>
          <a:xfrm>
            <a:off x="2615715" y="1563635"/>
            <a:ext cx="7658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Chia </a:t>
            </a:r>
            <a:r>
              <a:rPr lang="en-US" sz="80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sẻ</a:t>
            </a:r>
            <a:r>
              <a:rPr lang="en-US" sz="8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trước</a:t>
            </a:r>
            <a:r>
              <a:rPr lang="en-US" sz="8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lớp</a:t>
            </a:r>
            <a:r>
              <a:rPr lang="en-US" sz="8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076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"/>
          <p:cNvSpPr/>
          <p:nvPr/>
        </p:nvSpPr>
        <p:spPr>
          <a:xfrm>
            <a:off x="1892589" y="1500574"/>
            <a:ext cx="7671875" cy="3257555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6000" b="1" dirty="0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endParaRPr lang="zh-CN" altLang="en-US" sz="6000" b="1" dirty="0">
              <a:solidFill>
                <a:srgbClr val="DEB313">
                  <a:lumMod val="50000"/>
                </a:srgbClr>
              </a:solidFill>
              <a:latin typeface="HP001 5 hàng" panose="020B0603050302020204" pitchFamily="34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" name="图片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66" y="176010"/>
            <a:ext cx="3529769" cy="3529769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01" y="3995636"/>
            <a:ext cx="2302699" cy="2185214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2" y="1258315"/>
            <a:ext cx="1798569" cy="21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E4EACB-F7BE-480B-8DC5-241511235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" y="451692"/>
            <a:ext cx="11835685" cy="640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44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511191"/>
            <a:ext cx="11972260" cy="6219218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0093" y="2005178"/>
            <a:ext cx="10645753" cy="2343150"/>
            <a:chOff x="1256" y="597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" y="597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48" y="7086"/>
              <a:ext cx="436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Hiểu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được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các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261" y="6867"/>
              <a:ext cx="4804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defRPr/>
              </a:pP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Ai </a:t>
              </a:r>
              <a:r>
                <a:rPr lang="en-US" altLang="zh-CN" sz="2800" i="1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thế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i="1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  <a:endPara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76" y="7391"/>
              <a:ext cx="3888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Chữ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hoa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581" y="511193"/>
            <a:ext cx="5562993" cy="1708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9737" y="671418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UTM Avo (Headings)"/>
                <a:cs typeface="Times New Roman" pitchFamily="18" charset="0"/>
              </a:rPr>
              <a:t>Bài</a:t>
            </a:r>
            <a:endParaRPr lang="en-US" sz="3200" b="1" dirty="0">
              <a:latin typeface="UTM Avo (Headings)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5302" y="67141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UTM Avo (Headings)"/>
                <a:cs typeface="Times New Roman" pitchFamily="18" charset="0"/>
              </a:rPr>
              <a:t>13</a:t>
            </a:r>
          </a:p>
        </p:txBody>
      </p:sp>
      <p:grpSp>
        <p:nvGrpSpPr>
          <p:cNvPr id="13" name="组合 6"/>
          <p:cNvGrpSpPr/>
          <p:nvPr/>
        </p:nvGrpSpPr>
        <p:grpSpPr>
          <a:xfrm>
            <a:off x="400400" y="4304282"/>
            <a:ext cx="10645753" cy="2343150"/>
            <a:chOff x="1291" y="5972"/>
            <a:chExt cx="17377" cy="4228"/>
          </a:xfrm>
        </p:grpSpPr>
        <p:pic>
          <p:nvPicPr>
            <p:cNvPr id="14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" y="5972"/>
              <a:ext cx="17377" cy="4228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>
              <a:off x="2183" y="7073"/>
              <a:ext cx="4367" cy="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kể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7966" y="6806"/>
              <a:ext cx="4283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sách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báo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7" name="文本框 5"/>
            <p:cNvSpPr txBox="1"/>
            <p:nvPr/>
          </p:nvSpPr>
          <p:spPr>
            <a:xfrm>
              <a:off x="13526" y="6836"/>
              <a:ext cx="445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chia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sẻ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ý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hát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hay.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516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solidFill>
            <a:schemeClr val="accent4"/>
          </a:solidFill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99481" y="1987024"/>
            <a:ext cx="10645753" cy="2343150"/>
            <a:chOff x="1255" y="5841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" y="5841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29" y="6943"/>
              <a:ext cx="436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Hiểu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được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các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35" y="6324"/>
              <a:ext cx="4235" cy="3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Kể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: “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Vầng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trăng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ngoại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”.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966" y="7453"/>
              <a:ext cx="3888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Chữ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hoa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684" y="-41667"/>
            <a:ext cx="4486989" cy="230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1582" y="266293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UTM Avo (Headings)"/>
                <a:cs typeface="Times New Roman" pitchFamily="18" charset="0"/>
              </a:rPr>
              <a:t>Bài</a:t>
            </a:r>
            <a:endParaRPr lang="en-US" sz="3200" b="1" dirty="0">
              <a:solidFill>
                <a:prstClr val="black"/>
              </a:solidFill>
              <a:latin typeface="UTM Avo (Headings)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7761" y="26629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grpSp>
        <p:nvGrpSpPr>
          <p:cNvPr id="13" name="组合 6"/>
          <p:cNvGrpSpPr/>
          <p:nvPr/>
        </p:nvGrpSpPr>
        <p:grpSpPr>
          <a:xfrm>
            <a:off x="378957" y="4358727"/>
            <a:ext cx="10645753" cy="2343150"/>
            <a:chOff x="1256" y="5972"/>
            <a:chExt cx="17377" cy="4228"/>
          </a:xfrm>
        </p:grpSpPr>
        <p:pic>
          <p:nvPicPr>
            <p:cNvPr id="14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" y="5972"/>
              <a:ext cx="17377" cy="4228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>
              <a:off x="13664" y="6670"/>
              <a:ext cx="4047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Nói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đáp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chúc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chúc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mừng</a:t>
              </a:r>
              <a:endParaRPr lang="zh-CN" altLang="en-US" sz="32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7448" y="6507"/>
              <a:ext cx="5147" cy="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việc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thể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hiện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sự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quan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tâm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tới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7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7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7" name="文本框 5"/>
            <p:cNvSpPr txBox="1"/>
            <p:nvPr/>
          </p:nvSpPr>
          <p:spPr>
            <a:xfrm>
              <a:off x="2164" y="7195"/>
              <a:ext cx="4215" cy="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quà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tặng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011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6D24A8-1D69-4DB2-9826-E26A6374D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571"/>
            <a:ext cx="12192000" cy="713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8">
            <a:extLst>
              <a:ext uri="{FF2B5EF4-FFF2-40B4-BE49-F238E27FC236}">
                <a16:creationId xmlns="" xmlns:a16="http://schemas.microsoft.com/office/drawing/2014/main" id="{13039AD0-93C0-4E12-921C-27712C547CD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2593" y="695760"/>
            <a:ext cx="9620093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Góc</a:t>
            </a:r>
            <a:r>
              <a:rPr lang="en-US" altLang="zh-CN" sz="4000" b="1" dirty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000" b="1" dirty="0" err="1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sáng</a:t>
            </a:r>
            <a:r>
              <a:rPr lang="en-US" altLang="zh-CN" sz="4000" b="1" dirty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tạo</a:t>
            </a:r>
            <a:r>
              <a:rPr lang="en-US" altLang="zh-CN" sz="4000" b="1" dirty="0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-HĐGD </a:t>
            </a:r>
            <a:r>
              <a:rPr lang="en-US" altLang="zh-CN" sz="4000" b="1" dirty="0" err="1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theo</a:t>
            </a:r>
            <a:r>
              <a:rPr lang="en-US" altLang="zh-CN" sz="4000" b="1" dirty="0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chủ</a:t>
            </a:r>
            <a:r>
              <a:rPr lang="en-US" altLang="zh-CN" sz="4000" b="1" dirty="0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0000FF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đề</a:t>
            </a:r>
            <a:endParaRPr lang="en-US" altLang="zh-CN" sz="4000" b="1" dirty="0">
              <a:solidFill>
                <a:srgbClr val="0000FF"/>
              </a:solidFill>
              <a:latin typeface="UTM Avo (Headings)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="" xmlns:a16="http://schemas.microsoft.com/office/drawing/2014/main" id="{FF42B6E8-B811-4DB7-B621-103A6E7CF660}"/>
              </a:ext>
            </a:extLst>
          </p:cNvPr>
          <p:cNvSpPr/>
          <p:nvPr/>
        </p:nvSpPr>
        <p:spPr>
          <a:xfrm>
            <a:off x="207651" y="1994234"/>
            <a:ext cx="11776698" cy="75893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tặng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ông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liệu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thiên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nhiên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8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274" y="274940"/>
            <a:ext cx="11852695" cy="36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món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dung hay.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món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32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274" y="274940"/>
            <a:ext cx="11852695" cy="1262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món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952" y="2073068"/>
            <a:ext cx="964387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 smtClean="0"/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1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2656" y="146732"/>
            <a:ext cx="5449824" cy="789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 smtClean="0"/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67" y="1305420"/>
            <a:ext cx="2025691" cy="2700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2460" r="3201"/>
          <a:stretch/>
        </p:blipFill>
        <p:spPr>
          <a:xfrm rot="16200000">
            <a:off x="4549092" y="3918834"/>
            <a:ext cx="2276951" cy="3190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t="2139" r="4962" b="5778"/>
          <a:stretch/>
        </p:blipFill>
        <p:spPr>
          <a:xfrm rot="850669">
            <a:off x="9435085" y="3204651"/>
            <a:ext cx="2022998" cy="2847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4444" r="7334" b="5955"/>
          <a:stretch/>
        </p:blipFill>
        <p:spPr>
          <a:xfrm rot="21214144">
            <a:off x="286170" y="3110875"/>
            <a:ext cx="2133600" cy="282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3058" r="7333" b="1028"/>
          <a:stretch/>
        </p:blipFill>
        <p:spPr>
          <a:xfrm>
            <a:off x="2852604" y="1159416"/>
            <a:ext cx="2328672" cy="321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2656" y="0"/>
            <a:ext cx="5449824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 smtClean="0"/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940064"/>
              </p:ext>
            </p:extLst>
          </p:nvPr>
        </p:nvGraphicFramePr>
        <p:xfrm>
          <a:off x="3328416" y="2036064"/>
          <a:ext cx="5084064" cy="3413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ackager Shell Object" showAsIcon="1" r:id="rId3" imgW="2515320" imgH="685800" progId="Package">
                  <p:embed/>
                </p:oleObj>
              </mc:Choice>
              <mc:Fallback>
                <p:oleObj name="Packager Shell Object" showAsIcon="1" r:id="rId3" imgW="2515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28416" y="2036064"/>
                        <a:ext cx="5084064" cy="3413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87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2656" y="0"/>
            <a:ext cx="7400544" cy="789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 smtClean="0"/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Hình ảnh 6">
            <a:extLst>
              <a:ext uri="{FF2B5EF4-FFF2-40B4-BE49-F238E27FC236}">
                <a16:creationId xmlns="" xmlns:a16="http://schemas.microsoft.com/office/drawing/2014/main" id="{E0210E5B-3102-42B4-965F-F15AB3D5D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1E0DC"/>
              </a:clrFrom>
              <a:clrTo>
                <a:srgbClr val="E1E0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91" b="84844" l="6250" r="91250">
                        <a14:foregroundMark x1="12708" y1="66094" x2="18542" y2="84844"/>
                        <a14:foregroundMark x1="18542" y1="84844" x2="18854" y2="84609"/>
                        <a14:foregroundMark x1="20625" y1="78906" x2="44167" y2="76875"/>
                        <a14:foregroundMark x1="44167" y1="76875" x2="44167" y2="76875"/>
                        <a14:foregroundMark x1="87917" y1="73047" x2="91354" y2="79453"/>
                        <a14:foregroundMark x1="10729" y1="42813" x2="21979" y2="43828"/>
                        <a14:foregroundMark x1="6250" y1="84844" x2="11354" y2="8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72" b="9864"/>
          <a:stretch/>
        </p:blipFill>
        <p:spPr>
          <a:xfrm>
            <a:off x="0" y="394820"/>
            <a:ext cx="11777472" cy="65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55392" y="146304"/>
            <a:ext cx="7400544" cy="789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 smtClean="0"/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9002" y="-320042"/>
            <a:ext cx="5821680" cy="853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1763</TotalTime>
  <Words>372</Words>
  <Application>Microsoft Office PowerPoint</Application>
  <PresentationFormat>Custom</PresentationFormat>
  <Paragraphs>50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宋体</vt:lpstr>
      <vt:lpstr>方正黑体简体</vt:lpstr>
      <vt:lpstr>Arial-Rounded</vt:lpstr>
      <vt:lpstr>微软雅黑</vt:lpstr>
      <vt:lpstr>HP001 5 hàng</vt:lpstr>
      <vt:lpstr>Times New Roman</vt:lpstr>
      <vt:lpstr>UTM Avo (Headings)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RedStar</cp:lastModifiedBy>
  <cp:revision>95</cp:revision>
  <dcterms:created xsi:type="dcterms:W3CDTF">2021-11-01T08:16:43Z</dcterms:created>
  <dcterms:modified xsi:type="dcterms:W3CDTF">2021-11-30T13:43:57Z</dcterms:modified>
</cp:coreProperties>
</file>