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</p:sldMasterIdLst>
  <p:notesMasterIdLst>
    <p:notesMasterId r:id="rId23"/>
  </p:notesMasterIdLst>
  <p:sldIdLst>
    <p:sldId id="271" r:id="rId6"/>
    <p:sldId id="272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83" r:id="rId15"/>
    <p:sldId id="288" r:id="rId16"/>
    <p:sldId id="290" r:id="rId17"/>
    <p:sldId id="291" r:id="rId18"/>
    <p:sldId id="293" r:id="rId19"/>
    <p:sldId id="294" r:id="rId20"/>
    <p:sldId id="304" r:id="rId21"/>
    <p:sldId id="29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EFD01D-B26A-4F37-8861-061D41EBBB7D}" type="datetimeFigureOut">
              <a:rPr lang="en-US" smtClean="0"/>
              <a:t>04/09/2024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B6B35D-FBA0-48CA-B224-07449940BB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276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C2A422-C2E8-4046-B18E-26CBF1C04207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280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4" y="5052580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5AB30-A024-4AD7-B73C-14BA84B4F08B}" type="datetimeFigureOut">
              <a:rPr lang="en-US" smtClean="0"/>
              <a:t>04/09/2024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AC61D-3640-4D56-89AC-2AC24921128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27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5AB30-A024-4AD7-B73C-14BA84B4F08B}" type="datetimeFigureOut">
              <a:rPr lang="en-US" smtClean="0"/>
              <a:t>04/09/2024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AC61D-3640-4D56-89AC-2AC2492112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7" y="376552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73" y="731554"/>
            <a:ext cx="6439049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5AB30-A024-4AD7-B73C-14BA84B4F08B}" type="datetimeFigureOut">
              <a:rPr lang="en-US" smtClean="0"/>
              <a:t>04/09/2024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AC61D-3640-4D56-89AC-2AC2492112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7416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5032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5" y="170977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5" y="458949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597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3140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1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3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7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7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3690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9623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2595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5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2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132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5AB30-A024-4AD7-B73C-14BA84B4F08B}" type="datetimeFigureOut">
              <a:rPr lang="en-US" smtClean="0"/>
              <a:t>04/09/2024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AC61D-3640-4D56-89AC-2AC24921128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3" y="731520"/>
            <a:ext cx="85344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5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2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3200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7421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4190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6353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4679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5" y="170977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5" y="458949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4111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9378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1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3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7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7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462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9198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866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33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9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5AB30-A024-4AD7-B73C-14BA84B4F08B}" type="datetimeFigureOut">
              <a:rPr lang="en-US" smtClean="0"/>
              <a:t>04/09/2024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AC61D-3640-4D56-89AC-2AC2492112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5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2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9819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5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2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7544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9219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1607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8367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9074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5" y="170977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5" y="458949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1204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3873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1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3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7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7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7433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709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5AB30-A024-4AD7-B73C-14BA84B4F08B}" type="datetimeFigureOut">
              <a:rPr lang="en-US" smtClean="0"/>
              <a:t>04/09/2024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AC61D-3640-4D56-89AC-2AC24921128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4003" y="731519"/>
            <a:ext cx="4462272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9" y="731520"/>
            <a:ext cx="4462272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1431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5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2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3838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5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2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8295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0960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44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3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4" y="5052584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B2904-2632-451C-8DBF-33C6F3995A90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04/09/2024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94AA1-86E4-48AB-89FE-522EAED38053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30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92948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B2904-2632-451C-8DBF-33C6F3995A90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04/09/2024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94AA1-86E4-48AB-89FE-522EAED38053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3" y="731520"/>
            <a:ext cx="85344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413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33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9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B2904-2632-451C-8DBF-33C6F3995A90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04/09/2024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94AA1-86E4-48AB-89FE-522EAED38053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115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B2904-2632-451C-8DBF-33C6F3995A90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04/09/2024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94AA1-86E4-48AB-89FE-522EAED38053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4003" y="731519"/>
            <a:ext cx="4462272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9" y="731520"/>
            <a:ext cx="4462272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6302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7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B2904-2632-451C-8DBF-33C6F3995A90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04/09/2024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94AA1-86E4-48AB-89FE-522EAED38053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26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7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5AB30-A024-4AD7-B73C-14BA84B4F08B}" type="datetimeFigureOut">
              <a:rPr lang="en-US" smtClean="0"/>
              <a:t>04/09/2024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AC61D-3640-4D56-89AC-2AC24921128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B2904-2632-451C-8DBF-33C6F3995A90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04/09/2024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94AA1-86E4-48AB-89FE-522EAED38053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169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B2904-2632-451C-8DBF-33C6F3995A90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04/09/2024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94AA1-86E4-48AB-89FE-522EAED38053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1026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820" y="2209839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709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9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B2904-2632-451C-8DBF-33C6F3995A90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04/09/2024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94AA1-86E4-48AB-89FE-522EAED38053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0668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3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B2904-2632-451C-8DBF-33C6F3995A90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04/09/2024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94AA1-86E4-48AB-89FE-522EAED38053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819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B2904-2632-451C-8DBF-33C6F3995A90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04/09/2024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94AA1-86E4-48AB-89FE-522EAED38053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9167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7" y="376556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76" y="731558"/>
            <a:ext cx="6439049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B2904-2632-451C-8DBF-33C6F3995A90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04/09/2024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94AA1-86E4-48AB-89FE-522EAED38053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645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5AB30-A024-4AD7-B73C-14BA84B4F08B}" type="datetimeFigureOut">
              <a:rPr lang="en-US" smtClean="0"/>
              <a:t>04/09/2024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AC61D-3640-4D56-89AC-2AC2492112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5AB30-A024-4AD7-B73C-14BA84B4F08B}" type="datetimeFigureOut">
              <a:rPr lang="en-US" smtClean="0"/>
              <a:t>04/09/2024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AC61D-3640-4D56-89AC-2AC2492112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816" y="2209835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706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9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5AB30-A024-4AD7-B73C-14BA84B4F08B}" type="datetimeFigureOut">
              <a:rPr lang="en-US" smtClean="0"/>
              <a:t>04/09/2024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AC61D-3640-4D56-89AC-2AC2492112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5AB30-A024-4AD7-B73C-14BA84B4F08B}" type="datetimeFigureOut">
              <a:rPr lang="en-US" smtClean="0"/>
              <a:t>04/09/2024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AC61D-3640-4D56-89AC-2AC24921128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5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3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35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CB5AB30-A024-4AD7-B73C-14BA84B4F08B}" type="datetimeFigureOut">
              <a:rPr lang="en-US" smtClean="0"/>
              <a:t>04/09/2024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21" y="6172235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3" y="6172235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39AC61D-3640-4D56-89AC-2AC24921128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3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3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3" y="63563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8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934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3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3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3" y="63563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8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438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3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3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3" y="63563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F9D3E-4EA2-4F72-8A82-588E2BC4C7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04/09/2024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8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B4158-D3EF-467F-93DE-8704A44FE8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286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5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3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39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0EB2904-2632-451C-8DBF-33C6F3995A90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04/09/2024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24" y="6172239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3" y="6172239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A994AA1-86E4-48AB-89FE-522EAED38053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866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1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1.png"/><Relationship Id="rId9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3.wdp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18.xml"/><Relationship Id="rId7" Type="http://schemas.openxmlformats.org/officeDocument/2006/relationships/slide" Target="slide5.xml"/><Relationship Id="rId12" Type="http://schemas.openxmlformats.org/officeDocument/2006/relationships/image" Target="../media/image7.png"/><Relationship Id="rId17" Type="http://schemas.openxmlformats.org/officeDocument/2006/relationships/image" Target="../media/image4.GIF"/><Relationship Id="rId2" Type="http://schemas.openxmlformats.org/officeDocument/2006/relationships/audio" Target="../media/media1.mp3"/><Relationship Id="rId16" Type="http://schemas.microsoft.com/office/2007/relationships/hdphoto" Target="../media/hdphoto1.wdp"/><Relationship Id="rId1" Type="http://schemas.microsoft.com/office/2007/relationships/media" Target="../media/media1.mp3"/><Relationship Id="rId6" Type="http://schemas.openxmlformats.org/officeDocument/2006/relationships/slide" Target="slide9.xml"/><Relationship Id="rId11" Type="http://schemas.openxmlformats.org/officeDocument/2006/relationships/slide" Target="slide7.xml"/><Relationship Id="rId5" Type="http://schemas.openxmlformats.org/officeDocument/2006/relationships/image" Target="../media/image1.png"/><Relationship Id="rId15" Type="http://schemas.openxmlformats.org/officeDocument/2006/relationships/image" Target="../media/image2.png"/><Relationship Id="rId10" Type="http://schemas.openxmlformats.org/officeDocument/2006/relationships/slide" Target="slide10.xml"/><Relationship Id="rId19" Type="http://schemas.openxmlformats.org/officeDocument/2006/relationships/image" Target="../media/image8.GIF"/><Relationship Id="rId4" Type="http://schemas.openxmlformats.org/officeDocument/2006/relationships/audio" Target="../media/audio1.wav"/><Relationship Id="rId9" Type="http://schemas.microsoft.com/office/2007/relationships/hdphoto" Target="../media/hdphoto2.wdp"/><Relationship Id="rId1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8.xml"/><Relationship Id="rId7" Type="http://schemas.openxmlformats.org/officeDocument/2006/relationships/audio" Target="../media/audio5.wav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11.png"/><Relationship Id="rId5" Type="http://schemas.openxmlformats.org/officeDocument/2006/relationships/audio" Target="../media/audio3.wav"/><Relationship Id="rId10" Type="http://schemas.openxmlformats.org/officeDocument/2006/relationships/slide" Target="slide8.xml"/><Relationship Id="rId4" Type="http://schemas.openxmlformats.org/officeDocument/2006/relationships/audio" Target="../media/audio2.wav"/><Relationship Id="rId9" Type="http://schemas.openxmlformats.org/officeDocument/2006/relationships/image" Target="../media/image10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Layout" Target="../slideLayouts/slideLayout18.xml"/><Relationship Id="rId7" Type="http://schemas.openxmlformats.org/officeDocument/2006/relationships/audio" Target="../media/audio5.wav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11.png"/><Relationship Id="rId5" Type="http://schemas.openxmlformats.org/officeDocument/2006/relationships/audio" Target="../media/audio3.wav"/><Relationship Id="rId10" Type="http://schemas.openxmlformats.org/officeDocument/2006/relationships/image" Target="../media/image5.png"/><Relationship Id="rId4" Type="http://schemas.openxmlformats.org/officeDocument/2006/relationships/audio" Target="../media/audio2.wav"/><Relationship Id="rId9" Type="http://schemas.openxmlformats.org/officeDocument/2006/relationships/image" Target="../media/image10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Layout" Target="../slideLayouts/slideLayout29.xml"/><Relationship Id="rId7" Type="http://schemas.openxmlformats.org/officeDocument/2006/relationships/audio" Target="../media/audio5.wav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11.png"/><Relationship Id="rId5" Type="http://schemas.openxmlformats.org/officeDocument/2006/relationships/audio" Target="../media/audio3.wav"/><Relationship Id="rId10" Type="http://schemas.openxmlformats.org/officeDocument/2006/relationships/image" Target="../media/image5.png"/><Relationship Id="rId4" Type="http://schemas.openxmlformats.org/officeDocument/2006/relationships/audio" Target="../media/audio2.wav"/><Relationship Id="rId9" Type="http://schemas.openxmlformats.org/officeDocument/2006/relationships/image" Target="../media/image10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Layout" Target="../slideLayouts/slideLayout29.xml"/><Relationship Id="rId7" Type="http://schemas.openxmlformats.org/officeDocument/2006/relationships/audio" Target="../media/audio5.wav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11.png"/><Relationship Id="rId5" Type="http://schemas.openxmlformats.org/officeDocument/2006/relationships/audio" Target="../media/audio3.wav"/><Relationship Id="rId10" Type="http://schemas.openxmlformats.org/officeDocument/2006/relationships/image" Target="../media/image5.png"/><Relationship Id="rId4" Type="http://schemas.openxmlformats.org/officeDocument/2006/relationships/audio" Target="../media/audio2.wav"/><Relationship Id="rId9" Type="http://schemas.openxmlformats.org/officeDocument/2006/relationships/image" Target="../media/image10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à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8327381" y="1458711"/>
            <a:ext cx="3914587" cy="521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31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331"/>
            <a:ext cx="1687688" cy="119708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30659" y="-10287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7181" y="1458711"/>
            <a:ext cx="8682955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8800" b="1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63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C 0.06368 0.00811 0.13151 0.06598 0.19115 0.06713 C 0.25066 0.06852 0.30026 0.00834 0.35638 0.00672 C 0.41237 0.00533 0.48763 0.06412 0.52735 0.05811 C 0.59141 0.04954 0.64987 0.00811 0.7142 -3.33333E-6 " pathEditMode="relative" rAng="0" ptsTypes="AAAAA">
                                      <p:cBhvr>
                                        <p:cTn id="6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33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" y="1491304"/>
            <a:ext cx="12161079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algn="l" defTabSz="121907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39" algn="l" defTabSz="121907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078" algn="l" defTabSz="121907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617" algn="l" defTabSz="121907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156" algn="l" defTabSz="121907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695" algn="l" defTabSz="121907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234" algn="l" defTabSz="121907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773" algn="l" defTabSz="121907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312" algn="l" defTabSz="121907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4000" b="1" dirty="0">
                <a:latin typeface="Times New Roman" pitchFamily="18" charset="0"/>
                <a:cs typeface="Times New Roman" pitchFamily="18" charset="0"/>
              </a:rPr>
              <a:t>Có một cậu bé sắp vào lớp 1 nhưng chưa thích đi </a:t>
            </a:r>
            <a:r>
              <a:rPr lang="vi-VN" sz="4000" b="1" dirty="0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b="1" dirty="0"/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6087313" y="1618352"/>
            <a:ext cx="210456" cy="4898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11638893" y="1600746"/>
            <a:ext cx="315685" cy="472753"/>
            <a:chOff x="10959338" y="5110272"/>
            <a:chExt cx="315685" cy="607395"/>
          </a:xfrm>
        </p:grpSpPr>
        <p:cxnSp>
          <p:nvCxnSpPr>
            <p:cNvPr id="10" name="Straight Connector 9"/>
            <p:cNvCxnSpPr/>
            <p:nvPr/>
          </p:nvCxnSpPr>
          <p:spPr>
            <a:xfrm flipH="1">
              <a:off x="11064566" y="5132892"/>
              <a:ext cx="210457" cy="58477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959338" y="5110272"/>
              <a:ext cx="210457" cy="58477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30921" y="3046969"/>
            <a:ext cx="12161079" cy="86177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00CC"/>
                </a:solidFill>
                <a:cs typeface="Times New Roman" pitchFamily="18" charset="0"/>
              </a:rPr>
              <a:t>Có gì đâu! </a:t>
            </a:r>
            <a:r>
              <a:rPr lang="en-US" sz="32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vi-VN" sz="3200" b="1" dirty="0" smtClean="0">
                <a:solidFill>
                  <a:srgbClr val="0000CC"/>
                </a:solidFill>
                <a:cs typeface="Times New Roman" pitchFamily="18" charset="0"/>
              </a:rPr>
              <a:t>Các </a:t>
            </a:r>
            <a:r>
              <a:rPr lang="vi-VN" sz="3200" b="1" dirty="0">
                <a:solidFill>
                  <a:srgbClr val="0000CC"/>
                </a:solidFill>
                <a:cs typeface="Times New Roman" pitchFamily="18" charset="0"/>
              </a:rPr>
              <a:t>cháu thấy học </a:t>
            </a:r>
            <a:r>
              <a:rPr lang="vi-VN" sz="3200" b="1" dirty="0" smtClean="0">
                <a:solidFill>
                  <a:srgbClr val="0000CC"/>
                </a:solidFill>
                <a:cs typeface="Times New Roman" pitchFamily="18" charset="0"/>
              </a:rPr>
              <a:t>vui</a:t>
            </a:r>
            <a:r>
              <a:rPr lang="en-US" sz="3200" b="1" dirty="0" smtClean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vi-VN" sz="3200" b="1" dirty="0" smtClean="0">
                <a:solidFill>
                  <a:srgbClr val="0000CC"/>
                </a:solidFill>
                <a:cs typeface="Times New Roman" pitchFamily="18" charset="0"/>
              </a:rPr>
              <a:t>thì </a:t>
            </a:r>
            <a:r>
              <a:rPr lang="vi-VN" sz="3200" b="1" dirty="0">
                <a:solidFill>
                  <a:srgbClr val="0000CC"/>
                </a:solidFill>
                <a:cs typeface="Times New Roman" pitchFamily="18" charset="0"/>
              </a:rPr>
              <a:t>thích học ngay thôi mà.</a:t>
            </a:r>
          </a:p>
          <a:p>
            <a:endParaRPr lang="en-US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0921">
            <a:off x="6469949" y="3066082"/>
            <a:ext cx="447174" cy="476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11829089" y="3111948"/>
            <a:ext cx="315685" cy="449462"/>
            <a:chOff x="11724960" y="3115844"/>
            <a:chExt cx="315685" cy="584775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11724960" y="3115844"/>
              <a:ext cx="210457" cy="58477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11830188" y="3115844"/>
              <a:ext cx="210457" cy="58477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2160924" y="3049913"/>
            <a:ext cx="210457" cy="484816"/>
            <a:chOff x="10959338" y="5110272"/>
            <a:chExt cx="315685" cy="607395"/>
          </a:xfrm>
        </p:grpSpPr>
        <p:cxnSp>
          <p:nvCxnSpPr>
            <p:cNvPr id="19" name="Straight Connector 18"/>
            <p:cNvCxnSpPr/>
            <p:nvPr/>
          </p:nvCxnSpPr>
          <p:spPr>
            <a:xfrm flipH="1">
              <a:off x="11064566" y="5132892"/>
              <a:ext cx="210457" cy="58477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10959338" y="5110272"/>
              <a:ext cx="210457" cy="58477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283137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05A0C4-E508-4277-92F4-AB31ED7C8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65" y="-33128"/>
            <a:ext cx="5397500" cy="1411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65" y="1762539"/>
            <a:ext cx="12099235" cy="3684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975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7515" y="252414"/>
            <a:ext cx="10515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vi-VN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Theo em, mẹ dẫn cậu bé đến trường làm gì?</a:t>
            </a:r>
          </a:p>
        </p:txBody>
      </p:sp>
      <p:sp>
        <p:nvSpPr>
          <p:cNvPr id="6" name="Rectangle 5"/>
          <p:cNvSpPr/>
          <p:nvPr/>
        </p:nvSpPr>
        <p:spPr>
          <a:xfrm>
            <a:off x="117269" y="1091789"/>
            <a:ext cx="1159957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b="1" dirty="0">
                <a:latin typeface="Times New Roman" pitchFamily="18" charset="0"/>
                <a:cs typeface="Times New Roman" pitchFamily="18" charset="0"/>
              </a:rPr>
              <a:t>Mẹ dẫn cậu bé đến trường để làm cho cậu bé thích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vi-VN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>
                <a:latin typeface="Times New Roman" pitchFamily="18" charset="0"/>
                <a:cs typeface="Times New Roman" pitchFamily="18" charset="0"/>
              </a:rPr>
              <a:t>đi học.</a:t>
            </a:r>
          </a:p>
        </p:txBody>
      </p:sp>
      <p:sp>
        <p:nvSpPr>
          <p:cNvPr id="7" name="Rectangle 6"/>
          <p:cNvSpPr/>
          <p:nvPr/>
        </p:nvSpPr>
        <p:spPr>
          <a:xfrm>
            <a:off x="242144" y="2348751"/>
            <a:ext cx="117077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vi-VN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 thăm các lớp học đọc, học toán, cậu bé nói gì?</a:t>
            </a:r>
          </a:p>
        </p:txBody>
      </p:sp>
      <p:sp>
        <p:nvSpPr>
          <p:cNvPr id="8" name="Rectangle 7"/>
          <p:cNvSpPr/>
          <p:nvPr/>
        </p:nvSpPr>
        <p:spPr>
          <a:xfrm>
            <a:off x="242144" y="3222156"/>
            <a:ext cx="1100334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4000" b="1" dirty="0">
                <a:latin typeface="Times New Roman" pitchFamily="18" charset="0"/>
                <a:cs typeface="Times New Roman" pitchFamily="18" charset="0"/>
              </a:rPr>
              <a:t>ậu bé nói “Ngày nào cũng chỉ tập đọc, làm toán thôi ạ?”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22255" t="28320" r="20864" b="25391"/>
          <a:stretch/>
        </p:blipFill>
        <p:spPr>
          <a:xfrm>
            <a:off x="2650434" y="4413073"/>
            <a:ext cx="7487479" cy="230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995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5774" y="359872"/>
            <a:ext cx="118879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vi-VN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 hiệu trưởng đã làm gì để cậu bé thích đi học?</a:t>
            </a:r>
          </a:p>
        </p:txBody>
      </p:sp>
      <p:sp>
        <p:nvSpPr>
          <p:cNvPr id="5" name="Rectangle 4"/>
          <p:cNvSpPr/>
          <p:nvPr/>
        </p:nvSpPr>
        <p:spPr>
          <a:xfrm>
            <a:off x="145774" y="1192695"/>
            <a:ext cx="613575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36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vi-VN" sz="40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Cô </a:t>
            </a:r>
            <a:r>
              <a:rPr lang="vi-VN" sz="40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dẫn cậu bé đến phòng thực hành. Ở đó, có bạn đang nặn đồ chơi bằng đất sét, có bạn hí húi vẽ tranh. Một bạn gái đang lắp ráp nhà. Ở phòng khác, các bạn đang học hát.</a:t>
            </a:r>
            <a:r>
              <a:rPr lang="en-US" sz="40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Chính</a:t>
            </a:r>
            <a:r>
              <a:rPr lang="en-US" sz="40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những</a:t>
            </a:r>
            <a:r>
              <a:rPr lang="en-US" sz="40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điều</a:t>
            </a:r>
            <a:r>
              <a:rPr lang="en-US" sz="40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này</a:t>
            </a:r>
            <a:r>
              <a:rPr lang="en-US" sz="40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khiến</a:t>
            </a:r>
            <a:r>
              <a:rPr lang="en-US" sz="40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cậu</a:t>
            </a:r>
            <a:r>
              <a:rPr lang="en-US" sz="40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thích</a:t>
            </a:r>
            <a:r>
              <a:rPr lang="en-US" sz="40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0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học</a:t>
            </a:r>
            <a:r>
              <a:rPr lang="en-US" sz="40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4000" b="1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25023"/>
          <a:stretch/>
        </p:blipFill>
        <p:spPr>
          <a:xfrm>
            <a:off x="6629400" y="1775791"/>
            <a:ext cx="5562600" cy="345159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773518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9E2A49F-3DEB-420B-B25F-41474CA8B9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04016" cy="6858000"/>
          </a:xfrm>
          <a:prstGeom prst="rect">
            <a:avLst/>
          </a:prstGeom>
        </p:spPr>
      </p:pic>
      <p:pic>
        <p:nvPicPr>
          <p:cNvPr id="5" name="图片 101" descr="觅元素584a9bffa1f3a"/>
          <p:cNvPicPr>
            <a:picLocks noChangeAspect="1"/>
          </p:cNvPicPr>
          <p:nvPr/>
        </p:nvPicPr>
        <p:blipFill>
          <a:blip r:embed="rId3"/>
          <a:srcRect l="44626" b="11774"/>
          <a:stretch>
            <a:fillRect/>
          </a:stretch>
        </p:blipFill>
        <p:spPr>
          <a:xfrm>
            <a:off x="227806" y="2438400"/>
            <a:ext cx="4095822" cy="2564765"/>
          </a:xfrm>
          <a:prstGeom prst="rect">
            <a:avLst/>
          </a:prstGeom>
        </p:spPr>
      </p:pic>
      <p:pic>
        <p:nvPicPr>
          <p:cNvPr id="6" name="图片 95" descr="觅元素584a986cb28da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834806" y="1"/>
            <a:ext cx="3360046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151349" y="490548"/>
            <a:ext cx="1159565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800" b="1" dirty="0" err="1" smtClean="0">
                <a:ln w="19050">
                  <a:solidFill>
                    <a:srgbClr val="212745">
                      <a:tint val="1000"/>
                    </a:srgbClr>
                  </a:solidFill>
                  <a:prstDash val="solid"/>
                </a:ln>
                <a:solidFill>
                  <a:srgbClr val="A7EA52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13800" b="1" dirty="0" smtClean="0">
                <a:ln w="19050">
                  <a:solidFill>
                    <a:srgbClr val="212745">
                      <a:tint val="1000"/>
                    </a:srgbClr>
                  </a:solidFill>
                  <a:prstDash val="solid"/>
                </a:ln>
                <a:solidFill>
                  <a:srgbClr val="A7EA52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800" b="1" dirty="0" err="1" smtClean="0">
                <a:ln w="19050">
                  <a:solidFill>
                    <a:srgbClr val="212745">
                      <a:tint val="1000"/>
                    </a:srgbClr>
                  </a:solidFill>
                  <a:prstDash val="solid"/>
                </a:ln>
                <a:solidFill>
                  <a:srgbClr val="A7EA52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0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53" y="397128"/>
            <a:ext cx="1201772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spcBef>
                <a:spcPts val="600"/>
              </a:spcBef>
              <a:buAutoNum type="arabicPeriod"/>
            </a:pPr>
            <a:r>
              <a:rPr lang="vi-VN" sz="4000" b="1" dirty="0">
                <a:latin typeface="Times New Roman" pitchFamily="18" charset="0"/>
                <a:cs typeface="Times New Roman" pitchFamily="18" charset="0"/>
              </a:rPr>
              <a:t>Cần thêm dấu phẩy vào chỗ nào trong mỗi </a:t>
            </a:r>
            <a:r>
              <a:rPr lang="vi-VN" sz="4000" b="1" dirty="0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smtClean="0">
                <a:latin typeface="Times New Roman" pitchFamily="18" charset="0"/>
                <a:cs typeface="Times New Roman" pitchFamily="18" charset="0"/>
              </a:rPr>
              <a:t>sau?</a:t>
            </a:r>
            <a:endParaRPr lang="vi-VN" sz="4000" b="1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vi-VN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a) Cậu bé được dẫn đi tham quan các phòng </a:t>
            </a:r>
            <a:r>
              <a:rPr lang="vi-VN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phòng </a:t>
            </a:r>
            <a:r>
              <a:rPr lang="vi-VN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 hành.</a:t>
            </a:r>
          </a:p>
          <a:p>
            <a:pPr>
              <a:spcBef>
                <a:spcPts val="600"/>
              </a:spcBef>
            </a:pPr>
            <a:r>
              <a:rPr lang="vi-VN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b) Các bạn đang nặn đồ chơi vẽ tranh.</a:t>
            </a:r>
          </a:p>
          <a:p>
            <a:pPr>
              <a:spcBef>
                <a:spcPts val="600"/>
              </a:spcBef>
            </a:pPr>
            <a:r>
              <a:rPr lang="vi-VN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c) Cậu bé đã hiểu ra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rất thích đi học.</a:t>
            </a:r>
          </a:p>
          <a:p>
            <a:pPr>
              <a:spcBef>
                <a:spcPts val="600"/>
              </a:spcBef>
            </a:pP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vi-VN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 </a:t>
            </a:r>
            <a:r>
              <a:rPr lang="vi-VN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 đang tập đọc, làm toán</a:t>
            </a:r>
            <a:r>
              <a:rPr lang="vi-VN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Oval 5"/>
          <p:cNvSpPr/>
          <p:nvPr/>
        </p:nvSpPr>
        <p:spPr>
          <a:xfrm>
            <a:off x="521873" y="4032788"/>
            <a:ext cx="762000" cy="779652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566070" y="1078996"/>
            <a:ext cx="625929" cy="703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85993" y="2543654"/>
            <a:ext cx="625929" cy="703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52813" y="3273580"/>
            <a:ext cx="625929" cy="703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733979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53" y="397128"/>
            <a:ext cx="12017721" cy="30315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vi-VN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vi-VN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ngoãn</a:t>
            </a:r>
            <a:r>
              <a:rPr lang="vi-VN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vi-VN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vi-VN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vi-VN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nay,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oán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vi-VN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endParaRPr lang="vi-VN" sz="4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38342" y="429202"/>
            <a:ext cx="625929" cy="703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59766" y="1168986"/>
            <a:ext cx="625929" cy="703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96013" y="1913220"/>
            <a:ext cx="625929" cy="703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745190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4915" y="366977"/>
            <a:ext cx="124157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vi-VN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 lại đoạn cuối câu chuyện </a:t>
            </a:r>
            <a:r>
              <a:rPr lang="vi-VN" sz="40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Đến </a:t>
            </a:r>
            <a:r>
              <a:rPr lang="vi-VN" sz="40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 </a:t>
            </a:r>
            <a:r>
              <a:rPr lang="vi-VN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 cho biết:</a:t>
            </a:r>
          </a:p>
          <a:p>
            <a:pPr marL="457200" indent="-457200">
              <a:spcBef>
                <a:spcPts val="600"/>
              </a:spcBef>
              <a:buAutoNum type="alphaLcParenR"/>
            </a:pPr>
            <a:r>
              <a:rPr lang="vi-VN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Mẹ khen cô giáo thế nào?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endParaRPr lang="vi-VN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vi-VN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vi-VN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Cô giáo đáp lại lời khen của mẹ thế nào?</a:t>
            </a:r>
          </a:p>
        </p:txBody>
      </p:sp>
      <p:sp>
        <p:nvSpPr>
          <p:cNvPr id="5" name="Rectangle 4"/>
          <p:cNvSpPr/>
          <p:nvPr/>
        </p:nvSpPr>
        <p:spPr>
          <a:xfrm>
            <a:off x="148861" y="1872512"/>
            <a:ext cx="589456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hé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ạ.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1791" y="3844852"/>
            <a:ext cx="1070775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522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31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30659" y="-1028700"/>
            <a:ext cx="609600" cy="609600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481703" y="197818"/>
            <a:ext cx="11084656" cy="6345823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nhà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10017531" y="3676128"/>
            <a:ext cx="2388748" cy="3184493"/>
          </a:xfrm>
          <a:prstGeom prst="rect">
            <a:avLst/>
          </a:prstGeom>
        </p:spPr>
      </p:pic>
      <p:pic>
        <p:nvPicPr>
          <p:cNvPr id="9" name="Nhí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331"/>
            <a:ext cx="1687688" cy="119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5456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1806 C 0.07266 0.02385 0.15013 0.06621 0.21823 0.06713 C 0.2862 0.06806 0.34284 0.02408 0.40691 0.02292 C 0.47084 0.02176 0.55678 0.06482 0.60209 0.06042 C 0.67526 0.05417 0.74193 0.02385 0.8155 0.01806 " pathEditMode="relative" rAng="0" ptsTypes="AAAAA">
                                      <p:cBhvr>
                                        <p:cTn id="11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1">
            <a:hlinkClick r:id="rId6" action="ppaction://hlinksldjump"/>
          </p:cNvPr>
          <p:cNvSpPr/>
          <p:nvPr/>
        </p:nvSpPr>
        <p:spPr>
          <a:xfrm>
            <a:off x="1515698" y="4976419"/>
            <a:ext cx="1544055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>
            <a:fillRect/>
          </a:stretch>
        </p:blipFill>
        <p:spPr>
          <a:xfrm>
            <a:off x="1922049" y="3377890"/>
            <a:ext cx="2000915" cy="1561916"/>
          </a:xfrm>
          <a:prstGeom prst="rect">
            <a:avLst/>
          </a:prstGeom>
        </p:spPr>
      </p:pic>
      <p:sp>
        <p:nvSpPr>
          <p:cNvPr id="11" name="o3">
            <a:hlinkClick r:id="rId10" action="ppaction://hlinksldjump"/>
          </p:cNvPr>
          <p:cNvSpPr/>
          <p:nvPr/>
        </p:nvSpPr>
        <p:spPr>
          <a:xfrm rot="689854">
            <a:off x="3628488" y="4481893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-1" fmla="*/ 715694 w 2218504"/>
              <a:gd name="connsiteY0-2" fmla="*/ 88833 h 1699974"/>
              <a:gd name="connsiteX1-3" fmla="*/ 120608 w 2218504"/>
              <a:gd name="connsiteY1-4" fmla="*/ 321061 h 1699974"/>
              <a:gd name="connsiteX2-5" fmla="*/ 77065 w 2218504"/>
              <a:gd name="connsiteY2-6" fmla="*/ 887118 h 1699974"/>
              <a:gd name="connsiteX3-7" fmla="*/ 976951 w 2218504"/>
              <a:gd name="connsiteY3-8" fmla="*/ 1206433 h 1699974"/>
              <a:gd name="connsiteX4-9" fmla="*/ 1223694 w 2218504"/>
              <a:gd name="connsiteY4-10" fmla="*/ 1699918 h 1699974"/>
              <a:gd name="connsiteX5-11" fmla="*/ 2196151 w 2218504"/>
              <a:gd name="connsiteY5-12" fmla="*/ 1235461 h 1699974"/>
              <a:gd name="connsiteX6-13" fmla="*/ 1891351 w 2218504"/>
              <a:gd name="connsiteY6-14" fmla="*/ 712947 h 1699974"/>
              <a:gd name="connsiteX7-15" fmla="*/ 1717180 w 2218504"/>
              <a:gd name="connsiteY7-16" fmla="*/ 379118 h 1699974"/>
              <a:gd name="connsiteX8-17" fmla="*/ 1513980 w 2218504"/>
              <a:gd name="connsiteY8-18" fmla="*/ 16261 h 1699974"/>
              <a:gd name="connsiteX9-19" fmla="*/ 715694 w 2218504"/>
              <a:gd name="connsiteY9-20" fmla="*/ 88833 h 1699974"/>
              <a:gd name="connsiteX0-21" fmla="*/ 705170 w 2207980"/>
              <a:gd name="connsiteY0-22" fmla="*/ 88833 h 1700161"/>
              <a:gd name="connsiteX1-23" fmla="*/ 110084 w 2207980"/>
              <a:gd name="connsiteY1-24" fmla="*/ 321061 h 1700161"/>
              <a:gd name="connsiteX2-25" fmla="*/ 66541 w 2207980"/>
              <a:gd name="connsiteY2-26" fmla="*/ 887118 h 1700161"/>
              <a:gd name="connsiteX3-27" fmla="*/ 821284 w 2207980"/>
              <a:gd name="connsiteY3-28" fmla="*/ 1293519 h 1700161"/>
              <a:gd name="connsiteX4-29" fmla="*/ 1213170 w 2207980"/>
              <a:gd name="connsiteY4-30" fmla="*/ 1699918 h 1700161"/>
              <a:gd name="connsiteX5-31" fmla="*/ 2185627 w 2207980"/>
              <a:gd name="connsiteY5-32" fmla="*/ 1235461 h 1700161"/>
              <a:gd name="connsiteX6-33" fmla="*/ 1880827 w 2207980"/>
              <a:gd name="connsiteY6-34" fmla="*/ 712947 h 1700161"/>
              <a:gd name="connsiteX7-35" fmla="*/ 1706656 w 2207980"/>
              <a:gd name="connsiteY7-36" fmla="*/ 379118 h 1700161"/>
              <a:gd name="connsiteX8-37" fmla="*/ 1503456 w 2207980"/>
              <a:gd name="connsiteY8-38" fmla="*/ 16261 h 1700161"/>
              <a:gd name="connsiteX9-39" fmla="*/ 705170 w 2207980"/>
              <a:gd name="connsiteY9-40" fmla="*/ 88833 h 17001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5" name="o4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9996" b="72185" l="42716" r="51027">
                        <a14:foregroundMark x1="46413" y1="65365" x2="46413" y2="65365"/>
                        <a14:foregroundMark x1="46413" y1="67708" x2="46413" y2="67708"/>
                      </a14:backgroundRemoval>
                    </a14:imgEffect>
                  </a14:imgLayer>
                </a14:imgProps>
              </a:ext>
            </a:extLst>
          </a:blip>
          <a:srcRect l="42971" t="61177" r="50206" b="28104"/>
          <a:stretch>
            <a:fillRect/>
          </a:stretch>
        </p:blipFill>
        <p:spPr>
          <a:xfrm>
            <a:off x="5048899" y="3716277"/>
            <a:ext cx="1954888" cy="17265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31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342858" y="2807118"/>
            <a:ext cx="2935239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21145771">
            <a:off x="59695" y="5379810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030659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315892" y="0"/>
            <a:ext cx="1926339" cy="192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85420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1651 -0.26135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-11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1 -0.26135 L 0.3 -0.08797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8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 -0.08797 L 0.43203 -0.19862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2" y="-5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203 -0.19862 L 0.49792 -0.00093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4" y="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bldLvl="0" animBg="1"/>
      <p:bldP spid="8" grpId="1" bldLvl="0" animBg="1"/>
      <p:bldP spid="11" grpId="0" bldLvl="0" animBg="1"/>
      <p:bldP spid="11" grpId="1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94" y="-75932"/>
            <a:ext cx="11515959" cy="214943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917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ỏi</a:t>
            </a:r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4121" y="2632804"/>
            <a:ext cx="5766200" cy="136609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lọ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mực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,</a:t>
            </a:r>
            <a:endParaRPr lang="vi-VN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6500415" y="2536473"/>
            <a:ext cx="5386854" cy="143792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lọ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mực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-73889" y="4288925"/>
            <a:ext cx="5815460" cy="1416571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en-US" sz="44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4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lọ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mực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4400" b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sz="4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210963" y="4288925"/>
            <a:ext cx="6326366" cy="1510011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4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.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lọ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mực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4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0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1" name="Picture 50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5" y="5764454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30659" y="-1028700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29944" y="637050"/>
            <a:ext cx="997270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”, c</a:t>
            </a:r>
            <a:r>
              <a:rPr lang="vi-VN" sz="4000" b="1" dirty="0" smtClean="0">
                <a:latin typeface="Times New Roman" pitchFamily="18" charset="0"/>
                <a:cs typeface="Times New Roman" pitchFamily="18" charset="0"/>
              </a:rPr>
              <a:t>ác </a:t>
            </a:r>
            <a:r>
              <a:rPr lang="vi-VN" sz="4000" b="1" dirty="0">
                <a:latin typeface="Times New Roman" pitchFamily="18" charset="0"/>
                <a:cs typeface="Times New Roman" pitchFamily="18" charset="0"/>
              </a:rPr>
              <a:t>bạn nhỏ hỏi nhau những gì trên đường?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27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7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8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9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94" y="-75932"/>
            <a:ext cx="11515959" cy="217518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917" y="-31492"/>
            <a:ext cx="4411011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4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ỏi</a:t>
            </a:r>
            <a:endParaRPr lang="en-US" sz="4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433277" y="4275581"/>
            <a:ext cx="5332907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Quần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áo</a:t>
            </a:r>
            <a:endParaRPr lang="vi-VN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7" y="3035291"/>
            <a:ext cx="5332907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en-US" sz="40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Cặp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4000" b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6079967" y="4275581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en-US" sz="40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Sạch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sẽ.</a:t>
            </a:r>
            <a:endParaRPr lang="vi-VN" sz="4000" b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079967" y="3048988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Sách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vơ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̉</a:t>
            </a:r>
            <a:endParaRPr lang="en-US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0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9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5" y="5606464"/>
            <a:ext cx="2254076" cy="125153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23527" y="637050"/>
            <a:ext cx="1078164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Áo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quần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sạch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sẽ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.”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in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đậm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tả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đặc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điểm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sư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̣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vật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nào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endParaRPr lang="vi-VN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286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7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8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9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94" y="-257102"/>
            <a:ext cx="11515959" cy="2407874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917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ỏi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77372" y="3035291"/>
            <a:ext cx="535338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0" y="3035291"/>
            <a:ext cx="5911403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29390" y="4409471"/>
            <a:ext cx="6117974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en-US" sz="40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4000" b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335458" y="4400584"/>
            <a:ext cx="5732045" cy="120588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en-US" sz="40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4000" b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0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9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5" y="5606464"/>
            <a:ext cx="2254076" cy="125153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1288" y="637050"/>
            <a:ext cx="998837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”,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bạn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bài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cùng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27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7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9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94" y="-75932"/>
            <a:ext cx="11515959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917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4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ỏi</a:t>
            </a:r>
            <a:endParaRPr lang="en-US" sz="4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5766200" y="4405427"/>
            <a:ext cx="535338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Bạn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thuộc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lòng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bài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đầu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29390" y="3035291"/>
            <a:ext cx="5332907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Bạn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chép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bài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dưới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mũ.</a:t>
            </a:r>
            <a:endParaRPr lang="vi-VN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29390" y="4405028"/>
            <a:ext cx="5332907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en-US" sz="36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Tất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đáp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án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đều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đúng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3600" b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5770450" y="3057744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Bạn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nho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chép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bài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vào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mũ</a:t>
            </a:r>
            <a:endParaRPr lang="vi-VN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0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9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5" y="5606464"/>
            <a:ext cx="2254076" cy="125153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25217" y="637050"/>
            <a:ext cx="951587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”,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hiểu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Còn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bài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hay? 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Ở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dưới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mũ”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thê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nào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30342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7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9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à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8327381" y="1458711"/>
            <a:ext cx="3914587" cy="521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31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331"/>
            <a:ext cx="1687688" cy="119708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30659" y="-10287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7181" y="1458711"/>
            <a:ext cx="8682955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8800" b="1" dirty="0" err="1" smtClean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8800" b="1" dirty="0" smtClean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 smtClean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8800" b="1" dirty="0" smtClean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 smtClean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8800" b="1" dirty="0" smtClean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 smtClean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8800" b="1" dirty="0" smtClean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 smtClean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8800" b="1" dirty="0" smtClean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  <a:endParaRPr lang="en-US" sz="8800" b="1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154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C 0.06368 0.00811 0.13151 0.06598 0.19115 0.06713 C 0.25066 0.06852 0.30026 0.00834 0.35638 0.00672 C 0.41237 0.00533 0.48763 0.06412 0.52735 0.05811 C 0.59141 0.04954 0.64987 0.00811 0.7142 -3.33333E-6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33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82EB87-D590-44DA-BF22-897569CF8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54EA3BA4-4054-4844-A9E2-F765A22A15B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192000" cy="68580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FA1F41C-94AF-4EC5-856B-CA773AC071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2090" y="34"/>
            <a:ext cx="1188172" cy="132556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2FAEDA7-D934-4DDE-BB71-A7A3DE9F190C}"/>
              </a:ext>
            </a:extLst>
          </p:cNvPr>
          <p:cNvSpPr/>
          <p:nvPr/>
        </p:nvSpPr>
        <p:spPr>
          <a:xfrm>
            <a:off x="2226386" y="1490008"/>
            <a:ext cx="754048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:</a:t>
            </a:r>
          </a:p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86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4.799"/>
  <p:tag name="GENSWF_SLIDE_UID" val="{575D3C79-BBD8-4359-99C6-010C29A060A6}:298"/>
  <p:tag name="ISPRING_SLIDE_ID_2" val="{99D8DF9B-8EE9-43B5-A127-63A6A1A56A57}"/>
</p:tagLst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236</TotalTime>
  <Words>706</Words>
  <Application>Microsoft Office PowerPoint</Application>
  <PresentationFormat>Custom</PresentationFormat>
  <Paragraphs>138</Paragraphs>
  <Slides>17</Slides>
  <Notes>1</Notes>
  <HiddenSlides>0</HiddenSlides>
  <MMClips>8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Slipstream</vt:lpstr>
      <vt:lpstr>3_Office Theme</vt:lpstr>
      <vt:lpstr>4_Office Theme</vt:lpstr>
      <vt:lpstr>5_Office Theme</vt:lpstr>
      <vt:lpstr>1_Slipstream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RedStar</cp:lastModifiedBy>
  <cp:revision>29</cp:revision>
  <dcterms:created xsi:type="dcterms:W3CDTF">2021-10-30T01:02:01Z</dcterms:created>
  <dcterms:modified xsi:type="dcterms:W3CDTF">2024-09-04T13:20:43Z</dcterms:modified>
</cp:coreProperties>
</file>