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5" r:id="rId2"/>
    <p:sldId id="291" r:id="rId3"/>
    <p:sldId id="266" r:id="rId4"/>
    <p:sldId id="270" r:id="rId5"/>
    <p:sldId id="272" r:id="rId6"/>
    <p:sldId id="292" r:id="rId7"/>
    <p:sldId id="275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F1416-D5E1-4E9B-865E-68BAE7B7AE34}" type="doc">
      <dgm:prSet loTypeId="urn:microsoft.com/office/officeart/2005/8/layout/hierarchy3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66283053-3169-441B-AB8A-689EAC7E43EE}">
      <dgm:prSet custT="1"/>
      <dgm:spPr/>
      <dgm:t>
        <a:bodyPr/>
        <a:lstStyle/>
        <a:p>
          <a:pPr rtl="0"/>
          <a:r>
            <a:rPr lang="vi-VN" sz="6600" dirty="0" smtClean="0"/>
            <a:t>A</a:t>
          </a:r>
          <a:endParaRPr lang="vi-VN" sz="6600" dirty="0"/>
        </a:p>
      </dgm:t>
    </dgm:pt>
    <dgm:pt modelId="{5D5E78BC-B5A4-4D58-A4DF-CDB88208DDEE}" type="parTrans" cxnId="{48190397-572E-4DB8-B4AB-4702CD38FAD1}">
      <dgm:prSet/>
      <dgm:spPr/>
      <dgm:t>
        <a:bodyPr/>
        <a:lstStyle/>
        <a:p>
          <a:endParaRPr lang="vi-VN" sz="2400"/>
        </a:p>
      </dgm:t>
    </dgm:pt>
    <dgm:pt modelId="{64181DC9-6203-4CDF-8C15-05F05BC25566}" type="sibTrans" cxnId="{48190397-572E-4DB8-B4AB-4702CD38FAD1}">
      <dgm:prSet/>
      <dgm:spPr/>
      <dgm:t>
        <a:bodyPr/>
        <a:lstStyle/>
        <a:p>
          <a:endParaRPr lang="vi-VN" sz="2400"/>
        </a:p>
      </dgm:t>
    </dgm:pt>
    <dgm:pt modelId="{6DDBF670-CB86-42FB-859C-D270853111C2}">
      <dgm:prSet custT="1"/>
      <dgm:spPr/>
      <dgm:t>
        <a:bodyPr/>
        <a:lstStyle/>
        <a:p>
          <a:r>
            <a:rPr lang="vi-VN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chép bài thơ vào mũ.</a:t>
          </a:r>
          <a:endParaRPr lang="vi-VN" sz="3600" dirty="0">
            <a:solidFill>
              <a:srgbClr val="7030A0"/>
            </a:solidFill>
          </a:endParaRPr>
        </a:p>
      </dgm:t>
    </dgm:pt>
    <dgm:pt modelId="{4ED30F2F-DE8F-4B76-A2D3-93F746ECF983}" type="parTrans" cxnId="{49996E76-F884-4B9D-A2A1-5D382785601C}">
      <dgm:prSet/>
      <dgm:spPr/>
      <dgm:t>
        <a:bodyPr/>
        <a:lstStyle/>
        <a:p>
          <a:endParaRPr lang="vi-VN" sz="2400"/>
        </a:p>
      </dgm:t>
    </dgm:pt>
    <dgm:pt modelId="{2FD67E1F-69CC-4A10-9135-9023F69CFBC6}" type="sibTrans" cxnId="{49996E76-F884-4B9D-A2A1-5D382785601C}">
      <dgm:prSet/>
      <dgm:spPr/>
      <dgm:t>
        <a:bodyPr/>
        <a:lstStyle/>
        <a:p>
          <a:endParaRPr lang="vi-VN" sz="2400"/>
        </a:p>
      </dgm:t>
    </dgm:pt>
    <dgm:pt modelId="{95E20BAE-6C7A-4A1B-9BBE-74FEEDA16101}">
      <dgm:prSet custT="1"/>
      <dgm:spPr/>
      <dgm:t>
        <a:bodyPr/>
        <a:lstStyle/>
        <a:p>
          <a:r>
            <a:rPr lang="vi-VN" sz="6600" dirty="0" smtClean="0"/>
            <a:t>B</a:t>
          </a:r>
          <a:endParaRPr lang="vi-VN" sz="6600" dirty="0"/>
        </a:p>
      </dgm:t>
    </dgm:pt>
    <dgm:pt modelId="{80476A65-6F23-4FB9-82C5-F17B2757F10F}" type="parTrans" cxnId="{4EB38EAD-7113-4D3E-8206-58F91EBF4893}">
      <dgm:prSet/>
      <dgm:spPr/>
      <dgm:t>
        <a:bodyPr/>
        <a:lstStyle/>
        <a:p>
          <a:endParaRPr lang="vi-VN" sz="2400"/>
        </a:p>
      </dgm:t>
    </dgm:pt>
    <dgm:pt modelId="{8389F622-015B-48A4-9EBB-2DF7348DEA05}" type="sibTrans" cxnId="{4EB38EAD-7113-4D3E-8206-58F91EBF4893}">
      <dgm:prSet/>
      <dgm:spPr/>
      <dgm:t>
        <a:bodyPr/>
        <a:lstStyle/>
        <a:p>
          <a:endParaRPr lang="vi-VN" sz="2400"/>
        </a:p>
      </dgm:t>
    </dgm:pt>
    <dgm:pt modelId="{F8A01D7F-693D-4F25-817E-F7AA3C4C38B8}">
      <dgm:prSet custT="1"/>
      <dgm:spPr/>
      <dgm:t>
        <a:bodyPr/>
        <a:lstStyle/>
        <a:p>
          <a:r>
            <a:rPr lang="vi-VN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chép bài thơ, để dưới mũ.</a:t>
          </a:r>
          <a:endParaRPr lang="vi-VN" sz="36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CC9390-C95A-4797-9C55-DC08D6629277}" type="parTrans" cxnId="{3DB04110-B87C-4EDD-9F0C-7FA892E6D271}">
      <dgm:prSet/>
      <dgm:spPr/>
      <dgm:t>
        <a:bodyPr/>
        <a:lstStyle/>
        <a:p>
          <a:endParaRPr lang="vi-VN" sz="2400"/>
        </a:p>
      </dgm:t>
    </dgm:pt>
    <dgm:pt modelId="{110A7384-B35D-4F8D-8E1B-E0017260060E}" type="sibTrans" cxnId="{3DB04110-B87C-4EDD-9F0C-7FA892E6D271}">
      <dgm:prSet/>
      <dgm:spPr/>
      <dgm:t>
        <a:bodyPr/>
        <a:lstStyle/>
        <a:p>
          <a:endParaRPr lang="vi-VN" sz="2400"/>
        </a:p>
      </dgm:t>
    </dgm:pt>
    <dgm:pt modelId="{BE6351CF-CF6A-4AD7-A23F-6AC192591CA8}">
      <dgm:prSet custT="1"/>
      <dgm:spPr/>
      <dgm:t>
        <a:bodyPr/>
        <a:lstStyle/>
        <a:p>
          <a:r>
            <a:rPr lang="vi-VN" sz="6600" dirty="0" smtClean="0"/>
            <a:t>C</a:t>
          </a:r>
          <a:endParaRPr lang="vi-VN" sz="6600" dirty="0"/>
        </a:p>
      </dgm:t>
    </dgm:pt>
    <dgm:pt modelId="{DAA1A7B1-08EF-4C44-A38F-DDB485C9CCFD}" type="parTrans" cxnId="{DB067891-465C-4C33-A4CA-72D938A71821}">
      <dgm:prSet/>
      <dgm:spPr/>
      <dgm:t>
        <a:bodyPr/>
        <a:lstStyle/>
        <a:p>
          <a:endParaRPr lang="vi-VN" sz="2400"/>
        </a:p>
      </dgm:t>
    </dgm:pt>
    <dgm:pt modelId="{54B1171C-D3F1-4584-A744-51F4FDF4B784}" type="sibTrans" cxnId="{DB067891-465C-4C33-A4CA-72D938A71821}">
      <dgm:prSet/>
      <dgm:spPr/>
      <dgm:t>
        <a:bodyPr/>
        <a:lstStyle/>
        <a:p>
          <a:endParaRPr lang="vi-VN" sz="2400"/>
        </a:p>
      </dgm:t>
    </dgm:pt>
    <dgm:pt modelId="{C7B492B6-EACD-45F9-A816-622DDA41A7B9}">
      <dgm:prSet custT="1"/>
      <dgm:spPr/>
      <dgm:t>
        <a:bodyPr/>
        <a:lstStyle/>
        <a:p>
          <a:r>
            <a:rPr lang="vi-VN" sz="3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thuộc lòng bài thơ trong đầu</a:t>
          </a:r>
          <a:endParaRPr lang="en-US" sz="3600" dirty="0" smtClean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CDD7C7-C019-4AFE-847C-3210C2F39043}" type="parTrans" cxnId="{431D80D7-DFA1-4002-8C91-D046DC7C1077}">
      <dgm:prSet/>
      <dgm:spPr/>
      <dgm:t>
        <a:bodyPr/>
        <a:lstStyle/>
        <a:p>
          <a:endParaRPr lang="vi-VN" sz="2400"/>
        </a:p>
      </dgm:t>
    </dgm:pt>
    <dgm:pt modelId="{67BC32E4-AD5B-4C0D-AAB9-8D1A01549CD3}" type="sibTrans" cxnId="{431D80D7-DFA1-4002-8C91-D046DC7C1077}">
      <dgm:prSet/>
      <dgm:spPr/>
      <dgm:t>
        <a:bodyPr/>
        <a:lstStyle/>
        <a:p>
          <a:endParaRPr lang="vi-VN" sz="2400"/>
        </a:p>
      </dgm:t>
    </dgm:pt>
    <dgm:pt modelId="{6A3C47AF-EAA2-424F-9B7A-146CE1594984}" type="pres">
      <dgm:prSet presAssocID="{85CF1416-D5E1-4E9B-865E-68BAE7B7AE3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vi-VN"/>
        </a:p>
      </dgm:t>
    </dgm:pt>
    <dgm:pt modelId="{C4B934A4-1032-4C11-B2EC-B7E55F8A2BBE}" type="pres">
      <dgm:prSet presAssocID="{66283053-3169-441B-AB8A-689EAC7E43EE}" presName="root" presStyleCnt="0"/>
      <dgm:spPr/>
    </dgm:pt>
    <dgm:pt modelId="{A6AC12BA-486A-45B2-88AE-7249DA35B150}" type="pres">
      <dgm:prSet presAssocID="{66283053-3169-441B-AB8A-689EAC7E43EE}" presName="rootComposite" presStyleCnt="0"/>
      <dgm:spPr/>
    </dgm:pt>
    <dgm:pt modelId="{23FD3D6C-E3AE-460B-8E73-36F98EF41826}" type="pres">
      <dgm:prSet presAssocID="{66283053-3169-441B-AB8A-689EAC7E43EE}" presName="rootText" presStyleLbl="node1" presStyleIdx="0" presStyleCnt="3" custScaleX="63994" custScaleY="81691"/>
      <dgm:spPr/>
      <dgm:t>
        <a:bodyPr/>
        <a:lstStyle/>
        <a:p>
          <a:endParaRPr lang="vi-VN"/>
        </a:p>
      </dgm:t>
    </dgm:pt>
    <dgm:pt modelId="{7CCE201F-9D81-4017-9E0C-992881E0EAC9}" type="pres">
      <dgm:prSet presAssocID="{66283053-3169-441B-AB8A-689EAC7E43EE}" presName="rootConnector" presStyleLbl="node1" presStyleIdx="0" presStyleCnt="3"/>
      <dgm:spPr/>
      <dgm:t>
        <a:bodyPr/>
        <a:lstStyle/>
        <a:p>
          <a:endParaRPr lang="vi-VN"/>
        </a:p>
      </dgm:t>
    </dgm:pt>
    <dgm:pt modelId="{0ADA863B-867F-44A0-A8F1-C3CE6DC0DE18}" type="pres">
      <dgm:prSet presAssocID="{66283053-3169-441B-AB8A-689EAC7E43EE}" presName="childShape" presStyleCnt="0"/>
      <dgm:spPr/>
    </dgm:pt>
    <dgm:pt modelId="{B271F86C-373E-47CD-9A95-D4D5F561FCC5}" type="pres">
      <dgm:prSet presAssocID="{4ED30F2F-DE8F-4B76-A2D3-93F746ECF983}" presName="Name13" presStyleLbl="parChTrans1D2" presStyleIdx="0" presStyleCnt="3"/>
      <dgm:spPr/>
      <dgm:t>
        <a:bodyPr/>
        <a:lstStyle/>
        <a:p>
          <a:endParaRPr lang="vi-VN"/>
        </a:p>
      </dgm:t>
    </dgm:pt>
    <dgm:pt modelId="{32664704-F20C-4EE4-9FBD-CE5A84485560}" type="pres">
      <dgm:prSet presAssocID="{6DDBF670-CB86-42FB-859C-D270853111C2}" presName="childText" presStyleLbl="bgAcc1" presStyleIdx="0" presStyleCnt="3" custScaleX="139241" custScaleY="229437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B0CAE56A-491F-4AB0-9585-8C73D4AA95C3}" type="pres">
      <dgm:prSet presAssocID="{95E20BAE-6C7A-4A1B-9BBE-74FEEDA16101}" presName="root" presStyleCnt="0"/>
      <dgm:spPr/>
    </dgm:pt>
    <dgm:pt modelId="{92EF865D-E1EA-4D61-ACCB-6922A14E297B}" type="pres">
      <dgm:prSet presAssocID="{95E20BAE-6C7A-4A1B-9BBE-74FEEDA16101}" presName="rootComposite" presStyleCnt="0"/>
      <dgm:spPr/>
    </dgm:pt>
    <dgm:pt modelId="{58E22100-A456-4661-A848-6F50BC49836B}" type="pres">
      <dgm:prSet presAssocID="{95E20BAE-6C7A-4A1B-9BBE-74FEEDA16101}" presName="rootText" presStyleLbl="node1" presStyleIdx="1" presStyleCnt="3" custScaleX="63994" custScaleY="81691"/>
      <dgm:spPr/>
      <dgm:t>
        <a:bodyPr/>
        <a:lstStyle/>
        <a:p>
          <a:endParaRPr lang="vi-VN"/>
        </a:p>
      </dgm:t>
    </dgm:pt>
    <dgm:pt modelId="{7CF20BFD-328F-4EDA-9648-D244D927409F}" type="pres">
      <dgm:prSet presAssocID="{95E20BAE-6C7A-4A1B-9BBE-74FEEDA16101}" presName="rootConnector" presStyleLbl="node1" presStyleIdx="1" presStyleCnt="3"/>
      <dgm:spPr/>
      <dgm:t>
        <a:bodyPr/>
        <a:lstStyle/>
        <a:p>
          <a:endParaRPr lang="vi-VN"/>
        </a:p>
      </dgm:t>
    </dgm:pt>
    <dgm:pt modelId="{7698440F-3DC6-4058-B6A9-1284ADAD2B45}" type="pres">
      <dgm:prSet presAssocID="{95E20BAE-6C7A-4A1B-9BBE-74FEEDA16101}" presName="childShape" presStyleCnt="0"/>
      <dgm:spPr/>
    </dgm:pt>
    <dgm:pt modelId="{70CF9441-1EF9-4E04-9665-0B2D4C7C118C}" type="pres">
      <dgm:prSet presAssocID="{82CC9390-C95A-4797-9C55-DC08D6629277}" presName="Name13" presStyleLbl="parChTrans1D2" presStyleIdx="1" presStyleCnt="3"/>
      <dgm:spPr/>
      <dgm:t>
        <a:bodyPr/>
        <a:lstStyle/>
        <a:p>
          <a:endParaRPr lang="vi-VN"/>
        </a:p>
      </dgm:t>
    </dgm:pt>
    <dgm:pt modelId="{71F0D685-C1B7-46E4-8E91-3F4E4BDB4252}" type="pres">
      <dgm:prSet presAssocID="{F8A01D7F-693D-4F25-817E-F7AA3C4C38B8}" presName="childText" presStyleLbl="bgAcc1" presStyleIdx="1" presStyleCnt="3" custScaleX="139241" custScaleY="17641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CBC33DB-C819-4DD1-9797-43A931D71B41}" type="pres">
      <dgm:prSet presAssocID="{BE6351CF-CF6A-4AD7-A23F-6AC192591CA8}" presName="root" presStyleCnt="0"/>
      <dgm:spPr/>
    </dgm:pt>
    <dgm:pt modelId="{2D963716-21B9-4239-B858-6C98C1938B23}" type="pres">
      <dgm:prSet presAssocID="{BE6351CF-CF6A-4AD7-A23F-6AC192591CA8}" presName="rootComposite" presStyleCnt="0"/>
      <dgm:spPr/>
    </dgm:pt>
    <dgm:pt modelId="{ECAC2EF3-B870-47BE-A2B8-1996525FC132}" type="pres">
      <dgm:prSet presAssocID="{BE6351CF-CF6A-4AD7-A23F-6AC192591CA8}" presName="rootText" presStyleLbl="node1" presStyleIdx="2" presStyleCnt="3" custScaleX="63994" custScaleY="81691"/>
      <dgm:spPr/>
      <dgm:t>
        <a:bodyPr/>
        <a:lstStyle/>
        <a:p>
          <a:endParaRPr lang="vi-VN"/>
        </a:p>
      </dgm:t>
    </dgm:pt>
    <dgm:pt modelId="{C9F65B89-3218-4CC6-ACE2-D13A137D10EB}" type="pres">
      <dgm:prSet presAssocID="{BE6351CF-CF6A-4AD7-A23F-6AC192591CA8}" presName="rootConnector" presStyleLbl="node1" presStyleIdx="2" presStyleCnt="3"/>
      <dgm:spPr/>
      <dgm:t>
        <a:bodyPr/>
        <a:lstStyle/>
        <a:p>
          <a:endParaRPr lang="vi-VN"/>
        </a:p>
      </dgm:t>
    </dgm:pt>
    <dgm:pt modelId="{63FF87D3-31FF-4122-AFFC-10D696092BF1}" type="pres">
      <dgm:prSet presAssocID="{BE6351CF-CF6A-4AD7-A23F-6AC192591CA8}" presName="childShape" presStyleCnt="0"/>
      <dgm:spPr/>
    </dgm:pt>
    <dgm:pt modelId="{487AABBF-F8F1-4237-9E0F-B55FE16F3E07}" type="pres">
      <dgm:prSet presAssocID="{BACDD7C7-C019-4AFE-847C-3210C2F39043}" presName="Name13" presStyleLbl="parChTrans1D2" presStyleIdx="2" presStyleCnt="3"/>
      <dgm:spPr/>
      <dgm:t>
        <a:bodyPr/>
        <a:lstStyle/>
        <a:p>
          <a:endParaRPr lang="vi-VN"/>
        </a:p>
      </dgm:t>
    </dgm:pt>
    <dgm:pt modelId="{97FC56C5-D408-4DF6-B81F-606182D9AF69}" type="pres">
      <dgm:prSet presAssocID="{C7B492B6-EACD-45F9-A816-622DDA41A7B9}" presName="childText" presStyleLbl="bgAcc1" presStyleIdx="2" presStyleCnt="3" custScaleX="139241" custScaleY="21618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7D4BB61-D1D0-49FB-9FFE-860BA7EE4A2F}" type="presOf" srcId="{66283053-3169-441B-AB8A-689EAC7E43EE}" destId="{7CCE201F-9D81-4017-9E0C-992881E0EAC9}" srcOrd="1" destOrd="0" presId="urn:microsoft.com/office/officeart/2005/8/layout/hierarchy3"/>
    <dgm:cxn modelId="{E45A4162-72D8-4AFB-9F57-DD69C6AC3850}" type="presOf" srcId="{6DDBF670-CB86-42FB-859C-D270853111C2}" destId="{32664704-F20C-4EE4-9FBD-CE5A84485560}" srcOrd="0" destOrd="0" presId="urn:microsoft.com/office/officeart/2005/8/layout/hierarchy3"/>
    <dgm:cxn modelId="{D4210854-03A4-44EC-A668-C8564D478142}" type="presOf" srcId="{66283053-3169-441B-AB8A-689EAC7E43EE}" destId="{23FD3D6C-E3AE-460B-8E73-36F98EF41826}" srcOrd="0" destOrd="0" presId="urn:microsoft.com/office/officeart/2005/8/layout/hierarchy3"/>
    <dgm:cxn modelId="{49996E76-F884-4B9D-A2A1-5D382785601C}" srcId="{66283053-3169-441B-AB8A-689EAC7E43EE}" destId="{6DDBF670-CB86-42FB-859C-D270853111C2}" srcOrd="0" destOrd="0" parTransId="{4ED30F2F-DE8F-4B76-A2D3-93F746ECF983}" sibTransId="{2FD67E1F-69CC-4A10-9135-9023F69CFBC6}"/>
    <dgm:cxn modelId="{431D80D7-DFA1-4002-8C91-D046DC7C1077}" srcId="{BE6351CF-CF6A-4AD7-A23F-6AC192591CA8}" destId="{C7B492B6-EACD-45F9-A816-622DDA41A7B9}" srcOrd="0" destOrd="0" parTransId="{BACDD7C7-C019-4AFE-847C-3210C2F39043}" sibTransId="{67BC32E4-AD5B-4C0D-AAB9-8D1A01549CD3}"/>
    <dgm:cxn modelId="{90D0D4F1-D1B7-4800-BE39-F9787284FA55}" type="presOf" srcId="{F8A01D7F-693D-4F25-817E-F7AA3C4C38B8}" destId="{71F0D685-C1B7-46E4-8E91-3F4E4BDB4252}" srcOrd="0" destOrd="0" presId="urn:microsoft.com/office/officeart/2005/8/layout/hierarchy3"/>
    <dgm:cxn modelId="{48190397-572E-4DB8-B4AB-4702CD38FAD1}" srcId="{85CF1416-D5E1-4E9B-865E-68BAE7B7AE34}" destId="{66283053-3169-441B-AB8A-689EAC7E43EE}" srcOrd="0" destOrd="0" parTransId="{5D5E78BC-B5A4-4D58-A4DF-CDB88208DDEE}" sibTransId="{64181DC9-6203-4CDF-8C15-05F05BC25566}"/>
    <dgm:cxn modelId="{44A3281E-36AD-49EC-B42C-FBD623F9FB80}" type="presOf" srcId="{BACDD7C7-C019-4AFE-847C-3210C2F39043}" destId="{487AABBF-F8F1-4237-9E0F-B55FE16F3E07}" srcOrd="0" destOrd="0" presId="urn:microsoft.com/office/officeart/2005/8/layout/hierarchy3"/>
    <dgm:cxn modelId="{3DB04110-B87C-4EDD-9F0C-7FA892E6D271}" srcId="{95E20BAE-6C7A-4A1B-9BBE-74FEEDA16101}" destId="{F8A01D7F-693D-4F25-817E-F7AA3C4C38B8}" srcOrd="0" destOrd="0" parTransId="{82CC9390-C95A-4797-9C55-DC08D6629277}" sibTransId="{110A7384-B35D-4F8D-8E1B-E0017260060E}"/>
    <dgm:cxn modelId="{52162BC9-9B98-46DE-BD68-9F4676AB6FD2}" type="presOf" srcId="{4ED30F2F-DE8F-4B76-A2D3-93F746ECF983}" destId="{B271F86C-373E-47CD-9A95-D4D5F561FCC5}" srcOrd="0" destOrd="0" presId="urn:microsoft.com/office/officeart/2005/8/layout/hierarchy3"/>
    <dgm:cxn modelId="{4EB38EAD-7113-4D3E-8206-58F91EBF4893}" srcId="{85CF1416-D5E1-4E9B-865E-68BAE7B7AE34}" destId="{95E20BAE-6C7A-4A1B-9BBE-74FEEDA16101}" srcOrd="1" destOrd="0" parTransId="{80476A65-6F23-4FB9-82C5-F17B2757F10F}" sibTransId="{8389F622-015B-48A4-9EBB-2DF7348DEA05}"/>
    <dgm:cxn modelId="{F99F415C-6D95-40D2-95C2-567FA3416DA0}" type="presOf" srcId="{95E20BAE-6C7A-4A1B-9BBE-74FEEDA16101}" destId="{7CF20BFD-328F-4EDA-9648-D244D927409F}" srcOrd="1" destOrd="0" presId="urn:microsoft.com/office/officeart/2005/8/layout/hierarchy3"/>
    <dgm:cxn modelId="{DB067891-465C-4C33-A4CA-72D938A71821}" srcId="{85CF1416-D5E1-4E9B-865E-68BAE7B7AE34}" destId="{BE6351CF-CF6A-4AD7-A23F-6AC192591CA8}" srcOrd="2" destOrd="0" parTransId="{DAA1A7B1-08EF-4C44-A38F-DDB485C9CCFD}" sibTransId="{54B1171C-D3F1-4584-A744-51F4FDF4B784}"/>
    <dgm:cxn modelId="{2D2AF9A2-D81B-4F47-8290-ECF4FE1B0711}" type="presOf" srcId="{BE6351CF-CF6A-4AD7-A23F-6AC192591CA8}" destId="{ECAC2EF3-B870-47BE-A2B8-1996525FC132}" srcOrd="0" destOrd="0" presId="urn:microsoft.com/office/officeart/2005/8/layout/hierarchy3"/>
    <dgm:cxn modelId="{9ED28478-610B-4469-A0B7-BECA4A9AFFCE}" type="presOf" srcId="{85CF1416-D5E1-4E9B-865E-68BAE7B7AE34}" destId="{6A3C47AF-EAA2-424F-9B7A-146CE1594984}" srcOrd="0" destOrd="0" presId="urn:microsoft.com/office/officeart/2005/8/layout/hierarchy3"/>
    <dgm:cxn modelId="{72861F58-464C-4D30-A65D-F06F3B4ED9E1}" type="presOf" srcId="{82CC9390-C95A-4797-9C55-DC08D6629277}" destId="{70CF9441-1EF9-4E04-9665-0B2D4C7C118C}" srcOrd="0" destOrd="0" presId="urn:microsoft.com/office/officeart/2005/8/layout/hierarchy3"/>
    <dgm:cxn modelId="{05700F85-6F89-4D9B-B0B7-82AF3DEF9650}" type="presOf" srcId="{95E20BAE-6C7A-4A1B-9BBE-74FEEDA16101}" destId="{58E22100-A456-4661-A848-6F50BC49836B}" srcOrd="0" destOrd="0" presId="urn:microsoft.com/office/officeart/2005/8/layout/hierarchy3"/>
    <dgm:cxn modelId="{C67B72F3-AF42-47AC-A9B1-26428EE9547D}" type="presOf" srcId="{C7B492B6-EACD-45F9-A816-622DDA41A7B9}" destId="{97FC56C5-D408-4DF6-B81F-606182D9AF69}" srcOrd="0" destOrd="0" presId="urn:microsoft.com/office/officeart/2005/8/layout/hierarchy3"/>
    <dgm:cxn modelId="{8D261BA8-3B53-4055-BF6C-DDC147649258}" type="presOf" srcId="{BE6351CF-CF6A-4AD7-A23F-6AC192591CA8}" destId="{C9F65B89-3218-4CC6-ACE2-D13A137D10EB}" srcOrd="1" destOrd="0" presId="urn:microsoft.com/office/officeart/2005/8/layout/hierarchy3"/>
    <dgm:cxn modelId="{B9EC0EDA-51CF-4707-BD0F-726719192DA7}" type="presParOf" srcId="{6A3C47AF-EAA2-424F-9B7A-146CE1594984}" destId="{C4B934A4-1032-4C11-B2EC-B7E55F8A2BBE}" srcOrd="0" destOrd="0" presId="urn:microsoft.com/office/officeart/2005/8/layout/hierarchy3"/>
    <dgm:cxn modelId="{D46D3BFB-2A70-496E-9E67-CB1DA9286368}" type="presParOf" srcId="{C4B934A4-1032-4C11-B2EC-B7E55F8A2BBE}" destId="{A6AC12BA-486A-45B2-88AE-7249DA35B150}" srcOrd="0" destOrd="0" presId="urn:microsoft.com/office/officeart/2005/8/layout/hierarchy3"/>
    <dgm:cxn modelId="{96001E54-3CE4-40A2-9351-D928FBB76C6E}" type="presParOf" srcId="{A6AC12BA-486A-45B2-88AE-7249DA35B150}" destId="{23FD3D6C-E3AE-460B-8E73-36F98EF41826}" srcOrd="0" destOrd="0" presId="urn:microsoft.com/office/officeart/2005/8/layout/hierarchy3"/>
    <dgm:cxn modelId="{FC484426-7D01-430C-883F-FEF9241652DD}" type="presParOf" srcId="{A6AC12BA-486A-45B2-88AE-7249DA35B150}" destId="{7CCE201F-9D81-4017-9E0C-992881E0EAC9}" srcOrd="1" destOrd="0" presId="urn:microsoft.com/office/officeart/2005/8/layout/hierarchy3"/>
    <dgm:cxn modelId="{B1F8AB54-CE33-4F7C-AD13-67583CF10F6A}" type="presParOf" srcId="{C4B934A4-1032-4C11-B2EC-B7E55F8A2BBE}" destId="{0ADA863B-867F-44A0-A8F1-C3CE6DC0DE18}" srcOrd="1" destOrd="0" presId="urn:microsoft.com/office/officeart/2005/8/layout/hierarchy3"/>
    <dgm:cxn modelId="{62DE8FC4-F2B6-4FC5-9C27-D53922F21183}" type="presParOf" srcId="{0ADA863B-867F-44A0-A8F1-C3CE6DC0DE18}" destId="{B271F86C-373E-47CD-9A95-D4D5F561FCC5}" srcOrd="0" destOrd="0" presId="urn:microsoft.com/office/officeart/2005/8/layout/hierarchy3"/>
    <dgm:cxn modelId="{3627FC53-D200-455E-9469-9F19C80FE737}" type="presParOf" srcId="{0ADA863B-867F-44A0-A8F1-C3CE6DC0DE18}" destId="{32664704-F20C-4EE4-9FBD-CE5A84485560}" srcOrd="1" destOrd="0" presId="urn:microsoft.com/office/officeart/2005/8/layout/hierarchy3"/>
    <dgm:cxn modelId="{AFF30EF8-6C67-4D35-BB29-9C3212A55330}" type="presParOf" srcId="{6A3C47AF-EAA2-424F-9B7A-146CE1594984}" destId="{B0CAE56A-491F-4AB0-9585-8C73D4AA95C3}" srcOrd="1" destOrd="0" presId="urn:microsoft.com/office/officeart/2005/8/layout/hierarchy3"/>
    <dgm:cxn modelId="{9088388D-EE71-4583-B2CE-4C9CF50D42D3}" type="presParOf" srcId="{B0CAE56A-491F-4AB0-9585-8C73D4AA95C3}" destId="{92EF865D-E1EA-4D61-ACCB-6922A14E297B}" srcOrd="0" destOrd="0" presId="urn:microsoft.com/office/officeart/2005/8/layout/hierarchy3"/>
    <dgm:cxn modelId="{23A67163-53C0-43F1-8C3A-0D831E644DE0}" type="presParOf" srcId="{92EF865D-E1EA-4D61-ACCB-6922A14E297B}" destId="{58E22100-A456-4661-A848-6F50BC49836B}" srcOrd="0" destOrd="0" presId="urn:microsoft.com/office/officeart/2005/8/layout/hierarchy3"/>
    <dgm:cxn modelId="{1E669C5B-3EFC-4E5F-B860-8452EF5DB10B}" type="presParOf" srcId="{92EF865D-E1EA-4D61-ACCB-6922A14E297B}" destId="{7CF20BFD-328F-4EDA-9648-D244D927409F}" srcOrd="1" destOrd="0" presId="urn:microsoft.com/office/officeart/2005/8/layout/hierarchy3"/>
    <dgm:cxn modelId="{1A1E5EC0-F288-4F17-8373-33043532246F}" type="presParOf" srcId="{B0CAE56A-491F-4AB0-9585-8C73D4AA95C3}" destId="{7698440F-3DC6-4058-B6A9-1284ADAD2B45}" srcOrd="1" destOrd="0" presId="urn:microsoft.com/office/officeart/2005/8/layout/hierarchy3"/>
    <dgm:cxn modelId="{5FB6EBD4-B8FF-428B-9902-B6CCC3E7D57F}" type="presParOf" srcId="{7698440F-3DC6-4058-B6A9-1284ADAD2B45}" destId="{70CF9441-1EF9-4E04-9665-0B2D4C7C118C}" srcOrd="0" destOrd="0" presId="urn:microsoft.com/office/officeart/2005/8/layout/hierarchy3"/>
    <dgm:cxn modelId="{9BA82C24-CF57-4E67-AF06-3E6524DADA2C}" type="presParOf" srcId="{7698440F-3DC6-4058-B6A9-1284ADAD2B45}" destId="{71F0D685-C1B7-46E4-8E91-3F4E4BDB4252}" srcOrd="1" destOrd="0" presId="urn:microsoft.com/office/officeart/2005/8/layout/hierarchy3"/>
    <dgm:cxn modelId="{AF736612-5B7A-41DF-BC81-6D6506FD8D45}" type="presParOf" srcId="{6A3C47AF-EAA2-424F-9B7A-146CE1594984}" destId="{9CBC33DB-C819-4DD1-9797-43A931D71B41}" srcOrd="2" destOrd="0" presId="urn:microsoft.com/office/officeart/2005/8/layout/hierarchy3"/>
    <dgm:cxn modelId="{C4C33738-4B0E-4E8A-BB10-DAACAF6561E2}" type="presParOf" srcId="{9CBC33DB-C819-4DD1-9797-43A931D71B41}" destId="{2D963716-21B9-4239-B858-6C98C1938B23}" srcOrd="0" destOrd="0" presId="urn:microsoft.com/office/officeart/2005/8/layout/hierarchy3"/>
    <dgm:cxn modelId="{4548E955-1C20-42C7-B12D-27D417BC2006}" type="presParOf" srcId="{2D963716-21B9-4239-B858-6C98C1938B23}" destId="{ECAC2EF3-B870-47BE-A2B8-1996525FC132}" srcOrd="0" destOrd="0" presId="urn:microsoft.com/office/officeart/2005/8/layout/hierarchy3"/>
    <dgm:cxn modelId="{73CA2A35-45F3-4AEE-AE43-919E86A480BD}" type="presParOf" srcId="{2D963716-21B9-4239-B858-6C98C1938B23}" destId="{C9F65B89-3218-4CC6-ACE2-D13A137D10EB}" srcOrd="1" destOrd="0" presId="urn:microsoft.com/office/officeart/2005/8/layout/hierarchy3"/>
    <dgm:cxn modelId="{EFCD4324-9F75-4127-9773-F4B21BB6D626}" type="presParOf" srcId="{9CBC33DB-C819-4DD1-9797-43A931D71B41}" destId="{63FF87D3-31FF-4122-AFFC-10D696092BF1}" srcOrd="1" destOrd="0" presId="urn:microsoft.com/office/officeart/2005/8/layout/hierarchy3"/>
    <dgm:cxn modelId="{40CAFF5B-5887-47F6-BB4B-C29978B372AA}" type="presParOf" srcId="{63FF87D3-31FF-4122-AFFC-10D696092BF1}" destId="{487AABBF-F8F1-4237-9E0F-B55FE16F3E07}" srcOrd="0" destOrd="0" presId="urn:microsoft.com/office/officeart/2005/8/layout/hierarchy3"/>
    <dgm:cxn modelId="{4851B64E-48B0-4583-B7F3-A21EA8D8134D}" type="presParOf" srcId="{63FF87D3-31FF-4122-AFFC-10D696092BF1}" destId="{97FC56C5-D408-4DF6-B81F-606182D9AF6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D3D6C-E3AE-460B-8E73-36F98EF41826}">
      <dsp:nvSpPr>
        <dsp:cNvPr id="0" name=""/>
        <dsp:cNvSpPr/>
      </dsp:nvSpPr>
      <dsp:spPr>
        <a:xfrm>
          <a:off x="7963" y="631346"/>
          <a:ext cx="1471474" cy="9391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600" kern="1200" dirty="0" smtClean="0"/>
            <a:t>A</a:t>
          </a:r>
          <a:endParaRPr lang="vi-VN" sz="6600" kern="1200" dirty="0"/>
        </a:p>
      </dsp:txBody>
      <dsp:txXfrm>
        <a:off x="35471" y="658854"/>
        <a:ext cx="1416458" cy="884183"/>
      </dsp:txXfrm>
    </dsp:sp>
    <dsp:sp modelId="{B271F86C-373E-47CD-9A95-D4D5F561FCC5}">
      <dsp:nvSpPr>
        <dsp:cNvPr id="0" name=""/>
        <dsp:cNvSpPr/>
      </dsp:nvSpPr>
      <dsp:spPr>
        <a:xfrm>
          <a:off x="155111" y="1570545"/>
          <a:ext cx="147147" cy="16063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6339"/>
              </a:lnTo>
              <a:lnTo>
                <a:pt x="147147" y="1606339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64704-F20C-4EE4-9FBD-CE5A84485560}">
      <dsp:nvSpPr>
        <dsp:cNvPr id="0" name=""/>
        <dsp:cNvSpPr/>
      </dsp:nvSpPr>
      <dsp:spPr>
        <a:xfrm>
          <a:off x="302258" y="1857969"/>
          <a:ext cx="2561359" cy="2637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chép bài thơ vào mũ.</a:t>
          </a:r>
          <a:endParaRPr lang="vi-VN" sz="3600" kern="1200" dirty="0">
            <a:solidFill>
              <a:srgbClr val="7030A0"/>
            </a:solidFill>
          </a:endParaRPr>
        </a:p>
      </dsp:txBody>
      <dsp:txXfrm>
        <a:off x="377278" y="1932989"/>
        <a:ext cx="2411319" cy="2487790"/>
      </dsp:txXfrm>
    </dsp:sp>
    <dsp:sp modelId="{58E22100-A456-4661-A848-6F50BC49836B}">
      <dsp:nvSpPr>
        <dsp:cNvPr id="0" name=""/>
        <dsp:cNvSpPr/>
      </dsp:nvSpPr>
      <dsp:spPr>
        <a:xfrm>
          <a:off x="3144172" y="631346"/>
          <a:ext cx="1471474" cy="939199"/>
        </a:xfrm>
        <a:prstGeom prst="roundRect">
          <a:avLst>
            <a:gd name="adj" fmla="val 10000"/>
          </a:avLst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600" kern="1200" dirty="0" smtClean="0"/>
            <a:t>B</a:t>
          </a:r>
          <a:endParaRPr lang="vi-VN" sz="6600" kern="1200" dirty="0"/>
        </a:p>
      </dsp:txBody>
      <dsp:txXfrm>
        <a:off x="3171680" y="658854"/>
        <a:ext cx="1416458" cy="884183"/>
      </dsp:txXfrm>
    </dsp:sp>
    <dsp:sp modelId="{70CF9441-1EF9-4E04-9665-0B2D4C7C118C}">
      <dsp:nvSpPr>
        <dsp:cNvPr id="0" name=""/>
        <dsp:cNvSpPr/>
      </dsp:nvSpPr>
      <dsp:spPr>
        <a:xfrm>
          <a:off x="3291320" y="1570545"/>
          <a:ext cx="147147" cy="1301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1537"/>
              </a:lnTo>
              <a:lnTo>
                <a:pt x="147147" y="1301537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0D685-C1B7-46E4-8E91-3F4E4BDB4252}">
      <dsp:nvSpPr>
        <dsp:cNvPr id="0" name=""/>
        <dsp:cNvSpPr/>
      </dsp:nvSpPr>
      <dsp:spPr>
        <a:xfrm>
          <a:off x="3438467" y="1857969"/>
          <a:ext cx="2561359" cy="2028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chép bài thơ, để dưới mũ.</a:t>
          </a:r>
          <a:endParaRPr lang="vi-VN" sz="36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97872" y="1917374"/>
        <a:ext cx="2442549" cy="1909416"/>
      </dsp:txXfrm>
    </dsp:sp>
    <dsp:sp modelId="{ECAC2EF3-B870-47BE-A2B8-1996525FC132}">
      <dsp:nvSpPr>
        <dsp:cNvPr id="0" name=""/>
        <dsp:cNvSpPr/>
      </dsp:nvSpPr>
      <dsp:spPr>
        <a:xfrm>
          <a:off x="6280381" y="631346"/>
          <a:ext cx="1471474" cy="939199"/>
        </a:xfrm>
        <a:prstGeom prst="roundRect">
          <a:avLst>
            <a:gd name="adj" fmla="val 1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83820" rIns="125730" bIns="8382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600" kern="1200" dirty="0" smtClean="0"/>
            <a:t>C</a:t>
          </a:r>
          <a:endParaRPr lang="vi-VN" sz="6600" kern="1200" dirty="0"/>
        </a:p>
      </dsp:txBody>
      <dsp:txXfrm>
        <a:off x="6307889" y="658854"/>
        <a:ext cx="1416458" cy="884183"/>
      </dsp:txXfrm>
    </dsp:sp>
    <dsp:sp modelId="{487AABBF-F8F1-4237-9E0F-B55FE16F3E07}">
      <dsp:nvSpPr>
        <dsp:cNvPr id="0" name=""/>
        <dsp:cNvSpPr/>
      </dsp:nvSpPr>
      <dsp:spPr>
        <a:xfrm>
          <a:off x="6427528" y="1570545"/>
          <a:ext cx="147147" cy="1530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0137"/>
              </a:lnTo>
              <a:lnTo>
                <a:pt x="147147" y="1530137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C56C5-D408-4DF6-B81F-606182D9AF69}">
      <dsp:nvSpPr>
        <dsp:cNvPr id="0" name=""/>
        <dsp:cNvSpPr/>
      </dsp:nvSpPr>
      <dsp:spPr>
        <a:xfrm>
          <a:off x="6574676" y="1857969"/>
          <a:ext cx="2561359" cy="2485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Bạn nhỏ thuộc lòng bài thơ trong đầu</a:t>
          </a:r>
          <a:endParaRPr lang="en-US" sz="3600" kern="1200" dirty="0" smtClean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47472" y="1930765"/>
        <a:ext cx="2415767" cy="2339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4BC7-65BD-492B-8215-F429E841681F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39B0E-E368-4700-8026-1B207DB8D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FE4895-80BD-4D9C-9AF7-C6BD66D137DA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56FD17-7272-42F0-AB19-984462CB24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6043700" cy="119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5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031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31" y="19318"/>
            <a:ext cx="9117169" cy="131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bạn trong bài thơ cùng nhau đi đâu?</a:t>
            </a:r>
            <a:endParaRPr lang="en-US" sz="397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69" y="5298214"/>
            <a:ext cx="8942231" cy="155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68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cùng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nhau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4768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768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endParaRPr lang="vi-VN" sz="4768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706" t="38672" r="19766" b="17578"/>
          <a:stretch/>
        </p:blipFill>
        <p:spPr>
          <a:xfrm>
            <a:off x="0" y="1356960"/>
            <a:ext cx="9144000" cy="37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6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0528" y="1073"/>
            <a:ext cx="9088328" cy="131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bạn nhỏ hỏi nhau những gì trên đường?</a:t>
            </a:r>
            <a:endParaRPr lang="en-US" sz="397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9661" y="1240439"/>
            <a:ext cx="7065693" cy="414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97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596"/>
              </a:spcBef>
            </a:pP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ts val="596"/>
              </a:spcBef>
            </a:pP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ts val="596"/>
              </a:spcBef>
            </a:pP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ts val="596"/>
              </a:spcBef>
            </a:pP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ts val="596"/>
              </a:spcBef>
            </a:pP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973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973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973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54560"/>
            <a:ext cx="2096434" cy="2794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4" y="3767350"/>
            <a:ext cx="2423793" cy="32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65422" y="4107894"/>
            <a:ext cx="5734406" cy="1873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926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hiểu hai câu thơ “Còn bài thơ hay? Ở ngay dưới mũ.” như thế nào? </a:t>
            </a:r>
            <a:r>
              <a:rPr lang="en-US" sz="397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97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97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97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169117291"/>
              </p:ext>
            </p:extLst>
          </p:nvPr>
        </p:nvGraphicFramePr>
        <p:xfrm>
          <a:off x="0" y="2057400"/>
          <a:ext cx="9144000" cy="5127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4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15" dur="2000" fill="hold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19" dur="2000" fill="hold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3" dur="2000" fill="hold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7" dur="2000" fill="hold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1" dur="2000" fill="hold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5" dur="2000" fill="hold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9" dur="2000" fill="hold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3" dur="2000" fill="hold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7" dur="2000" fill="hold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mph" presetSubtype="1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indefinite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indefinite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indefinite"/>
                                        <p:tgtEl>
                                          <p:spTgt spid="9">
                                            <p:graphicEl>
                                              <a:dgm id="{ECAC2EF3-B870-47BE-A2B8-1996525FC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mph" presetSubtype="1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indefinite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indefinite"/>
                                        <p:tgtEl>
                                          <p:spTgt spid="9">
                                            <p:graphicEl>
                                              <a:dgm id="{487AABBF-F8F1-4237-9E0F-B55FE16F3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mph" presetSubtype="1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indefinite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indefinite"/>
                                        <p:tgtEl>
                                          <p:spTgt spid="9">
                                            <p:graphicEl>
                                              <a:dgm id="{97FC56C5-D408-4DF6-B81F-606182D9A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FD3D6C-E3AE-460B-8E73-36F98EF41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71F86C-373E-47CD-9A95-D4D5F561F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664704-F20C-4EE4-9FBD-CE5A84485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E22100-A456-4661-A848-6F50BC498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CF9441-1EF9-4E04-9665-0B2D4C7C11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1F0D685-C1B7-46E4-8E91-3F4E4BDB4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9" grpId="0">
        <p:bldSub>
          <a:bldDgm bld="one"/>
        </p:bldSub>
      </p:bldGraphic>
      <p:bldGraphic spid="9" grpId="1" uiExpand="1">
        <p:bldSub>
          <a:bldDgm bld="one"/>
        </p:bldSub>
      </p:bldGraphic>
      <p:bldGraphic spid="9" grpId="2" uiExpand="1">
        <p:bldSub>
          <a:bldDgm bld="one"/>
        </p:bldSub>
      </p:bldGraphic>
      <p:bldGraphic spid="9" grpId="3" uiExpand="1">
        <p:bldSub>
          <a:bldDgm/>
        </p:bldSub>
      </p:bldGraphic>
      <p:bldGraphic spid="9" grpId="4">
        <p:bldSub>
          <a:bldDgm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2399" y="2823465"/>
            <a:ext cx="6024007" cy="1314488"/>
          </a:xfrm>
          <a:prstGeom prst="rect">
            <a:avLst/>
          </a:prstGeom>
          <a:noFill/>
        </p:spPr>
        <p:txBody>
          <a:bodyPr wrap="none" lIns="90830" tIns="45415" rIns="90830" bIns="45415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7946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7946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66868" y="874400"/>
            <a:ext cx="2611710" cy="3614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426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96"/>
              </a:spcBef>
            </a:pPr>
            <a:r>
              <a:rPr lang="en-US" sz="4371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371" dirty="0">
                <a:latin typeface="Times New Roman" pitchFamily="18" charset="0"/>
                <a:cs typeface="Times New Roman" pitchFamily="18" charset="0"/>
              </a:rPr>
              <a:t>Các từ in đậm trong mỗi câu dưới đây miêu tả đặc điểm của sự vật nào?</a:t>
            </a:r>
          </a:p>
          <a:p>
            <a:pPr marL="454137" indent="-454137">
              <a:spcBef>
                <a:spcPts val="596"/>
              </a:spcBef>
              <a:buAutoNum type="alphaLcParenR"/>
            </a:pPr>
            <a:r>
              <a:rPr lang="vi-VN" sz="4371" dirty="0">
                <a:latin typeface="Times New Roman" pitchFamily="18" charset="0"/>
                <a:cs typeface="Times New Roman" pitchFamily="18" charset="0"/>
              </a:rPr>
              <a:t>Áo quần </a:t>
            </a:r>
            <a:r>
              <a:rPr lang="vi-VN" sz="437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sạch sẽ</a:t>
            </a:r>
            <a:r>
              <a:rPr lang="vi-VN" sz="437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596"/>
              </a:spcBef>
            </a:pPr>
            <a:endParaRPr lang="en-US" sz="2384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en-US" sz="2384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endParaRPr lang="vi-VN" sz="2384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596"/>
              </a:spcBef>
            </a:pPr>
            <a:r>
              <a:rPr lang="vi-VN" sz="4371" dirty="0">
                <a:latin typeface="Times New Roman" pitchFamily="18" charset="0"/>
                <a:cs typeface="Times New Roman" pitchFamily="18" charset="0"/>
              </a:rPr>
              <a:t>b) Bầu trời </a:t>
            </a:r>
            <a:r>
              <a:rPr lang="vi-VN" sz="4371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xanh</a:t>
            </a:r>
            <a:r>
              <a:rPr lang="vi-VN" sz="437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030" y="2134110"/>
            <a:ext cx="8856570" cy="131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97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973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97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030" y="4648200"/>
            <a:ext cx="8856570" cy="131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973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973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97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8" grpId="0" uiExpan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4105821"/>
            <a:ext cx="6061628" cy="1873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437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37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Các từ miêu tả đặc điểm nói trên trả lời cho câu hỏi nào?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99828" y="2611892"/>
            <a:ext cx="1987171" cy="1302998"/>
          </a:xfrm>
          <a:prstGeom prst="roundRect">
            <a:avLst/>
          </a:prstGeom>
          <a:solidFill>
            <a:srgbClr val="66FF66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7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gì?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17896" y="2611892"/>
            <a:ext cx="2409258" cy="1302998"/>
          </a:xfrm>
          <a:prstGeom prst="roundRect">
            <a:avLst/>
          </a:prstGeom>
          <a:solidFill>
            <a:srgbClr val="66FF66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7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 gì?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0455" y="2580768"/>
            <a:ext cx="2740945" cy="1302998"/>
          </a:xfrm>
          <a:prstGeom prst="roundRect">
            <a:avLst/>
          </a:prstGeom>
          <a:solidFill>
            <a:srgbClr val="66FF66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79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nào?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4651" y="4465234"/>
            <a:ext cx="7075747" cy="131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97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973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73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973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973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ình động đẹp về Sá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" y="5122786"/>
            <a:ext cx="1078750" cy="152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38200" y="1466550"/>
            <a:ext cx="6559392" cy="10116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76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7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76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4768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768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6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76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9" grpId="1" animBg="1"/>
      <p:bldP spid="1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1358412"/>
            <a:ext cx="9144000" cy="5499588"/>
            <a:chOff x="1733550" y="-1238250"/>
            <a:chExt cx="7124701" cy="69913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3353" t="23698" r="22035" b="11198"/>
            <a:stretch/>
          </p:blipFill>
          <p:spPr>
            <a:xfrm>
              <a:off x="1733550" y="-1238250"/>
              <a:ext cx="7105650" cy="4762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3207" t="56511" r="22035" b="13021"/>
            <a:stretch/>
          </p:blipFill>
          <p:spPr>
            <a:xfrm>
              <a:off x="1733550" y="3524250"/>
              <a:ext cx="7124701" cy="222885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1335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7862"/>
            <a:ext cx="91195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515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7237" y="2142238"/>
            <a:ext cx="3786961" cy="227075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42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5" y="-107011"/>
            <a:ext cx="1735733" cy="269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579" y="3130787"/>
            <a:ext cx="2214275" cy="3236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6769224" y="899204"/>
            <a:ext cx="2344289" cy="31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5862"/>
            <a:ext cx="5334000" cy="53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1"/>
            <a:ext cx="1752600" cy="53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1706" t="38672" r="19766" b="17578"/>
          <a:stretch/>
        </p:blipFill>
        <p:spPr>
          <a:xfrm>
            <a:off x="0" y="533401"/>
            <a:ext cx="9067800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Xa xÃ´i má»±c tÃ­m - BÃºt kÃ½ cá»§a LÃª VÄn NghÄ©a - VÄn ChÆ°Æ¡ng PhÆ°Æ¡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8" y="381000"/>
            <a:ext cx="700464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1305489" y="146500"/>
            <a:ext cx="5708743" cy="3846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1" y="2069532"/>
            <a:ext cx="3900120" cy="131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4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94826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9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208</Words>
  <Application>Microsoft Office PowerPoint</Application>
  <PresentationFormat>On-screen Show (4:3)</PresentationFormat>
  <Paragraphs>34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RedStar</cp:lastModifiedBy>
  <cp:revision>14</cp:revision>
  <dcterms:created xsi:type="dcterms:W3CDTF">2021-10-30T08:06:02Z</dcterms:created>
  <dcterms:modified xsi:type="dcterms:W3CDTF">2024-09-04T13:12:52Z</dcterms:modified>
</cp:coreProperties>
</file>