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6" r:id="rId2"/>
  </p:sldMasterIdLst>
  <p:notesMasterIdLst>
    <p:notesMasterId r:id="rId20"/>
  </p:notesMasterIdLst>
  <p:sldIdLst>
    <p:sldId id="257" r:id="rId3"/>
    <p:sldId id="260" r:id="rId4"/>
    <p:sldId id="271" r:id="rId5"/>
    <p:sldId id="258" r:id="rId6"/>
    <p:sldId id="259" r:id="rId7"/>
    <p:sldId id="265" r:id="rId8"/>
    <p:sldId id="272" r:id="rId9"/>
    <p:sldId id="267" r:id="rId10"/>
    <p:sldId id="274" r:id="rId11"/>
    <p:sldId id="273" r:id="rId12"/>
    <p:sldId id="268" r:id="rId13"/>
    <p:sldId id="261" r:id="rId14"/>
    <p:sldId id="264" r:id="rId15"/>
    <p:sldId id="275" r:id="rId16"/>
    <p:sldId id="269" r:id="rId17"/>
    <p:sldId id="262" r:id="rId18"/>
    <p:sldId id="263" r:id="rId1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8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3FA3-0067-489C-8306-307AD6E7731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51EA5-3281-45F7-89F2-F9AB95CC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8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6FC4-2034-4C64-8FA2-A451C43EC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8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67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6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5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6FC4-2034-4C64-8FA2-A451C43EC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3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698F9-AF7E-4A6D-B7D1-C76D65D490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47" tIns="34289" rIns="68547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47" tIns="34289" rIns="68547" bIns="34289">
            <a:normAutofit/>
          </a:bodyPr>
          <a:lstStyle>
            <a:lvl1pPr marL="0" indent="0" algn="ctr">
              <a:buNone/>
              <a:defRPr sz="1400"/>
            </a:lvl1pPr>
            <a:lvl2pPr marL="342704" indent="0" algn="ctr">
              <a:buNone/>
              <a:defRPr sz="1500"/>
            </a:lvl2pPr>
            <a:lvl3pPr marL="685426" indent="0" algn="ctr">
              <a:buNone/>
              <a:defRPr sz="1400"/>
            </a:lvl3pPr>
            <a:lvl4pPr marL="1028139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75" indent="0" algn="ctr">
              <a:buNone/>
              <a:defRPr sz="1200"/>
            </a:lvl6pPr>
            <a:lvl7pPr marL="2056277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684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81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3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99"/>
            <a:ext cx="2057401" cy="273844"/>
          </a:xfrm>
          <a:prstGeom prst="rect">
            <a:avLst/>
          </a:prstGeom>
        </p:spPr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99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3" y="4767299"/>
            <a:ext cx="2057401" cy="273844"/>
          </a:xfrm>
          <a:prstGeom prst="rect">
            <a:avLst/>
          </a:prstGeom>
        </p:spPr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38200" y="-9239"/>
            <a:ext cx="8096250" cy="4776538"/>
            <a:chOff x="1258127" y="344330"/>
            <a:chExt cx="10394478" cy="6122105"/>
          </a:xfrm>
        </p:grpSpPr>
        <p:sp>
          <p:nvSpPr>
            <p:cNvPr id="11" name="TextBox 10"/>
            <p:cNvSpPr txBox="1"/>
            <p:nvPr/>
          </p:nvSpPr>
          <p:spPr>
            <a:xfrm>
              <a:off x="1258127" y="344330"/>
              <a:ext cx="10394478" cy="597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9265">
                <a:lnSpc>
                  <a:spcPct val="165000"/>
                </a:lnSpc>
              </a:pPr>
              <a:r>
                <a:rPr lang="en-US" sz="2000" dirty="0">
                  <a:solidFill>
                    <a:prstClr val="black"/>
                  </a:solidFill>
                  <a:latin typeface="HP001" pitchFamily="34" charset="0"/>
                  <a:ea typeface="HP001" pitchFamily="34" charset="0"/>
                </a:rPr>
                <a:t>222222222222222222222222222222222222222222222222222211111111111111111111111111111111111111111111111111111111111111111111111111111111111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30192" y="354002"/>
              <a:ext cx="0" cy="61124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4625778"/>
            <a:ext cx="784623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83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662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3927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47" tIns="34289" rIns="68547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528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8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47" tIns="34289" rIns="68547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5533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47" tIns="34289" rIns="68547" bIns="34289"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9"/>
            <a:ext cx="3868340" cy="2680541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47" tIns="34289" rIns="68547" bIns="34289"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9"/>
            <a:ext cx="3887391" cy="2680541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47" tIns="34289" rIns="68547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23"/>
            <a:ext cx="4286250" cy="889453"/>
          </a:xfrm>
        </p:spPr>
        <p:txBody>
          <a:bodyPr lIns="68547" tIns="34289" rIns="68547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885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7"/>
            <a:ext cx="3511241" cy="1071121"/>
          </a:xfrm>
        </p:spPr>
        <p:txBody>
          <a:bodyPr lIns="68547" tIns="34289" rIns="68547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47" tIns="34289" rIns="68547" bIns="34289"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47" tIns="34289" rIns="68547" bIns="34289">
            <a:normAutofit/>
          </a:bodyPr>
          <a:lstStyle>
            <a:lvl1pPr marL="0" indent="0">
              <a:buNone/>
              <a:defRPr sz="1400"/>
            </a:lvl1pPr>
            <a:lvl2pPr marL="342704" indent="0">
              <a:buNone/>
              <a:defRPr sz="1100"/>
            </a:lvl2pPr>
            <a:lvl3pPr marL="685426" indent="0">
              <a:buNone/>
              <a:defRPr sz="900"/>
            </a:lvl3pPr>
            <a:lvl4pPr marL="1028139" indent="0">
              <a:buNone/>
              <a:defRPr sz="800"/>
            </a:lvl4pPr>
            <a:lvl5pPr marL="1370852" indent="0">
              <a:buNone/>
              <a:defRPr sz="800"/>
            </a:lvl5pPr>
            <a:lvl6pPr marL="1713575" indent="0">
              <a:buNone/>
              <a:defRPr sz="800"/>
            </a:lvl6pPr>
            <a:lvl7pPr marL="2056277" indent="0">
              <a:buNone/>
              <a:defRPr sz="800"/>
            </a:lvl7pPr>
            <a:lvl8pPr marL="2398980" indent="0">
              <a:buNone/>
              <a:defRPr sz="800"/>
            </a:lvl8pPr>
            <a:lvl9pPr marL="2741684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6"/>
            <a:ext cx="681676" cy="4358879"/>
          </a:xfrm>
        </p:spPr>
        <p:txBody>
          <a:bodyPr vert="eaVert" lIns="68547" tIns="34289" rIns="68547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6"/>
            <a:ext cx="7084832" cy="4358879"/>
          </a:xfrm>
        </p:spPr>
        <p:txBody>
          <a:bodyPr vert="eaVert"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2022/4/5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89" rIns="68547" bIns="34289" rtlCol="0" anchor="ctr"/>
          <a:lstStyle/>
          <a:p>
            <a:pPr algn="ctr" defTabSz="68542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89" rIns="68547" bIns="34289" rtlCol="0" anchor="ctr"/>
          <a:lstStyle/>
          <a:p>
            <a:pPr algn="ctr" defTabSz="68542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8"/>
            <a:ext cx="3547586" cy="1165703"/>
          </a:xfrm>
          <a:prstGeom prst="rect">
            <a:avLst/>
          </a:prstGeom>
          <a:noFill/>
        </p:spPr>
        <p:txBody>
          <a:bodyPr wrap="square" lIns="68547" tIns="34289" rIns="68547" bIns="34289" rtlCol="0" anchor="t">
            <a:spAutoFit/>
          </a:bodyPr>
          <a:lstStyle/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3928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410298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4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2" indent="-171362" algn="l" defTabSz="6854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8190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hyperlink" Target="mailto:hongvu7219@gmail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5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6.gif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玩具, LEGO, 矢量图形&#10;&#10;自动生成的说明">
            <a:extLst>
              <a:ext uri="{FF2B5EF4-FFF2-40B4-BE49-F238E27FC236}">
                <a16:creationId xmlns="" xmlns:a16="http://schemas.microsoft.com/office/drawing/2014/main" id="{1DC79841-E8FA-4EB7-9393-FC9DAA35D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44" y="1084084"/>
            <a:ext cx="3091415" cy="3507094"/>
          </a:xfrm>
          <a:prstGeom prst="rect">
            <a:avLst/>
          </a:prstGeom>
        </p:spPr>
      </p:pic>
      <p:sp>
        <p:nvSpPr>
          <p:cNvPr id="16" name="文本框 17">
            <a:extLst>
              <a:ext uri="{FF2B5EF4-FFF2-40B4-BE49-F238E27FC236}">
                <a16:creationId xmlns="" xmlns:a16="http://schemas.microsoft.com/office/drawing/2014/main" id="{B12091A3-3C70-4596-9388-4586864D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64124"/>
            <a:ext cx="3962400" cy="31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9" rIns="68564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Chào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mừng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các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con </a:t>
            </a:r>
            <a:r>
              <a:rPr lang="vi-VN" altLang="zh-CN" sz="5000" b="1" dirty="0">
                <a:solidFill>
                  <a:srgbClr val="FF0000"/>
                </a:solidFill>
                <a:latin typeface="HP001 4 hàng"/>
              </a:rPr>
              <a:t>đế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n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với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tiết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học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Tiếng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Việt</a:t>
            </a:r>
            <a:endParaRPr lang="zh-CN" altLang="en-US" sz="50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3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802489" y="1795022"/>
            <a:ext cx="3429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Nhai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mãi</a:t>
            </a:r>
            <a:r>
              <a:rPr lang="en-GB" sz="2500" b="1" dirty="0" smtClean="0">
                <a:latin typeface="HP001 4 hàng" panose="020B0603050302020204" pitchFamily="34" charset="0"/>
              </a:rPr>
              <a:t>,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nhai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hoài</a:t>
            </a:r>
            <a:r>
              <a:rPr lang="en-GB" sz="2500" b="1" dirty="0" smtClean="0">
                <a:latin typeface="HP001 4 hàng" panose="020B0603050302020204" pitchFamily="34" charset="0"/>
              </a:rPr>
              <a:t>...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306826"/>
            <a:ext cx="30207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Có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gì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ngẫm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nghĩ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6795" y="4324350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Sau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buổi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cày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mai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6795" y="3847296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Bò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ơi</a:t>
            </a:r>
            <a:r>
              <a:rPr lang="en-GB" sz="2500" b="1" dirty="0" smtClean="0">
                <a:latin typeface="HP001 4 hàng" panose="020B0603050302020204" pitchFamily="34" charset="0"/>
              </a:rPr>
              <a:t>,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bò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nghỉ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6465" y="2823827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Trong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vườn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êm</a:t>
            </a:r>
            <a:r>
              <a:rPr lang="en-GB" sz="2500" b="1" dirty="0" smtClean="0">
                <a:latin typeface="HP001 4 hàng" panose="020B0603050302020204" pitchFamily="34" charset="0"/>
              </a:rPr>
              <a:t> ả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3611" y="2299898"/>
            <a:ext cx="37862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Bóng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cũng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nằm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im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8144" y="1808006"/>
            <a:ext cx="3434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Nghìn</a:t>
            </a:r>
            <a:r>
              <a:rPr lang="en-GB" sz="2500" b="1" dirty="0" smtClean="0">
                <a:latin typeface="HP001 4 hàng" panose="020B0603050302020204" pitchFamily="34" charset="0"/>
              </a:rPr>
              <a:t> con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mắt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lá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3611" y="1317041"/>
            <a:ext cx="30436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Buổi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trưa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lim</a:t>
            </a:r>
            <a:r>
              <a:rPr lang="en-GB" sz="2500" b="1" dirty="0" smtClean="0">
                <a:latin typeface="HP001 4 hàng" panose="020B0603050302020204" pitchFamily="34" charset="0"/>
              </a:rPr>
              <a:t> dim 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1064" y="3334554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Giữa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giờ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trưa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vắng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3975" y="2800350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Hoa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đại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thơm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hơn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52949" y="1983907"/>
            <a:ext cx="7276968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5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5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5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533400" y="1921407"/>
            <a:ext cx="4289050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500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Buổi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trưa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hè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4643" y="3820420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latin typeface="HP001 4 hàng" panose="020B0603050302020204" pitchFamily="34" charset="0"/>
              </a:rPr>
              <a:t>Con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bướm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chập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chờn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4340126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Vờn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đôi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cánh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nắng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23"/>
          <p:cNvGrpSpPr/>
          <p:nvPr/>
        </p:nvGrpSpPr>
        <p:grpSpPr>
          <a:xfrm>
            <a:off x="523830" y="520342"/>
            <a:ext cx="2632552" cy="1902853"/>
            <a:chOff x="1860522" y="1446509"/>
            <a:chExt cx="3277481" cy="2309600"/>
          </a:xfrm>
        </p:grpSpPr>
        <p:grpSp>
          <p:nvGrpSpPr>
            <p:cNvPr id="11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20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1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5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6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7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8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9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0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1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2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>
              <a:off x="1860522" y="2024238"/>
              <a:ext cx="3011454" cy="11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CHÉP BÀI VÀO VỞ LUYỆN VIẾT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0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玩具&#10;&#10;自动生成的说明">
            <a:extLst>
              <a:ext uri="{FF2B5EF4-FFF2-40B4-BE49-F238E27FC236}">
                <a16:creationId xmlns="" xmlns:a16="http://schemas.microsoft.com/office/drawing/2014/main" id="{0BE29B1C-C3CC-4372-8620-4B3270D63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27912"/>
            <a:ext cx="2969238" cy="339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419600" y="1611741"/>
            <a:ext cx="3809363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ight Arrow 9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68761" y="2017470"/>
              <a:ext cx="245451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418A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lang="en-US" sz="4000" b="1" dirty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22839" y="1798381"/>
            <a:ext cx="1175787" cy="1225112"/>
            <a:chOff x="2210284" y="3447251"/>
            <a:chExt cx="826089" cy="809063"/>
          </a:xfrm>
        </p:grpSpPr>
        <p:sp>
          <p:nvSpPr>
            <p:cNvPr id="13" name="Oval 12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7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9608" l="449" r="94611">
                        <a14:foregroundMark x1="71108" y1="64314" x2="76796" y2="73529"/>
                        <a14:foregroundMark x1="87725" y1="50392" x2="92066" y2="61373"/>
                        <a14:foregroundMark x1="80689" y1="67647" x2="86677" y2="77451"/>
                        <a14:foregroundMark x1="72305" y1="78431" x2="76796" y2="73922"/>
                        <a14:foregroundMark x1="87126" y1="74902" x2="89222" y2="7607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8372" y="2041647"/>
            <a:ext cx="6248220" cy="31143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715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2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821" y="728848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Chữ 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d  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 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gì </a:t>
            </a:r>
            <a:r>
              <a:rPr lang="en-GB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ịu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nhẹ nhàng bay</a:t>
            </a:r>
          </a:p>
          <a:p>
            <a:r>
              <a:rPr lang="en-GB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 </a:t>
            </a:r>
            <a:r>
              <a:rPr lang="en-GB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vàng </a:t>
            </a:r>
            <a:r>
              <a:rPr lang="en-GB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rụng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4956" y="1161571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7356" y="2041647"/>
            <a:ext cx="12009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5787" y="2041647"/>
            <a:ext cx="186488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78114" y="2508632"/>
            <a:ext cx="12009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9608" l="449" r="94611">
                        <a14:foregroundMark x1="71108" y1="64314" x2="76796" y2="73529"/>
                        <a14:foregroundMark x1="87725" y1="50392" x2="92066" y2="61373"/>
                        <a14:foregroundMark x1="80689" y1="67647" x2="86677" y2="77451"/>
                        <a14:foregroundMark x1="72305" y1="78431" x2="76796" y2="73922"/>
                        <a14:foregroundMark x1="87126" y1="74902" x2="89222" y2="7607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1156" y="2635682"/>
            <a:ext cx="6248220" cy="2677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1821" y="728848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Dấu hỏi hay dấu ngã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 </a:t>
            </a:r>
            <a:r>
              <a:rPr lang="en-GB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GB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xa, rất rất xa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thích chơi thân với mọi nhà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cù khe </a:t>
            </a:r>
            <a:r>
              <a:rPr lang="vi-VN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ẽ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mèo mướp</a:t>
            </a:r>
          </a:p>
          <a:p>
            <a:r>
              <a:rPr lang="vi-VN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ong mật đến thăm hoa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715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2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903" y="1127301"/>
            <a:ext cx="257556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2030004"/>
            <a:ext cx="1524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39744" y="2440153"/>
            <a:ext cx="213159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 animBg="1"/>
      <p:bldP spid="5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33993" y="1117193"/>
            <a:ext cx="152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GB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7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500" b="1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sz="2500" b="1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tiếng trong ngoặc đơn phù hợp với ô trống</a:t>
            </a:r>
            <a:r>
              <a:rPr lang="vi-VN" sz="2800" dirty="0" smtClean="0"/>
              <a:t>:</a:t>
            </a:r>
            <a:endParaRPr lang="vi-VN" sz="25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70696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lang="vi-VN" sz="25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630" y="1121007"/>
            <a:ext cx="17797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4206" y="1152814"/>
            <a:ext cx="152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GB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521" y="2150777"/>
            <a:ext cx="308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500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võ):</a:t>
            </a:r>
            <a:r>
              <a:rPr lang="vi-VN" sz="2500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5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674" y="2831619"/>
            <a:ext cx="2368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GB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  <a:endParaRPr lang="en-US" sz="2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1038" y="2823830"/>
            <a:ext cx="2146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GB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688" y="3613109"/>
            <a:ext cx="1468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GB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endParaRPr lang="en-US" sz="2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370" y="1195327"/>
            <a:ext cx="45826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53419" y="1194200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5171" y="1181957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5636" y="2911384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52962" y="2857587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0116" y="3670497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14" y="2225542"/>
            <a:ext cx="2260263" cy="28077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72200" y="1121007"/>
            <a:ext cx="152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en-GB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83860" y="1093916"/>
            <a:ext cx="379463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9294" y="3629432"/>
            <a:ext cx="18058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GB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endParaRPr lang="en-US" sz="2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57128" y="3677091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EB1F983-E8A4-4A34-A210-CB95EA3EB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60370"/>
            <a:ext cx="4114808" cy="4114808"/>
          </a:xfrm>
          <a:prstGeom prst="rect">
            <a:avLst/>
          </a:prstGeom>
        </p:spPr>
      </p:pic>
      <p:sp>
        <p:nvSpPr>
          <p:cNvPr id="5" name="矩形 15">
            <a:extLst>
              <a:ext uri="{FF2B5EF4-FFF2-40B4-BE49-F238E27FC236}">
                <a16:creationId xmlns="" xmlns:a16="http://schemas.microsoft.com/office/drawing/2014/main" id="{FBF376A9-AC9E-4E8C-A13E-B1DB6E06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54" y="1171197"/>
            <a:ext cx="3563937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76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6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Củng</a:t>
            </a:r>
            <a:r>
              <a:rPr lang="en-US" altLang="zh-CN" sz="6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cố</a:t>
            </a:r>
            <a:r>
              <a:rPr lang="en-US" altLang="zh-CN" sz="6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và</a:t>
            </a:r>
            <a:endParaRPr lang="en-US" altLang="zh-CN" sz="6500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6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dặn</a:t>
            </a:r>
            <a:r>
              <a:rPr lang="en-US" altLang="zh-CN" sz="6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65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dò</a:t>
            </a:r>
            <a:endParaRPr lang="zh-CN" altLang="en-US" sz="6500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6649043" y="-19767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室内&#10;&#10;自动生成的说明">
            <a:extLst>
              <a:ext uri="{FF2B5EF4-FFF2-40B4-BE49-F238E27FC236}">
                <a16:creationId xmlns="" xmlns:a16="http://schemas.microsoft.com/office/drawing/2014/main" id="{9054B5FF-D1E6-4B37-84BF-98A2CB917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>
          <a:xfrm>
            <a:off x="834372" y="1447248"/>
            <a:ext cx="4669391" cy="3736059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="" xmlns:a16="http://schemas.microsoft.com/office/drawing/2014/main" id="{22176BAF-EF13-4DCC-8BC0-A8B4160E7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55" y="2704854"/>
            <a:ext cx="2202281" cy="2056327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="" xmlns:a16="http://schemas.microsoft.com/office/drawing/2014/main" id="{DFA8FEDA-B991-40E9-982F-B930ED25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42" y="678409"/>
            <a:ext cx="79025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Tạm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biệt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và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hẹn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gặp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lại</a:t>
            </a:r>
            <a:endParaRPr lang="zh-CN" altLang="en-US" sz="5500" b="1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  <a:sym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20C2303-0CD1-4625-B09B-6BBF03A79EAB}"/>
              </a:ext>
            </a:extLst>
          </p:cNvPr>
          <p:cNvGrpSpPr/>
          <p:nvPr/>
        </p:nvGrpSpPr>
        <p:grpSpPr>
          <a:xfrm>
            <a:off x="4492797" y="527476"/>
            <a:ext cx="4286338" cy="4286338"/>
            <a:chOff x="4492797" y="527476"/>
            <a:chExt cx="4286338" cy="4286338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8AF2064D-6887-4182-8377-4579BB2D4295}"/>
                </a:ext>
              </a:extLst>
            </p:cNvPr>
            <p:cNvSpPr/>
            <p:nvPr/>
          </p:nvSpPr>
          <p:spPr>
            <a:xfrm>
              <a:off x="5788118" y="1633994"/>
              <a:ext cx="1695695" cy="1175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vi-VN">
                <a:solidFill>
                  <a:prstClr val="white"/>
                </a:solidFill>
              </a:endParaRPr>
            </a:p>
          </p:txBody>
        </p:sp>
        <p:pic>
          <p:nvPicPr>
            <p:cNvPr id="7" name="图片 6" descr="图片包含 文字, 配件&#10;&#10;自动生成的说明">
              <a:extLst>
                <a:ext uri="{FF2B5EF4-FFF2-40B4-BE49-F238E27FC236}">
                  <a16:creationId xmlns="" xmlns:a16="http://schemas.microsoft.com/office/drawing/2014/main" id="{DA91393D-056E-4596-86E2-37BB0C838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797" y="527476"/>
              <a:ext cx="4286338" cy="4286338"/>
            </a:xfrm>
            <a:prstGeom prst="rect">
              <a:avLst/>
            </a:prstGeom>
          </p:spPr>
        </p:pic>
      </p:grp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B1C3A3AD-54DF-4C44-97C1-6D35EEC4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39" y="1871580"/>
            <a:ext cx="4112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200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Khởi</a:t>
            </a:r>
            <a:r>
              <a:rPr lang="en-US" altLang="zh-CN" sz="7200" dirty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7200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động</a:t>
            </a:r>
            <a:endParaRPr lang="zh-CN" altLang="en-US" sz="7200" dirty="0">
              <a:solidFill>
                <a:srgbClr val="00000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609600" y="666750"/>
            <a:ext cx="2133600" cy="355478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5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 NGƯỜI VỚI THIÊN NHIÊN.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819150"/>
            <a:ext cx="5867399" cy="3660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22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79" y="3748934"/>
            <a:ext cx="8386779" cy="16527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17" y="310524"/>
            <a:ext cx="3094883" cy="433098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=""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710" y="20937"/>
            <a:ext cx="6231352" cy="4554390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C3C40CE9-FE4D-42A2-A7D5-698BA2AF4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8" y="89250"/>
            <a:ext cx="7334250" cy="6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9" rIns="91415" bIns="45709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 b="1" err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Thứ</a:t>
            </a:r>
            <a:r>
              <a:rPr lang="en-US" altLang="en-US" sz="2500" b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  </a:t>
            </a:r>
            <a:r>
              <a:rPr lang="en-US" altLang="en-US" sz="2500" b="1" smtClean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ba  </a:t>
            </a:r>
            <a:r>
              <a:rPr lang="en-US" altLang="en-US" sz="2500" b="1" err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ngày</a:t>
            </a:r>
            <a:r>
              <a:rPr lang="en-US" altLang="en-US" sz="2500" b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altLang="en-US" sz="2500" b="1" smtClean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5  </a:t>
            </a:r>
            <a:r>
              <a:rPr lang="en-US" altLang="en-US" sz="2500" b="1" err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tháng</a:t>
            </a:r>
            <a:r>
              <a:rPr lang="en-US" altLang="en-US" sz="2500" b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altLang="en-US" sz="2500" b="1" smtClean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4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năm</a:t>
            </a:r>
            <a:r>
              <a:rPr lang="en-US" altLang="en-US" sz="2500" b="1" dirty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 </a:t>
            </a:r>
            <a:r>
              <a:rPr lang="en-US" altLang="en-US" sz="2500" b="1" dirty="0" smtClean="0">
                <a:solidFill>
                  <a:srgbClr val="000000"/>
                </a:solidFill>
                <a:latin typeface="HP001 4 hàng"/>
                <a:cs typeface="Times New Roman" panose="02020603050405020304" pitchFamily="18" charset="0"/>
              </a:rPr>
              <a:t>2022</a:t>
            </a:r>
            <a:endParaRPr lang="en-US" altLang="en-US" sz="2500" b="1" dirty="0">
              <a:solidFill>
                <a:srgbClr val="000000"/>
              </a:solidFill>
              <a:latin typeface="HP001 4 hàng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10" y="37415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95400" y="1205911"/>
            <a:ext cx="32766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Bài </a:t>
            </a:r>
            <a:r>
              <a:rPr lang="en-US" sz="2800" b="1" u="sng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u="sng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1</a:t>
            </a:r>
            <a:endParaRPr lang="en-US" sz="2800" b="1" u="sng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0181" y="1729125"/>
            <a:ext cx="4191570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GB" sz="2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GB" sz="2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GB" sz="2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Buổi </a:t>
            </a:r>
            <a:r>
              <a:rPr lang="en-GB" sz="24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trưa</a:t>
            </a:r>
            <a:r>
              <a:rPr lang="en-GB" sz="2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hè</a:t>
            </a:r>
            <a:r>
              <a:rPr lang="en-GB" sz="2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CB3FC79-8419-4969-92D0-154198439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8016"/>
            <a:ext cx="3646666" cy="3216314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55C42BC3-D6A5-4ACD-9318-951AA95D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095" y="1786920"/>
            <a:ext cx="28504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dirty="0" err="1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Tiết</a:t>
            </a:r>
            <a:r>
              <a:rPr lang="en-US" altLang="zh-CN" sz="9600" dirty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9600" dirty="0" smtClean="0">
                <a:solidFill>
                  <a:srgbClr val="00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3</a:t>
            </a:r>
            <a:endParaRPr lang="zh-CN" altLang="en-US" sz="9600" dirty="0">
              <a:solidFill>
                <a:srgbClr val="00000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appy Cute Kid Boy Learning in School Stock Vector - Illustration of kids,  education: 16643064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0" b="100000" l="3063" r="98813">
                        <a14:foregroundMark x1="23563" y1="15148" x2="46813" y2="42980"/>
                        <a14:foregroundMark x1="24875" y1="12069" x2="27688" y2="12808"/>
                        <a14:foregroundMark x1="39375" y1="24631" x2="57188" y2="51108"/>
                        <a14:foregroundMark x1="86563" y1="18842" x2="92688" y2="41379"/>
                        <a14:foregroundMark x1="91750" y1="19335" x2="89375" y2="28571"/>
                        <a14:foregroundMark x1="86188" y1="14409" x2="86188" y2="14409"/>
                        <a14:foregroundMark x1="92438" y1="13916" x2="92438" y2="13916"/>
                        <a14:foregroundMark x1="12250" y1="32512" x2="17688" y2="37192"/>
                        <a14:foregroundMark x1="16250" y1="31650" x2="19813" y2="34852"/>
                        <a14:foregroundMark x1="86188" y1="17241" x2="84438" y2="21182"/>
                        <a14:foregroundMark x1="90813" y1="17857" x2="93375" y2="20197"/>
                        <a14:foregroundMark x1="89875" y1="16749" x2="92813" y2="16749"/>
                        <a14:foregroundMark x1="84063" y1="18103" x2="85125" y2="29310"/>
                        <a14:foregroundMark x1="19125" y1="26478" x2="21813" y2="28325"/>
                        <a14:foregroundMark x1="11000" y1="28325" x2="13375" y2="25739"/>
                        <a14:foregroundMark x1="10813" y1="27463" x2="11000" y2="31281"/>
                        <a14:foregroundMark x1="10188" y1="27217" x2="13875" y2="2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15421"/>
            <a:ext cx="7772400" cy="394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445646" y="819150"/>
            <a:ext cx="4119357" cy="992543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6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374055" y="1657350"/>
            <a:ext cx="34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94239" y="2141452"/>
            <a:ext cx="34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98928" y="2625468"/>
            <a:ext cx="34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98928" y="3153833"/>
            <a:ext cx="34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6795" y="4166901"/>
            <a:ext cx="34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66657" y="4671540"/>
            <a:ext cx="34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31064" y="3334554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Giữa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giờ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trưa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vắng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3975" y="2800350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Hoa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đại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thơm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hơn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5552" y="1320230"/>
            <a:ext cx="30436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Buổi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trưa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lim</a:t>
            </a:r>
            <a:r>
              <a:rPr lang="en-GB" sz="2500" b="1" dirty="0" smtClean="0">
                <a:latin typeface="HP001 4 hàng" panose="020B0603050302020204" pitchFamily="34" charset="0"/>
              </a:rPr>
              <a:t> dim 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6465" y="2823827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Trong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vườn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êm</a:t>
            </a:r>
            <a:r>
              <a:rPr lang="en-GB" sz="2500" b="1" dirty="0" smtClean="0">
                <a:latin typeface="HP001 4 hàng" panose="020B0603050302020204" pitchFamily="34" charset="0"/>
              </a:rPr>
              <a:t> ả.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543" y="1789077"/>
            <a:ext cx="828446" cy="2729513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5345" y="1799031"/>
            <a:ext cx="3434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Nghìn</a:t>
            </a:r>
            <a:r>
              <a:rPr lang="en-GB" sz="2500" b="1" dirty="0" smtClean="0">
                <a:latin typeface="HP001 4 hàng" panose="020B0603050302020204" pitchFamily="34" charset="0"/>
              </a:rPr>
              <a:t> con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mắt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lá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971849" y="1657350"/>
            <a:ext cx="356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96405" y="2190750"/>
            <a:ext cx="348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96405" y="3105778"/>
            <a:ext cx="348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23177" y="93022"/>
            <a:ext cx="7276968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5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5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5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53327" y="595370"/>
            <a:ext cx="4289050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500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Buổi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trưa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hè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3611" y="2299898"/>
            <a:ext cx="37862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Bóng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cũng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nằm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im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979607" y="3638550"/>
            <a:ext cx="348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4607" y="750027"/>
            <a:ext cx="959926" cy="4033483"/>
          </a:xfrm>
          <a:prstGeom prst="roundRect">
            <a:avLst/>
          </a:prstGeom>
          <a:solidFill>
            <a:srgbClr val="BCE29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33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33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6795" y="4306456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Sau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buổi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cày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mai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306826"/>
            <a:ext cx="30207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Có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gì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ngẫm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nghĩ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2784" y="1809613"/>
            <a:ext cx="3429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Nhai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mãi</a:t>
            </a:r>
            <a:r>
              <a:rPr lang="en-GB" sz="2500" b="1" dirty="0" smtClean="0">
                <a:latin typeface="HP001 4 hàng" panose="020B0603050302020204" pitchFamily="34" charset="0"/>
              </a:rPr>
              <a:t>,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nhai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hoài</a:t>
            </a:r>
            <a:r>
              <a:rPr lang="en-GB" sz="2500" b="1" dirty="0" smtClean="0">
                <a:latin typeface="HP001 4 hàng" panose="020B0603050302020204" pitchFamily="34" charset="0"/>
              </a:rPr>
              <a:t>...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6795" y="3847296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Bò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ơi</a:t>
            </a:r>
            <a:r>
              <a:rPr lang="en-GB" sz="2500" b="1" dirty="0" smtClean="0">
                <a:latin typeface="HP001 4 hàng" panose="020B0603050302020204" pitchFamily="34" charset="0"/>
              </a:rPr>
              <a:t>,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bò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nghỉ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4643" y="3820420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latin typeface="HP001 4 hàng" panose="020B0603050302020204" pitchFamily="34" charset="0"/>
              </a:rPr>
              <a:t>Con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bướm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chập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chờn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4340126"/>
            <a:ext cx="316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latin typeface="HP001 4 hàng" panose="020B0603050302020204" pitchFamily="34" charset="0"/>
              </a:rPr>
              <a:t>Vờn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đôi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cánh</a:t>
            </a:r>
            <a:r>
              <a:rPr lang="en-GB" sz="2500" b="1" dirty="0" smtClean="0">
                <a:latin typeface="HP001 4 hàng" panose="020B0603050302020204" pitchFamily="34" charset="0"/>
              </a:rPr>
              <a:t> </a:t>
            </a:r>
            <a:r>
              <a:rPr lang="en-GB" sz="2500" b="1" dirty="0" err="1" smtClean="0">
                <a:latin typeface="HP001 4 hàng" panose="020B0603050302020204" pitchFamily="34" charset="0"/>
              </a:rPr>
              <a:t>nắng</a:t>
            </a:r>
            <a:r>
              <a:rPr lang="en-GB" sz="2500" b="1" dirty="0" smtClean="0">
                <a:latin typeface="HP001 4 hàng" panose="020B0603050302020204" pitchFamily="34" charset="0"/>
              </a:rPr>
              <a:t>.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896405" y="4138612"/>
            <a:ext cx="348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31064" y="4700587"/>
            <a:ext cx="348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0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4" b="99608" l="449" r="94611">
                        <a14:foregroundMark x1="71108" y1="64314" x2="76796" y2="73529"/>
                        <a14:foregroundMark x1="87725" y1="50392" x2="92066" y2="61373"/>
                        <a14:foregroundMark x1="80689" y1="67647" x2="86677" y2="77451"/>
                        <a14:foregroundMark x1="72305" y1="78431" x2="76796" y2="73922"/>
                        <a14:foregroundMark x1="87126" y1="74902" x2="89222" y2="7607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1203" y="2250501"/>
            <a:ext cx="6248220" cy="267729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82364"/>
            <a:ext cx="2133600" cy="15357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709114"/>
            <a:ext cx="2743200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54764" y="1513853"/>
            <a:ext cx="2240933" cy="848610"/>
            <a:chOff x="3048000" y="1513853"/>
            <a:chExt cx="2443422" cy="906830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3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14577" y="1701217"/>
              <a:ext cx="1076845" cy="71946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54764" y="2568227"/>
            <a:ext cx="2258817" cy="935978"/>
            <a:chOff x="3048000" y="1513853"/>
            <a:chExt cx="2462922" cy="1000192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48000" y="1513853"/>
              <a:ext cx="208139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 fontScale="92500"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34077" y="1794580"/>
              <a:ext cx="1076845" cy="71946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19800" y="1513853"/>
            <a:ext cx="2248600" cy="906898"/>
            <a:chOff x="3048000" y="1513853"/>
            <a:chExt cx="2451781" cy="969117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048000" y="1513853"/>
              <a:ext cx="2160219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 fontScale="92500"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altLang="zh-CN" sz="2800" b="1" dirty="0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867400" y="2568227"/>
            <a:ext cx="2401000" cy="870760"/>
            <a:chOff x="2889137" y="1674167"/>
            <a:chExt cx="2443422" cy="930499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889137" y="1674167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altLang="zh-CN" sz="2800" b="1" dirty="0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255714" y="1885201"/>
              <a:ext cx="1076845" cy="719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3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62287A7-9E33-4D8D-A869-D8000187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86" y="251260"/>
            <a:ext cx="8463229" cy="4640982"/>
          </a:xfrm>
          <a:prstGeom prst="rect">
            <a:avLst/>
          </a:prstGeom>
          <a:effectLst>
            <a:outerShdw blurRad="38100" algn="ctr" rotWithShape="0">
              <a:prstClr val="black">
                <a:alpha val="7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41A4FEA-FEEE-405D-818C-E0558B915295}"/>
              </a:ext>
            </a:extLst>
          </p:cNvPr>
          <p:cNvSpPr txBox="1"/>
          <p:nvPr/>
        </p:nvSpPr>
        <p:spPr>
          <a:xfrm>
            <a:off x="1636740" y="1003602"/>
            <a:ext cx="6942123" cy="1197175"/>
          </a:xfrm>
          <a:prstGeom prst="rect">
            <a:avLst/>
          </a:prstGeom>
          <a:noFill/>
        </p:spPr>
        <p:txBody>
          <a:bodyPr wrap="square" lIns="67616" tIns="33808" rIns="67616" bIns="33808" rtlCol="0">
            <a:spAutoFit/>
          </a:bodyPr>
          <a:lstStyle/>
          <a:p>
            <a:pPr defTabSz="676116"/>
            <a:r>
              <a:rPr lang="en-US" altLang="zh-CN" sz="3668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</a:t>
            </a:r>
            <a:r>
              <a:rPr lang="en-US" altLang="zh-CN" sz="366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dung </a:t>
            </a:r>
            <a:r>
              <a:rPr lang="en-US" altLang="zh-CN" sz="3668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altLang="zh-CN" sz="366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68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altLang="zh-CN" sz="366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altLang="zh-CN" sz="3668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altLang="zh-CN" sz="3668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68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altLang="zh-CN" sz="3668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68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altLang="zh-CN" sz="3668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68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altLang="zh-CN" sz="3668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68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altLang="zh-CN" sz="366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zh-CN" altLang="en-US" sz="3668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1FCEF96-985F-4598-BF93-BAD5C69B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0" y="452297"/>
            <a:ext cx="1379386" cy="99863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B6D4B70-B2C1-4DB7-B6B0-662A1EAB9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5" y="3193086"/>
            <a:ext cx="5226703" cy="1504558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5510EBC-2967-4FC2-B754-54688A239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843" y="3614934"/>
            <a:ext cx="1112510" cy="106184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1387" y="2300811"/>
            <a:ext cx="7469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GB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374</Words>
  <Application>Microsoft Office PowerPoint</Application>
  <PresentationFormat>On-screen Show (16:9)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SimSun</vt:lpstr>
      <vt:lpstr>SimSun</vt:lpstr>
      <vt:lpstr>Arial</vt:lpstr>
      <vt:lpstr>Arial-Rounded</vt:lpstr>
      <vt:lpstr>Calibri</vt:lpstr>
      <vt:lpstr>Century Gothic</vt:lpstr>
      <vt:lpstr>HP001</vt:lpstr>
      <vt:lpstr>HP001 4 hàng</vt:lpstr>
      <vt:lpstr>Times New Roman</vt:lpstr>
      <vt:lpstr>字魂59号-创粗黑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Dell</cp:lastModifiedBy>
  <cp:revision>71</cp:revision>
  <dcterms:created xsi:type="dcterms:W3CDTF">2021-11-22T14:50:32Z</dcterms:created>
  <dcterms:modified xsi:type="dcterms:W3CDTF">2022-04-05T02:18:05Z</dcterms:modified>
</cp:coreProperties>
</file>