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 id="2147484063" r:id="rId2"/>
    <p:sldMasterId id="2147484075" r:id="rId3"/>
    <p:sldMasterId id="2147484080" r:id="rId4"/>
    <p:sldMasterId id="2147484142" r:id="rId5"/>
    <p:sldMasterId id="2147484187" r:id="rId6"/>
    <p:sldMasterId id="2147484219" r:id="rId7"/>
    <p:sldMasterId id="2147484230" r:id="rId8"/>
  </p:sldMasterIdLst>
  <p:notesMasterIdLst>
    <p:notesMasterId r:id="rId42"/>
  </p:notesMasterIdLst>
  <p:sldIdLst>
    <p:sldId id="306" r:id="rId9"/>
    <p:sldId id="328" r:id="rId10"/>
    <p:sldId id="342" r:id="rId11"/>
    <p:sldId id="257" r:id="rId12"/>
    <p:sldId id="258" r:id="rId13"/>
    <p:sldId id="335" r:id="rId14"/>
    <p:sldId id="341" r:id="rId15"/>
    <p:sldId id="260" r:id="rId16"/>
    <p:sldId id="330" r:id="rId17"/>
    <p:sldId id="267" r:id="rId18"/>
    <p:sldId id="343" r:id="rId19"/>
    <p:sldId id="313" r:id="rId20"/>
    <p:sldId id="353" r:id="rId21"/>
    <p:sldId id="337" r:id="rId22"/>
    <p:sldId id="345" r:id="rId23"/>
    <p:sldId id="317" r:id="rId24"/>
    <p:sldId id="314" r:id="rId25"/>
    <p:sldId id="352" r:id="rId26"/>
    <p:sldId id="318" r:id="rId27"/>
    <p:sldId id="338" r:id="rId28"/>
    <p:sldId id="346" r:id="rId29"/>
    <p:sldId id="265" r:id="rId30"/>
    <p:sldId id="347" r:id="rId31"/>
    <p:sldId id="348" r:id="rId32"/>
    <p:sldId id="349" r:id="rId33"/>
    <p:sldId id="350" r:id="rId34"/>
    <p:sldId id="322" r:id="rId35"/>
    <p:sldId id="270" r:id="rId36"/>
    <p:sldId id="332" r:id="rId37"/>
    <p:sldId id="351" r:id="rId38"/>
    <p:sldId id="340" r:id="rId39"/>
    <p:sldId id="320" r:id="rId40"/>
    <p:sldId id="321" r:id="rId41"/>
  </p:sldIdLst>
  <p:sldSz cx="12161838" cy="6858000"/>
  <p:notesSz cx="9144000" cy="6858000"/>
  <p:defaultTextStyle>
    <a:defPPr>
      <a:defRPr lang="en-US"/>
    </a:defPPr>
    <a:lvl1pPr marL="0" algn="l" defTabSz="909522" rtl="0" eaLnBrk="1" latinLnBrk="0" hangingPunct="1">
      <a:defRPr sz="1800" kern="1200">
        <a:solidFill>
          <a:schemeClr val="tx1"/>
        </a:solidFill>
        <a:latin typeface="+mn-lt"/>
        <a:ea typeface="+mn-ea"/>
        <a:cs typeface="+mn-cs"/>
      </a:defRPr>
    </a:lvl1pPr>
    <a:lvl2pPr marL="454778" algn="l" defTabSz="909522" rtl="0" eaLnBrk="1" latinLnBrk="0" hangingPunct="1">
      <a:defRPr sz="1800" kern="1200">
        <a:solidFill>
          <a:schemeClr val="tx1"/>
        </a:solidFill>
        <a:latin typeface="+mn-lt"/>
        <a:ea typeface="+mn-ea"/>
        <a:cs typeface="+mn-cs"/>
      </a:defRPr>
    </a:lvl2pPr>
    <a:lvl3pPr marL="909522" algn="l" defTabSz="909522" rtl="0" eaLnBrk="1" latinLnBrk="0" hangingPunct="1">
      <a:defRPr sz="1800" kern="1200">
        <a:solidFill>
          <a:schemeClr val="tx1"/>
        </a:solidFill>
        <a:latin typeface="+mn-lt"/>
        <a:ea typeface="+mn-ea"/>
        <a:cs typeface="+mn-cs"/>
      </a:defRPr>
    </a:lvl3pPr>
    <a:lvl4pPr marL="1364278" algn="l" defTabSz="909522" rtl="0" eaLnBrk="1" latinLnBrk="0" hangingPunct="1">
      <a:defRPr sz="1800" kern="1200">
        <a:solidFill>
          <a:schemeClr val="tx1"/>
        </a:solidFill>
        <a:latin typeface="+mn-lt"/>
        <a:ea typeface="+mn-ea"/>
        <a:cs typeface="+mn-cs"/>
      </a:defRPr>
    </a:lvl4pPr>
    <a:lvl5pPr marL="1819037" algn="l" defTabSz="909522" rtl="0" eaLnBrk="1" latinLnBrk="0" hangingPunct="1">
      <a:defRPr sz="1800" kern="1200">
        <a:solidFill>
          <a:schemeClr val="tx1"/>
        </a:solidFill>
        <a:latin typeface="+mn-lt"/>
        <a:ea typeface="+mn-ea"/>
        <a:cs typeface="+mn-cs"/>
      </a:defRPr>
    </a:lvl5pPr>
    <a:lvl6pPr marL="2273800" algn="l" defTabSz="909522" rtl="0" eaLnBrk="1" latinLnBrk="0" hangingPunct="1">
      <a:defRPr sz="1800" kern="1200">
        <a:solidFill>
          <a:schemeClr val="tx1"/>
        </a:solidFill>
        <a:latin typeface="+mn-lt"/>
        <a:ea typeface="+mn-ea"/>
        <a:cs typeface="+mn-cs"/>
      </a:defRPr>
    </a:lvl6pPr>
    <a:lvl7pPr marL="2728562" algn="l" defTabSz="909522" rtl="0" eaLnBrk="1" latinLnBrk="0" hangingPunct="1">
      <a:defRPr sz="1800" kern="1200">
        <a:solidFill>
          <a:schemeClr val="tx1"/>
        </a:solidFill>
        <a:latin typeface="+mn-lt"/>
        <a:ea typeface="+mn-ea"/>
        <a:cs typeface="+mn-cs"/>
      </a:defRPr>
    </a:lvl7pPr>
    <a:lvl8pPr marL="3183323" algn="l" defTabSz="909522" rtl="0" eaLnBrk="1" latinLnBrk="0" hangingPunct="1">
      <a:defRPr sz="1800" kern="1200">
        <a:solidFill>
          <a:schemeClr val="tx1"/>
        </a:solidFill>
        <a:latin typeface="+mn-lt"/>
        <a:ea typeface="+mn-ea"/>
        <a:cs typeface="+mn-cs"/>
      </a:defRPr>
    </a:lvl8pPr>
    <a:lvl9pPr marL="3638075" algn="l" defTabSz="90952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5737" autoAdjust="0"/>
  </p:normalViewPr>
  <p:slideViewPr>
    <p:cSldViewPr>
      <p:cViewPr varScale="1">
        <p:scale>
          <a:sx n="70" d="100"/>
          <a:sy n="70" d="100"/>
        </p:scale>
        <p:origin x="732" y="7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D9FBA36-3DFE-43EA-AA37-2AC20411A048}" type="datetimeFigureOut">
              <a:rPr lang="en-US" smtClean="0"/>
              <a:t>3/14/2022</a:t>
            </a:fld>
            <a:endParaRPr lang="en-US"/>
          </a:p>
        </p:txBody>
      </p:sp>
      <p:sp>
        <p:nvSpPr>
          <p:cNvPr id="4" name="Slide Image Placeholder 3"/>
          <p:cNvSpPr>
            <a:spLocks noGrp="1" noRot="1" noChangeAspect="1"/>
          </p:cNvSpPr>
          <p:nvPr>
            <p:ph type="sldImg" idx="2"/>
          </p:nvPr>
        </p:nvSpPr>
        <p:spPr>
          <a:xfrm>
            <a:off x="2292350" y="514350"/>
            <a:ext cx="45593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F2698F9-AF7E-4A6D-B7D1-C76D65D4902E}" type="slidenum">
              <a:rPr lang="en-US" smtClean="0"/>
              <a:t>‹#›</a:t>
            </a:fld>
            <a:endParaRPr lang="en-US"/>
          </a:p>
        </p:txBody>
      </p:sp>
    </p:spTree>
    <p:extLst>
      <p:ext uri="{BB962C8B-B14F-4D97-AF65-F5344CB8AC3E}">
        <p14:creationId xmlns:p14="http://schemas.microsoft.com/office/powerpoint/2010/main" val="1833921092"/>
      </p:ext>
    </p:extLst>
  </p:cSld>
  <p:clrMap bg1="lt1" tx1="dk1" bg2="lt2" tx2="dk2" accent1="accent1" accent2="accent2" accent3="accent3" accent4="accent4" accent5="accent5" accent6="accent6" hlink="hlink" folHlink="folHlink"/>
  <p:notesStyle>
    <a:lvl1pPr marL="0" algn="l" defTabSz="909522" rtl="0" eaLnBrk="1" latinLnBrk="0" hangingPunct="1">
      <a:defRPr sz="1200" kern="1200">
        <a:solidFill>
          <a:schemeClr val="tx1"/>
        </a:solidFill>
        <a:latin typeface="+mn-lt"/>
        <a:ea typeface="+mn-ea"/>
        <a:cs typeface="+mn-cs"/>
      </a:defRPr>
    </a:lvl1pPr>
    <a:lvl2pPr marL="454778" algn="l" defTabSz="909522" rtl="0" eaLnBrk="1" latinLnBrk="0" hangingPunct="1">
      <a:defRPr sz="1200" kern="1200">
        <a:solidFill>
          <a:schemeClr val="tx1"/>
        </a:solidFill>
        <a:latin typeface="+mn-lt"/>
        <a:ea typeface="+mn-ea"/>
        <a:cs typeface="+mn-cs"/>
      </a:defRPr>
    </a:lvl2pPr>
    <a:lvl3pPr marL="909522" algn="l" defTabSz="909522" rtl="0" eaLnBrk="1" latinLnBrk="0" hangingPunct="1">
      <a:defRPr sz="1200" kern="1200">
        <a:solidFill>
          <a:schemeClr val="tx1"/>
        </a:solidFill>
        <a:latin typeface="+mn-lt"/>
        <a:ea typeface="+mn-ea"/>
        <a:cs typeface="+mn-cs"/>
      </a:defRPr>
    </a:lvl3pPr>
    <a:lvl4pPr marL="1364278" algn="l" defTabSz="909522" rtl="0" eaLnBrk="1" latinLnBrk="0" hangingPunct="1">
      <a:defRPr sz="1200" kern="1200">
        <a:solidFill>
          <a:schemeClr val="tx1"/>
        </a:solidFill>
        <a:latin typeface="+mn-lt"/>
        <a:ea typeface="+mn-ea"/>
        <a:cs typeface="+mn-cs"/>
      </a:defRPr>
    </a:lvl4pPr>
    <a:lvl5pPr marL="1819037" algn="l" defTabSz="909522" rtl="0" eaLnBrk="1" latinLnBrk="0" hangingPunct="1">
      <a:defRPr sz="1200" kern="1200">
        <a:solidFill>
          <a:schemeClr val="tx1"/>
        </a:solidFill>
        <a:latin typeface="+mn-lt"/>
        <a:ea typeface="+mn-ea"/>
        <a:cs typeface="+mn-cs"/>
      </a:defRPr>
    </a:lvl5pPr>
    <a:lvl6pPr marL="2273800" algn="l" defTabSz="909522" rtl="0" eaLnBrk="1" latinLnBrk="0" hangingPunct="1">
      <a:defRPr sz="1200" kern="1200">
        <a:solidFill>
          <a:schemeClr val="tx1"/>
        </a:solidFill>
        <a:latin typeface="+mn-lt"/>
        <a:ea typeface="+mn-ea"/>
        <a:cs typeface="+mn-cs"/>
      </a:defRPr>
    </a:lvl6pPr>
    <a:lvl7pPr marL="2728562" algn="l" defTabSz="909522" rtl="0" eaLnBrk="1" latinLnBrk="0" hangingPunct="1">
      <a:defRPr sz="1200" kern="1200">
        <a:solidFill>
          <a:schemeClr val="tx1"/>
        </a:solidFill>
        <a:latin typeface="+mn-lt"/>
        <a:ea typeface="+mn-ea"/>
        <a:cs typeface="+mn-cs"/>
      </a:defRPr>
    </a:lvl7pPr>
    <a:lvl8pPr marL="3183323" algn="l" defTabSz="909522" rtl="0" eaLnBrk="1" latinLnBrk="0" hangingPunct="1">
      <a:defRPr sz="1200" kern="1200">
        <a:solidFill>
          <a:schemeClr val="tx1"/>
        </a:solidFill>
        <a:latin typeface="+mn-lt"/>
        <a:ea typeface="+mn-ea"/>
        <a:cs typeface="+mn-cs"/>
      </a:defRPr>
    </a:lvl8pPr>
    <a:lvl9pPr marL="3638075" algn="l" defTabSz="9095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1</a:t>
            </a:fld>
            <a:endParaRPr lang="en-US"/>
          </a:p>
        </p:txBody>
      </p:sp>
    </p:spTree>
    <p:extLst>
      <p:ext uri="{BB962C8B-B14F-4D97-AF65-F5344CB8AC3E}">
        <p14:creationId xmlns:p14="http://schemas.microsoft.com/office/powerpoint/2010/main" val="6463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12</a:t>
            </a:fld>
            <a:endParaRPr lang="en-US"/>
          </a:p>
        </p:txBody>
      </p:sp>
    </p:spTree>
    <p:extLst>
      <p:ext uri="{BB962C8B-B14F-4D97-AF65-F5344CB8AC3E}">
        <p14:creationId xmlns:p14="http://schemas.microsoft.com/office/powerpoint/2010/main" val="427566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13</a:t>
            </a:fld>
            <a:endParaRPr lang="en-US"/>
          </a:p>
        </p:txBody>
      </p:sp>
    </p:spTree>
    <p:extLst>
      <p:ext uri="{BB962C8B-B14F-4D97-AF65-F5344CB8AC3E}">
        <p14:creationId xmlns:p14="http://schemas.microsoft.com/office/powerpoint/2010/main" val="320519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2235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11956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43515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17</a:t>
            </a:fld>
            <a:endParaRPr lang="en-US"/>
          </a:p>
        </p:txBody>
      </p:sp>
    </p:spTree>
    <p:extLst>
      <p:ext uri="{BB962C8B-B14F-4D97-AF65-F5344CB8AC3E}">
        <p14:creationId xmlns:p14="http://schemas.microsoft.com/office/powerpoint/2010/main" val="427566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2292350" y="514350"/>
            <a:ext cx="45593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rPr>
              <a:pPr/>
              <a:t>18</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8620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en-US" dirty="0" smtClean="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450141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7952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21</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48983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2292350" y="514350"/>
            <a:ext cx="4559300" cy="2571750"/>
          </a:xfrm>
          <a:ln/>
        </p:spPr>
      </p:sp>
      <p:sp>
        <p:nvSpPr>
          <p:cNvPr id="56323" name="文本占位符 56322"/>
          <p:cNvSpPr>
            <a:spLocks noGrp="1"/>
          </p:cNvSpPr>
          <p:nvPr>
            <p:ph type="body" idx="1"/>
          </p:nvPr>
        </p:nvSpPr>
        <p:spPr>
          <a:ln/>
        </p:spPr>
        <p:txBody>
          <a:bodyPr/>
          <a:lstStyle/>
          <a:p>
            <a:endParaRPr lang="en-US" dirty="0"/>
          </a:p>
        </p:txBody>
      </p:sp>
      <p:sp>
        <p:nvSpPr>
          <p:cNvPr id="2" name="灯片编号占位符 1"/>
          <p:cNvSpPr>
            <a:spLocks noGrp="1"/>
          </p:cNvSpPr>
          <p:nvPr>
            <p:ph type="sldNum" sz="quarter" idx="2"/>
          </p:nvPr>
        </p:nvSpPr>
        <p:spPr/>
        <p:txBody>
          <a:bodyPr/>
          <a:lstStyle/>
          <a:p>
            <a:pPr algn="r"/>
            <a:fld id="{9A0DB2DC-4C9A-4742-B13C-FB6460FD3503}" type="slidenum">
              <a:rPr lang="en-US" altLang="zh-CN" sz="1200" dirty="0">
                <a:solidFill>
                  <a:srgbClr val="000000"/>
                </a:solidFill>
              </a:rPr>
              <a:pPr algn="r"/>
              <a:t>2</a:t>
            </a:fld>
            <a:endParaRPr lang="zh-CN" altLang="en-US" sz="1200" dirty="0">
              <a:solidFill>
                <a:srgbClr val="000000"/>
              </a:solidFill>
            </a:endParaRPr>
          </a:p>
        </p:txBody>
      </p:sp>
    </p:spTree>
    <p:extLst>
      <p:ext uri="{BB962C8B-B14F-4D97-AF65-F5344CB8AC3E}">
        <p14:creationId xmlns:p14="http://schemas.microsoft.com/office/powerpoint/2010/main" val="63460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22</a:t>
            </a:fld>
            <a:endParaRPr lang="en-US"/>
          </a:p>
        </p:txBody>
      </p:sp>
    </p:spTree>
    <p:extLst>
      <p:ext uri="{BB962C8B-B14F-4D97-AF65-F5344CB8AC3E}">
        <p14:creationId xmlns:p14="http://schemas.microsoft.com/office/powerpoint/2010/main" val="158922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0312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25435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9661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966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F25CAA-ED89-46F7-A4DF-AB72F87F1FB3}"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15654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28</a:t>
            </a:fld>
            <a:endParaRPr lang="en-US"/>
          </a:p>
        </p:txBody>
      </p:sp>
    </p:spTree>
    <p:extLst>
      <p:ext uri="{BB962C8B-B14F-4D97-AF65-F5344CB8AC3E}">
        <p14:creationId xmlns:p14="http://schemas.microsoft.com/office/powerpoint/2010/main" val="1234730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62104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06812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58331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235713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4</a:t>
            </a:fld>
            <a:endParaRPr lang="en-US"/>
          </a:p>
        </p:txBody>
      </p:sp>
    </p:spTree>
    <p:extLst>
      <p:ext uri="{BB962C8B-B14F-4D97-AF65-F5344CB8AC3E}">
        <p14:creationId xmlns:p14="http://schemas.microsoft.com/office/powerpoint/2010/main" val="114034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5</a:t>
            </a:fld>
            <a:endParaRPr lang="en-US"/>
          </a:p>
        </p:txBody>
      </p:sp>
    </p:spTree>
    <p:extLst>
      <p:ext uri="{BB962C8B-B14F-4D97-AF65-F5344CB8AC3E}">
        <p14:creationId xmlns:p14="http://schemas.microsoft.com/office/powerpoint/2010/main" val="3841063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8</a:t>
            </a:fld>
            <a:endParaRPr lang="en-US"/>
          </a:p>
        </p:txBody>
      </p:sp>
    </p:spTree>
    <p:extLst>
      <p:ext uri="{BB962C8B-B14F-4D97-AF65-F5344CB8AC3E}">
        <p14:creationId xmlns:p14="http://schemas.microsoft.com/office/powerpoint/2010/main" val="206925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9</a:t>
            </a:fld>
            <a:endParaRPr lang="en-US"/>
          </a:p>
        </p:txBody>
      </p:sp>
    </p:spTree>
    <p:extLst>
      <p:ext uri="{BB962C8B-B14F-4D97-AF65-F5344CB8AC3E}">
        <p14:creationId xmlns:p14="http://schemas.microsoft.com/office/powerpoint/2010/main" val="337279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xfrm>
            <a:off x="2292350" y="514350"/>
            <a:ext cx="4559300" cy="2571750"/>
          </a:xfrm>
          <a:ln/>
        </p:spPr>
      </p:sp>
      <p:sp>
        <p:nvSpPr>
          <p:cNvPr id="68611" name="文本占位符 68610"/>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231613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11</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4647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0566" y="1122363"/>
            <a:ext cx="912137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0566" y="3602038"/>
            <a:ext cx="9121379" cy="1655762"/>
          </a:xfrm>
        </p:spPr>
        <p:txBody>
          <a:bodyPr/>
          <a:lstStyle>
            <a:lvl1pPr marL="0" indent="0" algn="ctr">
              <a:buNone/>
              <a:defRPr sz="2400"/>
            </a:lvl1pPr>
            <a:lvl2pPr marL="456431" indent="0" algn="ctr">
              <a:buNone/>
              <a:defRPr sz="2000"/>
            </a:lvl2pPr>
            <a:lvl3pPr marL="912849" indent="0" algn="ctr">
              <a:buNone/>
              <a:defRPr sz="1800"/>
            </a:lvl3pPr>
            <a:lvl4pPr marL="1369270" indent="0" algn="ctr">
              <a:buNone/>
              <a:defRPr sz="1600"/>
            </a:lvl4pPr>
            <a:lvl5pPr marL="1825696" indent="0" algn="ctr">
              <a:buNone/>
              <a:defRPr sz="1600"/>
            </a:lvl5pPr>
            <a:lvl6pPr marL="2282120" indent="0" algn="ctr">
              <a:buNone/>
              <a:defRPr sz="1600"/>
            </a:lvl6pPr>
            <a:lvl7pPr marL="2738545" indent="0" algn="ctr">
              <a:buNone/>
              <a:defRPr sz="1600"/>
            </a:lvl7pPr>
            <a:lvl8pPr marL="3194967" indent="0" algn="ctr">
              <a:buNone/>
              <a:defRPr sz="1600"/>
            </a:lvl8pPr>
            <a:lvl9pPr marL="36513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8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4826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368337532"/>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293627516"/>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483619517"/>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026518465"/>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2920886377"/>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131830126"/>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580311330"/>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826378612"/>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4114462361"/>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234470913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25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182194242"/>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290453656"/>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096368831"/>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330069566"/>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798048597"/>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2946094757"/>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16986" y="-835854"/>
            <a:ext cx="13281628"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445" y="6021296"/>
            <a:ext cx="2394399" cy="959467"/>
          </a:xfrm>
          <a:prstGeom prst="rect">
            <a:avLst/>
          </a:prstGeom>
        </p:spPr>
      </p:pic>
    </p:spTree>
    <p:extLst>
      <p:ext uri="{BB962C8B-B14F-4D97-AF65-F5344CB8AC3E}">
        <p14:creationId xmlns:p14="http://schemas.microsoft.com/office/powerpoint/2010/main" val="2090106863"/>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0304" y="1122363"/>
            <a:ext cx="9121379"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0304" y="3602038"/>
            <a:ext cx="9121379"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048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a:xfrm>
            <a:off x="836129"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133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29793" y="1709907"/>
            <a:ext cx="10489585"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29793" y="4589632"/>
            <a:ext cx="1048958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523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2860324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56957"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268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7741" y="365129"/>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7786" y="1681163"/>
            <a:ext cx="514502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7786"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56983" y="1681163"/>
            <a:ext cx="517036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56983"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61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457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353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7785" y="457200"/>
            <a:ext cx="3922509"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70365" y="987594"/>
            <a:ext cx="615693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7785" y="2057400"/>
            <a:ext cx="3922509"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75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7785" y="457200"/>
            <a:ext cx="3922509"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70365" y="987594"/>
            <a:ext cx="615693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7785" y="2057400"/>
            <a:ext cx="3922509"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407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a:xfrm>
            <a:off x="836129"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46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03316"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6127"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385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252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7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3104334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6767" y="-836613"/>
            <a:ext cx="13281424"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67476" y="6021388"/>
            <a:ext cx="23943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97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455899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82717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901175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9182171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4103677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35299604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304129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0946577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3945859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4124226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9174270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89148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241680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42023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459758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3666510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50"/>
        <p:cNvGrpSpPr/>
        <p:nvPr/>
      </p:nvGrpSpPr>
      <p:grpSpPr>
        <a:xfrm>
          <a:off x="0" y="0"/>
          <a:ext cx="0" cy="0"/>
          <a:chOff x="0" y="0"/>
          <a:chExt cx="0" cy="0"/>
        </a:xfrm>
      </p:grpSpPr>
      <p:sp>
        <p:nvSpPr>
          <p:cNvPr id="52" name="Google Shape;52;p8"/>
          <p:cNvSpPr txBox="1">
            <a:spLocks noGrp="1"/>
          </p:cNvSpPr>
          <p:nvPr>
            <p:ph type="ctrTitle"/>
          </p:nvPr>
        </p:nvSpPr>
        <p:spPr>
          <a:xfrm flipH="1">
            <a:off x="2184830" y="3996728"/>
            <a:ext cx="2533317"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2400"/>
              <a:buNone/>
              <a:defRPr sz="2700">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3" name="Google Shape;53;p8"/>
          <p:cNvSpPr txBox="1">
            <a:spLocks noGrp="1"/>
          </p:cNvSpPr>
          <p:nvPr>
            <p:ph type="subTitle" idx="1"/>
          </p:nvPr>
        </p:nvSpPr>
        <p:spPr>
          <a:xfrm flipH="1">
            <a:off x="1745921" y="4612017"/>
            <a:ext cx="3527252" cy="1267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200"/>
              <a:buNone/>
              <a:defRPr sz="15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8"/>
          <p:cNvSpPr txBox="1">
            <a:spLocks noGrp="1"/>
          </p:cNvSpPr>
          <p:nvPr>
            <p:ph type="ctrTitle" idx="2"/>
          </p:nvPr>
        </p:nvSpPr>
        <p:spPr>
          <a:xfrm flipH="1">
            <a:off x="7316255" y="3996717"/>
            <a:ext cx="2672173"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2400"/>
              <a:buNone/>
              <a:defRPr sz="2700">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5" name="Google Shape;55;p8"/>
          <p:cNvSpPr txBox="1">
            <a:spLocks noGrp="1"/>
          </p:cNvSpPr>
          <p:nvPr>
            <p:ph type="subTitle" idx="3"/>
          </p:nvPr>
        </p:nvSpPr>
        <p:spPr>
          <a:xfrm flipH="1">
            <a:off x="6888667" y="4612017"/>
            <a:ext cx="3527252" cy="1267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200"/>
              <a:buNone/>
              <a:defRPr sz="15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8"/>
          <p:cNvSpPr txBox="1">
            <a:spLocks noGrp="1"/>
          </p:cNvSpPr>
          <p:nvPr>
            <p:ph type="title" idx="4"/>
          </p:nvPr>
        </p:nvSpPr>
        <p:spPr>
          <a:xfrm>
            <a:off x="814117" y="638212"/>
            <a:ext cx="3330540" cy="1195600"/>
          </a:xfrm>
          <a:prstGeom prst="rect">
            <a:avLst/>
          </a:prstGeom>
        </p:spPr>
        <p:txBody>
          <a:bodyPr spcFirstLastPara="1" wrap="square" lIns="121705" tIns="121705" rIns="121705" bIns="121705" anchor="t" anchorCtr="0">
            <a:noAutofit/>
          </a:bodyPr>
          <a:lstStyle>
            <a:lvl1pPr lvl="0" rtl="0">
              <a:spcBef>
                <a:spcPts val="0"/>
              </a:spcBef>
              <a:spcAft>
                <a:spcPts val="0"/>
              </a:spcAft>
              <a:buSzPts val="2800"/>
              <a:buNone/>
              <a:defRPr sz="3200"/>
            </a:lvl1pPr>
            <a:lvl2pPr lvl="1" algn="r" rtl="0">
              <a:spcBef>
                <a:spcPts val="0"/>
              </a:spcBef>
              <a:spcAft>
                <a:spcPts val="0"/>
              </a:spcAft>
              <a:buClr>
                <a:srgbClr val="434343"/>
              </a:buClr>
              <a:buSzPts val="2800"/>
              <a:buNone/>
              <a:defRPr>
                <a:solidFill>
                  <a:srgbClr val="434343"/>
                </a:solidFill>
              </a:defRPr>
            </a:lvl2pPr>
            <a:lvl3pPr lvl="2" algn="r" rtl="0">
              <a:spcBef>
                <a:spcPts val="0"/>
              </a:spcBef>
              <a:spcAft>
                <a:spcPts val="0"/>
              </a:spcAft>
              <a:buClr>
                <a:srgbClr val="434343"/>
              </a:buClr>
              <a:buSzPts val="2800"/>
              <a:buNone/>
              <a:defRPr>
                <a:solidFill>
                  <a:srgbClr val="434343"/>
                </a:solidFill>
              </a:defRPr>
            </a:lvl3pPr>
            <a:lvl4pPr lvl="3" algn="r" rtl="0">
              <a:spcBef>
                <a:spcPts val="0"/>
              </a:spcBef>
              <a:spcAft>
                <a:spcPts val="0"/>
              </a:spcAft>
              <a:buClr>
                <a:srgbClr val="434343"/>
              </a:buClr>
              <a:buSzPts val="2800"/>
              <a:buNone/>
              <a:defRPr>
                <a:solidFill>
                  <a:srgbClr val="434343"/>
                </a:solidFill>
              </a:defRPr>
            </a:lvl4pPr>
            <a:lvl5pPr lvl="4" algn="r" rtl="0">
              <a:spcBef>
                <a:spcPts val="0"/>
              </a:spcBef>
              <a:spcAft>
                <a:spcPts val="0"/>
              </a:spcAft>
              <a:buClr>
                <a:srgbClr val="434343"/>
              </a:buClr>
              <a:buSzPts val="2800"/>
              <a:buNone/>
              <a:defRPr>
                <a:solidFill>
                  <a:srgbClr val="434343"/>
                </a:solidFill>
              </a:defRPr>
            </a:lvl5pPr>
            <a:lvl6pPr lvl="5" algn="r" rtl="0">
              <a:spcBef>
                <a:spcPts val="0"/>
              </a:spcBef>
              <a:spcAft>
                <a:spcPts val="0"/>
              </a:spcAft>
              <a:buClr>
                <a:srgbClr val="434343"/>
              </a:buClr>
              <a:buSzPts val="2800"/>
              <a:buNone/>
              <a:defRPr>
                <a:solidFill>
                  <a:srgbClr val="434343"/>
                </a:solidFill>
              </a:defRPr>
            </a:lvl6pPr>
            <a:lvl7pPr lvl="6" algn="r" rtl="0">
              <a:spcBef>
                <a:spcPts val="0"/>
              </a:spcBef>
              <a:spcAft>
                <a:spcPts val="0"/>
              </a:spcAft>
              <a:buClr>
                <a:srgbClr val="434343"/>
              </a:buClr>
              <a:buSzPts val="2800"/>
              <a:buNone/>
              <a:defRPr>
                <a:solidFill>
                  <a:srgbClr val="434343"/>
                </a:solidFill>
              </a:defRPr>
            </a:lvl7pPr>
            <a:lvl8pPr lvl="7" algn="r" rtl="0">
              <a:spcBef>
                <a:spcPts val="0"/>
              </a:spcBef>
              <a:spcAft>
                <a:spcPts val="0"/>
              </a:spcAft>
              <a:buClr>
                <a:srgbClr val="434343"/>
              </a:buClr>
              <a:buSzPts val="2800"/>
              <a:buNone/>
              <a:defRPr>
                <a:solidFill>
                  <a:srgbClr val="434343"/>
                </a:solidFill>
              </a:defRPr>
            </a:lvl8pPr>
            <a:lvl9pPr lvl="8" algn="r" rtl="0">
              <a:spcBef>
                <a:spcPts val="0"/>
              </a:spcBef>
              <a:spcAft>
                <a:spcPts val="0"/>
              </a:spcAft>
              <a:buClr>
                <a:srgbClr val="434343"/>
              </a:buClr>
              <a:buSzPts val="2800"/>
              <a:buNone/>
              <a:defRPr>
                <a:solidFill>
                  <a:srgbClr val="434343"/>
                </a:solidFill>
              </a:defRPr>
            </a:lvl9pPr>
          </a:lstStyle>
          <a:p>
            <a:endParaRPr/>
          </a:p>
        </p:txBody>
      </p:sp>
    </p:spTree>
    <p:extLst>
      <p:ext uri="{BB962C8B-B14F-4D97-AF65-F5344CB8AC3E}">
        <p14:creationId xmlns:p14="http://schemas.microsoft.com/office/powerpoint/2010/main" val="2325633675"/>
      </p:ext>
    </p:extLst>
  </p:cSld>
  <p:clrMapOvr>
    <a:masterClrMapping/>
  </p:clrMapOvr>
  <p:extLst mod="1">
    <p:ext uri="{DCECCB84-F9BA-43D5-87BE-67443E8EF086}">
      <p15:sldGuideLst xmlns:p15="http://schemas.microsoft.com/office/powerpoint/2012/main">
        <p15:guide id="1" orient="horz" pos="724">
          <p15:clr>
            <a:srgbClr val="FA7B17"/>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80845"/>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44" y="1122366"/>
            <a:ext cx="9121379"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0244" y="3602038"/>
            <a:ext cx="9121379" cy="1655762"/>
          </a:xfrm>
        </p:spPr>
        <p:txBody>
          <a:bodyPr/>
          <a:lstStyle>
            <a:lvl1pPr marL="0" indent="0" algn="ctr">
              <a:buNone/>
              <a:defRPr sz="2400"/>
            </a:lvl1pPr>
            <a:lvl2pPr marL="457734" indent="0" algn="ctr">
              <a:buNone/>
              <a:defRPr sz="2000"/>
            </a:lvl2pPr>
            <a:lvl3pPr marL="915468" indent="0" algn="ctr">
              <a:buNone/>
              <a:defRPr sz="1800"/>
            </a:lvl3pPr>
            <a:lvl4pPr marL="1373210" indent="0" algn="ctr">
              <a:buNone/>
              <a:defRPr sz="1600"/>
            </a:lvl4pPr>
            <a:lvl5pPr marL="1830946" indent="0" algn="ctr">
              <a:buNone/>
              <a:defRPr sz="1600"/>
            </a:lvl5pPr>
            <a:lvl6pPr marL="2288682" indent="0" algn="ctr">
              <a:buNone/>
              <a:defRPr sz="1600"/>
            </a:lvl6pPr>
            <a:lvl7pPr marL="2746417" indent="0" algn="ctr">
              <a:buNone/>
              <a:defRPr sz="1600"/>
            </a:lvl7pPr>
            <a:lvl8pPr marL="3204152" indent="0" algn="ctr">
              <a:buNone/>
              <a:defRPr sz="1600"/>
            </a:lvl8pPr>
            <a:lvl9pPr marL="366188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939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775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3373741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48"/>
            <a:ext cx="10489585"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29792" y="4589470"/>
            <a:ext cx="10489585" cy="1500187"/>
          </a:xfrm>
        </p:spPr>
        <p:txBody>
          <a:bodyPr/>
          <a:lstStyle>
            <a:lvl1pPr marL="0" indent="0">
              <a:buNone/>
              <a:defRPr sz="2400">
                <a:solidFill>
                  <a:schemeClr val="tx1">
                    <a:tint val="75000"/>
                  </a:schemeClr>
                </a:solidFill>
              </a:defRPr>
            </a:lvl1pPr>
            <a:lvl2pPr marL="457734" indent="0">
              <a:buNone/>
              <a:defRPr sz="2000">
                <a:solidFill>
                  <a:schemeClr val="tx1">
                    <a:tint val="75000"/>
                  </a:schemeClr>
                </a:solidFill>
              </a:defRPr>
            </a:lvl2pPr>
            <a:lvl3pPr marL="915468" indent="0">
              <a:buNone/>
              <a:defRPr sz="1800">
                <a:solidFill>
                  <a:schemeClr val="tx1">
                    <a:tint val="75000"/>
                  </a:schemeClr>
                </a:solidFill>
              </a:defRPr>
            </a:lvl3pPr>
            <a:lvl4pPr marL="1373210" indent="0">
              <a:buNone/>
              <a:defRPr sz="1600">
                <a:solidFill>
                  <a:schemeClr val="tx1">
                    <a:tint val="75000"/>
                  </a:schemeClr>
                </a:solidFill>
              </a:defRPr>
            </a:lvl4pPr>
            <a:lvl5pPr marL="1830946" indent="0">
              <a:buNone/>
              <a:defRPr sz="1600">
                <a:solidFill>
                  <a:schemeClr val="tx1">
                    <a:tint val="75000"/>
                  </a:schemeClr>
                </a:solidFill>
              </a:defRPr>
            </a:lvl5pPr>
            <a:lvl6pPr marL="2288682" indent="0">
              <a:buNone/>
              <a:defRPr sz="1600">
                <a:solidFill>
                  <a:schemeClr val="tx1">
                    <a:tint val="75000"/>
                  </a:schemeClr>
                </a:solidFill>
              </a:defRPr>
            </a:lvl6pPr>
            <a:lvl7pPr marL="2746417" indent="0">
              <a:buNone/>
              <a:defRPr sz="1600">
                <a:solidFill>
                  <a:schemeClr val="tx1">
                    <a:tint val="75000"/>
                  </a:schemeClr>
                </a:solidFill>
              </a:defRPr>
            </a:lvl7pPr>
            <a:lvl8pPr marL="3204152" indent="0">
              <a:buNone/>
              <a:defRPr sz="1600">
                <a:solidFill>
                  <a:schemeClr val="tx1">
                    <a:tint val="75000"/>
                  </a:schemeClr>
                </a:solidFill>
              </a:defRPr>
            </a:lvl8pPr>
            <a:lvl9pPr marL="366188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57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6"/>
            <a:ext cx="516878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6" y="1825626"/>
            <a:ext cx="516878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69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8" y="365138"/>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6" y="1681163"/>
            <a:ext cx="5145027" cy="823912"/>
          </a:xfrm>
        </p:spPr>
        <p:txBody>
          <a:bodyPr anchor="b"/>
          <a:lstStyle>
            <a:lvl1pPr marL="0" indent="0">
              <a:buNone/>
              <a:defRPr sz="2400" b="1"/>
            </a:lvl1pPr>
            <a:lvl2pPr marL="457734" indent="0">
              <a:buNone/>
              <a:defRPr sz="2000" b="1"/>
            </a:lvl2pPr>
            <a:lvl3pPr marL="915468" indent="0">
              <a:buNone/>
              <a:defRPr sz="1800" b="1"/>
            </a:lvl3pPr>
            <a:lvl4pPr marL="1373210" indent="0">
              <a:buNone/>
              <a:defRPr sz="1600" b="1"/>
            </a:lvl4pPr>
            <a:lvl5pPr marL="1830946" indent="0">
              <a:buNone/>
              <a:defRPr sz="1600" b="1"/>
            </a:lvl5pPr>
            <a:lvl6pPr marL="2288682" indent="0">
              <a:buNone/>
              <a:defRPr sz="1600" b="1"/>
            </a:lvl6pPr>
            <a:lvl7pPr marL="2746417" indent="0">
              <a:buNone/>
              <a:defRPr sz="1600" b="1"/>
            </a:lvl7pPr>
            <a:lvl8pPr marL="3204152" indent="0">
              <a:buNone/>
              <a:defRPr sz="1600" b="1"/>
            </a:lvl8pPr>
            <a:lvl9pPr marL="36618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7716" y="2505075"/>
            <a:ext cx="514502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44" y="1681163"/>
            <a:ext cx="5170365" cy="823912"/>
          </a:xfrm>
        </p:spPr>
        <p:txBody>
          <a:bodyPr anchor="b"/>
          <a:lstStyle>
            <a:lvl1pPr marL="0" indent="0">
              <a:buNone/>
              <a:defRPr sz="2400" b="1"/>
            </a:lvl1pPr>
            <a:lvl2pPr marL="457734" indent="0">
              <a:buNone/>
              <a:defRPr sz="2000" b="1"/>
            </a:lvl2pPr>
            <a:lvl3pPr marL="915468" indent="0">
              <a:buNone/>
              <a:defRPr sz="1800" b="1"/>
            </a:lvl3pPr>
            <a:lvl4pPr marL="1373210" indent="0">
              <a:buNone/>
              <a:defRPr sz="1600" b="1"/>
            </a:lvl4pPr>
            <a:lvl5pPr marL="1830946" indent="0">
              <a:buNone/>
              <a:defRPr sz="1600" b="1"/>
            </a:lvl5pPr>
            <a:lvl6pPr marL="2288682" indent="0">
              <a:buNone/>
              <a:defRPr sz="1600" b="1"/>
            </a:lvl6pPr>
            <a:lvl7pPr marL="2746417" indent="0">
              <a:buNone/>
              <a:defRPr sz="1600" b="1"/>
            </a:lvl7pPr>
            <a:lvl8pPr marL="3204152" indent="0">
              <a:buNone/>
              <a:defRPr sz="1600" b="1"/>
            </a:lvl8pPr>
            <a:lvl9pPr marL="36618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56944" y="2505075"/>
            <a:ext cx="517036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24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19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42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6" y="457200"/>
            <a:ext cx="3922509"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70367" y="987433"/>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6" y="2057399"/>
            <a:ext cx="3922509" cy="3811588"/>
          </a:xfrm>
        </p:spPr>
        <p:txBody>
          <a:bodyPr/>
          <a:lstStyle>
            <a:lvl1pPr marL="0" indent="0">
              <a:buNone/>
              <a:defRPr sz="1600"/>
            </a:lvl1pPr>
            <a:lvl2pPr marL="457734" indent="0">
              <a:buNone/>
              <a:defRPr sz="1400"/>
            </a:lvl2pPr>
            <a:lvl3pPr marL="915468" indent="0">
              <a:buNone/>
              <a:defRPr sz="1200"/>
            </a:lvl3pPr>
            <a:lvl4pPr marL="1373210" indent="0">
              <a:buNone/>
              <a:defRPr sz="1000"/>
            </a:lvl4pPr>
            <a:lvl5pPr marL="1830946" indent="0">
              <a:buNone/>
              <a:defRPr sz="1000"/>
            </a:lvl5pPr>
            <a:lvl6pPr marL="2288682" indent="0">
              <a:buNone/>
              <a:defRPr sz="1000"/>
            </a:lvl6pPr>
            <a:lvl7pPr marL="2746417" indent="0">
              <a:buNone/>
              <a:defRPr sz="1000"/>
            </a:lvl7pPr>
            <a:lvl8pPr marL="3204152" indent="0">
              <a:buNone/>
              <a:defRPr sz="1000"/>
            </a:lvl8pPr>
            <a:lvl9pPr marL="366188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07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6" y="457200"/>
            <a:ext cx="3922509"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70367" y="987433"/>
            <a:ext cx="6156930" cy="4873625"/>
          </a:xfrm>
        </p:spPr>
        <p:txBody>
          <a:bodyPr/>
          <a:lstStyle>
            <a:lvl1pPr marL="0" indent="0">
              <a:buNone/>
              <a:defRPr sz="3200"/>
            </a:lvl1pPr>
            <a:lvl2pPr marL="457734" indent="0">
              <a:buNone/>
              <a:defRPr sz="2800"/>
            </a:lvl2pPr>
            <a:lvl3pPr marL="915468" indent="0">
              <a:buNone/>
              <a:defRPr sz="2400"/>
            </a:lvl3pPr>
            <a:lvl4pPr marL="1373210" indent="0">
              <a:buNone/>
              <a:defRPr sz="2000"/>
            </a:lvl4pPr>
            <a:lvl5pPr marL="1830946" indent="0">
              <a:buNone/>
              <a:defRPr sz="2000"/>
            </a:lvl5pPr>
            <a:lvl6pPr marL="2288682" indent="0">
              <a:buNone/>
              <a:defRPr sz="2000"/>
            </a:lvl6pPr>
            <a:lvl7pPr marL="2746417" indent="0">
              <a:buNone/>
              <a:defRPr sz="2000"/>
            </a:lvl7pPr>
            <a:lvl8pPr marL="3204152" indent="0">
              <a:buNone/>
              <a:defRPr sz="2000"/>
            </a:lvl8pPr>
            <a:lvl9pPr marL="3661889" indent="0">
              <a:buNone/>
              <a:defRPr sz="2000"/>
            </a:lvl9pPr>
          </a:lstStyle>
          <a:p>
            <a:endParaRPr lang="en-US"/>
          </a:p>
        </p:txBody>
      </p:sp>
      <p:sp>
        <p:nvSpPr>
          <p:cNvPr id="4" name="Text Placeholder 3"/>
          <p:cNvSpPr>
            <a:spLocks noGrp="1"/>
          </p:cNvSpPr>
          <p:nvPr>
            <p:ph type="body" sz="half" idx="2"/>
          </p:nvPr>
        </p:nvSpPr>
        <p:spPr>
          <a:xfrm>
            <a:off x="837716" y="2057399"/>
            <a:ext cx="3922509" cy="3811588"/>
          </a:xfrm>
        </p:spPr>
        <p:txBody>
          <a:bodyPr/>
          <a:lstStyle>
            <a:lvl1pPr marL="0" indent="0">
              <a:buNone/>
              <a:defRPr sz="1600"/>
            </a:lvl1pPr>
            <a:lvl2pPr marL="457734" indent="0">
              <a:buNone/>
              <a:defRPr sz="1400"/>
            </a:lvl2pPr>
            <a:lvl3pPr marL="915468" indent="0">
              <a:buNone/>
              <a:defRPr sz="1200"/>
            </a:lvl3pPr>
            <a:lvl4pPr marL="1373210" indent="0">
              <a:buNone/>
              <a:defRPr sz="1000"/>
            </a:lvl4pPr>
            <a:lvl5pPr marL="1830946" indent="0">
              <a:buNone/>
              <a:defRPr sz="1000"/>
            </a:lvl5pPr>
            <a:lvl6pPr marL="2288682" indent="0">
              <a:buNone/>
              <a:defRPr sz="1000"/>
            </a:lvl6pPr>
            <a:lvl7pPr marL="2746417" indent="0">
              <a:buNone/>
              <a:defRPr sz="1000"/>
            </a:lvl7pPr>
            <a:lvl8pPr marL="3204152" indent="0">
              <a:buNone/>
              <a:defRPr sz="1000"/>
            </a:lvl8pPr>
            <a:lvl9pPr marL="366188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345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972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40"/>
            <a:ext cx="2622396"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6" y="365140"/>
            <a:ext cx="7715166"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76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194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3629512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75" y="600203"/>
            <a:ext cx="8469395" cy="5454400"/>
          </a:xfrm>
          <a:prstGeom prst="rect">
            <a:avLst/>
          </a:prstGeom>
        </p:spPr>
        <p:txBody>
          <a:bodyPr spcFirstLastPara="1" wrap="square" lIns="91611" tIns="91611" rIns="91611" bIns="9161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5" y="6217624"/>
            <a:ext cx="729790" cy="524800"/>
          </a:xfrm>
          <a:prstGeom prst="rect">
            <a:avLst/>
          </a:prstGeom>
        </p:spPr>
        <p:txBody>
          <a:bodyPr spcFirstLastPara="1" wrap="square" lIns="91611" tIns="91611" rIns="91611" bIns="9161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064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1830773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970585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1554924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2385465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26421986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29"/>
            <a:ext cx="912138" cy="914399"/>
          </a:xfrm>
          <a:prstGeom prst="rect">
            <a:avLst/>
          </a:prstGeom>
        </p:spPr>
        <p:txBody>
          <a:bodyPr/>
          <a:lstStyle/>
          <a:p>
            <a:endParaRPr lang="en-US"/>
          </a:p>
        </p:txBody>
      </p:sp>
    </p:spTree>
    <p:extLst>
      <p:ext uri="{BB962C8B-B14F-4D97-AF65-F5344CB8AC3E}">
        <p14:creationId xmlns:p14="http://schemas.microsoft.com/office/powerpoint/2010/main" val="23727304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29"/>
            <a:ext cx="912138" cy="914399"/>
          </a:xfrm>
          <a:prstGeom prst="rect">
            <a:avLst/>
          </a:prstGeom>
        </p:spPr>
        <p:txBody>
          <a:bodyPr/>
          <a:lstStyle/>
          <a:p>
            <a:endParaRPr lang="en-US"/>
          </a:p>
        </p:txBody>
      </p:sp>
    </p:spTree>
    <p:extLst>
      <p:ext uri="{BB962C8B-B14F-4D97-AF65-F5344CB8AC3E}">
        <p14:creationId xmlns:p14="http://schemas.microsoft.com/office/powerpoint/2010/main" val="29249301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29"/>
            <a:ext cx="912138" cy="914399"/>
          </a:xfrm>
          <a:prstGeom prst="rect">
            <a:avLst/>
          </a:prstGeom>
        </p:spPr>
        <p:txBody>
          <a:bodyPr/>
          <a:lstStyle/>
          <a:p>
            <a:endParaRPr lang="en-US"/>
          </a:p>
        </p:txBody>
      </p:sp>
    </p:spTree>
    <p:extLst>
      <p:ext uri="{BB962C8B-B14F-4D97-AF65-F5344CB8AC3E}">
        <p14:creationId xmlns:p14="http://schemas.microsoft.com/office/powerpoint/2010/main" val="1875322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29"/>
            <a:ext cx="912138" cy="914399"/>
          </a:xfrm>
          <a:prstGeom prst="rect">
            <a:avLst/>
          </a:prstGeom>
        </p:spPr>
        <p:txBody>
          <a:bodyPr/>
          <a:lstStyle/>
          <a:p>
            <a:endParaRPr lang="en-US"/>
          </a:p>
        </p:txBody>
      </p:sp>
    </p:spTree>
    <p:extLst>
      <p:ext uri="{BB962C8B-B14F-4D97-AF65-F5344CB8AC3E}">
        <p14:creationId xmlns:p14="http://schemas.microsoft.com/office/powerpoint/2010/main" val="2033081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858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29"/>
            <a:ext cx="912138" cy="914399"/>
          </a:xfrm>
          <a:prstGeom prst="rect">
            <a:avLst/>
          </a:prstGeom>
        </p:spPr>
        <p:txBody>
          <a:bodyPr/>
          <a:lstStyle/>
          <a:p>
            <a:endParaRPr lang="en-US"/>
          </a:p>
        </p:txBody>
      </p:sp>
    </p:spTree>
    <p:extLst>
      <p:ext uri="{BB962C8B-B14F-4D97-AF65-F5344CB8AC3E}">
        <p14:creationId xmlns:p14="http://schemas.microsoft.com/office/powerpoint/2010/main" val="20986711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31949560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27399881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27093957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3539728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9"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413071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TextBox 3"/>
          <p:cNvSpPr txBox="1"/>
          <p:nvPr userDrawn="1"/>
        </p:nvSpPr>
        <p:spPr>
          <a:xfrm>
            <a:off x="8214519" y="2514600"/>
            <a:ext cx="1752600" cy="369332"/>
          </a:xfrm>
          <a:prstGeom prst="rect">
            <a:avLst/>
          </a:prstGeom>
          <a:noFill/>
        </p:spPr>
        <p:txBody>
          <a:bodyPr wrap="square" lIns="91775" tIns="45888" rIns="91775" bIns="45888" rtlCol="0">
            <a:spAutoFit/>
          </a:bodyPr>
          <a:lstStyle/>
          <a:p>
            <a:pPr defTabSz="916241"/>
            <a:r>
              <a:rPr lang="en-GB" dirty="0" smtClean="0">
                <a:solidFill>
                  <a:prstClr val="black"/>
                </a:solidFill>
              </a:rPr>
              <a:t>TK: VŨ HỒNG</a:t>
            </a:r>
            <a:endParaRPr lang="en-US" dirty="0">
              <a:solidFill>
                <a:prstClr val="black"/>
              </a:solidFill>
            </a:endParaRPr>
          </a:p>
        </p:txBody>
      </p:sp>
    </p:spTree>
    <p:extLst>
      <p:ext uri="{BB962C8B-B14F-4D97-AF65-F5344CB8AC3E}">
        <p14:creationId xmlns:p14="http://schemas.microsoft.com/office/powerpoint/2010/main" val="1800995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16945" y="-835845"/>
            <a:ext cx="13281628"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502" y="6021353"/>
            <a:ext cx="2394399" cy="959467"/>
          </a:xfrm>
          <a:prstGeom prst="rect">
            <a:avLst/>
          </a:prstGeom>
        </p:spPr>
      </p:pic>
    </p:spTree>
    <p:extLst>
      <p:ext uri="{BB962C8B-B14F-4D97-AF65-F5344CB8AC3E}">
        <p14:creationId xmlns:p14="http://schemas.microsoft.com/office/powerpoint/2010/main" val="2937990765"/>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26512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0230" y="1854201"/>
            <a:ext cx="9121379" cy="1655763"/>
          </a:xfrm>
        </p:spPr>
        <p:txBody>
          <a:bodyPr lIns="68556" tIns="34289" rIns="68556" bIns="34289" anchor="b">
            <a:normAutofit/>
          </a:bodyPr>
          <a:lstStyle>
            <a:lvl1pPr algn="ctr">
              <a:defRPr sz="7182" b="0"/>
            </a:lvl1pPr>
          </a:lstStyle>
          <a:p>
            <a:r>
              <a:rPr lang="zh-CN" altLang="en-US" dirty="0"/>
              <a:t>单击此处编辑标题</a:t>
            </a:r>
          </a:p>
        </p:txBody>
      </p:sp>
      <p:sp>
        <p:nvSpPr>
          <p:cNvPr id="3" name="副标题 2"/>
          <p:cNvSpPr>
            <a:spLocks noGrp="1"/>
          </p:cNvSpPr>
          <p:nvPr>
            <p:ph type="subTitle" idx="1"/>
          </p:nvPr>
        </p:nvSpPr>
        <p:spPr>
          <a:xfrm>
            <a:off x="1520230" y="3602037"/>
            <a:ext cx="9121379" cy="1655763"/>
          </a:xfrm>
        </p:spPr>
        <p:txBody>
          <a:bodyPr lIns="68556" tIns="34289" rIns="68556" bIns="34289">
            <a:normAutofit/>
          </a:bodyPr>
          <a:lstStyle>
            <a:lvl1pPr marL="0" indent="0" algn="ctr">
              <a:buNone/>
              <a:defRPr sz="1862"/>
            </a:lvl1pPr>
            <a:lvl2pPr marL="455868" indent="0" algn="ctr">
              <a:buNone/>
              <a:defRPr sz="1995"/>
            </a:lvl2pPr>
            <a:lvl3pPr marL="911752" indent="0" algn="ctr">
              <a:buNone/>
              <a:defRPr sz="1862"/>
            </a:lvl3pPr>
            <a:lvl4pPr marL="1367628" indent="0" algn="ctr">
              <a:buNone/>
              <a:defRPr sz="1596"/>
            </a:lvl4pPr>
            <a:lvl5pPr marL="1823504" indent="0" algn="ctr">
              <a:buNone/>
              <a:defRPr sz="1596"/>
            </a:lvl5pPr>
            <a:lvl6pPr marL="2279390" indent="0" algn="ctr">
              <a:buNone/>
              <a:defRPr sz="1596"/>
            </a:lvl6pPr>
            <a:lvl7pPr marL="2735255" indent="0" algn="ctr">
              <a:buNone/>
              <a:defRPr sz="1596"/>
            </a:lvl7pPr>
            <a:lvl8pPr marL="3191122" indent="0" algn="ctr">
              <a:buNone/>
              <a:defRPr sz="1596"/>
            </a:lvl8pPr>
            <a:lvl9pPr marL="3646990" indent="0" algn="ctr">
              <a:buNone/>
              <a:defRPr sz="1596"/>
            </a:lvl9pPr>
          </a:lstStyle>
          <a:p>
            <a:r>
              <a:rPr lang="zh-CN" altLang="en-US" dirty="0"/>
              <a:t>单击此处编辑母版副标题样式</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D997B5FA-0921-464F-AAE1-844C04324D75}" type="datetimeFigureOut">
              <a:rPr lang="zh-CN" altLang="en-US" sz="1862" smtClean="0">
                <a:solidFill>
                  <a:srgbClr val="000000"/>
                </a:solidFill>
              </a:rPr>
              <a:pPr defTabSz="911752"/>
              <a:t>2022/3/14</a:t>
            </a:fld>
            <a:endParaRPr lang="zh-CN" altLang="en-US" sz="1862" dirty="0">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565CE74E-AB26-4998-AD42-012C4C1AD076}"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592258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2" y="600200"/>
            <a:ext cx="8469395" cy="5454400"/>
          </a:xfrm>
          <a:prstGeom prst="rect">
            <a:avLst/>
          </a:prstGeom>
        </p:spPr>
        <p:txBody>
          <a:bodyPr spcFirstLastPara="1" wrap="square" lIns="91421" tIns="91421" rIns="91421" bIns="9142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1" tIns="91421" rIns="91421" bIns="9142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966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5"/>
            <a:ext cx="10489585" cy="1325563"/>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836127" y="1825625"/>
            <a:ext cx="10489585" cy="4351339"/>
          </a:xfrm>
        </p:spPr>
        <p:txBody>
          <a:bodyPr lIns="68556" tIns="34289" rIns="68556" bIns="34289"/>
          <a:lstStyle>
            <a:lvl1pPr>
              <a:defRPr sz="2394"/>
            </a:lvl1pPr>
            <a:lvl2pPr>
              <a:defRPr sz="1995"/>
            </a:lvl2pPr>
            <a:lvl3pPr>
              <a:defRPr sz="1862"/>
            </a:lvl3pPr>
            <a:lvl4pPr>
              <a:defRPr sz="1862"/>
            </a:lvl4pPr>
            <a:lvl5pPr>
              <a:defRPr sz="1862"/>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dirty="0">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dirty="0">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578969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2"/>
            <a:ext cx="2736414" cy="365125"/>
          </a:xfrm>
        </p:spPr>
        <p:txBody>
          <a:bodyPr lIns="68556" tIns="34289" rIns="68556" bIns="34289"/>
          <a:lstStyle/>
          <a:p>
            <a:pPr defTabSz="911752"/>
            <a:fld id="{20DD7636-5BE1-44BC-BB5F-15739D9E18E1}" type="datetimeFigureOut">
              <a:rPr lang="zh-CN" altLang="en-US" sz="1862" smtClean="0">
                <a:solidFill>
                  <a:srgbClr val="000000"/>
                </a:solidFill>
              </a:rPr>
              <a:pPr defTabSz="911752"/>
              <a:t>2022/3/14</a:t>
            </a:fld>
            <a:endParaRPr lang="zh-CN" altLang="en-US" sz="1862">
              <a:solidFill>
                <a:srgbClr val="000000"/>
              </a:solidFill>
            </a:endParaRPr>
          </a:p>
        </p:txBody>
      </p:sp>
      <p:sp>
        <p:nvSpPr>
          <p:cNvPr id="3" name="页脚占位符 2"/>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4" name="灯片编号占位符 3"/>
          <p:cNvSpPr>
            <a:spLocks noGrp="1"/>
          </p:cNvSpPr>
          <p:nvPr>
            <p:ph type="sldNum" sz="quarter" idx="12"/>
          </p:nvPr>
        </p:nvSpPr>
        <p:spPr>
          <a:xfrm>
            <a:off x="8589298" y="6356352"/>
            <a:ext cx="2736414" cy="365125"/>
          </a:xfrm>
        </p:spPr>
        <p:txBody>
          <a:bodyPr lIns="68556" tIns="34289" rIns="68556" bIns="34289"/>
          <a:lstStyle/>
          <a:p>
            <a:pPr defTabSz="911752"/>
            <a:fld id="{E87C0E1D-24C4-406F-9615-DBDA8D2D1F93}" type="slidenum">
              <a:rPr lang="zh-CN" altLang="en-US" sz="1862" smtClean="0">
                <a:solidFill>
                  <a:srgbClr val="000000"/>
                </a:solidFill>
              </a:rPr>
              <a:pPr defTabSz="911752"/>
              <a:t>‹#›</a:t>
            </a:fld>
            <a:endParaRPr lang="zh-CN" altLang="en-US" sz="1862">
              <a:solidFill>
                <a:srgbClr val="000000"/>
              </a:solidFill>
            </a:endParaRPr>
          </a:p>
        </p:txBody>
      </p:sp>
      <p:sp>
        <p:nvSpPr>
          <p:cNvPr id="5" name="标题 4"/>
          <p:cNvSpPr>
            <a:spLocks noGrp="1"/>
          </p:cNvSpPr>
          <p:nvPr>
            <p:ph type="title" hasCustomPrompt="1"/>
          </p:nvPr>
        </p:nvSpPr>
        <p:spPr>
          <a:xfrm>
            <a:off x="836127" y="2187445"/>
            <a:ext cx="10489585" cy="2483115"/>
          </a:xfrm>
        </p:spPr>
        <p:txBody>
          <a:bodyPr lIns="68556" tIns="34289" rIns="68556" bIns="34289">
            <a:normAutofit/>
          </a:bodyPr>
          <a:lstStyle>
            <a:lvl1pPr algn="ctr">
              <a:defRPr sz="5985" b="0"/>
            </a:lvl1pPr>
          </a:lstStyle>
          <a:p>
            <a:r>
              <a:rPr lang="zh-CN" altLang="en-US" dirty="0"/>
              <a:t>单击此处编辑标题</a:t>
            </a:r>
          </a:p>
        </p:txBody>
      </p:sp>
    </p:spTree>
    <p:extLst>
      <p:ext uri="{BB962C8B-B14F-4D97-AF65-F5344CB8AC3E}">
        <p14:creationId xmlns:p14="http://schemas.microsoft.com/office/powerpoint/2010/main" val="9539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5"/>
            <a:ext cx="10489585" cy="1325563"/>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836126" y="1825625"/>
            <a:ext cx="5168781"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56931" y="1825625"/>
            <a:ext cx="5168781"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a:solidFill>
                <a:srgbClr val="000000"/>
              </a:solidFill>
            </a:endParaRPr>
          </a:p>
        </p:txBody>
      </p:sp>
      <p:sp>
        <p:nvSpPr>
          <p:cNvPr id="6" name="页脚占位符 5"/>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7" name="灯片编号占位符 6"/>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351563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5"/>
            <a:ext cx="10489585" cy="1325563"/>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837712" y="1744961"/>
            <a:ext cx="5145027" cy="823912"/>
          </a:xfrm>
        </p:spPr>
        <p:txBody>
          <a:bodyPr lIns="68556" tIns="34289" rIns="68556" bIns="34289" anchor="b"/>
          <a:lstStyle>
            <a:lvl1pPr marL="0" indent="0">
              <a:buNone/>
              <a:defRPr sz="2394" b="1"/>
            </a:lvl1pPr>
            <a:lvl2pPr marL="455868" indent="0">
              <a:buNone/>
              <a:defRPr sz="1995" b="1"/>
            </a:lvl2pPr>
            <a:lvl3pPr marL="911752" indent="0">
              <a:buNone/>
              <a:defRPr sz="1862" b="1"/>
            </a:lvl3pPr>
            <a:lvl4pPr marL="1367628" indent="0">
              <a:buNone/>
              <a:defRPr sz="1596" b="1"/>
            </a:lvl4pPr>
            <a:lvl5pPr marL="1823504" indent="0">
              <a:buNone/>
              <a:defRPr sz="1596" b="1"/>
            </a:lvl5pPr>
            <a:lvl6pPr marL="2279390" indent="0">
              <a:buNone/>
              <a:defRPr sz="1596" b="1"/>
            </a:lvl6pPr>
            <a:lvl7pPr marL="2735255" indent="0">
              <a:buNone/>
              <a:defRPr sz="1596" b="1"/>
            </a:lvl7pPr>
            <a:lvl8pPr marL="3191122" indent="0">
              <a:buNone/>
              <a:defRPr sz="1596" b="1"/>
            </a:lvl8pPr>
            <a:lvl9pPr marL="3646990" indent="0">
              <a:buNone/>
              <a:defRPr sz="1596" b="1"/>
            </a:lvl9pPr>
          </a:lstStyle>
          <a:p>
            <a:pPr lvl="0"/>
            <a:r>
              <a:rPr lang="zh-CN" altLang="en-US" dirty="0"/>
              <a:t>单击此处编辑母版文本样式</a:t>
            </a:r>
          </a:p>
        </p:txBody>
      </p:sp>
      <p:sp>
        <p:nvSpPr>
          <p:cNvPr id="4" name="内容占位符 3"/>
          <p:cNvSpPr>
            <a:spLocks noGrp="1"/>
          </p:cNvSpPr>
          <p:nvPr>
            <p:ph sz="half" idx="2"/>
          </p:nvPr>
        </p:nvSpPr>
        <p:spPr>
          <a:xfrm>
            <a:off x="837712" y="2615631"/>
            <a:ext cx="5145027"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56934" y="1744961"/>
            <a:ext cx="5170365" cy="823912"/>
          </a:xfrm>
        </p:spPr>
        <p:txBody>
          <a:bodyPr lIns="68556" tIns="34289" rIns="68556" bIns="34289" anchor="b"/>
          <a:lstStyle>
            <a:lvl1pPr marL="0" indent="0">
              <a:buNone/>
              <a:defRPr sz="2394" b="1"/>
            </a:lvl1pPr>
            <a:lvl2pPr marL="455868" indent="0">
              <a:buNone/>
              <a:defRPr sz="1995" b="1"/>
            </a:lvl2pPr>
            <a:lvl3pPr marL="911752" indent="0">
              <a:buNone/>
              <a:defRPr sz="1862" b="1"/>
            </a:lvl3pPr>
            <a:lvl4pPr marL="1367628" indent="0">
              <a:buNone/>
              <a:defRPr sz="1596" b="1"/>
            </a:lvl4pPr>
            <a:lvl5pPr marL="1823504" indent="0">
              <a:buNone/>
              <a:defRPr sz="1596" b="1"/>
            </a:lvl5pPr>
            <a:lvl6pPr marL="2279390" indent="0">
              <a:buNone/>
              <a:defRPr sz="1596" b="1"/>
            </a:lvl6pPr>
            <a:lvl7pPr marL="2735255" indent="0">
              <a:buNone/>
              <a:defRPr sz="1596" b="1"/>
            </a:lvl7pPr>
            <a:lvl8pPr marL="3191122" indent="0">
              <a:buNone/>
              <a:defRPr sz="1596" b="1"/>
            </a:lvl8pPr>
            <a:lvl9pPr marL="3646990" indent="0">
              <a:buNone/>
              <a:defRPr sz="1596" b="1"/>
            </a:lvl9pPr>
          </a:lstStyle>
          <a:p>
            <a:pPr lvl="0"/>
            <a:r>
              <a:rPr lang="zh-CN" altLang="en-US" dirty="0"/>
              <a:t>单击此处编辑母版文本样式</a:t>
            </a:r>
          </a:p>
        </p:txBody>
      </p:sp>
      <p:sp>
        <p:nvSpPr>
          <p:cNvPr id="6" name="内容占位符 5"/>
          <p:cNvSpPr>
            <a:spLocks noGrp="1"/>
          </p:cNvSpPr>
          <p:nvPr>
            <p:ph sz="quarter" idx="4"/>
          </p:nvPr>
        </p:nvSpPr>
        <p:spPr>
          <a:xfrm>
            <a:off x="6156934" y="2615631"/>
            <a:ext cx="5170365"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a:solidFill>
                <a:srgbClr val="000000"/>
              </a:solidFill>
            </a:endParaRPr>
          </a:p>
        </p:txBody>
      </p:sp>
      <p:sp>
        <p:nvSpPr>
          <p:cNvPr id="8" name="页脚占位符 7"/>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9" name="灯片编号占位符 8"/>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186079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0488" y="2159001"/>
            <a:ext cx="5700862" cy="1382451"/>
          </a:xfrm>
        </p:spPr>
        <p:txBody>
          <a:bodyPr lIns="68556" tIns="34289" rIns="68556" bIns="34289" anchor="b" anchorCtr="0">
            <a:normAutofit/>
          </a:bodyPr>
          <a:lstStyle>
            <a:lvl1pPr algn="ctr">
              <a:defRPr sz="798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6126" y="6356352"/>
            <a:ext cx="2736414" cy="365125"/>
          </a:xfrm>
        </p:spPr>
        <p:txBody>
          <a:bodyPr lIns="68556" tIns="34289" rIns="68556" bIns="34289"/>
          <a:lstStyle/>
          <a:p>
            <a:pPr defTabSz="911752"/>
            <a:fld id="{20DD7636-5BE1-44BC-BB5F-15739D9E18E1}" type="datetimeFigureOut">
              <a:rPr lang="zh-CN" altLang="en-US" sz="1862" smtClean="0">
                <a:solidFill>
                  <a:srgbClr val="000000"/>
                </a:solidFill>
              </a:rPr>
              <a:pPr defTabSz="911752"/>
              <a:t>2022/3/14</a:t>
            </a:fld>
            <a:endParaRPr lang="zh-CN" altLang="en-US" sz="1862">
              <a:solidFill>
                <a:srgbClr val="000000"/>
              </a:solidFill>
            </a:endParaRPr>
          </a:p>
        </p:txBody>
      </p:sp>
      <p:sp>
        <p:nvSpPr>
          <p:cNvPr id="4" name="页脚占位符 3"/>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5" name="灯片编号占位符 4"/>
          <p:cNvSpPr>
            <a:spLocks noGrp="1"/>
          </p:cNvSpPr>
          <p:nvPr>
            <p:ph type="sldNum" sz="quarter" idx="12"/>
          </p:nvPr>
        </p:nvSpPr>
        <p:spPr>
          <a:xfrm>
            <a:off x="8589298" y="6356352"/>
            <a:ext cx="2736414" cy="365125"/>
          </a:xfrm>
        </p:spPr>
        <p:txBody>
          <a:bodyPr lIns="68556" tIns="34289" rIns="68556" bIns="34289"/>
          <a:lstStyle/>
          <a:p>
            <a:pPr defTabSz="911752"/>
            <a:fld id="{E87C0E1D-24C4-406F-9615-DBDA8D2D1F93}" type="slidenum">
              <a:rPr lang="zh-CN" altLang="en-US" sz="1862" smtClean="0">
                <a:solidFill>
                  <a:srgbClr val="000000"/>
                </a:solidFill>
              </a:rPr>
              <a:pPr defTabSz="911752"/>
              <a:t>‹#›</a:t>
            </a:fld>
            <a:endParaRPr lang="zh-CN" altLang="en-US" sz="1862">
              <a:solidFill>
                <a:srgbClr val="000000"/>
              </a:solidFill>
            </a:endParaRPr>
          </a:p>
        </p:txBody>
      </p:sp>
      <p:sp>
        <p:nvSpPr>
          <p:cNvPr id="37" name="内容占位符 36"/>
          <p:cNvSpPr>
            <a:spLocks noGrp="1"/>
          </p:cNvSpPr>
          <p:nvPr>
            <p:ph sz="quarter" idx="13" hasCustomPrompt="1"/>
          </p:nvPr>
        </p:nvSpPr>
        <p:spPr>
          <a:xfrm>
            <a:off x="3230488" y="3733224"/>
            <a:ext cx="5700862" cy="1185937"/>
          </a:xfrm>
        </p:spPr>
        <p:txBody>
          <a:bodyPr lIns="68556" tIns="34289" rIns="68556" bIns="34289">
            <a:normAutofit/>
          </a:bodyPr>
          <a:lstStyle>
            <a:lvl1pPr marL="0" indent="0" algn="ctr">
              <a:buNone/>
              <a:defRPr sz="3192">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28791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a:solidFill>
                <a:srgbClr val="000000"/>
              </a:solidFill>
            </a:endParaRPr>
          </a:p>
        </p:txBody>
      </p:sp>
      <p:sp>
        <p:nvSpPr>
          <p:cNvPr id="3" name="页脚占位符 2"/>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4" name="灯片编号占位符 3"/>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2739904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6147" y="713696"/>
            <a:ext cx="4670073" cy="1428161"/>
          </a:xfrm>
        </p:spPr>
        <p:txBody>
          <a:bodyPr lIns="68556" tIns="34289" rIns="68556" bIns="34289" anchor="t" anchorCtr="0">
            <a:normAutofit/>
          </a:bodyPr>
          <a:lstStyle>
            <a:lvl1pPr>
              <a:defRPr sz="3591"/>
            </a:lvl1pPr>
          </a:lstStyle>
          <a:p>
            <a:r>
              <a:rPr lang="zh-CN" altLang="en-US" dirty="0"/>
              <a:t>单击此处编辑标题</a:t>
            </a:r>
          </a:p>
        </p:txBody>
      </p:sp>
      <p:sp>
        <p:nvSpPr>
          <p:cNvPr id="3" name="图片占位符 2"/>
          <p:cNvSpPr>
            <a:spLocks noGrp="1" noChangeAspect="1"/>
          </p:cNvSpPr>
          <p:nvPr>
            <p:ph type="pic" idx="1"/>
          </p:nvPr>
        </p:nvSpPr>
        <p:spPr>
          <a:xfrm>
            <a:off x="5628558" y="713673"/>
            <a:ext cx="5697752" cy="5403600"/>
          </a:xfrm>
        </p:spPr>
        <p:txBody>
          <a:bodyPr lIns="68556" tIns="34289" rIns="68556" bIns="34289"/>
          <a:lstStyle>
            <a:lvl1pPr marL="0" indent="0">
              <a:buNone/>
              <a:defRPr sz="3192"/>
            </a:lvl1pPr>
            <a:lvl2pPr marL="455868" indent="0">
              <a:buNone/>
              <a:defRPr sz="2793"/>
            </a:lvl2pPr>
            <a:lvl3pPr marL="911752" indent="0">
              <a:buNone/>
              <a:defRPr sz="2394"/>
            </a:lvl3pPr>
            <a:lvl4pPr marL="1367628" indent="0">
              <a:buNone/>
              <a:defRPr sz="1995"/>
            </a:lvl4pPr>
            <a:lvl5pPr marL="1823504" indent="0">
              <a:buNone/>
              <a:defRPr sz="1995"/>
            </a:lvl5pPr>
            <a:lvl6pPr marL="2279390" indent="0">
              <a:buNone/>
              <a:defRPr sz="1995"/>
            </a:lvl6pPr>
            <a:lvl7pPr marL="2735255" indent="0">
              <a:buNone/>
              <a:defRPr sz="1995"/>
            </a:lvl7pPr>
            <a:lvl8pPr marL="3191122" indent="0">
              <a:buNone/>
              <a:defRPr sz="1995"/>
            </a:lvl8pPr>
            <a:lvl9pPr marL="3646990" indent="0">
              <a:buNone/>
              <a:defRPr sz="1995"/>
            </a:lvl9pPr>
          </a:lstStyle>
          <a:p>
            <a:endParaRPr lang="zh-CN" altLang="en-US" dirty="0"/>
          </a:p>
        </p:txBody>
      </p:sp>
      <p:sp>
        <p:nvSpPr>
          <p:cNvPr id="4" name="文本占位符 3"/>
          <p:cNvSpPr>
            <a:spLocks noGrp="1"/>
          </p:cNvSpPr>
          <p:nvPr>
            <p:ph type="body" sz="half" idx="2"/>
          </p:nvPr>
        </p:nvSpPr>
        <p:spPr>
          <a:xfrm>
            <a:off x="836147" y="2313875"/>
            <a:ext cx="4670073" cy="3811588"/>
          </a:xfrm>
        </p:spPr>
        <p:txBody>
          <a:bodyPr lIns="68556" tIns="34289" rIns="68556" bIns="34289">
            <a:normAutofit/>
          </a:bodyPr>
          <a:lstStyle>
            <a:lvl1pPr marL="0" indent="0">
              <a:buNone/>
              <a:defRPr sz="1862"/>
            </a:lvl1pPr>
            <a:lvl2pPr marL="455868" indent="0">
              <a:buNone/>
              <a:defRPr sz="1463"/>
            </a:lvl2pPr>
            <a:lvl3pPr marL="911752" indent="0">
              <a:buNone/>
              <a:defRPr sz="1197"/>
            </a:lvl3pPr>
            <a:lvl4pPr marL="1367628" indent="0">
              <a:buNone/>
              <a:defRPr sz="1064"/>
            </a:lvl4pPr>
            <a:lvl5pPr marL="1823504" indent="0">
              <a:buNone/>
              <a:defRPr sz="1064"/>
            </a:lvl5pPr>
            <a:lvl6pPr marL="2279390" indent="0">
              <a:buNone/>
              <a:defRPr sz="1064"/>
            </a:lvl6pPr>
            <a:lvl7pPr marL="2735255" indent="0">
              <a:buNone/>
              <a:defRPr sz="1064"/>
            </a:lvl7pPr>
            <a:lvl8pPr marL="3191122" indent="0">
              <a:buNone/>
              <a:defRPr sz="1064"/>
            </a:lvl8pPr>
            <a:lvl9pPr marL="3646990" indent="0">
              <a:buNone/>
              <a:defRPr sz="1064"/>
            </a:lvl9pPr>
          </a:lstStyle>
          <a:p>
            <a:pPr lvl="0"/>
            <a:r>
              <a:rPr lang="zh-CN" altLang="en-US" dirty="0"/>
              <a:t>单击此处编辑母版文本样式</a:t>
            </a:r>
          </a:p>
        </p:txBody>
      </p:sp>
      <p:sp>
        <p:nvSpPr>
          <p:cNvPr id="5" name="日期占位符 4"/>
          <p:cNvSpPr>
            <a:spLocks noGrp="1"/>
          </p:cNvSpPr>
          <p:nvPr>
            <p:ph type="dt" sz="half" idx="10"/>
          </p:nvPr>
        </p:nvSpPr>
        <p:spPr>
          <a:xfrm>
            <a:off x="836126" y="6356352"/>
            <a:ext cx="2736414" cy="365125"/>
          </a:xfrm>
        </p:spPr>
        <p:txBody>
          <a:bodyPr lIns="68556" tIns="34289" rIns="68556" bIns="34289"/>
          <a:lstStyle/>
          <a:p>
            <a:pPr defTabSz="911752"/>
            <a:fld id="{9EFD9D74-47D9-4702-A33C-335B63B48DBF}" type="datetimeFigureOut">
              <a:rPr lang="zh-CN" altLang="en-US" sz="1862" smtClean="0">
                <a:solidFill>
                  <a:srgbClr val="000000"/>
                </a:solidFill>
              </a:rPr>
              <a:pPr defTabSz="911752"/>
              <a:t>2022/3/14</a:t>
            </a:fld>
            <a:endParaRPr lang="zh-CN" altLang="en-US" sz="1862" dirty="0">
              <a:solidFill>
                <a:srgbClr val="000000"/>
              </a:solidFill>
            </a:endParaRPr>
          </a:p>
        </p:txBody>
      </p:sp>
      <p:sp>
        <p:nvSpPr>
          <p:cNvPr id="6" name="页脚占位符 5"/>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dirty="0">
              <a:solidFill>
                <a:srgbClr val="000000"/>
              </a:solidFill>
            </a:endParaRPr>
          </a:p>
        </p:txBody>
      </p:sp>
      <p:sp>
        <p:nvSpPr>
          <p:cNvPr id="7" name="灯片编号占位符 6"/>
          <p:cNvSpPr>
            <a:spLocks noGrp="1"/>
          </p:cNvSpPr>
          <p:nvPr>
            <p:ph type="sldNum" sz="quarter" idx="12"/>
          </p:nvPr>
        </p:nvSpPr>
        <p:spPr>
          <a:xfrm>
            <a:off x="8589298" y="6356352"/>
            <a:ext cx="2736414" cy="365125"/>
          </a:xfrm>
        </p:spPr>
        <p:txBody>
          <a:bodyPr lIns="68556" tIns="34289" rIns="68556" bIns="34289"/>
          <a:lstStyle/>
          <a:p>
            <a:pPr defTabSz="911752"/>
            <a:fld id="{FABC47A4-756D-490B-A52F-7D9E2C9FC05F}"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262582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19060" y="365147"/>
            <a:ext cx="906653" cy="5811839"/>
          </a:xfrm>
        </p:spPr>
        <p:txBody>
          <a:bodyPr vert="eaVert" lIns="68556" tIns="34289" rIns="68556" bIns="34289">
            <a:normAutofit/>
          </a:bodyPr>
          <a:lstStyle>
            <a:lvl1pPr>
              <a:defRPr sz="4389"/>
            </a:lvl1pPr>
          </a:lstStyle>
          <a:p>
            <a:r>
              <a:rPr lang="zh-CN" altLang="en-US" dirty="0"/>
              <a:t>单击此处编辑标题</a:t>
            </a:r>
          </a:p>
        </p:txBody>
      </p:sp>
      <p:sp>
        <p:nvSpPr>
          <p:cNvPr id="3" name="竖排文字占位符 2"/>
          <p:cNvSpPr>
            <a:spLocks noGrp="1"/>
          </p:cNvSpPr>
          <p:nvPr>
            <p:ph type="body" orient="vert" idx="1"/>
          </p:nvPr>
        </p:nvSpPr>
        <p:spPr>
          <a:xfrm>
            <a:off x="836128" y="365147"/>
            <a:ext cx="9423073" cy="581183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3804639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2022/3/14</a:t>
            </a:fld>
            <a:endParaRPr lang="zh-CN" altLang="en-US" sz="1862">
              <a:solidFill>
                <a:srgbClr val="000000"/>
              </a:solidFill>
            </a:endParaRPr>
          </a:p>
        </p:txBody>
      </p:sp>
      <p:sp>
        <p:nvSpPr>
          <p:cNvPr id="4" name="页脚占位符 3"/>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5" name="灯片编号占位符 4"/>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
        <p:nvSpPr>
          <p:cNvPr id="7" name="内容占位符 6"/>
          <p:cNvSpPr>
            <a:spLocks noGrp="1"/>
          </p:cNvSpPr>
          <p:nvPr>
            <p:ph sz="quarter" idx="13"/>
          </p:nvPr>
        </p:nvSpPr>
        <p:spPr>
          <a:xfrm>
            <a:off x="836127" y="551545"/>
            <a:ext cx="10489585" cy="555897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31212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0230" y="1122363"/>
            <a:ext cx="9121379" cy="2387600"/>
          </a:xfrm>
          <a:prstGeom prst="rect">
            <a:avLst/>
          </a:prstGeom>
          <a:noFill/>
          <a:ln>
            <a:noFill/>
          </a:ln>
        </p:spPr>
        <p:txBody>
          <a:bodyPr spcFirstLastPara="1" wrap="square" lIns="68552" tIns="34274" rIns="68552" bIns="34274" anchor="b" anchorCtr="0">
            <a:normAutofit/>
          </a:bodyPr>
          <a:lstStyle>
            <a:lvl1pPr lvl="0" algn="ctr">
              <a:lnSpc>
                <a:spcPct val="90000"/>
              </a:lnSpc>
              <a:spcBef>
                <a:spcPts val="0"/>
              </a:spcBef>
              <a:spcAft>
                <a:spcPts val="0"/>
              </a:spcAft>
              <a:buClr>
                <a:schemeClr val="dk1"/>
              </a:buClr>
              <a:buSzPts val="6000"/>
              <a:buFont typeface="Calibri"/>
              <a:buNone/>
              <a:defRPr sz="598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0230" y="3602037"/>
            <a:ext cx="9121379" cy="1655763"/>
          </a:xfrm>
          <a:prstGeom prst="rect">
            <a:avLst/>
          </a:prstGeom>
          <a:noFill/>
          <a:ln>
            <a:noFill/>
          </a:ln>
        </p:spPr>
        <p:txBody>
          <a:bodyPr spcFirstLastPara="1" wrap="square" lIns="68552" tIns="34274" rIns="68552" bIns="34274" anchor="t" anchorCtr="0">
            <a:normAutofit/>
          </a:bodyPr>
          <a:lstStyle>
            <a:lvl1pPr lvl="0" algn="ctr">
              <a:lnSpc>
                <a:spcPct val="90000"/>
              </a:lnSpc>
              <a:spcBef>
                <a:spcPts val="998"/>
              </a:spcBef>
              <a:spcAft>
                <a:spcPts val="0"/>
              </a:spcAft>
              <a:buClr>
                <a:schemeClr val="dk1"/>
              </a:buClr>
              <a:buSzPts val="2400"/>
              <a:buNone/>
              <a:defRPr sz="2394"/>
            </a:lvl1pPr>
            <a:lvl2pPr lvl="1" algn="ctr">
              <a:lnSpc>
                <a:spcPct val="90000"/>
              </a:lnSpc>
              <a:spcBef>
                <a:spcPts val="499"/>
              </a:spcBef>
              <a:spcAft>
                <a:spcPts val="0"/>
              </a:spcAft>
              <a:buClr>
                <a:schemeClr val="dk1"/>
              </a:buClr>
              <a:buSzPts val="2000"/>
              <a:buNone/>
              <a:defRPr sz="1995"/>
            </a:lvl2pPr>
            <a:lvl3pPr lvl="2" algn="ctr">
              <a:lnSpc>
                <a:spcPct val="90000"/>
              </a:lnSpc>
              <a:spcBef>
                <a:spcPts val="499"/>
              </a:spcBef>
              <a:spcAft>
                <a:spcPts val="0"/>
              </a:spcAft>
              <a:buClr>
                <a:schemeClr val="dk1"/>
              </a:buClr>
              <a:buSzPts val="1800"/>
              <a:buNone/>
              <a:defRPr sz="1862"/>
            </a:lvl3pPr>
            <a:lvl4pPr lvl="3" algn="ctr">
              <a:lnSpc>
                <a:spcPct val="90000"/>
              </a:lnSpc>
              <a:spcBef>
                <a:spcPts val="499"/>
              </a:spcBef>
              <a:spcAft>
                <a:spcPts val="0"/>
              </a:spcAft>
              <a:buClr>
                <a:schemeClr val="dk1"/>
              </a:buClr>
              <a:buSzPts val="1600"/>
              <a:buNone/>
              <a:defRPr sz="1596"/>
            </a:lvl4pPr>
            <a:lvl5pPr lvl="4" algn="ctr">
              <a:lnSpc>
                <a:spcPct val="90000"/>
              </a:lnSpc>
              <a:spcBef>
                <a:spcPts val="499"/>
              </a:spcBef>
              <a:spcAft>
                <a:spcPts val="0"/>
              </a:spcAft>
              <a:buClr>
                <a:schemeClr val="dk1"/>
              </a:buClr>
              <a:buSzPts val="1600"/>
              <a:buNone/>
              <a:defRPr sz="1596"/>
            </a:lvl5pPr>
            <a:lvl6pPr lvl="5" algn="ctr">
              <a:lnSpc>
                <a:spcPct val="90000"/>
              </a:lnSpc>
              <a:spcBef>
                <a:spcPts val="499"/>
              </a:spcBef>
              <a:spcAft>
                <a:spcPts val="0"/>
              </a:spcAft>
              <a:buClr>
                <a:schemeClr val="dk1"/>
              </a:buClr>
              <a:buSzPts val="1600"/>
              <a:buNone/>
              <a:defRPr sz="1596"/>
            </a:lvl6pPr>
            <a:lvl7pPr lvl="6" algn="ctr">
              <a:lnSpc>
                <a:spcPct val="90000"/>
              </a:lnSpc>
              <a:spcBef>
                <a:spcPts val="499"/>
              </a:spcBef>
              <a:spcAft>
                <a:spcPts val="0"/>
              </a:spcAft>
              <a:buClr>
                <a:schemeClr val="dk1"/>
              </a:buClr>
              <a:buSzPts val="1600"/>
              <a:buNone/>
              <a:defRPr sz="1596"/>
            </a:lvl7pPr>
            <a:lvl8pPr lvl="7" algn="ctr">
              <a:lnSpc>
                <a:spcPct val="90000"/>
              </a:lnSpc>
              <a:spcBef>
                <a:spcPts val="499"/>
              </a:spcBef>
              <a:spcAft>
                <a:spcPts val="0"/>
              </a:spcAft>
              <a:buClr>
                <a:schemeClr val="dk1"/>
              </a:buClr>
              <a:buSzPts val="1600"/>
              <a:buNone/>
              <a:defRPr sz="1596"/>
            </a:lvl8pPr>
            <a:lvl9pPr lvl="8" algn="ctr">
              <a:lnSpc>
                <a:spcPct val="90000"/>
              </a:lnSpc>
              <a:spcBef>
                <a:spcPts val="499"/>
              </a:spcBef>
              <a:spcAft>
                <a:spcPts val="0"/>
              </a:spcAft>
              <a:buClr>
                <a:schemeClr val="dk1"/>
              </a:buClr>
              <a:buSzPts val="1600"/>
              <a:buNone/>
              <a:defRPr sz="1596"/>
            </a:lvl9pPr>
          </a:lstStyle>
          <a:p>
            <a:endParaRPr/>
          </a:p>
        </p:txBody>
      </p:sp>
      <p:sp>
        <p:nvSpPr>
          <p:cNvPr id="18" name="Google Shape;18;p26"/>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4978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4077456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6126" y="1825625"/>
            <a:ext cx="5168781" cy="4351339"/>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56931" y="1825625"/>
            <a:ext cx="5168781" cy="4351339"/>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9994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7711"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7712" y="1681163"/>
            <a:ext cx="5145027" cy="823912"/>
          </a:xfrm>
          <a:prstGeom prst="rect">
            <a:avLst/>
          </a:prstGeom>
          <a:noFill/>
          <a:ln>
            <a:noFill/>
          </a:ln>
        </p:spPr>
        <p:txBody>
          <a:bodyPr spcFirstLastPara="1" wrap="square" lIns="68552" tIns="34274" rIns="68552" bIns="34274" anchor="b" anchorCtr="0">
            <a:normAutofit/>
          </a:bodyPr>
          <a:lstStyle>
            <a:lvl1pPr marL="455928" lvl="0" indent="-227970" algn="l">
              <a:lnSpc>
                <a:spcPct val="90000"/>
              </a:lnSpc>
              <a:spcBef>
                <a:spcPts val="998"/>
              </a:spcBef>
              <a:spcAft>
                <a:spcPts val="0"/>
              </a:spcAft>
              <a:buClr>
                <a:schemeClr val="dk1"/>
              </a:buClr>
              <a:buSzPts val="2400"/>
              <a:buNone/>
              <a:defRPr sz="2394" b="1"/>
            </a:lvl1pPr>
            <a:lvl2pPr marL="911865" lvl="1" indent="-227970" algn="l">
              <a:lnSpc>
                <a:spcPct val="90000"/>
              </a:lnSpc>
              <a:spcBef>
                <a:spcPts val="499"/>
              </a:spcBef>
              <a:spcAft>
                <a:spcPts val="0"/>
              </a:spcAft>
              <a:buClr>
                <a:schemeClr val="dk1"/>
              </a:buClr>
              <a:buSzPts val="2000"/>
              <a:buNone/>
              <a:defRPr sz="1995" b="1"/>
            </a:lvl2pPr>
            <a:lvl3pPr marL="1367799" lvl="2" indent="-227970" algn="l">
              <a:lnSpc>
                <a:spcPct val="90000"/>
              </a:lnSpc>
              <a:spcBef>
                <a:spcPts val="499"/>
              </a:spcBef>
              <a:spcAft>
                <a:spcPts val="0"/>
              </a:spcAft>
              <a:buClr>
                <a:schemeClr val="dk1"/>
              </a:buClr>
              <a:buSzPts val="1800"/>
              <a:buNone/>
              <a:defRPr sz="1862" b="1"/>
            </a:lvl3pPr>
            <a:lvl4pPr marL="1823731" lvl="3" indent="-227970" algn="l">
              <a:lnSpc>
                <a:spcPct val="90000"/>
              </a:lnSpc>
              <a:spcBef>
                <a:spcPts val="499"/>
              </a:spcBef>
              <a:spcAft>
                <a:spcPts val="0"/>
              </a:spcAft>
              <a:buClr>
                <a:schemeClr val="dk1"/>
              </a:buClr>
              <a:buSzPts val="1600"/>
              <a:buNone/>
              <a:defRPr sz="1596" b="1"/>
            </a:lvl4pPr>
            <a:lvl5pPr marL="2279669" lvl="4" indent="-227970" algn="l">
              <a:lnSpc>
                <a:spcPct val="90000"/>
              </a:lnSpc>
              <a:spcBef>
                <a:spcPts val="499"/>
              </a:spcBef>
              <a:spcAft>
                <a:spcPts val="0"/>
              </a:spcAft>
              <a:buClr>
                <a:schemeClr val="dk1"/>
              </a:buClr>
              <a:buSzPts val="1600"/>
              <a:buNone/>
              <a:defRPr sz="1596" b="1"/>
            </a:lvl5pPr>
            <a:lvl6pPr marL="2735595" lvl="5" indent="-227970" algn="l">
              <a:lnSpc>
                <a:spcPct val="90000"/>
              </a:lnSpc>
              <a:spcBef>
                <a:spcPts val="499"/>
              </a:spcBef>
              <a:spcAft>
                <a:spcPts val="0"/>
              </a:spcAft>
              <a:buClr>
                <a:schemeClr val="dk1"/>
              </a:buClr>
              <a:buSzPts val="1600"/>
              <a:buNone/>
              <a:defRPr sz="1596" b="1"/>
            </a:lvl6pPr>
            <a:lvl7pPr marL="3191521" lvl="6" indent="-227970" algn="l">
              <a:lnSpc>
                <a:spcPct val="90000"/>
              </a:lnSpc>
              <a:spcBef>
                <a:spcPts val="499"/>
              </a:spcBef>
              <a:spcAft>
                <a:spcPts val="0"/>
              </a:spcAft>
              <a:buClr>
                <a:schemeClr val="dk1"/>
              </a:buClr>
              <a:buSzPts val="1600"/>
              <a:buNone/>
              <a:defRPr sz="1596" b="1"/>
            </a:lvl7pPr>
            <a:lvl8pPr marL="3647449" lvl="7" indent="-227970" algn="l">
              <a:lnSpc>
                <a:spcPct val="90000"/>
              </a:lnSpc>
              <a:spcBef>
                <a:spcPts val="499"/>
              </a:spcBef>
              <a:spcAft>
                <a:spcPts val="0"/>
              </a:spcAft>
              <a:buClr>
                <a:schemeClr val="dk1"/>
              </a:buClr>
              <a:buSzPts val="1600"/>
              <a:buNone/>
              <a:defRPr sz="1596" b="1"/>
            </a:lvl8pPr>
            <a:lvl9pPr marL="4103386" lvl="8" indent="-227970" algn="l">
              <a:lnSpc>
                <a:spcPct val="90000"/>
              </a:lnSpc>
              <a:spcBef>
                <a:spcPts val="499"/>
              </a:spcBef>
              <a:spcAft>
                <a:spcPts val="0"/>
              </a:spcAft>
              <a:buClr>
                <a:schemeClr val="dk1"/>
              </a:buClr>
              <a:buSzPts val="1600"/>
              <a:buNone/>
              <a:defRPr sz="1596" b="1"/>
            </a:lvl9pPr>
          </a:lstStyle>
          <a:p>
            <a:endParaRPr/>
          </a:p>
        </p:txBody>
      </p:sp>
      <p:sp>
        <p:nvSpPr>
          <p:cNvPr id="43" name="Google Shape;43;p30"/>
          <p:cNvSpPr txBox="1">
            <a:spLocks noGrp="1"/>
          </p:cNvSpPr>
          <p:nvPr>
            <p:ph type="body" idx="2"/>
          </p:nvPr>
        </p:nvSpPr>
        <p:spPr>
          <a:xfrm>
            <a:off x="837712" y="2505075"/>
            <a:ext cx="5145027" cy="3684588"/>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56934" y="1681163"/>
            <a:ext cx="5170365" cy="823912"/>
          </a:xfrm>
          <a:prstGeom prst="rect">
            <a:avLst/>
          </a:prstGeom>
          <a:noFill/>
          <a:ln>
            <a:noFill/>
          </a:ln>
        </p:spPr>
        <p:txBody>
          <a:bodyPr spcFirstLastPara="1" wrap="square" lIns="68552" tIns="34274" rIns="68552" bIns="34274" anchor="b" anchorCtr="0">
            <a:normAutofit/>
          </a:bodyPr>
          <a:lstStyle>
            <a:lvl1pPr marL="455928" lvl="0" indent="-227970" algn="l">
              <a:lnSpc>
                <a:spcPct val="90000"/>
              </a:lnSpc>
              <a:spcBef>
                <a:spcPts val="998"/>
              </a:spcBef>
              <a:spcAft>
                <a:spcPts val="0"/>
              </a:spcAft>
              <a:buClr>
                <a:schemeClr val="dk1"/>
              </a:buClr>
              <a:buSzPts val="2400"/>
              <a:buNone/>
              <a:defRPr sz="2394" b="1"/>
            </a:lvl1pPr>
            <a:lvl2pPr marL="911865" lvl="1" indent="-227970" algn="l">
              <a:lnSpc>
                <a:spcPct val="90000"/>
              </a:lnSpc>
              <a:spcBef>
                <a:spcPts val="499"/>
              </a:spcBef>
              <a:spcAft>
                <a:spcPts val="0"/>
              </a:spcAft>
              <a:buClr>
                <a:schemeClr val="dk1"/>
              </a:buClr>
              <a:buSzPts val="2000"/>
              <a:buNone/>
              <a:defRPr sz="1995" b="1"/>
            </a:lvl2pPr>
            <a:lvl3pPr marL="1367799" lvl="2" indent="-227970" algn="l">
              <a:lnSpc>
                <a:spcPct val="90000"/>
              </a:lnSpc>
              <a:spcBef>
                <a:spcPts val="499"/>
              </a:spcBef>
              <a:spcAft>
                <a:spcPts val="0"/>
              </a:spcAft>
              <a:buClr>
                <a:schemeClr val="dk1"/>
              </a:buClr>
              <a:buSzPts val="1800"/>
              <a:buNone/>
              <a:defRPr sz="1862" b="1"/>
            </a:lvl3pPr>
            <a:lvl4pPr marL="1823731" lvl="3" indent="-227970" algn="l">
              <a:lnSpc>
                <a:spcPct val="90000"/>
              </a:lnSpc>
              <a:spcBef>
                <a:spcPts val="499"/>
              </a:spcBef>
              <a:spcAft>
                <a:spcPts val="0"/>
              </a:spcAft>
              <a:buClr>
                <a:schemeClr val="dk1"/>
              </a:buClr>
              <a:buSzPts val="1600"/>
              <a:buNone/>
              <a:defRPr sz="1596" b="1"/>
            </a:lvl4pPr>
            <a:lvl5pPr marL="2279669" lvl="4" indent="-227970" algn="l">
              <a:lnSpc>
                <a:spcPct val="90000"/>
              </a:lnSpc>
              <a:spcBef>
                <a:spcPts val="499"/>
              </a:spcBef>
              <a:spcAft>
                <a:spcPts val="0"/>
              </a:spcAft>
              <a:buClr>
                <a:schemeClr val="dk1"/>
              </a:buClr>
              <a:buSzPts val="1600"/>
              <a:buNone/>
              <a:defRPr sz="1596" b="1"/>
            </a:lvl5pPr>
            <a:lvl6pPr marL="2735595" lvl="5" indent="-227970" algn="l">
              <a:lnSpc>
                <a:spcPct val="90000"/>
              </a:lnSpc>
              <a:spcBef>
                <a:spcPts val="499"/>
              </a:spcBef>
              <a:spcAft>
                <a:spcPts val="0"/>
              </a:spcAft>
              <a:buClr>
                <a:schemeClr val="dk1"/>
              </a:buClr>
              <a:buSzPts val="1600"/>
              <a:buNone/>
              <a:defRPr sz="1596" b="1"/>
            </a:lvl6pPr>
            <a:lvl7pPr marL="3191521" lvl="6" indent="-227970" algn="l">
              <a:lnSpc>
                <a:spcPct val="90000"/>
              </a:lnSpc>
              <a:spcBef>
                <a:spcPts val="499"/>
              </a:spcBef>
              <a:spcAft>
                <a:spcPts val="0"/>
              </a:spcAft>
              <a:buClr>
                <a:schemeClr val="dk1"/>
              </a:buClr>
              <a:buSzPts val="1600"/>
              <a:buNone/>
              <a:defRPr sz="1596" b="1"/>
            </a:lvl7pPr>
            <a:lvl8pPr marL="3647449" lvl="7" indent="-227970" algn="l">
              <a:lnSpc>
                <a:spcPct val="90000"/>
              </a:lnSpc>
              <a:spcBef>
                <a:spcPts val="499"/>
              </a:spcBef>
              <a:spcAft>
                <a:spcPts val="0"/>
              </a:spcAft>
              <a:buClr>
                <a:schemeClr val="dk1"/>
              </a:buClr>
              <a:buSzPts val="1600"/>
              <a:buNone/>
              <a:defRPr sz="1596" b="1"/>
            </a:lvl8pPr>
            <a:lvl9pPr marL="4103386" lvl="8" indent="-227970" algn="l">
              <a:lnSpc>
                <a:spcPct val="90000"/>
              </a:lnSpc>
              <a:spcBef>
                <a:spcPts val="499"/>
              </a:spcBef>
              <a:spcAft>
                <a:spcPts val="0"/>
              </a:spcAft>
              <a:buClr>
                <a:schemeClr val="dk1"/>
              </a:buClr>
              <a:buSzPts val="1600"/>
              <a:buNone/>
              <a:defRPr sz="1596" b="1"/>
            </a:lvl9pPr>
          </a:lstStyle>
          <a:p>
            <a:endParaRPr/>
          </a:p>
        </p:txBody>
      </p:sp>
      <p:sp>
        <p:nvSpPr>
          <p:cNvPr id="45" name="Google Shape;45;p30"/>
          <p:cNvSpPr txBox="1">
            <a:spLocks noGrp="1"/>
          </p:cNvSpPr>
          <p:nvPr>
            <p:ph type="body" idx="4"/>
          </p:nvPr>
        </p:nvSpPr>
        <p:spPr>
          <a:xfrm>
            <a:off x="6156934" y="2505075"/>
            <a:ext cx="5170365" cy="3684588"/>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0742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8597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415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7711" y="457200"/>
            <a:ext cx="3922509" cy="160020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319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70365" y="987441"/>
            <a:ext cx="6156930" cy="4873625"/>
          </a:xfrm>
          <a:prstGeom prst="rect">
            <a:avLst/>
          </a:prstGeom>
          <a:noFill/>
          <a:ln>
            <a:noFill/>
          </a:ln>
        </p:spPr>
        <p:txBody>
          <a:bodyPr spcFirstLastPara="1" wrap="square" lIns="68552" tIns="34274" rIns="68552" bIns="34274" anchor="t" anchorCtr="0">
            <a:normAutofit/>
          </a:bodyPr>
          <a:lstStyle>
            <a:lvl1pPr marL="455928" lvl="0" indent="-430603" algn="l">
              <a:lnSpc>
                <a:spcPct val="90000"/>
              </a:lnSpc>
              <a:spcBef>
                <a:spcPts val="998"/>
              </a:spcBef>
              <a:spcAft>
                <a:spcPts val="0"/>
              </a:spcAft>
              <a:buClr>
                <a:schemeClr val="dk1"/>
              </a:buClr>
              <a:buSzPts val="3200"/>
              <a:buChar char="•"/>
              <a:defRPr sz="3192"/>
            </a:lvl1pPr>
            <a:lvl2pPr marL="911865" lvl="1" indent="-405275" algn="l">
              <a:lnSpc>
                <a:spcPct val="90000"/>
              </a:lnSpc>
              <a:spcBef>
                <a:spcPts val="499"/>
              </a:spcBef>
              <a:spcAft>
                <a:spcPts val="0"/>
              </a:spcAft>
              <a:buClr>
                <a:schemeClr val="dk1"/>
              </a:buClr>
              <a:buSzPts val="2800"/>
              <a:buChar char="•"/>
              <a:defRPr sz="2793"/>
            </a:lvl2pPr>
            <a:lvl3pPr marL="1367799" lvl="2" indent="-379945" algn="l">
              <a:lnSpc>
                <a:spcPct val="90000"/>
              </a:lnSpc>
              <a:spcBef>
                <a:spcPts val="499"/>
              </a:spcBef>
              <a:spcAft>
                <a:spcPts val="0"/>
              </a:spcAft>
              <a:buClr>
                <a:schemeClr val="dk1"/>
              </a:buClr>
              <a:buSzPts val="2400"/>
              <a:buChar char="•"/>
              <a:defRPr sz="2394"/>
            </a:lvl3pPr>
            <a:lvl4pPr marL="1823731" lvl="3" indent="-354622" algn="l">
              <a:lnSpc>
                <a:spcPct val="90000"/>
              </a:lnSpc>
              <a:spcBef>
                <a:spcPts val="499"/>
              </a:spcBef>
              <a:spcAft>
                <a:spcPts val="0"/>
              </a:spcAft>
              <a:buClr>
                <a:schemeClr val="dk1"/>
              </a:buClr>
              <a:buSzPts val="2000"/>
              <a:buChar char="•"/>
              <a:defRPr sz="1995"/>
            </a:lvl4pPr>
            <a:lvl5pPr marL="2279669" lvl="4" indent="-354622" algn="l">
              <a:lnSpc>
                <a:spcPct val="90000"/>
              </a:lnSpc>
              <a:spcBef>
                <a:spcPts val="499"/>
              </a:spcBef>
              <a:spcAft>
                <a:spcPts val="0"/>
              </a:spcAft>
              <a:buClr>
                <a:schemeClr val="dk1"/>
              </a:buClr>
              <a:buSzPts val="2000"/>
              <a:buChar char="•"/>
              <a:defRPr sz="1995"/>
            </a:lvl5pPr>
            <a:lvl6pPr marL="2735595" lvl="5" indent="-354622" algn="l">
              <a:lnSpc>
                <a:spcPct val="90000"/>
              </a:lnSpc>
              <a:spcBef>
                <a:spcPts val="499"/>
              </a:spcBef>
              <a:spcAft>
                <a:spcPts val="0"/>
              </a:spcAft>
              <a:buClr>
                <a:schemeClr val="dk1"/>
              </a:buClr>
              <a:buSzPts val="2000"/>
              <a:buChar char="•"/>
              <a:defRPr sz="1995"/>
            </a:lvl6pPr>
            <a:lvl7pPr marL="3191521" lvl="6" indent="-354622" algn="l">
              <a:lnSpc>
                <a:spcPct val="90000"/>
              </a:lnSpc>
              <a:spcBef>
                <a:spcPts val="499"/>
              </a:spcBef>
              <a:spcAft>
                <a:spcPts val="0"/>
              </a:spcAft>
              <a:buClr>
                <a:schemeClr val="dk1"/>
              </a:buClr>
              <a:buSzPts val="2000"/>
              <a:buChar char="•"/>
              <a:defRPr sz="1995"/>
            </a:lvl7pPr>
            <a:lvl8pPr marL="3647449" lvl="7" indent="-354622" algn="l">
              <a:lnSpc>
                <a:spcPct val="90000"/>
              </a:lnSpc>
              <a:spcBef>
                <a:spcPts val="499"/>
              </a:spcBef>
              <a:spcAft>
                <a:spcPts val="0"/>
              </a:spcAft>
              <a:buClr>
                <a:schemeClr val="dk1"/>
              </a:buClr>
              <a:buSzPts val="2000"/>
              <a:buChar char="•"/>
              <a:defRPr sz="1995"/>
            </a:lvl8pPr>
            <a:lvl9pPr marL="4103386" lvl="8" indent="-354622" algn="l">
              <a:lnSpc>
                <a:spcPct val="90000"/>
              </a:lnSpc>
              <a:spcBef>
                <a:spcPts val="499"/>
              </a:spcBef>
              <a:spcAft>
                <a:spcPts val="0"/>
              </a:spcAft>
              <a:buClr>
                <a:schemeClr val="dk1"/>
              </a:buClr>
              <a:buSzPts val="2000"/>
              <a:buChar char="•"/>
              <a:defRPr sz="1995"/>
            </a:lvl9pPr>
          </a:lstStyle>
          <a:p>
            <a:endParaRPr/>
          </a:p>
        </p:txBody>
      </p:sp>
      <p:sp>
        <p:nvSpPr>
          <p:cNvPr id="61" name="Google Shape;61;p33"/>
          <p:cNvSpPr txBox="1">
            <a:spLocks noGrp="1"/>
          </p:cNvSpPr>
          <p:nvPr>
            <p:ph type="body" idx="2"/>
          </p:nvPr>
        </p:nvSpPr>
        <p:spPr>
          <a:xfrm>
            <a:off x="837711" y="2057403"/>
            <a:ext cx="3922509" cy="3811588"/>
          </a:xfrm>
          <a:prstGeom prst="rect">
            <a:avLst/>
          </a:prstGeom>
          <a:noFill/>
          <a:ln>
            <a:noFill/>
          </a:ln>
        </p:spPr>
        <p:txBody>
          <a:bodyPr spcFirstLastPara="1" wrap="square" lIns="68552" tIns="34274" rIns="68552" bIns="34274" anchor="t" anchorCtr="0">
            <a:normAutofit/>
          </a:bodyPr>
          <a:lstStyle>
            <a:lvl1pPr marL="455928" lvl="0" indent="-227970" algn="l">
              <a:lnSpc>
                <a:spcPct val="90000"/>
              </a:lnSpc>
              <a:spcBef>
                <a:spcPts val="998"/>
              </a:spcBef>
              <a:spcAft>
                <a:spcPts val="0"/>
              </a:spcAft>
              <a:buClr>
                <a:schemeClr val="dk1"/>
              </a:buClr>
              <a:buSzPts val="1600"/>
              <a:buNone/>
              <a:defRPr sz="1596"/>
            </a:lvl1pPr>
            <a:lvl2pPr marL="911865" lvl="1" indent="-227970" algn="l">
              <a:lnSpc>
                <a:spcPct val="90000"/>
              </a:lnSpc>
              <a:spcBef>
                <a:spcPts val="499"/>
              </a:spcBef>
              <a:spcAft>
                <a:spcPts val="0"/>
              </a:spcAft>
              <a:buClr>
                <a:schemeClr val="dk1"/>
              </a:buClr>
              <a:buSzPts val="1400"/>
              <a:buNone/>
              <a:defRPr sz="1463"/>
            </a:lvl2pPr>
            <a:lvl3pPr marL="1367799" lvl="2" indent="-227970" algn="l">
              <a:lnSpc>
                <a:spcPct val="90000"/>
              </a:lnSpc>
              <a:spcBef>
                <a:spcPts val="499"/>
              </a:spcBef>
              <a:spcAft>
                <a:spcPts val="0"/>
              </a:spcAft>
              <a:buClr>
                <a:schemeClr val="dk1"/>
              </a:buClr>
              <a:buSzPts val="1200"/>
              <a:buNone/>
              <a:defRPr sz="1197"/>
            </a:lvl3pPr>
            <a:lvl4pPr marL="1823731" lvl="3" indent="-227970" algn="l">
              <a:lnSpc>
                <a:spcPct val="90000"/>
              </a:lnSpc>
              <a:spcBef>
                <a:spcPts val="499"/>
              </a:spcBef>
              <a:spcAft>
                <a:spcPts val="0"/>
              </a:spcAft>
              <a:buClr>
                <a:schemeClr val="dk1"/>
              </a:buClr>
              <a:buSzPts val="1000"/>
              <a:buNone/>
              <a:defRPr sz="1064"/>
            </a:lvl4pPr>
            <a:lvl5pPr marL="2279669" lvl="4" indent="-227970" algn="l">
              <a:lnSpc>
                <a:spcPct val="90000"/>
              </a:lnSpc>
              <a:spcBef>
                <a:spcPts val="499"/>
              </a:spcBef>
              <a:spcAft>
                <a:spcPts val="0"/>
              </a:spcAft>
              <a:buClr>
                <a:schemeClr val="dk1"/>
              </a:buClr>
              <a:buSzPts val="1000"/>
              <a:buNone/>
              <a:defRPr sz="1064"/>
            </a:lvl5pPr>
            <a:lvl6pPr marL="2735595" lvl="5" indent="-227970" algn="l">
              <a:lnSpc>
                <a:spcPct val="90000"/>
              </a:lnSpc>
              <a:spcBef>
                <a:spcPts val="499"/>
              </a:spcBef>
              <a:spcAft>
                <a:spcPts val="0"/>
              </a:spcAft>
              <a:buClr>
                <a:schemeClr val="dk1"/>
              </a:buClr>
              <a:buSzPts val="1000"/>
              <a:buNone/>
              <a:defRPr sz="1064"/>
            </a:lvl6pPr>
            <a:lvl7pPr marL="3191521" lvl="6" indent="-227970" algn="l">
              <a:lnSpc>
                <a:spcPct val="90000"/>
              </a:lnSpc>
              <a:spcBef>
                <a:spcPts val="499"/>
              </a:spcBef>
              <a:spcAft>
                <a:spcPts val="0"/>
              </a:spcAft>
              <a:buClr>
                <a:schemeClr val="dk1"/>
              </a:buClr>
              <a:buSzPts val="1000"/>
              <a:buNone/>
              <a:defRPr sz="1064"/>
            </a:lvl7pPr>
            <a:lvl8pPr marL="3647449" lvl="7" indent="-227970" algn="l">
              <a:lnSpc>
                <a:spcPct val="90000"/>
              </a:lnSpc>
              <a:spcBef>
                <a:spcPts val="499"/>
              </a:spcBef>
              <a:spcAft>
                <a:spcPts val="0"/>
              </a:spcAft>
              <a:buClr>
                <a:schemeClr val="dk1"/>
              </a:buClr>
              <a:buSzPts val="1000"/>
              <a:buNone/>
              <a:defRPr sz="1064"/>
            </a:lvl8pPr>
            <a:lvl9pPr marL="4103386" lvl="8" indent="-227970" algn="l">
              <a:lnSpc>
                <a:spcPct val="90000"/>
              </a:lnSpc>
              <a:spcBef>
                <a:spcPts val="499"/>
              </a:spcBef>
              <a:spcAft>
                <a:spcPts val="0"/>
              </a:spcAft>
              <a:buClr>
                <a:schemeClr val="dk1"/>
              </a:buClr>
              <a:buSzPts val="1000"/>
              <a:buNone/>
              <a:defRPr sz="1064"/>
            </a:lvl9pPr>
          </a:lstStyle>
          <a:p>
            <a:endParaRPr/>
          </a:p>
        </p:txBody>
      </p:sp>
      <p:sp>
        <p:nvSpPr>
          <p:cNvPr id="62" name="Google Shape;62;p33"/>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6237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7711" y="457200"/>
            <a:ext cx="3922509" cy="160020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319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70365" y="987441"/>
            <a:ext cx="6156930" cy="4873625"/>
          </a:xfrm>
          <a:prstGeom prst="rect">
            <a:avLst/>
          </a:prstGeom>
          <a:noFill/>
          <a:ln>
            <a:noFill/>
          </a:ln>
        </p:spPr>
        <p:txBody>
          <a:bodyPr spcFirstLastPara="1" wrap="square" lIns="68552" tIns="34274" rIns="68552" bIns="34274" anchor="t" anchorCtr="0">
            <a:normAutofit/>
          </a:bodyPr>
          <a:lstStyle>
            <a:lvl1pPr marR="0" lvl="0" algn="l" rtl="0">
              <a:lnSpc>
                <a:spcPct val="90000"/>
              </a:lnSpc>
              <a:spcBef>
                <a:spcPts val="998"/>
              </a:spcBef>
              <a:spcAft>
                <a:spcPts val="0"/>
              </a:spcAft>
              <a:buClr>
                <a:schemeClr val="dk1"/>
              </a:buClr>
              <a:buSzPts val="3200"/>
              <a:buFont typeface="Arial"/>
              <a:buNone/>
              <a:defRPr sz="3192" b="0" i="0" u="none" strike="noStrike" cap="none">
                <a:solidFill>
                  <a:schemeClr val="dk1"/>
                </a:solidFill>
                <a:latin typeface="Calibri"/>
                <a:ea typeface="Calibri"/>
                <a:cs typeface="Calibri"/>
                <a:sym typeface="Calibri"/>
              </a:defRPr>
            </a:lvl1pPr>
            <a:lvl2pPr marR="0" lvl="1" algn="l" rtl="0">
              <a:lnSpc>
                <a:spcPct val="90000"/>
              </a:lnSpc>
              <a:spcBef>
                <a:spcPts val="499"/>
              </a:spcBef>
              <a:spcAft>
                <a:spcPts val="0"/>
              </a:spcAft>
              <a:buClr>
                <a:schemeClr val="dk1"/>
              </a:buClr>
              <a:buSzPts val="2800"/>
              <a:buFont typeface="Arial"/>
              <a:buNone/>
              <a:defRPr sz="2793" b="0" i="0" u="none" strike="noStrike" cap="none">
                <a:solidFill>
                  <a:schemeClr val="dk1"/>
                </a:solidFill>
                <a:latin typeface="Calibri"/>
                <a:ea typeface="Calibri"/>
                <a:cs typeface="Calibri"/>
                <a:sym typeface="Calibri"/>
              </a:defRPr>
            </a:lvl2pPr>
            <a:lvl3pPr marR="0" lvl="2" algn="l" rtl="0">
              <a:lnSpc>
                <a:spcPct val="90000"/>
              </a:lnSpc>
              <a:spcBef>
                <a:spcPts val="499"/>
              </a:spcBef>
              <a:spcAft>
                <a:spcPts val="0"/>
              </a:spcAft>
              <a:buClr>
                <a:schemeClr val="dk1"/>
              </a:buClr>
              <a:buSzPts val="2400"/>
              <a:buFont typeface="Arial"/>
              <a:buNone/>
              <a:defRPr sz="2394" b="0" i="0" u="none" strike="noStrike" cap="none">
                <a:solidFill>
                  <a:schemeClr val="dk1"/>
                </a:solidFill>
                <a:latin typeface="Calibri"/>
                <a:ea typeface="Calibri"/>
                <a:cs typeface="Calibri"/>
                <a:sym typeface="Calibri"/>
              </a:defRPr>
            </a:lvl3pPr>
            <a:lvl4pPr marR="0" lvl="3"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4pPr>
            <a:lvl5pPr marR="0" lvl="4"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5pPr>
            <a:lvl6pPr marR="0" lvl="5"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6pPr>
            <a:lvl7pPr marR="0" lvl="6"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7pPr>
            <a:lvl8pPr marR="0" lvl="7"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8pPr>
            <a:lvl9pPr marR="0" lvl="8"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837711" y="2057403"/>
            <a:ext cx="3922509" cy="3811588"/>
          </a:xfrm>
          <a:prstGeom prst="rect">
            <a:avLst/>
          </a:prstGeom>
          <a:noFill/>
          <a:ln>
            <a:noFill/>
          </a:ln>
        </p:spPr>
        <p:txBody>
          <a:bodyPr spcFirstLastPara="1" wrap="square" lIns="68552" tIns="34274" rIns="68552" bIns="34274" anchor="t" anchorCtr="0">
            <a:normAutofit/>
          </a:bodyPr>
          <a:lstStyle>
            <a:lvl1pPr marL="455928" lvl="0" indent="-227970" algn="l">
              <a:lnSpc>
                <a:spcPct val="90000"/>
              </a:lnSpc>
              <a:spcBef>
                <a:spcPts val="998"/>
              </a:spcBef>
              <a:spcAft>
                <a:spcPts val="0"/>
              </a:spcAft>
              <a:buClr>
                <a:schemeClr val="dk1"/>
              </a:buClr>
              <a:buSzPts val="1600"/>
              <a:buNone/>
              <a:defRPr sz="1596"/>
            </a:lvl1pPr>
            <a:lvl2pPr marL="911865" lvl="1" indent="-227970" algn="l">
              <a:lnSpc>
                <a:spcPct val="90000"/>
              </a:lnSpc>
              <a:spcBef>
                <a:spcPts val="499"/>
              </a:spcBef>
              <a:spcAft>
                <a:spcPts val="0"/>
              </a:spcAft>
              <a:buClr>
                <a:schemeClr val="dk1"/>
              </a:buClr>
              <a:buSzPts val="1400"/>
              <a:buNone/>
              <a:defRPr sz="1463"/>
            </a:lvl2pPr>
            <a:lvl3pPr marL="1367799" lvl="2" indent="-227970" algn="l">
              <a:lnSpc>
                <a:spcPct val="90000"/>
              </a:lnSpc>
              <a:spcBef>
                <a:spcPts val="499"/>
              </a:spcBef>
              <a:spcAft>
                <a:spcPts val="0"/>
              </a:spcAft>
              <a:buClr>
                <a:schemeClr val="dk1"/>
              </a:buClr>
              <a:buSzPts val="1200"/>
              <a:buNone/>
              <a:defRPr sz="1197"/>
            </a:lvl3pPr>
            <a:lvl4pPr marL="1823731" lvl="3" indent="-227970" algn="l">
              <a:lnSpc>
                <a:spcPct val="90000"/>
              </a:lnSpc>
              <a:spcBef>
                <a:spcPts val="499"/>
              </a:spcBef>
              <a:spcAft>
                <a:spcPts val="0"/>
              </a:spcAft>
              <a:buClr>
                <a:schemeClr val="dk1"/>
              </a:buClr>
              <a:buSzPts val="1000"/>
              <a:buNone/>
              <a:defRPr sz="1064"/>
            </a:lvl4pPr>
            <a:lvl5pPr marL="2279669" lvl="4" indent="-227970" algn="l">
              <a:lnSpc>
                <a:spcPct val="90000"/>
              </a:lnSpc>
              <a:spcBef>
                <a:spcPts val="499"/>
              </a:spcBef>
              <a:spcAft>
                <a:spcPts val="0"/>
              </a:spcAft>
              <a:buClr>
                <a:schemeClr val="dk1"/>
              </a:buClr>
              <a:buSzPts val="1000"/>
              <a:buNone/>
              <a:defRPr sz="1064"/>
            </a:lvl5pPr>
            <a:lvl6pPr marL="2735595" lvl="5" indent="-227970" algn="l">
              <a:lnSpc>
                <a:spcPct val="90000"/>
              </a:lnSpc>
              <a:spcBef>
                <a:spcPts val="499"/>
              </a:spcBef>
              <a:spcAft>
                <a:spcPts val="0"/>
              </a:spcAft>
              <a:buClr>
                <a:schemeClr val="dk1"/>
              </a:buClr>
              <a:buSzPts val="1000"/>
              <a:buNone/>
              <a:defRPr sz="1064"/>
            </a:lvl6pPr>
            <a:lvl7pPr marL="3191521" lvl="6" indent="-227970" algn="l">
              <a:lnSpc>
                <a:spcPct val="90000"/>
              </a:lnSpc>
              <a:spcBef>
                <a:spcPts val="499"/>
              </a:spcBef>
              <a:spcAft>
                <a:spcPts val="0"/>
              </a:spcAft>
              <a:buClr>
                <a:schemeClr val="dk1"/>
              </a:buClr>
              <a:buSzPts val="1000"/>
              <a:buNone/>
              <a:defRPr sz="1064"/>
            </a:lvl7pPr>
            <a:lvl8pPr marL="3647449" lvl="7" indent="-227970" algn="l">
              <a:lnSpc>
                <a:spcPct val="90000"/>
              </a:lnSpc>
              <a:spcBef>
                <a:spcPts val="499"/>
              </a:spcBef>
              <a:spcAft>
                <a:spcPts val="0"/>
              </a:spcAft>
              <a:buClr>
                <a:schemeClr val="dk1"/>
              </a:buClr>
              <a:buSzPts val="1000"/>
              <a:buNone/>
              <a:defRPr sz="1064"/>
            </a:lvl8pPr>
            <a:lvl9pPr marL="4103386" lvl="8" indent="-227970" algn="l">
              <a:lnSpc>
                <a:spcPct val="90000"/>
              </a:lnSpc>
              <a:spcBef>
                <a:spcPts val="499"/>
              </a:spcBef>
              <a:spcAft>
                <a:spcPts val="0"/>
              </a:spcAft>
              <a:buClr>
                <a:schemeClr val="dk1"/>
              </a:buClr>
              <a:buSzPts val="1000"/>
              <a:buNone/>
              <a:defRPr sz="1064"/>
            </a:lvl9pPr>
          </a:lstStyle>
          <a:p>
            <a:endParaRPr/>
          </a:p>
        </p:txBody>
      </p:sp>
      <p:sp>
        <p:nvSpPr>
          <p:cNvPr id="69" name="Google Shape;69;p34"/>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5072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05252" y="-1243499"/>
            <a:ext cx="4351339" cy="10489585"/>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146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08609" y="1959847"/>
            <a:ext cx="5811839" cy="2622396"/>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87805" y="-586539"/>
            <a:ext cx="5811839" cy="7715166"/>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84" name="Google Shape;84;p36"/>
          <p:cNvSpPr/>
          <p:nvPr/>
        </p:nvSpPr>
        <p:spPr>
          <a:xfrm>
            <a:off x="2051900" y="3271045"/>
            <a:ext cx="8058070" cy="1655763"/>
          </a:xfrm>
          <a:prstGeom prst="rect">
            <a:avLst/>
          </a:prstGeom>
          <a:noFill/>
          <a:ln>
            <a:noFill/>
          </a:ln>
        </p:spPr>
        <p:txBody>
          <a:bodyPr spcFirstLastPara="1" wrap="square" lIns="91177" tIns="45586" rIns="91177" bIns="45586" anchor="t" anchorCtr="0">
            <a:normAutofit/>
          </a:bodyPr>
          <a:lstStyle/>
          <a:p>
            <a:pPr algn="ctr" defTabSz="911865">
              <a:lnSpc>
                <a:spcPct val="150000"/>
              </a:lnSpc>
              <a:buClr>
                <a:srgbClr val="FF0000"/>
              </a:buClr>
              <a:buSzPts val="1200"/>
              <a:buFont typeface="Arial"/>
              <a:buNone/>
            </a:pPr>
            <a:r>
              <a:rPr lang="en-US" sz="1197">
                <a:solidFill>
                  <a:srgbClr val="FF0000"/>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sz="1197">
              <a:solidFill>
                <a:srgbClr val="FF0000"/>
              </a:solidFill>
              <a:latin typeface="Microsoft Yahei"/>
              <a:ea typeface="Microsoft Yahei"/>
              <a:cs typeface="Microsoft Yahei"/>
              <a:sym typeface="Microsoft Yahei"/>
            </a:endParaRPr>
          </a:p>
          <a:p>
            <a:pPr algn="ctr" defTabSz="911865">
              <a:lnSpc>
                <a:spcPct val="90000"/>
              </a:lnSpc>
              <a:spcBef>
                <a:spcPts val="998"/>
              </a:spcBef>
              <a:buClr>
                <a:srgbClr val="000000"/>
              </a:buClr>
              <a:buSzPts val="1200"/>
              <a:buFont typeface="Arial"/>
              <a:buNone/>
            </a:pPr>
            <a:endParaRPr sz="1197">
              <a:solidFill>
                <a:srgbClr val="FF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1961266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94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28442951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1653284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11773148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2990319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3999097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3223614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16280172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2552319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1293198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988341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29807" y="1710379"/>
            <a:ext cx="1048958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29807" y="4590103"/>
            <a:ext cx="10489585" cy="1500187"/>
          </a:xfrm>
        </p:spPr>
        <p:txBody>
          <a:bodyPr/>
          <a:lstStyle>
            <a:lvl1pPr marL="0" indent="0">
              <a:buNone/>
              <a:defRPr sz="2400">
                <a:solidFill>
                  <a:schemeClr val="tx1">
                    <a:tint val="75000"/>
                  </a:schemeClr>
                </a:solidFill>
              </a:defRPr>
            </a:lvl1pPr>
            <a:lvl2pPr marL="456431" indent="0">
              <a:buNone/>
              <a:defRPr sz="2000">
                <a:solidFill>
                  <a:schemeClr val="tx1">
                    <a:tint val="75000"/>
                  </a:schemeClr>
                </a:solidFill>
              </a:defRPr>
            </a:lvl2pPr>
            <a:lvl3pPr marL="912849" indent="0">
              <a:buNone/>
              <a:defRPr sz="1800">
                <a:solidFill>
                  <a:schemeClr val="tx1">
                    <a:tint val="75000"/>
                  </a:schemeClr>
                </a:solidFill>
              </a:defRPr>
            </a:lvl3pPr>
            <a:lvl4pPr marL="1369270" indent="0">
              <a:buNone/>
              <a:defRPr sz="1600">
                <a:solidFill>
                  <a:schemeClr val="tx1">
                    <a:tint val="75000"/>
                  </a:schemeClr>
                </a:solidFill>
              </a:defRPr>
            </a:lvl4pPr>
            <a:lvl5pPr marL="1825696" indent="0">
              <a:buNone/>
              <a:defRPr sz="1600">
                <a:solidFill>
                  <a:schemeClr val="tx1">
                    <a:tint val="75000"/>
                  </a:schemeClr>
                </a:solidFill>
              </a:defRPr>
            </a:lvl5pPr>
            <a:lvl6pPr marL="2282120" indent="0">
              <a:buNone/>
              <a:defRPr sz="1600">
                <a:solidFill>
                  <a:schemeClr val="tx1">
                    <a:tint val="75000"/>
                  </a:schemeClr>
                </a:solidFill>
              </a:defRPr>
            </a:lvl6pPr>
            <a:lvl7pPr marL="2738545" indent="0">
              <a:buNone/>
              <a:defRPr sz="1600">
                <a:solidFill>
                  <a:schemeClr val="tx1">
                    <a:tint val="75000"/>
                  </a:schemeClr>
                </a:solidFill>
              </a:defRPr>
            </a:lvl7pPr>
            <a:lvl8pPr marL="3194967" indent="0">
              <a:buNone/>
              <a:defRPr sz="1600">
                <a:solidFill>
                  <a:schemeClr val="tx1">
                    <a:tint val="75000"/>
                  </a:schemeClr>
                </a:solidFill>
              </a:defRPr>
            </a:lvl8pPr>
            <a:lvl9pPr marL="36513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335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32155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505841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7818149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2603424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61838" cy="68580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Tree>
    <p:extLst>
      <p:ext uri="{BB962C8B-B14F-4D97-AF65-F5344CB8AC3E}">
        <p14:creationId xmlns:p14="http://schemas.microsoft.com/office/powerpoint/2010/main" val="400200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42" y="1825686"/>
            <a:ext cx="5168879"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7048" y="1825686"/>
            <a:ext cx="5168879"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7048" y="4076838"/>
            <a:ext cx="5168879"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76321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6766" y="-836613"/>
            <a:ext cx="13281424"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67476" y="6021390"/>
            <a:ext cx="23943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967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76"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6"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100040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76"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6"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8964168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76"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6"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112178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6128"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5695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7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76"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6"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847948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6176"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6126" y="6357042"/>
            <a:ext cx="2736414" cy="365125"/>
          </a:xfrm>
          <a:prstGeom prst="rect">
            <a:avLst/>
          </a:prstGeom>
        </p:spPr>
        <p:txBody>
          <a:bodyPr/>
          <a:lstStyle/>
          <a:p>
            <a:fld id="{A3C39D9B-1707-4BC2-A8DF-A9A95A2D1DDF}"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28609" y="6357042"/>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589300"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742442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813" y="2130433"/>
            <a:ext cx="1033621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041" y="3886200"/>
            <a:ext cx="8513762"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5" indent="0" algn="ctr">
              <a:buNone/>
              <a:defRPr>
                <a:solidFill>
                  <a:schemeClr val="tx1">
                    <a:tint val="75000"/>
                  </a:schemeClr>
                </a:solidFill>
              </a:defRPr>
            </a:lvl3pPr>
            <a:lvl4pPr marL="1371548" indent="0" algn="ctr">
              <a:buNone/>
              <a:defRPr>
                <a:solidFill>
                  <a:schemeClr val="tx1">
                    <a:tint val="75000"/>
                  </a:schemeClr>
                </a:solidFill>
              </a:defRPr>
            </a:lvl4pPr>
            <a:lvl5pPr marL="1828730" indent="0" algn="ctr">
              <a:buNone/>
              <a:defRPr>
                <a:solidFill>
                  <a:schemeClr val="tx1">
                    <a:tint val="75000"/>
                  </a:schemeClr>
                </a:solidFill>
              </a:defRPr>
            </a:lvl5pPr>
            <a:lvl6pPr marL="2285913" indent="0" algn="ctr">
              <a:buNone/>
              <a:defRPr>
                <a:solidFill>
                  <a:schemeClr val="tx1">
                    <a:tint val="75000"/>
                  </a:schemeClr>
                </a:solidFill>
              </a:defRPr>
            </a:lvl6pPr>
            <a:lvl7pPr marL="2743094" indent="0" algn="ctr">
              <a:buNone/>
              <a:defRPr>
                <a:solidFill>
                  <a:schemeClr val="tx1">
                    <a:tint val="75000"/>
                  </a:schemeClr>
                </a:solidFill>
              </a:defRPr>
            </a:lvl7pPr>
            <a:lvl8pPr marL="3200277" indent="0" algn="ctr">
              <a:buNone/>
              <a:defRPr>
                <a:solidFill>
                  <a:schemeClr val="tx1">
                    <a:tint val="75000"/>
                  </a:schemeClr>
                </a:solidFill>
              </a:defRPr>
            </a:lvl8pPr>
            <a:lvl9pPr marL="36574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84EF90-0C74-4FE4-A71E-C96DCFD7CF23}"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327665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EF90-0C74-4FE4-A71E-C96DCFD7CF23}"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91065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438" y="4406908"/>
            <a:ext cx="103378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438" y="2906713"/>
            <a:ext cx="103378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5" indent="0">
              <a:buNone/>
              <a:defRPr sz="1600">
                <a:solidFill>
                  <a:schemeClr val="tx1">
                    <a:tint val="75000"/>
                  </a:schemeClr>
                </a:solidFill>
              </a:defRPr>
            </a:lvl3pPr>
            <a:lvl4pPr marL="1371548" indent="0">
              <a:buNone/>
              <a:defRPr sz="1400">
                <a:solidFill>
                  <a:schemeClr val="tx1">
                    <a:tint val="75000"/>
                  </a:schemeClr>
                </a:solidFill>
              </a:defRPr>
            </a:lvl4pPr>
            <a:lvl5pPr marL="1828730" indent="0">
              <a:buNone/>
              <a:defRPr sz="1400">
                <a:solidFill>
                  <a:schemeClr val="tx1">
                    <a:tint val="75000"/>
                  </a:schemeClr>
                </a:solidFill>
              </a:defRPr>
            </a:lvl5pPr>
            <a:lvl6pPr marL="2285913" indent="0">
              <a:buNone/>
              <a:defRPr sz="1400">
                <a:solidFill>
                  <a:schemeClr val="tx1">
                    <a:tint val="75000"/>
                  </a:schemeClr>
                </a:solidFill>
              </a:defRPr>
            </a:lvl6pPr>
            <a:lvl7pPr marL="2743094" indent="0">
              <a:buNone/>
              <a:defRPr sz="1400">
                <a:solidFill>
                  <a:schemeClr val="tx1">
                    <a:tint val="75000"/>
                  </a:schemeClr>
                </a:solidFill>
              </a:defRPr>
            </a:lvl7pPr>
            <a:lvl8pPr marL="3200277" indent="0">
              <a:buNone/>
              <a:defRPr sz="1400">
                <a:solidFill>
                  <a:schemeClr val="tx1">
                    <a:tint val="75000"/>
                  </a:schemeClr>
                </a:solidFill>
              </a:defRPr>
            </a:lvl8pPr>
            <a:lvl9pPr marL="365745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84EF90-0C74-4FE4-A71E-C96DCFD7CF23}"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761117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13" y="1600206"/>
            <a:ext cx="53959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326"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84EF90-0C74-4FE4-A71E-C96DCFD7CF23}"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01312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15" y="1535113"/>
            <a:ext cx="5373687" cy="639762"/>
          </a:xfrm>
        </p:spPr>
        <p:txBody>
          <a:bodyPr anchor="b"/>
          <a:lstStyle>
            <a:lvl1pPr marL="0" indent="0">
              <a:buNone/>
              <a:defRPr sz="2400" b="1"/>
            </a:lvl1pPr>
            <a:lvl2pPr marL="457182" indent="0">
              <a:buNone/>
              <a:defRPr sz="2000" b="1"/>
            </a:lvl2pPr>
            <a:lvl3pPr marL="914365" indent="0">
              <a:buNone/>
              <a:defRPr sz="1800" b="1"/>
            </a:lvl3pPr>
            <a:lvl4pPr marL="1371548" indent="0">
              <a:buNone/>
              <a:defRPr sz="1600" b="1"/>
            </a:lvl4pPr>
            <a:lvl5pPr marL="1828730" indent="0">
              <a:buNone/>
              <a:defRPr sz="1600" b="1"/>
            </a:lvl5pPr>
            <a:lvl6pPr marL="2285913" indent="0">
              <a:buNone/>
              <a:defRPr sz="1600" b="1"/>
            </a:lvl6pPr>
            <a:lvl7pPr marL="2743094" indent="0">
              <a:buNone/>
              <a:defRPr sz="1600" b="1"/>
            </a:lvl7pPr>
            <a:lvl8pPr marL="3200277" indent="0">
              <a:buNone/>
              <a:defRPr sz="1600" b="1"/>
            </a:lvl8pPr>
            <a:lvl9pPr marL="365745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15" y="2174875"/>
            <a:ext cx="53736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555" y="1535113"/>
            <a:ext cx="5375275" cy="639762"/>
          </a:xfrm>
        </p:spPr>
        <p:txBody>
          <a:bodyPr anchor="b"/>
          <a:lstStyle>
            <a:lvl1pPr marL="0" indent="0">
              <a:buNone/>
              <a:defRPr sz="2400" b="1"/>
            </a:lvl1pPr>
            <a:lvl2pPr marL="457182" indent="0">
              <a:buNone/>
              <a:defRPr sz="2000" b="1"/>
            </a:lvl2pPr>
            <a:lvl3pPr marL="914365" indent="0">
              <a:buNone/>
              <a:defRPr sz="1800" b="1"/>
            </a:lvl3pPr>
            <a:lvl4pPr marL="1371548" indent="0">
              <a:buNone/>
              <a:defRPr sz="1600" b="1"/>
            </a:lvl4pPr>
            <a:lvl5pPr marL="1828730" indent="0">
              <a:buNone/>
              <a:defRPr sz="1600" b="1"/>
            </a:lvl5pPr>
            <a:lvl6pPr marL="2285913" indent="0">
              <a:buNone/>
              <a:defRPr sz="1600" b="1"/>
            </a:lvl6pPr>
            <a:lvl7pPr marL="2743094" indent="0">
              <a:buNone/>
              <a:defRPr sz="1600" b="1"/>
            </a:lvl7pPr>
            <a:lvl8pPr marL="3200277" indent="0">
              <a:buNone/>
              <a:defRPr sz="1600" b="1"/>
            </a:lvl8pPr>
            <a:lvl9pPr marL="365745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555" y="2174875"/>
            <a:ext cx="53752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84EF90-0C74-4FE4-A71E-C96DCFD7CF23}"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17669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84EF90-0C74-4FE4-A71E-C96DCFD7CF23}"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2533865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4EF90-0C74-4FE4-A71E-C96DCFD7CF23}"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26509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273050"/>
            <a:ext cx="40005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564" y="273056"/>
            <a:ext cx="6799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13" y="1435103"/>
            <a:ext cx="4000500" cy="4691063"/>
          </a:xfrm>
        </p:spPr>
        <p:txBody>
          <a:bodyPr/>
          <a:lstStyle>
            <a:lvl1pPr marL="0" indent="0">
              <a:buNone/>
              <a:defRPr sz="1400"/>
            </a:lvl1pPr>
            <a:lvl2pPr marL="457182" indent="0">
              <a:buNone/>
              <a:defRPr sz="1200"/>
            </a:lvl2pPr>
            <a:lvl3pPr marL="914365" indent="0">
              <a:buNone/>
              <a:defRPr sz="1000"/>
            </a:lvl3pPr>
            <a:lvl4pPr marL="1371548" indent="0">
              <a:buNone/>
              <a:defRPr sz="900"/>
            </a:lvl4pPr>
            <a:lvl5pPr marL="1828730" indent="0">
              <a:buNone/>
              <a:defRPr sz="900"/>
            </a:lvl5pPr>
            <a:lvl6pPr marL="2285913" indent="0">
              <a:buNone/>
              <a:defRPr sz="900"/>
            </a:lvl6pPr>
            <a:lvl7pPr marL="2743094" indent="0">
              <a:buNone/>
              <a:defRPr sz="900"/>
            </a:lvl7pPr>
            <a:lvl8pPr marL="3200277" indent="0">
              <a:buNone/>
              <a:defRPr sz="900"/>
            </a:lvl8pPr>
            <a:lvl9pPr marL="36574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4EF90-0C74-4FE4-A71E-C96DCFD7CF23}"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275246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7754" y="365129"/>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8031" y="1681163"/>
            <a:ext cx="5145027" cy="823912"/>
          </a:xfrm>
        </p:spPr>
        <p:txBody>
          <a:bodyPr anchor="b"/>
          <a:lstStyle>
            <a:lvl1pPr marL="0" indent="0">
              <a:buNone/>
              <a:defRPr sz="2400" b="1"/>
            </a:lvl1pPr>
            <a:lvl2pPr marL="456431" indent="0">
              <a:buNone/>
              <a:defRPr sz="2000" b="1"/>
            </a:lvl2pPr>
            <a:lvl3pPr marL="912849" indent="0">
              <a:buNone/>
              <a:defRPr sz="1800" b="1"/>
            </a:lvl3pPr>
            <a:lvl4pPr marL="1369270" indent="0">
              <a:buNone/>
              <a:defRPr sz="1600" b="1"/>
            </a:lvl4pPr>
            <a:lvl5pPr marL="1825696" indent="0">
              <a:buNone/>
              <a:defRPr sz="1600" b="1"/>
            </a:lvl5pPr>
            <a:lvl6pPr marL="2282120" indent="0">
              <a:buNone/>
              <a:defRPr sz="1600" b="1"/>
            </a:lvl6pPr>
            <a:lvl7pPr marL="2738545" indent="0">
              <a:buNone/>
              <a:defRPr sz="1600" b="1"/>
            </a:lvl7pPr>
            <a:lvl8pPr marL="3194967" indent="0">
              <a:buNone/>
              <a:defRPr sz="1600" b="1"/>
            </a:lvl8pPr>
            <a:lvl9pPr marL="36513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803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56987" y="1681163"/>
            <a:ext cx="5170365" cy="823912"/>
          </a:xfrm>
        </p:spPr>
        <p:txBody>
          <a:bodyPr anchor="b"/>
          <a:lstStyle>
            <a:lvl1pPr marL="0" indent="0">
              <a:buNone/>
              <a:defRPr sz="2400" b="1"/>
            </a:lvl1pPr>
            <a:lvl2pPr marL="456431" indent="0">
              <a:buNone/>
              <a:defRPr sz="2000" b="1"/>
            </a:lvl2pPr>
            <a:lvl3pPr marL="912849" indent="0">
              <a:buNone/>
              <a:defRPr sz="1800" b="1"/>
            </a:lvl3pPr>
            <a:lvl4pPr marL="1369270" indent="0">
              <a:buNone/>
              <a:defRPr sz="1600" b="1"/>
            </a:lvl4pPr>
            <a:lvl5pPr marL="1825696" indent="0">
              <a:buNone/>
              <a:defRPr sz="1600" b="1"/>
            </a:lvl5pPr>
            <a:lvl6pPr marL="2282120" indent="0">
              <a:buNone/>
              <a:defRPr sz="1600" b="1"/>
            </a:lvl6pPr>
            <a:lvl7pPr marL="2738545" indent="0">
              <a:buNone/>
              <a:defRPr sz="1600" b="1"/>
            </a:lvl7pPr>
            <a:lvl8pPr marL="3194967" indent="0">
              <a:buNone/>
              <a:defRPr sz="1600" b="1"/>
            </a:lvl8pPr>
            <a:lvl9pPr marL="36513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56987"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681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4425" y="4800600"/>
            <a:ext cx="729615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4425" y="612775"/>
            <a:ext cx="7296150" cy="4114800"/>
          </a:xfrm>
        </p:spPr>
        <p:txBody>
          <a:bodyPr/>
          <a:lstStyle>
            <a:lvl1pPr marL="0" indent="0">
              <a:buNone/>
              <a:defRPr sz="3200"/>
            </a:lvl1pPr>
            <a:lvl2pPr marL="457182" indent="0">
              <a:buNone/>
              <a:defRPr sz="2800"/>
            </a:lvl2pPr>
            <a:lvl3pPr marL="914365" indent="0">
              <a:buNone/>
              <a:defRPr sz="2400"/>
            </a:lvl3pPr>
            <a:lvl4pPr marL="1371548" indent="0">
              <a:buNone/>
              <a:defRPr sz="2000"/>
            </a:lvl4pPr>
            <a:lvl5pPr marL="1828730" indent="0">
              <a:buNone/>
              <a:defRPr sz="2000"/>
            </a:lvl5pPr>
            <a:lvl6pPr marL="2285913" indent="0">
              <a:buNone/>
              <a:defRPr sz="2000"/>
            </a:lvl6pPr>
            <a:lvl7pPr marL="2743094" indent="0">
              <a:buNone/>
              <a:defRPr sz="2000"/>
            </a:lvl7pPr>
            <a:lvl8pPr marL="3200277" indent="0">
              <a:buNone/>
              <a:defRPr sz="2000"/>
            </a:lvl8pPr>
            <a:lvl9pPr marL="3657459" indent="0">
              <a:buNone/>
              <a:defRPr sz="2000"/>
            </a:lvl9pPr>
          </a:lstStyle>
          <a:p>
            <a:endParaRPr lang="en-US"/>
          </a:p>
        </p:txBody>
      </p:sp>
      <p:sp>
        <p:nvSpPr>
          <p:cNvPr id="4" name="Text Placeholder 3"/>
          <p:cNvSpPr>
            <a:spLocks noGrp="1"/>
          </p:cNvSpPr>
          <p:nvPr>
            <p:ph type="body" sz="half" idx="2"/>
          </p:nvPr>
        </p:nvSpPr>
        <p:spPr>
          <a:xfrm>
            <a:off x="2384425" y="5367338"/>
            <a:ext cx="7296150" cy="804862"/>
          </a:xfrm>
        </p:spPr>
        <p:txBody>
          <a:bodyPr/>
          <a:lstStyle>
            <a:lvl1pPr marL="0" indent="0">
              <a:buNone/>
              <a:defRPr sz="1400"/>
            </a:lvl1pPr>
            <a:lvl2pPr marL="457182" indent="0">
              <a:buNone/>
              <a:defRPr sz="1200"/>
            </a:lvl2pPr>
            <a:lvl3pPr marL="914365" indent="0">
              <a:buNone/>
              <a:defRPr sz="1000"/>
            </a:lvl3pPr>
            <a:lvl4pPr marL="1371548" indent="0">
              <a:buNone/>
              <a:defRPr sz="900"/>
            </a:lvl4pPr>
            <a:lvl5pPr marL="1828730" indent="0">
              <a:buNone/>
              <a:defRPr sz="900"/>
            </a:lvl5pPr>
            <a:lvl6pPr marL="2285913" indent="0">
              <a:buNone/>
              <a:defRPr sz="900"/>
            </a:lvl6pPr>
            <a:lvl7pPr marL="2743094" indent="0">
              <a:buNone/>
              <a:defRPr sz="900"/>
            </a:lvl7pPr>
            <a:lvl8pPr marL="3200277" indent="0">
              <a:buNone/>
              <a:defRPr sz="900"/>
            </a:lvl8pPr>
            <a:lvl9pPr marL="365745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4EF90-0C74-4FE4-A71E-C96DCFD7CF23}"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328821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EF90-0C74-4FE4-A71E-C96DCFD7CF23}"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869495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4"/>
            <a:ext cx="273526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16" y="274644"/>
            <a:ext cx="8058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84EF90-0C74-4FE4-A71E-C96DCFD7CF23}"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53035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61838" cy="68580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Tree>
    <p:extLst>
      <p:ext uri="{BB962C8B-B14F-4D97-AF65-F5344CB8AC3E}">
        <p14:creationId xmlns:p14="http://schemas.microsoft.com/office/powerpoint/2010/main" val="2680606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364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79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520248" y="1122361"/>
            <a:ext cx="9121379" cy="2387600"/>
          </a:xfrm>
          <a:prstGeom prst="rect">
            <a:avLst/>
          </a:prstGeom>
        </p:spPr>
        <p:txBody>
          <a:bodyPr lIns="87513" tIns="43762" rIns="87513" bIns="43762" anchor="b"/>
          <a:lstStyle>
            <a:lvl1pPr algn="ctr">
              <a:defRPr sz="58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520248" y="3602079"/>
            <a:ext cx="9121379" cy="1655762"/>
          </a:xfrm>
          <a:prstGeom prst="rect">
            <a:avLst/>
          </a:prstGeom>
        </p:spPr>
        <p:txBody>
          <a:bodyPr lIns="87513" tIns="43762" rIns="87513" bIns="43762"/>
          <a:lstStyle>
            <a:lvl1pPr marL="0" indent="0" algn="ctr">
              <a:buNone/>
              <a:defRPr sz="2400"/>
            </a:lvl1pPr>
            <a:lvl2pPr marL="437593" indent="0" algn="ctr">
              <a:buNone/>
              <a:defRPr sz="1900"/>
            </a:lvl2pPr>
            <a:lvl3pPr marL="875184" indent="0" algn="ctr">
              <a:buNone/>
              <a:defRPr sz="1700"/>
            </a:lvl3pPr>
            <a:lvl4pPr marL="1312775" indent="0" algn="ctr">
              <a:buNone/>
              <a:defRPr sz="1400"/>
            </a:lvl4pPr>
            <a:lvl5pPr marL="1750359" indent="0" algn="ctr">
              <a:buNone/>
              <a:defRPr sz="1400"/>
            </a:lvl5pPr>
            <a:lvl6pPr marL="2187954" indent="0" algn="ctr">
              <a:buNone/>
              <a:defRPr sz="1400"/>
            </a:lvl6pPr>
            <a:lvl7pPr marL="2625543" indent="0" algn="ctr">
              <a:buNone/>
              <a:defRPr sz="1400"/>
            </a:lvl7pPr>
            <a:lvl8pPr marL="3063136" indent="0" algn="ctr">
              <a:buNone/>
              <a:defRPr sz="1400"/>
            </a:lvl8pPr>
            <a:lvl9pPr marL="3500731" indent="0" algn="ctr">
              <a:buNone/>
              <a:defRPr sz="14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510538292"/>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3018C-8943-4144-AF31-46801E2C82AC}"/>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F3EB821C-5F1D-4D5D-9C93-58BA4059FEA1}"/>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52F691-4147-4067-8091-5A75C2FDDE9E}"/>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5" name="Footer Placeholder 4">
            <a:extLst>
              <a:ext uri="{FF2B5EF4-FFF2-40B4-BE49-F238E27FC236}">
                <a16:creationId xmlns="" xmlns:a16="http://schemas.microsoft.com/office/drawing/2014/main" id="{0A13CEE6-0091-4B97-B2A3-2EACD5377456}"/>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 xmlns:a16="http://schemas.microsoft.com/office/drawing/2014/main" id="{38E7FBDB-A13D-45F7-9E93-FF2014FDFD0A}"/>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2731084597"/>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C9A538-13DC-4B1B-A673-1BAD8A8EA4F9}"/>
              </a:ext>
            </a:extLst>
          </p:cNvPr>
          <p:cNvSpPr>
            <a:spLocks noGrp="1"/>
          </p:cNvSpPr>
          <p:nvPr>
            <p:ph type="title"/>
          </p:nvPr>
        </p:nvSpPr>
        <p:spPr>
          <a:xfrm>
            <a:off x="829794" y="1709749"/>
            <a:ext cx="10489585" cy="2852738"/>
          </a:xfrm>
          <a:prstGeom prst="rect">
            <a:avLst/>
          </a:prstGeom>
        </p:spPr>
        <p:txBody>
          <a:bodyPr lIns="87513" tIns="43762" rIns="87513" bIns="43762" anchor="b"/>
          <a:lstStyle>
            <a:lvl1pPr>
              <a:defRPr sz="5800"/>
            </a:lvl1pPr>
          </a:lstStyle>
          <a:p>
            <a:r>
              <a:rPr lang="en-US"/>
              <a:t>Click to edit Master title style</a:t>
            </a:r>
          </a:p>
        </p:txBody>
      </p:sp>
      <p:sp>
        <p:nvSpPr>
          <p:cNvPr id="3" name="Text Placeholder 2">
            <a:extLst>
              <a:ext uri="{FF2B5EF4-FFF2-40B4-BE49-F238E27FC236}">
                <a16:creationId xmlns="" xmlns:a16="http://schemas.microsoft.com/office/drawing/2014/main" id="{0A83EF61-E106-490B-8C82-1E02264233C0}"/>
              </a:ext>
            </a:extLst>
          </p:cNvPr>
          <p:cNvSpPr>
            <a:spLocks noGrp="1"/>
          </p:cNvSpPr>
          <p:nvPr>
            <p:ph type="body" idx="1"/>
          </p:nvPr>
        </p:nvSpPr>
        <p:spPr>
          <a:xfrm>
            <a:off x="829794" y="4589484"/>
            <a:ext cx="10489585" cy="1500188"/>
          </a:xfrm>
          <a:prstGeom prst="rect">
            <a:avLst/>
          </a:prstGeom>
        </p:spPr>
        <p:txBody>
          <a:bodyPr lIns="87513" tIns="43762" rIns="87513" bIns="43762"/>
          <a:lstStyle>
            <a:lvl1pPr marL="0" indent="0">
              <a:buNone/>
              <a:defRPr sz="2400">
                <a:solidFill>
                  <a:schemeClr val="tx1">
                    <a:tint val="75000"/>
                  </a:schemeClr>
                </a:solidFill>
              </a:defRPr>
            </a:lvl1pPr>
            <a:lvl2pPr marL="437593" indent="0">
              <a:buNone/>
              <a:defRPr sz="1900">
                <a:solidFill>
                  <a:schemeClr val="tx1">
                    <a:tint val="75000"/>
                  </a:schemeClr>
                </a:solidFill>
              </a:defRPr>
            </a:lvl2pPr>
            <a:lvl3pPr marL="875184" indent="0">
              <a:buNone/>
              <a:defRPr sz="1700">
                <a:solidFill>
                  <a:schemeClr val="tx1">
                    <a:tint val="75000"/>
                  </a:schemeClr>
                </a:solidFill>
              </a:defRPr>
            </a:lvl3pPr>
            <a:lvl4pPr marL="1312775" indent="0">
              <a:buNone/>
              <a:defRPr sz="1400">
                <a:solidFill>
                  <a:schemeClr val="tx1">
                    <a:tint val="75000"/>
                  </a:schemeClr>
                </a:solidFill>
              </a:defRPr>
            </a:lvl4pPr>
            <a:lvl5pPr marL="1750359" indent="0">
              <a:buNone/>
              <a:defRPr sz="1400">
                <a:solidFill>
                  <a:schemeClr val="tx1">
                    <a:tint val="75000"/>
                  </a:schemeClr>
                </a:solidFill>
              </a:defRPr>
            </a:lvl5pPr>
            <a:lvl6pPr marL="2187954" indent="0">
              <a:buNone/>
              <a:defRPr sz="1400">
                <a:solidFill>
                  <a:schemeClr val="tx1">
                    <a:tint val="75000"/>
                  </a:schemeClr>
                </a:solidFill>
              </a:defRPr>
            </a:lvl6pPr>
            <a:lvl7pPr marL="2625543" indent="0">
              <a:buNone/>
              <a:defRPr sz="1400">
                <a:solidFill>
                  <a:schemeClr val="tx1">
                    <a:tint val="75000"/>
                  </a:schemeClr>
                </a:solidFill>
              </a:defRPr>
            </a:lvl7pPr>
            <a:lvl8pPr marL="3063136" indent="0">
              <a:buNone/>
              <a:defRPr sz="1400">
                <a:solidFill>
                  <a:schemeClr val="tx1">
                    <a:tint val="75000"/>
                  </a:schemeClr>
                </a:solidFill>
              </a:defRPr>
            </a:lvl8pPr>
            <a:lvl9pPr marL="350073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BF44F2-4265-4159-9A67-CBD48898C24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5" name="Footer Placeholder 4">
            <a:extLst>
              <a:ext uri="{FF2B5EF4-FFF2-40B4-BE49-F238E27FC236}">
                <a16:creationId xmlns="" xmlns:a16="http://schemas.microsoft.com/office/drawing/2014/main" id="{AAE7979D-0B56-49FF-A61B-19874332C254}"/>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 xmlns:a16="http://schemas.microsoft.com/office/drawing/2014/main" id="{09BD9A3B-58D2-4F86-8EE8-19CFB73E623D}"/>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113711978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B0297-00DF-4407-A192-CFE8F8937929}"/>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EA48910A-7DC9-45ED-AA9F-D95404EBF1EC}"/>
              </a:ext>
            </a:extLst>
          </p:cNvPr>
          <p:cNvSpPr>
            <a:spLocks noGrp="1"/>
          </p:cNvSpPr>
          <p:nvPr>
            <p:ph sz="half" idx="1"/>
          </p:nvPr>
        </p:nvSpPr>
        <p:spPr>
          <a:xfrm>
            <a:off x="836128" y="1825627"/>
            <a:ext cx="5168781"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50E4A2A-ECB1-4071-A8B3-D027E01720AE}"/>
              </a:ext>
            </a:extLst>
          </p:cNvPr>
          <p:cNvSpPr>
            <a:spLocks noGrp="1"/>
          </p:cNvSpPr>
          <p:nvPr>
            <p:ph sz="half" idx="2"/>
          </p:nvPr>
        </p:nvSpPr>
        <p:spPr>
          <a:xfrm>
            <a:off x="6156934" y="1825627"/>
            <a:ext cx="5168781"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A8BA32-CD1B-455F-87C9-6B09B0660C87}"/>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6" name="Footer Placeholder 5">
            <a:extLst>
              <a:ext uri="{FF2B5EF4-FFF2-40B4-BE49-F238E27FC236}">
                <a16:creationId xmlns="" xmlns:a16="http://schemas.microsoft.com/office/drawing/2014/main" id="{6FF19B83-BDC8-491C-9BD3-7542D6092D81}"/>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 xmlns:a16="http://schemas.microsoft.com/office/drawing/2014/main" id="{638D8928-0E14-437F-BD67-2130D1DCE527}"/>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191215213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628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1B2C1-5FD8-4CF9-A365-0EA6713FA442}"/>
              </a:ext>
            </a:extLst>
          </p:cNvPr>
          <p:cNvSpPr>
            <a:spLocks noGrp="1"/>
          </p:cNvSpPr>
          <p:nvPr>
            <p:ph type="title"/>
          </p:nvPr>
        </p:nvSpPr>
        <p:spPr>
          <a:xfrm>
            <a:off x="837715" y="365130"/>
            <a:ext cx="10489585" cy="1325562"/>
          </a:xfrm>
          <a:prstGeom prst="rect">
            <a:avLst/>
          </a:prstGeom>
        </p:spPr>
        <p:txBody>
          <a:bodyPr lIns="87513" tIns="43762" rIns="87513" bIns="43762"/>
          <a:lstStyle/>
          <a:p>
            <a:r>
              <a:rPr lang="en-US"/>
              <a:t>Click to edit Master title style</a:t>
            </a:r>
          </a:p>
        </p:txBody>
      </p:sp>
      <p:sp>
        <p:nvSpPr>
          <p:cNvPr id="3" name="Text Placeholder 2">
            <a:extLst>
              <a:ext uri="{FF2B5EF4-FFF2-40B4-BE49-F238E27FC236}">
                <a16:creationId xmlns="" xmlns:a16="http://schemas.microsoft.com/office/drawing/2014/main" id="{47BF44BD-5D8C-45C8-937B-1A3F9670D2CD}"/>
              </a:ext>
            </a:extLst>
          </p:cNvPr>
          <p:cNvSpPr>
            <a:spLocks noGrp="1"/>
          </p:cNvSpPr>
          <p:nvPr>
            <p:ph type="body" idx="1"/>
          </p:nvPr>
        </p:nvSpPr>
        <p:spPr>
          <a:xfrm>
            <a:off x="837716" y="1681163"/>
            <a:ext cx="5145027" cy="823912"/>
          </a:xfrm>
          <a:prstGeom prst="rect">
            <a:avLst/>
          </a:prstGeom>
        </p:spPr>
        <p:txBody>
          <a:bodyPr lIns="87513" tIns="43762" rIns="87513" bIns="43762" anchor="b"/>
          <a:lstStyle>
            <a:lvl1pPr marL="0" indent="0">
              <a:buNone/>
              <a:defRPr sz="2400" b="1"/>
            </a:lvl1pPr>
            <a:lvl2pPr marL="437593" indent="0">
              <a:buNone/>
              <a:defRPr sz="1900" b="1"/>
            </a:lvl2pPr>
            <a:lvl3pPr marL="875184" indent="0">
              <a:buNone/>
              <a:defRPr sz="1700" b="1"/>
            </a:lvl3pPr>
            <a:lvl4pPr marL="1312775" indent="0">
              <a:buNone/>
              <a:defRPr sz="1400" b="1"/>
            </a:lvl4pPr>
            <a:lvl5pPr marL="1750359" indent="0">
              <a:buNone/>
              <a:defRPr sz="1400" b="1"/>
            </a:lvl5pPr>
            <a:lvl6pPr marL="2187954" indent="0">
              <a:buNone/>
              <a:defRPr sz="1400" b="1"/>
            </a:lvl6pPr>
            <a:lvl7pPr marL="2625543" indent="0">
              <a:buNone/>
              <a:defRPr sz="1400" b="1"/>
            </a:lvl7pPr>
            <a:lvl8pPr marL="3063136" indent="0">
              <a:buNone/>
              <a:defRPr sz="1400" b="1"/>
            </a:lvl8pPr>
            <a:lvl9pPr marL="3500731" indent="0">
              <a:buNone/>
              <a:defRPr sz="1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83564EA-74A6-42BC-93CF-21136AA47058}"/>
              </a:ext>
            </a:extLst>
          </p:cNvPr>
          <p:cNvSpPr>
            <a:spLocks noGrp="1"/>
          </p:cNvSpPr>
          <p:nvPr>
            <p:ph sz="half" idx="2"/>
          </p:nvPr>
        </p:nvSpPr>
        <p:spPr>
          <a:xfrm>
            <a:off x="837716" y="2505087"/>
            <a:ext cx="5145027" cy="3684587"/>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AAA5BDE-53A9-462B-AB3E-5CF6EA441922}"/>
              </a:ext>
            </a:extLst>
          </p:cNvPr>
          <p:cNvSpPr>
            <a:spLocks noGrp="1"/>
          </p:cNvSpPr>
          <p:nvPr>
            <p:ph type="body" sz="quarter" idx="3"/>
          </p:nvPr>
        </p:nvSpPr>
        <p:spPr>
          <a:xfrm>
            <a:off x="6156944" y="1681163"/>
            <a:ext cx="5170366" cy="823912"/>
          </a:xfrm>
          <a:prstGeom prst="rect">
            <a:avLst/>
          </a:prstGeom>
        </p:spPr>
        <p:txBody>
          <a:bodyPr lIns="87513" tIns="43762" rIns="87513" bIns="43762" anchor="b"/>
          <a:lstStyle>
            <a:lvl1pPr marL="0" indent="0">
              <a:buNone/>
              <a:defRPr sz="2400" b="1"/>
            </a:lvl1pPr>
            <a:lvl2pPr marL="437593" indent="0">
              <a:buNone/>
              <a:defRPr sz="1900" b="1"/>
            </a:lvl2pPr>
            <a:lvl3pPr marL="875184" indent="0">
              <a:buNone/>
              <a:defRPr sz="1700" b="1"/>
            </a:lvl3pPr>
            <a:lvl4pPr marL="1312775" indent="0">
              <a:buNone/>
              <a:defRPr sz="1400" b="1"/>
            </a:lvl4pPr>
            <a:lvl5pPr marL="1750359" indent="0">
              <a:buNone/>
              <a:defRPr sz="1400" b="1"/>
            </a:lvl5pPr>
            <a:lvl6pPr marL="2187954" indent="0">
              <a:buNone/>
              <a:defRPr sz="1400" b="1"/>
            </a:lvl6pPr>
            <a:lvl7pPr marL="2625543" indent="0">
              <a:buNone/>
              <a:defRPr sz="1400" b="1"/>
            </a:lvl7pPr>
            <a:lvl8pPr marL="3063136" indent="0">
              <a:buNone/>
              <a:defRPr sz="1400" b="1"/>
            </a:lvl8pPr>
            <a:lvl9pPr marL="3500731" indent="0">
              <a:buNone/>
              <a:defRPr sz="1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671B068-017E-4495-8E6D-A7D34494F328}"/>
              </a:ext>
            </a:extLst>
          </p:cNvPr>
          <p:cNvSpPr>
            <a:spLocks noGrp="1"/>
          </p:cNvSpPr>
          <p:nvPr>
            <p:ph sz="quarter" idx="4"/>
          </p:nvPr>
        </p:nvSpPr>
        <p:spPr>
          <a:xfrm>
            <a:off x="6156944" y="2505087"/>
            <a:ext cx="5170366" cy="3684587"/>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A45E42-2886-42A2-9DE1-0C21490B3FC0}"/>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8" name="Footer Placeholder 7">
            <a:extLst>
              <a:ext uri="{FF2B5EF4-FFF2-40B4-BE49-F238E27FC236}">
                <a16:creationId xmlns="" xmlns:a16="http://schemas.microsoft.com/office/drawing/2014/main" id="{988995A9-6437-4890-A073-34B1B4454B96}"/>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9" name="Slide Number Placeholder 8">
            <a:extLst>
              <a:ext uri="{FF2B5EF4-FFF2-40B4-BE49-F238E27FC236}">
                <a16:creationId xmlns="" xmlns:a16="http://schemas.microsoft.com/office/drawing/2014/main" id="{611D5B07-E95C-44A5-8EA3-377BC1E66402}"/>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653547251"/>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67D37-FA39-40D2-9B02-60B4DAFCB7C7}"/>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Date Placeholder 2">
            <a:extLst>
              <a:ext uri="{FF2B5EF4-FFF2-40B4-BE49-F238E27FC236}">
                <a16:creationId xmlns="" xmlns:a16="http://schemas.microsoft.com/office/drawing/2014/main" id="{E335BBA7-A64C-4FA9-9F7C-0112DE1580D1}"/>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4" name="Footer Placeholder 3">
            <a:extLst>
              <a:ext uri="{FF2B5EF4-FFF2-40B4-BE49-F238E27FC236}">
                <a16:creationId xmlns="" xmlns:a16="http://schemas.microsoft.com/office/drawing/2014/main" id="{6B27E15B-28CC-4272-A030-B6A307B469A1}"/>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5" name="Slide Number Placeholder 4">
            <a:extLst>
              <a:ext uri="{FF2B5EF4-FFF2-40B4-BE49-F238E27FC236}">
                <a16:creationId xmlns="" xmlns:a16="http://schemas.microsoft.com/office/drawing/2014/main" id="{CE431BCA-3F24-420E-85C4-8D5F354098F2}"/>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51602371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4D2B3D3-D5FD-41B7-8809-7B88D0071797}"/>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3" name="Footer Placeholder 2">
            <a:extLst>
              <a:ext uri="{FF2B5EF4-FFF2-40B4-BE49-F238E27FC236}">
                <a16:creationId xmlns="" xmlns:a16="http://schemas.microsoft.com/office/drawing/2014/main" id="{DD64B94B-C3D9-46FD-A420-6350DEB10D2A}"/>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4" name="Slide Number Placeholder 3">
            <a:extLst>
              <a:ext uri="{FF2B5EF4-FFF2-40B4-BE49-F238E27FC236}">
                <a16:creationId xmlns="" xmlns:a16="http://schemas.microsoft.com/office/drawing/2014/main" id="{36A2C36A-E333-46D7-AA88-62CAE4E0A967}"/>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4128577140"/>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85AA08-AE4E-4F4C-ADF3-38584E8E58DD}"/>
              </a:ext>
            </a:extLst>
          </p:cNvPr>
          <p:cNvSpPr>
            <a:spLocks noGrp="1"/>
          </p:cNvSpPr>
          <p:nvPr>
            <p:ph type="title"/>
          </p:nvPr>
        </p:nvSpPr>
        <p:spPr>
          <a:xfrm>
            <a:off x="837753" y="457200"/>
            <a:ext cx="3922508" cy="1600200"/>
          </a:xfrm>
          <a:prstGeom prst="rect">
            <a:avLst/>
          </a:prstGeom>
        </p:spPr>
        <p:txBody>
          <a:bodyPr lIns="87513" tIns="43762" rIns="87513" bIns="43762" anchor="b"/>
          <a:lstStyle>
            <a:lvl1pPr>
              <a:defRPr sz="3100"/>
            </a:lvl1pPr>
          </a:lstStyle>
          <a:p>
            <a:r>
              <a:rPr lang="en-US"/>
              <a:t>Click to edit Master title style</a:t>
            </a:r>
          </a:p>
        </p:txBody>
      </p:sp>
      <p:sp>
        <p:nvSpPr>
          <p:cNvPr id="3" name="Content Placeholder 2">
            <a:extLst>
              <a:ext uri="{FF2B5EF4-FFF2-40B4-BE49-F238E27FC236}">
                <a16:creationId xmlns="" xmlns:a16="http://schemas.microsoft.com/office/drawing/2014/main" id="{E0912721-B04B-4991-B1DB-76915DF1ED20}"/>
              </a:ext>
            </a:extLst>
          </p:cNvPr>
          <p:cNvSpPr>
            <a:spLocks noGrp="1"/>
          </p:cNvSpPr>
          <p:nvPr>
            <p:ph idx="1"/>
          </p:nvPr>
        </p:nvSpPr>
        <p:spPr>
          <a:xfrm>
            <a:off x="5170377" y="987470"/>
            <a:ext cx="6156930" cy="4873626"/>
          </a:xfrm>
          <a:prstGeom prst="rect">
            <a:avLst/>
          </a:prstGeom>
        </p:spPr>
        <p:txBody>
          <a:bodyPr lIns="87513" tIns="43762" rIns="87513" bIns="43762"/>
          <a:lstStyle>
            <a:lvl1pPr>
              <a:defRPr sz="3100"/>
            </a:lvl1pPr>
            <a:lvl2pPr>
              <a:defRPr sz="27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C799A2-3E9A-48CD-8E37-74EDFF3C9DB7}"/>
              </a:ext>
            </a:extLst>
          </p:cNvPr>
          <p:cNvSpPr>
            <a:spLocks noGrp="1"/>
          </p:cNvSpPr>
          <p:nvPr>
            <p:ph type="body" sz="half" idx="2"/>
          </p:nvPr>
        </p:nvSpPr>
        <p:spPr>
          <a:xfrm>
            <a:off x="837753" y="2057400"/>
            <a:ext cx="3922508" cy="3811588"/>
          </a:xfrm>
          <a:prstGeom prst="rect">
            <a:avLst/>
          </a:prstGeom>
        </p:spPr>
        <p:txBody>
          <a:bodyPr lIns="87513" tIns="43762" rIns="87513" bIns="43762"/>
          <a:lstStyle>
            <a:lvl1pPr marL="0" indent="0">
              <a:buNone/>
              <a:defRPr sz="1400"/>
            </a:lvl1pPr>
            <a:lvl2pPr marL="437593" indent="0">
              <a:buNone/>
              <a:defRPr sz="1400"/>
            </a:lvl2pPr>
            <a:lvl3pPr marL="875184" indent="0">
              <a:buNone/>
              <a:defRPr sz="1200"/>
            </a:lvl3pPr>
            <a:lvl4pPr marL="1312775" indent="0">
              <a:buNone/>
              <a:defRPr sz="800"/>
            </a:lvl4pPr>
            <a:lvl5pPr marL="1750359" indent="0">
              <a:buNone/>
              <a:defRPr sz="800"/>
            </a:lvl5pPr>
            <a:lvl6pPr marL="2187954" indent="0">
              <a:buNone/>
              <a:defRPr sz="800"/>
            </a:lvl6pPr>
            <a:lvl7pPr marL="2625543" indent="0">
              <a:buNone/>
              <a:defRPr sz="800"/>
            </a:lvl7pPr>
            <a:lvl8pPr marL="3063136" indent="0">
              <a:buNone/>
              <a:defRPr sz="800"/>
            </a:lvl8pPr>
            <a:lvl9pPr marL="3500731"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D3883EE9-BD5F-46CD-9EE3-AF484B2BEDC1}"/>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6" name="Footer Placeholder 5">
            <a:extLst>
              <a:ext uri="{FF2B5EF4-FFF2-40B4-BE49-F238E27FC236}">
                <a16:creationId xmlns="" xmlns:a16="http://schemas.microsoft.com/office/drawing/2014/main" id="{20613A77-6FA0-46D3-8E06-D597221CCF9D}"/>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 xmlns:a16="http://schemas.microsoft.com/office/drawing/2014/main" id="{C7D7A6A6-DDF5-47DC-B117-5A42737C2C39}"/>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983427555"/>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DF9BA-5354-4648-AEF2-F55D33FF3A4C}"/>
              </a:ext>
            </a:extLst>
          </p:cNvPr>
          <p:cNvSpPr>
            <a:spLocks noGrp="1"/>
          </p:cNvSpPr>
          <p:nvPr>
            <p:ph type="title"/>
          </p:nvPr>
        </p:nvSpPr>
        <p:spPr>
          <a:xfrm>
            <a:off x="837753" y="457200"/>
            <a:ext cx="3922508" cy="1600200"/>
          </a:xfrm>
          <a:prstGeom prst="rect">
            <a:avLst/>
          </a:prstGeom>
        </p:spPr>
        <p:txBody>
          <a:bodyPr lIns="87513" tIns="43762" rIns="87513" bIns="43762" anchor="b"/>
          <a:lstStyle>
            <a:lvl1pPr>
              <a:defRPr sz="3100"/>
            </a:lvl1pPr>
          </a:lstStyle>
          <a:p>
            <a:r>
              <a:rPr lang="en-US"/>
              <a:t>Click to edit Master title style</a:t>
            </a:r>
          </a:p>
        </p:txBody>
      </p:sp>
      <p:sp>
        <p:nvSpPr>
          <p:cNvPr id="3" name="Picture Placeholder 2">
            <a:extLst>
              <a:ext uri="{FF2B5EF4-FFF2-40B4-BE49-F238E27FC236}">
                <a16:creationId xmlns="" xmlns:a16="http://schemas.microsoft.com/office/drawing/2014/main" id="{2A8631F1-27FB-4815-8916-36F28E6A2DFC}"/>
              </a:ext>
            </a:extLst>
          </p:cNvPr>
          <p:cNvSpPr>
            <a:spLocks noGrp="1"/>
          </p:cNvSpPr>
          <p:nvPr>
            <p:ph type="pic" idx="1"/>
          </p:nvPr>
        </p:nvSpPr>
        <p:spPr>
          <a:xfrm>
            <a:off x="5170377" y="987470"/>
            <a:ext cx="6156930" cy="4873626"/>
          </a:xfrm>
          <a:prstGeom prst="rect">
            <a:avLst/>
          </a:prstGeom>
        </p:spPr>
        <p:txBody>
          <a:bodyPr lIns="87513" tIns="43762" rIns="87513" bIns="43762"/>
          <a:lstStyle>
            <a:lvl1pPr marL="0" indent="0">
              <a:buNone/>
              <a:defRPr sz="3100"/>
            </a:lvl1pPr>
            <a:lvl2pPr marL="437593" indent="0">
              <a:buNone/>
              <a:defRPr sz="2700"/>
            </a:lvl2pPr>
            <a:lvl3pPr marL="875184" indent="0">
              <a:buNone/>
              <a:defRPr sz="2400"/>
            </a:lvl3pPr>
            <a:lvl4pPr marL="1312775" indent="0">
              <a:buNone/>
              <a:defRPr sz="1900"/>
            </a:lvl4pPr>
            <a:lvl5pPr marL="1750359" indent="0">
              <a:buNone/>
              <a:defRPr sz="1900"/>
            </a:lvl5pPr>
            <a:lvl6pPr marL="2187954" indent="0">
              <a:buNone/>
              <a:defRPr sz="1900"/>
            </a:lvl6pPr>
            <a:lvl7pPr marL="2625543" indent="0">
              <a:buNone/>
              <a:defRPr sz="1900"/>
            </a:lvl7pPr>
            <a:lvl8pPr marL="3063136" indent="0">
              <a:buNone/>
              <a:defRPr sz="1900"/>
            </a:lvl8pPr>
            <a:lvl9pPr marL="3500731" indent="0">
              <a:buNone/>
              <a:defRPr sz="1900"/>
            </a:lvl9pPr>
          </a:lstStyle>
          <a:p>
            <a:endParaRPr lang="en-US"/>
          </a:p>
        </p:txBody>
      </p:sp>
      <p:sp>
        <p:nvSpPr>
          <p:cNvPr id="4" name="Text Placeholder 3">
            <a:extLst>
              <a:ext uri="{FF2B5EF4-FFF2-40B4-BE49-F238E27FC236}">
                <a16:creationId xmlns="" xmlns:a16="http://schemas.microsoft.com/office/drawing/2014/main" id="{A70A6B13-8A56-4B9B-9EC5-E8E77A201013}"/>
              </a:ext>
            </a:extLst>
          </p:cNvPr>
          <p:cNvSpPr>
            <a:spLocks noGrp="1"/>
          </p:cNvSpPr>
          <p:nvPr>
            <p:ph type="body" sz="half" idx="2"/>
          </p:nvPr>
        </p:nvSpPr>
        <p:spPr>
          <a:xfrm>
            <a:off x="837753" y="2057400"/>
            <a:ext cx="3922508" cy="3811588"/>
          </a:xfrm>
          <a:prstGeom prst="rect">
            <a:avLst/>
          </a:prstGeom>
        </p:spPr>
        <p:txBody>
          <a:bodyPr lIns="87513" tIns="43762" rIns="87513" bIns="43762"/>
          <a:lstStyle>
            <a:lvl1pPr marL="0" indent="0">
              <a:buNone/>
              <a:defRPr sz="1400"/>
            </a:lvl1pPr>
            <a:lvl2pPr marL="437593" indent="0">
              <a:buNone/>
              <a:defRPr sz="1400"/>
            </a:lvl2pPr>
            <a:lvl3pPr marL="875184" indent="0">
              <a:buNone/>
              <a:defRPr sz="1200"/>
            </a:lvl3pPr>
            <a:lvl4pPr marL="1312775" indent="0">
              <a:buNone/>
              <a:defRPr sz="800"/>
            </a:lvl4pPr>
            <a:lvl5pPr marL="1750359" indent="0">
              <a:buNone/>
              <a:defRPr sz="800"/>
            </a:lvl5pPr>
            <a:lvl6pPr marL="2187954" indent="0">
              <a:buNone/>
              <a:defRPr sz="800"/>
            </a:lvl6pPr>
            <a:lvl7pPr marL="2625543" indent="0">
              <a:buNone/>
              <a:defRPr sz="800"/>
            </a:lvl7pPr>
            <a:lvl8pPr marL="3063136" indent="0">
              <a:buNone/>
              <a:defRPr sz="800"/>
            </a:lvl8pPr>
            <a:lvl9pPr marL="3500731"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5B46E71-127F-4719-8E52-48AD557F5E83}"/>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6" name="Footer Placeholder 5">
            <a:extLst>
              <a:ext uri="{FF2B5EF4-FFF2-40B4-BE49-F238E27FC236}">
                <a16:creationId xmlns="" xmlns:a16="http://schemas.microsoft.com/office/drawing/2014/main" id="{1D351EAA-711E-4416-9605-D04FC58FFD3D}"/>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 xmlns:a16="http://schemas.microsoft.com/office/drawing/2014/main" id="{4FFC916C-12CA-482E-AE87-A4C553B9973D}"/>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55933952"/>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BCE8E-CF7F-4DBA-BE65-F196363C1B6B}"/>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Vertical Text Placeholder 2">
            <a:extLst>
              <a:ext uri="{FF2B5EF4-FFF2-40B4-BE49-F238E27FC236}">
                <a16:creationId xmlns="" xmlns:a16="http://schemas.microsoft.com/office/drawing/2014/main" id="{E6F3F695-B048-4CF0-B324-7B04CC0CFFF5}"/>
              </a:ext>
            </a:extLst>
          </p:cNvPr>
          <p:cNvSpPr>
            <a:spLocks noGrp="1"/>
          </p:cNvSpPr>
          <p:nvPr>
            <p:ph type="body" orient="vert" idx="1"/>
          </p:nvPr>
        </p:nvSpPr>
        <p:spPr>
          <a:xfrm>
            <a:off x="836127" y="1825627"/>
            <a:ext cx="10489585" cy="4351338"/>
          </a:xfrm>
          <a:prstGeom prst="rect">
            <a:avLst/>
          </a:prstGeom>
        </p:spPr>
        <p:txBody>
          <a:bodyPr vert="eaVert"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118889-BA45-4B67-8AB4-4C78520B6D6E}"/>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5" name="Footer Placeholder 4">
            <a:extLst>
              <a:ext uri="{FF2B5EF4-FFF2-40B4-BE49-F238E27FC236}">
                <a16:creationId xmlns="" xmlns:a16="http://schemas.microsoft.com/office/drawing/2014/main" id="{DA19368F-7D28-4288-871F-7F433EB4E24B}"/>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 xmlns:a16="http://schemas.microsoft.com/office/drawing/2014/main" id="{973C8175-8437-4955-85AE-5832E2097A89}"/>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059785695"/>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8ABFBA-0372-43FB-8256-380C8121804A}"/>
              </a:ext>
            </a:extLst>
          </p:cNvPr>
          <p:cNvSpPr>
            <a:spLocks noGrp="1"/>
          </p:cNvSpPr>
          <p:nvPr>
            <p:ph type="title" orient="vert"/>
          </p:nvPr>
        </p:nvSpPr>
        <p:spPr>
          <a:xfrm>
            <a:off x="8703331" y="365141"/>
            <a:ext cx="2622397" cy="5811839"/>
          </a:xfrm>
          <a:prstGeom prst="rect">
            <a:avLst/>
          </a:prstGeom>
        </p:spPr>
        <p:txBody>
          <a:bodyPr vert="eaVert" lIns="87513" tIns="43762" rIns="87513" bIns="43762"/>
          <a:lstStyle/>
          <a:p>
            <a:r>
              <a:rPr lang="en-US"/>
              <a:t>Click to edit Master title style</a:t>
            </a:r>
          </a:p>
        </p:txBody>
      </p:sp>
      <p:sp>
        <p:nvSpPr>
          <p:cNvPr id="3" name="Vertical Text Placeholder 2">
            <a:extLst>
              <a:ext uri="{FF2B5EF4-FFF2-40B4-BE49-F238E27FC236}">
                <a16:creationId xmlns="" xmlns:a16="http://schemas.microsoft.com/office/drawing/2014/main" id="{E7C1EA19-A12C-4C06-B1A0-CC7064F315DD}"/>
              </a:ext>
            </a:extLst>
          </p:cNvPr>
          <p:cNvSpPr>
            <a:spLocks noGrp="1"/>
          </p:cNvSpPr>
          <p:nvPr>
            <p:ph type="body" orient="vert" idx="1"/>
          </p:nvPr>
        </p:nvSpPr>
        <p:spPr>
          <a:xfrm>
            <a:off x="836175" y="365141"/>
            <a:ext cx="7715166" cy="5811839"/>
          </a:xfrm>
          <a:prstGeom prst="rect">
            <a:avLst/>
          </a:prstGeom>
        </p:spPr>
        <p:txBody>
          <a:bodyPr vert="eaVert"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E2FA2C-87D9-4ECF-A8A7-EF2042A49AB8}"/>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3/14/2022</a:t>
            </a:fld>
            <a:endParaRPr lang="en-US" sz="1700">
              <a:solidFill>
                <a:prstClr val="black"/>
              </a:solidFill>
            </a:endParaRPr>
          </a:p>
        </p:txBody>
      </p:sp>
      <p:sp>
        <p:nvSpPr>
          <p:cNvPr id="5" name="Footer Placeholder 4">
            <a:extLst>
              <a:ext uri="{FF2B5EF4-FFF2-40B4-BE49-F238E27FC236}">
                <a16:creationId xmlns="" xmlns:a16="http://schemas.microsoft.com/office/drawing/2014/main" id="{8E232BCA-4A51-4842-8715-493F67EC3CBC}"/>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 xmlns:a16="http://schemas.microsoft.com/office/drawing/2014/main" id="{06D33D62-6FE4-4972-99F2-7D845F5F3B85}"/>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689591550"/>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64" y="600217"/>
            <a:ext cx="8469395" cy="5454399"/>
          </a:xfrm>
          <a:prstGeom prst="rect">
            <a:avLst/>
          </a:prstGeom>
        </p:spPr>
        <p:txBody>
          <a:bodyPr spcFirstLastPara="1" wrap="square" lIns="87502" tIns="87502" rIns="87502" bIns="87502" anchor="ctr" anchorCtr="0">
            <a:noAutofit/>
          </a:bodyPr>
          <a:lstStyle>
            <a:lvl1pPr lvl="0">
              <a:spcBef>
                <a:spcPts val="0"/>
              </a:spcBef>
              <a:spcAft>
                <a:spcPts val="0"/>
              </a:spcAft>
              <a:buSzPts val="4800"/>
              <a:buNone/>
              <a:defRPr sz="6100"/>
            </a:lvl1pPr>
            <a:lvl2pPr lvl="1">
              <a:spcBef>
                <a:spcPts val="0"/>
              </a:spcBef>
              <a:spcAft>
                <a:spcPts val="0"/>
              </a:spcAft>
              <a:buSzPts val="4800"/>
              <a:buNone/>
              <a:defRPr sz="6100"/>
            </a:lvl2pPr>
            <a:lvl3pPr lvl="2">
              <a:spcBef>
                <a:spcPts val="0"/>
              </a:spcBef>
              <a:spcAft>
                <a:spcPts val="0"/>
              </a:spcAft>
              <a:buSzPts val="4800"/>
              <a:buNone/>
              <a:defRPr sz="6100"/>
            </a:lvl3pPr>
            <a:lvl4pPr lvl="3">
              <a:spcBef>
                <a:spcPts val="0"/>
              </a:spcBef>
              <a:spcAft>
                <a:spcPts val="0"/>
              </a:spcAft>
              <a:buSzPts val="4800"/>
              <a:buNone/>
              <a:defRPr sz="6100"/>
            </a:lvl4pPr>
            <a:lvl5pPr lvl="4">
              <a:spcBef>
                <a:spcPts val="0"/>
              </a:spcBef>
              <a:spcAft>
                <a:spcPts val="0"/>
              </a:spcAft>
              <a:buSzPts val="4800"/>
              <a:buNone/>
              <a:defRPr sz="6100"/>
            </a:lvl5pPr>
            <a:lvl6pPr lvl="5">
              <a:spcBef>
                <a:spcPts val="0"/>
              </a:spcBef>
              <a:spcAft>
                <a:spcPts val="0"/>
              </a:spcAft>
              <a:buSzPts val="4800"/>
              <a:buNone/>
              <a:defRPr sz="6100"/>
            </a:lvl6pPr>
            <a:lvl7pPr lvl="6">
              <a:spcBef>
                <a:spcPts val="0"/>
              </a:spcBef>
              <a:spcAft>
                <a:spcPts val="0"/>
              </a:spcAft>
              <a:buSzPts val="4800"/>
              <a:buNone/>
              <a:defRPr sz="6100"/>
            </a:lvl7pPr>
            <a:lvl8pPr lvl="7">
              <a:spcBef>
                <a:spcPts val="0"/>
              </a:spcBef>
              <a:spcAft>
                <a:spcPts val="0"/>
              </a:spcAft>
              <a:buSzPts val="4800"/>
              <a:buNone/>
              <a:defRPr sz="6100"/>
            </a:lvl8pPr>
            <a:lvl9pPr lvl="8">
              <a:spcBef>
                <a:spcPts val="0"/>
              </a:spcBef>
              <a:spcAft>
                <a:spcPts val="0"/>
              </a:spcAft>
              <a:buSzPts val="4800"/>
              <a:buNone/>
              <a:defRPr sz="6100"/>
            </a:lvl9pPr>
          </a:lstStyle>
          <a:p>
            <a:endParaRPr/>
          </a:p>
        </p:txBody>
      </p:sp>
      <p:sp>
        <p:nvSpPr>
          <p:cNvPr id="34" name="Google Shape;34;p8"/>
          <p:cNvSpPr txBox="1">
            <a:spLocks noGrp="1"/>
          </p:cNvSpPr>
          <p:nvPr>
            <p:ph type="sldNum" idx="12"/>
          </p:nvPr>
        </p:nvSpPr>
        <p:spPr>
          <a:xfrm>
            <a:off x="11268666" y="6217639"/>
            <a:ext cx="729790" cy="524800"/>
          </a:xfrm>
          <a:prstGeom prst="rect">
            <a:avLst/>
          </a:prstGeom>
        </p:spPr>
        <p:txBody>
          <a:bodyPr spcFirstLastPara="1" wrap="square" lIns="87502" tIns="87502" rIns="87502" bIns="875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875184"/>
            <a:fld id="{00000000-1234-1234-1234-123412341234}" type="slidenum">
              <a:rPr lang="en-GB" sz="1700" smtClean="0">
                <a:solidFill>
                  <a:prstClr val="black"/>
                </a:solidFill>
              </a:rPr>
              <a:pPr defTabSz="875184"/>
              <a:t>‹#›</a:t>
            </a:fld>
            <a:endParaRPr lang="en-GB" sz="1700">
              <a:solidFill>
                <a:prstClr val="black"/>
              </a:solidFill>
            </a:endParaRPr>
          </a:p>
        </p:txBody>
      </p:sp>
    </p:spTree>
    <p:extLst>
      <p:ext uri="{BB962C8B-B14F-4D97-AF65-F5344CB8AC3E}">
        <p14:creationId xmlns:p14="http://schemas.microsoft.com/office/powerpoint/2010/main" val="481553918"/>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3412925691"/>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80078215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0171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307433120"/>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2304590687"/>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2752217690"/>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517937143"/>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2998115099"/>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2764420325"/>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85917121"/>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3317715248"/>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 y="9"/>
            <a:ext cx="12161837" cy="6858000"/>
          </a:xfrm>
          <a:prstGeom prst="rect">
            <a:avLst/>
          </a:prstGeom>
        </p:spPr>
      </p:pic>
    </p:spTree>
    <p:extLst>
      <p:ext uri="{BB962C8B-B14F-4D97-AF65-F5344CB8AC3E}">
        <p14:creationId xmlns:p14="http://schemas.microsoft.com/office/powerpoint/2010/main" val="1616080648"/>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388938097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8030" y="457200"/>
            <a:ext cx="39225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70367" y="988079"/>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8030" y="2057400"/>
            <a:ext cx="3922509" cy="3811588"/>
          </a:xfrm>
        </p:spPr>
        <p:txBody>
          <a:bodyPr/>
          <a:lstStyle>
            <a:lvl1pPr marL="0" indent="0">
              <a:buNone/>
              <a:defRPr sz="1600"/>
            </a:lvl1pPr>
            <a:lvl2pPr marL="456431" indent="0">
              <a:buNone/>
              <a:defRPr sz="1400"/>
            </a:lvl2pPr>
            <a:lvl3pPr marL="912849" indent="0">
              <a:buNone/>
              <a:defRPr sz="1200"/>
            </a:lvl3pPr>
            <a:lvl4pPr marL="1369270" indent="0">
              <a:buNone/>
              <a:defRPr sz="1000"/>
            </a:lvl4pPr>
            <a:lvl5pPr marL="1825696" indent="0">
              <a:buNone/>
              <a:defRPr sz="1000"/>
            </a:lvl5pPr>
            <a:lvl6pPr marL="2282120" indent="0">
              <a:buNone/>
              <a:defRPr sz="1000"/>
            </a:lvl6pPr>
            <a:lvl7pPr marL="2738545" indent="0">
              <a:buNone/>
              <a:defRPr sz="1000"/>
            </a:lvl7pPr>
            <a:lvl8pPr marL="3194967"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09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3169091680"/>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4175419318"/>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2048788616"/>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1727840401"/>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32427528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299878317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30541661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215423195"/>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705795943"/>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16761" y="-836611"/>
            <a:ext cx="13281422"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67480" y="6021405"/>
            <a:ext cx="2394362" cy="958851"/>
          </a:xfrm>
          <a:prstGeom prst="rect">
            <a:avLst/>
          </a:prstGeom>
          <a:noFill/>
          <a:ln w="9525">
            <a:noFill/>
          </a:ln>
        </p:spPr>
      </p:pic>
    </p:spTree>
    <p:extLst>
      <p:ext uri="{BB962C8B-B14F-4D97-AF65-F5344CB8AC3E}">
        <p14:creationId xmlns:p14="http://schemas.microsoft.com/office/powerpoint/2010/main" val="20152927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8030" y="457200"/>
            <a:ext cx="39225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70367" y="988079"/>
            <a:ext cx="6156930" cy="4873625"/>
          </a:xfrm>
        </p:spPr>
        <p:txBody>
          <a:bodyPr/>
          <a:lstStyle>
            <a:lvl1pPr marL="0" indent="0">
              <a:buNone/>
              <a:defRPr sz="3200"/>
            </a:lvl1pPr>
            <a:lvl2pPr marL="456431" indent="0">
              <a:buNone/>
              <a:defRPr sz="2800"/>
            </a:lvl2pPr>
            <a:lvl3pPr marL="912849" indent="0">
              <a:buNone/>
              <a:defRPr sz="2400"/>
            </a:lvl3pPr>
            <a:lvl4pPr marL="1369270" indent="0">
              <a:buNone/>
              <a:defRPr sz="2000"/>
            </a:lvl4pPr>
            <a:lvl5pPr marL="1825696" indent="0">
              <a:buNone/>
              <a:defRPr sz="2000"/>
            </a:lvl5pPr>
            <a:lvl6pPr marL="2282120" indent="0">
              <a:buNone/>
              <a:defRPr sz="2000"/>
            </a:lvl6pPr>
            <a:lvl7pPr marL="2738545" indent="0">
              <a:buNone/>
              <a:defRPr sz="2000"/>
            </a:lvl7pPr>
            <a:lvl8pPr marL="3194967" indent="0">
              <a:buNone/>
              <a:defRPr sz="2000"/>
            </a:lvl8pPr>
            <a:lvl9pPr marL="3651387" indent="0">
              <a:buNone/>
              <a:defRPr sz="20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8030" y="2057400"/>
            <a:ext cx="3922509" cy="3811588"/>
          </a:xfrm>
        </p:spPr>
        <p:txBody>
          <a:bodyPr/>
          <a:lstStyle>
            <a:lvl1pPr marL="0" indent="0">
              <a:buNone/>
              <a:defRPr sz="1600"/>
            </a:lvl1pPr>
            <a:lvl2pPr marL="456431" indent="0">
              <a:buNone/>
              <a:defRPr sz="1400"/>
            </a:lvl2pPr>
            <a:lvl3pPr marL="912849" indent="0">
              <a:buNone/>
              <a:defRPr sz="1200"/>
            </a:lvl3pPr>
            <a:lvl4pPr marL="1369270" indent="0">
              <a:buNone/>
              <a:defRPr sz="1000"/>
            </a:lvl4pPr>
            <a:lvl5pPr marL="1825696" indent="0">
              <a:buNone/>
              <a:defRPr sz="1000"/>
            </a:lvl5pPr>
            <a:lvl6pPr marL="2282120" indent="0">
              <a:buNone/>
              <a:defRPr sz="1000"/>
            </a:lvl6pPr>
            <a:lvl7pPr marL="2738545" indent="0">
              <a:buNone/>
              <a:defRPr sz="1000"/>
            </a:lvl7pPr>
            <a:lvl8pPr marL="3194967"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7208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248282322"/>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466508526"/>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242519746"/>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818804077"/>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19013303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907426"/>
      </p:ext>
    </p:extLst>
  </p:cSld>
  <p:clrMapOvr>
    <a:masterClrMapping/>
  </p:clrMapOvr>
  <p:transition spd="slow"/>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058414090"/>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2342280690"/>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720030738"/>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3/14/2022</a:t>
            </a:fld>
            <a:endParaRPr lang="en-US" sz="17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22835150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5.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theme" Target="../theme/theme3.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63" Type="http://schemas.openxmlformats.org/officeDocument/2006/relationships/image" Target="../media/image13.png"/><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61" Type="http://schemas.openxmlformats.org/officeDocument/2006/relationships/slideLayout" Target="../slideLayouts/slideLayout116.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slideLayout" Target="../slideLayouts/slideLayout11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image" Target="../media/image16.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theme" Target="../theme/theme5.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image" Target="../media/image16.PNG"/><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theme" Target="../theme/theme6.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ags" Target="../tags/tag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theme" Target="../theme/theme7.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5" Type="http://schemas.openxmlformats.org/officeDocument/2006/relationships/slideLayout" Target="../slideLayouts/slideLayout193.xml"/><Relationship Id="rId10" Type="http://schemas.openxmlformats.org/officeDocument/2006/relationships/theme" Target="../theme/theme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8C345F-7563-41A1-BDC7-1DC7F96CBB4D}"/>
              </a:ext>
            </a:extLst>
          </p:cNvPr>
          <p:cNvSpPr>
            <a:spLocks noGrp="1"/>
          </p:cNvSpPr>
          <p:nvPr>
            <p:ph type="title"/>
          </p:nvPr>
        </p:nvSpPr>
        <p:spPr>
          <a:xfrm>
            <a:off x="836142" y="365129"/>
            <a:ext cx="10489585" cy="1325563"/>
          </a:xfrm>
          <a:prstGeom prst="rect">
            <a:avLst/>
          </a:prstGeom>
        </p:spPr>
        <p:txBody>
          <a:bodyPr vert="horz" lIns="91286" tIns="45644" rIns="91286" bIns="4564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C960DE-6759-4AFA-8E5D-8B394C1DEFE1}"/>
              </a:ext>
            </a:extLst>
          </p:cNvPr>
          <p:cNvSpPr>
            <a:spLocks noGrp="1"/>
          </p:cNvSpPr>
          <p:nvPr>
            <p:ph type="body" idx="1"/>
          </p:nvPr>
        </p:nvSpPr>
        <p:spPr>
          <a:xfrm>
            <a:off x="836142" y="1825625"/>
            <a:ext cx="10489585" cy="4351338"/>
          </a:xfrm>
          <a:prstGeom prst="rect">
            <a:avLst/>
          </a:prstGeom>
        </p:spPr>
        <p:txBody>
          <a:bodyPr vert="horz" lIns="91286" tIns="45644" rIns="91286" bIns="45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0891B-4EC0-41E6-8DF8-447521D749FA}"/>
              </a:ext>
            </a:extLst>
          </p:cNvPr>
          <p:cNvSpPr>
            <a:spLocks noGrp="1"/>
          </p:cNvSpPr>
          <p:nvPr>
            <p:ph type="dt" sz="half" idx="2"/>
          </p:nvPr>
        </p:nvSpPr>
        <p:spPr>
          <a:xfrm>
            <a:off x="836126" y="6356990"/>
            <a:ext cx="2736414" cy="365125"/>
          </a:xfrm>
          <a:prstGeom prst="rect">
            <a:avLst/>
          </a:prstGeom>
        </p:spPr>
        <p:txBody>
          <a:bodyPr vert="horz" lIns="91286" tIns="45644" rIns="91286" bIns="45644" rtlCol="0" anchor="ctr"/>
          <a:lstStyle>
            <a:lvl1pPr algn="l">
              <a:defRPr sz="1200">
                <a:solidFill>
                  <a:schemeClr val="tx1">
                    <a:tint val="75000"/>
                  </a:schemeClr>
                </a:solidFill>
              </a:defRPr>
            </a:lvl1pPr>
          </a:lstStyle>
          <a:p>
            <a:pPr defTabSz="912849"/>
            <a:fld id="{117B3AC9-6F66-442D-8A61-F06030142A82}" type="datetimeFigureOut">
              <a:rPr lang="en-US" smtClean="0">
                <a:solidFill>
                  <a:prstClr val="black">
                    <a:tint val="75000"/>
                  </a:prstClr>
                </a:solidFill>
              </a:rPr>
              <a:pPr defTabSz="912849"/>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0F496E-6E33-49FD-924D-613E2CF5879F}"/>
              </a:ext>
            </a:extLst>
          </p:cNvPr>
          <p:cNvSpPr>
            <a:spLocks noGrp="1"/>
          </p:cNvSpPr>
          <p:nvPr>
            <p:ph type="ftr" sz="quarter" idx="3"/>
          </p:nvPr>
        </p:nvSpPr>
        <p:spPr>
          <a:xfrm>
            <a:off x="4028609" y="6356990"/>
            <a:ext cx="4104620" cy="365125"/>
          </a:xfrm>
          <a:prstGeom prst="rect">
            <a:avLst/>
          </a:prstGeom>
        </p:spPr>
        <p:txBody>
          <a:bodyPr vert="horz" lIns="91286" tIns="45644" rIns="91286" bIns="45644" rtlCol="0" anchor="ctr"/>
          <a:lstStyle>
            <a:lvl1pPr algn="ctr">
              <a:defRPr sz="1200">
                <a:solidFill>
                  <a:schemeClr val="tx1">
                    <a:tint val="75000"/>
                  </a:schemeClr>
                </a:solidFill>
              </a:defRPr>
            </a:lvl1pPr>
          </a:lstStyle>
          <a:p>
            <a:pPr defTabSz="91284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C9ABD8-50DA-44B4-814A-DCBA7CC78EE9}"/>
              </a:ext>
            </a:extLst>
          </p:cNvPr>
          <p:cNvSpPr>
            <a:spLocks noGrp="1"/>
          </p:cNvSpPr>
          <p:nvPr>
            <p:ph type="sldNum" sz="quarter" idx="4"/>
          </p:nvPr>
        </p:nvSpPr>
        <p:spPr>
          <a:xfrm>
            <a:off x="8589300" y="6356990"/>
            <a:ext cx="2736414" cy="365125"/>
          </a:xfrm>
          <a:prstGeom prst="rect">
            <a:avLst/>
          </a:prstGeom>
        </p:spPr>
        <p:txBody>
          <a:bodyPr vert="horz" lIns="91286" tIns="45644" rIns="91286" bIns="45644" rtlCol="0" anchor="ctr"/>
          <a:lstStyle>
            <a:lvl1pPr algn="r">
              <a:defRPr sz="1200">
                <a:solidFill>
                  <a:schemeClr val="tx1">
                    <a:tint val="75000"/>
                  </a:schemeClr>
                </a:solidFill>
              </a:defRPr>
            </a:lvl1pPr>
          </a:lstStyle>
          <a:p>
            <a:pPr defTabSz="912849"/>
            <a:fld id="{36F16E06-0DD9-48EC-8D3A-7CC625600D6C}" type="slidenum">
              <a:rPr lang="en-US" smtClean="0">
                <a:solidFill>
                  <a:prstClr val="black">
                    <a:tint val="75000"/>
                  </a:prstClr>
                </a:solidFill>
              </a:rPr>
              <a:pPr defTabSz="912849"/>
              <a:t>‹#›</a:t>
            </a:fld>
            <a:endParaRPr lang="en-US">
              <a:solidFill>
                <a:prstClr val="black">
                  <a:tint val="75000"/>
                </a:prstClr>
              </a:solidFill>
            </a:endParaRPr>
          </a:p>
        </p:txBody>
      </p:sp>
      <p:pic>
        <p:nvPicPr>
          <p:cNvPr id="8" name="Picture 7"/>
          <p:cNvPicPr>
            <a:picLocks noChangeAspect="1"/>
          </p:cNvPicPr>
          <p:nvPr userDrawn="1"/>
        </p:nvPicPr>
        <p:blipFill>
          <a:blip r:embed="rId43"/>
          <a:stretch>
            <a:fillRect/>
          </a:stretch>
        </p:blipFill>
        <p:spPr>
          <a:xfrm>
            <a:off x="0" y="0"/>
            <a:ext cx="12257012" cy="6858000"/>
          </a:xfrm>
          <a:prstGeom prst="rect">
            <a:avLst/>
          </a:prstGeom>
          <a:solidFill>
            <a:schemeClr val="accent2">
              <a:lumMod val="20000"/>
              <a:lumOff val="80000"/>
            </a:schemeClr>
          </a:solidFill>
        </p:spPr>
      </p:pic>
    </p:spTree>
    <p:extLst>
      <p:ext uri="{BB962C8B-B14F-4D97-AF65-F5344CB8AC3E}">
        <p14:creationId xmlns:p14="http://schemas.microsoft.com/office/powerpoint/2010/main" val="103581141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61" r:id="rId18"/>
    <p:sldLayoutId id="2147483775" r:id="rId19"/>
    <p:sldLayoutId id="2147483776" r:id="rId20"/>
    <p:sldLayoutId id="2147483777" r:id="rId21"/>
    <p:sldLayoutId id="2147483778" r:id="rId22"/>
    <p:sldLayoutId id="2147483779" r:id="rId23"/>
    <p:sldLayoutId id="2147483756" r:id="rId24"/>
    <p:sldLayoutId id="2147483757" r:id="rId25"/>
    <p:sldLayoutId id="2147483758" r:id="rId26"/>
    <p:sldLayoutId id="2147483759" r:id="rId27"/>
    <p:sldLayoutId id="2147483760" r:id="rId28"/>
    <p:sldLayoutId id="2147483711" r:id="rId29"/>
    <p:sldLayoutId id="2147483712" r:id="rId30"/>
    <p:sldLayoutId id="2147483713" r:id="rId31"/>
    <p:sldLayoutId id="2147483714" r:id="rId32"/>
    <p:sldLayoutId id="2147483715" r:id="rId33"/>
    <p:sldLayoutId id="2147484079" r:id="rId34"/>
    <p:sldLayoutId id="2147484186" r:id="rId35"/>
    <p:sldLayoutId id="2147484259" r:id="rId36"/>
    <p:sldLayoutId id="2147484254" r:id="rId37"/>
    <p:sldLayoutId id="2147484255" r:id="rId38"/>
    <p:sldLayoutId id="2147484256" r:id="rId39"/>
    <p:sldLayoutId id="2147484257" r:id="rId40"/>
    <p:sldLayoutId id="2147484258" r:id="rId4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28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4" indent="-228214" algn="l" defTabSz="9128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4" indent="-228214" algn="l" defTabSz="9128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64" indent="-228214" algn="l" defTabSz="9128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83"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908"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333"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755"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182"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604"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49" rtl="0" eaLnBrk="1" latinLnBrk="0" hangingPunct="1">
        <a:defRPr sz="1800" kern="1200">
          <a:solidFill>
            <a:schemeClr val="tx1"/>
          </a:solidFill>
          <a:latin typeface="+mn-lt"/>
          <a:ea typeface="+mn-ea"/>
          <a:cs typeface="+mn-cs"/>
        </a:defRPr>
      </a:lvl1pPr>
      <a:lvl2pPr marL="456431" algn="l" defTabSz="912849" rtl="0" eaLnBrk="1" latinLnBrk="0" hangingPunct="1">
        <a:defRPr sz="1800" kern="1200">
          <a:solidFill>
            <a:schemeClr val="tx1"/>
          </a:solidFill>
          <a:latin typeface="+mn-lt"/>
          <a:ea typeface="+mn-ea"/>
          <a:cs typeface="+mn-cs"/>
        </a:defRPr>
      </a:lvl2pPr>
      <a:lvl3pPr marL="912849" algn="l" defTabSz="912849" rtl="0" eaLnBrk="1" latinLnBrk="0" hangingPunct="1">
        <a:defRPr sz="1800" kern="1200">
          <a:solidFill>
            <a:schemeClr val="tx1"/>
          </a:solidFill>
          <a:latin typeface="+mn-lt"/>
          <a:ea typeface="+mn-ea"/>
          <a:cs typeface="+mn-cs"/>
        </a:defRPr>
      </a:lvl3pPr>
      <a:lvl4pPr marL="1369270" algn="l" defTabSz="912849" rtl="0" eaLnBrk="1" latinLnBrk="0" hangingPunct="1">
        <a:defRPr sz="1800" kern="1200">
          <a:solidFill>
            <a:schemeClr val="tx1"/>
          </a:solidFill>
          <a:latin typeface="+mn-lt"/>
          <a:ea typeface="+mn-ea"/>
          <a:cs typeface="+mn-cs"/>
        </a:defRPr>
      </a:lvl4pPr>
      <a:lvl5pPr marL="1825696" algn="l" defTabSz="912849" rtl="0" eaLnBrk="1" latinLnBrk="0" hangingPunct="1">
        <a:defRPr sz="1800" kern="1200">
          <a:solidFill>
            <a:schemeClr val="tx1"/>
          </a:solidFill>
          <a:latin typeface="+mn-lt"/>
          <a:ea typeface="+mn-ea"/>
          <a:cs typeface="+mn-cs"/>
        </a:defRPr>
      </a:lvl5pPr>
      <a:lvl6pPr marL="2282120" algn="l" defTabSz="912849" rtl="0" eaLnBrk="1" latinLnBrk="0" hangingPunct="1">
        <a:defRPr sz="1800" kern="1200">
          <a:solidFill>
            <a:schemeClr val="tx1"/>
          </a:solidFill>
          <a:latin typeface="+mn-lt"/>
          <a:ea typeface="+mn-ea"/>
          <a:cs typeface="+mn-cs"/>
        </a:defRPr>
      </a:lvl6pPr>
      <a:lvl7pPr marL="2738545" algn="l" defTabSz="912849" rtl="0" eaLnBrk="1" latinLnBrk="0" hangingPunct="1">
        <a:defRPr sz="1800" kern="1200">
          <a:solidFill>
            <a:schemeClr val="tx1"/>
          </a:solidFill>
          <a:latin typeface="+mn-lt"/>
          <a:ea typeface="+mn-ea"/>
          <a:cs typeface="+mn-cs"/>
        </a:defRPr>
      </a:lvl7pPr>
      <a:lvl8pPr marL="3194967" algn="l" defTabSz="912849" rtl="0" eaLnBrk="1" latinLnBrk="0" hangingPunct="1">
        <a:defRPr sz="1800" kern="1200">
          <a:solidFill>
            <a:schemeClr val="tx1"/>
          </a:solidFill>
          <a:latin typeface="+mn-lt"/>
          <a:ea typeface="+mn-ea"/>
          <a:cs typeface="+mn-cs"/>
        </a:defRPr>
      </a:lvl8pPr>
      <a:lvl9pPr marL="3651387" algn="l" defTabSz="91284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13" y="274638"/>
            <a:ext cx="10945812" cy="114300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13" y="1600206"/>
            <a:ext cx="10945812" cy="4525963"/>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13" y="6356358"/>
            <a:ext cx="283845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4384EF90-0C74-4FE4-A71E-C96DCFD7CF23}" type="datetimeFigureOut">
              <a:rPr lang="en-US" smtClean="0"/>
              <a:t>3/14/2022</a:t>
            </a:fld>
            <a:endParaRPr lang="en-US"/>
          </a:p>
        </p:txBody>
      </p:sp>
      <p:sp>
        <p:nvSpPr>
          <p:cNvPr id="5" name="Footer Placeholder 4"/>
          <p:cNvSpPr>
            <a:spLocks noGrp="1"/>
          </p:cNvSpPr>
          <p:nvPr>
            <p:ph type="ftr" sz="quarter" idx="3"/>
          </p:nvPr>
        </p:nvSpPr>
        <p:spPr>
          <a:xfrm>
            <a:off x="4156080" y="6356358"/>
            <a:ext cx="3849688"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376" y="6356358"/>
            <a:ext cx="283845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DF9B67CE-55F8-49D6-BD74-32A20F78683B}" type="slidenum">
              <a:rPr lang="en-US" smtClean="0"/>
              <a:t>‹#›</a:t>
            </a:fld>
            <a:endParaRPr lang="en-US"/>
          </a:p>
        </p:txBody>
      </p:sp>
    </p:spTree>
    <p:extLst>
      <p:ext uri="{BB962C8B-B14F-4D97-AF65-F5344CB8AC3E}">
        <p14:creationId xmlns:p14="http://schemas.microsoft.com/office/powerpoint/2010/main" val="179217719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defTabSz="914365"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2" indent="-285740" algn="l" defTabSz="9143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6" indent="-228590" algn="l" defTabSz="9143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8"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1"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4"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6"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8"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52"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8" algn="l" defTabSz="914365" rtl="0" eaLnBrk="1" latinLnBrk="0" hangingPunct="1">
        <a:defRPr sz="1800" kern="1200">
          <a:solidFill>
            <a:schemeClr val="tx1"/>
          </a:solidFill>
          <a:latin typeface="+mn-lt"/>
          <a:ea typeface="+mn-ea"/>
          <a:cs typeface="+mn-cs"/>
        </a:defRPr>
      </a:lvl4pPr>
      <a:lvl5pPr marL="1828730" algn="l" defTabSz="914365" rtl="0" eaLnBrk="1" latinLnBrk="0" hangingPunct="1">
        <a:defRPr sz="1800" kern="1200">
          <a:solidFill>
            <a:schemeClr val="tx1"/>
          </a:solidFill>
          <a:latin typeface="+mn-lt"/>
          <a:ea typeface="+mn-ea"/>
          <a:cs typeface="+mn-cs"/>
        </a:defRPr>
      </a:lvl5pPr>
      <a:lvl6pPr marL="2285913"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7" algn="l" defTabSz="914365" rtl="0" eaLnBrk="1" latinLnBrk="0" hangingPunct="1">
        <a:defRPr sz="1800" kern="1200">
          <a:solidFill>
            <a:schemeClr val="tx1"/>
          </a:solidFill>
          <a:latin typeface="+mn-lt"/>
          <a:ea typeface="+mn-ea"/>
          <a:cs typeface="+mn-cs"/>
        </a:defRPr>
      </a:lvl8pPr>
      <a:lvl9pPr marL="3657459" algn="l" defTabSz="9143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48C3D58-D6AC-4AEE-87B3-C3749A634C2C}"/>
              </a:ext>
            </a:extLst>
          </p:cNvPr>
          <p:cNvPicPr>
            <a:picLocks noChangeAspect="1"/>
          </p:cNvPicPr>
          <p:nvPr userDrawn="1"/>
        </p:nvPicPr>
        <p:blipFill>
          <a:blip r:embed="rId5"/>
          <a:stretch>
            <a:fillRect/>
          </a:stretch>
        </p:blipFill>
        <p:spPr>
          <a:xfrm>
            <a:off x="0" y="11"/>
            <a:ext cx="12161838" cy="6857999"/>
          </a:xfrm>
          <a:prstGeom prst="rect">
            <a:avLst/>
          </a:prstGeom>
        </p:spPr>
      </p:pic>
      <p:sp>
        <p:nvSpPr>
          <p:cNvPr id="12" name="矩形 11">
            <a:extLst>
              <a:ext uri="{FF2B5EF4-FFF2-40B4-BE49-F238E27FC236}">
                <a16:creationId xmlns="" xmlns:a16="http://schemas.microsoft.com/office/drawing/2014/main" id="{7A2949BC-1927-4A0B-A47A-5AB7F74D9DE5}"/>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
        <p:nvSpPr>
          <p:cNvPr id="2" name="文本框 1"/>
          <p:cNvSpPr txBox="1"/>
          <p:nvPr userDrawn="1"/>
        </p:nvSpPr>
        <p:spPr>
          <a:xfrm>
            <a:off x="4307318" y="2971800"/>
            <a:ext cx="3547203" cy="230828"/>
          </a:xfrm>
          <a:prstGeom prst="rect">
            <a:avLst/>
          </a:prstGeom>
          <a:noFill/>
        </p:spPr>
        <p:txBody>
          <a:bodyPr wrap="square" lIns="91436" tIns="45718" rIns="91436" bIns="45718" rtlCol="0">
            <a:spAutoFit/>
          </a:bodyPr>
          <a:lstStyle/>
          <a:p>
            <a:pPr defTabSz="457182"/>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182"/>
            <a:r>
              <a:rPr lang="en-US" altLang="zh-CN" sz="600" dirty="0">
                <a:solidFill>
                  <a:srgbClr val="FFFFFF">
                    <a:alpha val="0"/>
                  </a:srgbClr>
                </a:solidFill>
                <a:latin typeface="微软雅黑" panose="020B0503020204020204" pitchFamily="34" charset="-122"/>
                <a:sym typeface="+mn-ea"/>
              </a:rPr>
              <a:t>ibaotu.com</a:t>
            </a:r>
          </a:p>
        </p:txBody>
      </p:sp>
      <p:pic>
        <p:nvPicPr>
          <p:cNvPr id="4" name="图片 3">
            <a:extLst>
              <a:ext uri="{FF2B5EF4-FFF2-40B4-BE49-F238E27FC236}">
                <a16:creationId xmlns=""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161" y="5342770"/>
            <a:ext cx="2818602" cy="1313098"/>
          </a:xfrm>
          <a:prstGeom prst="rect">
            <a:avLst/>
          </a:prstGeom>
        </p:spPr>
      </p:pic>
      <p:pic>
        <p:nvPicPr>
          <p:cNvPr id="5" name="图片 4">
            <a:extLst>
              <a:ext uri="{FF2B5EF4-FFF2-40B4-BE49-F238E27FC236}">
                <a16:creationId xmlns=""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45554" y="5967961"/>
            <a:ext cx="999008" cy="850776"/>
          </a:xfrm>
          <a:prstGeom prst="rect">
            <a:avLst/>
          </a:prstGeom>
        </p:spPr>
      </p:pic>
      <p:pic>
        <p:nvPicPr>
          <p:cNvPr id="6" name="图片 5">
            <a:extLst>
              <a:ext uri="{FF2B5EF4-FFF2-40B4-BE49-F238E27FC236}">
                <a16:creationId xmlns=""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40542" y="6206022"/>
            <a:ext cx="680208" cy="579279"/>
          </a:xfrm>
          <a:prstGeom prst="rect">
            <a:avLst/>
          </a:prstGeom>
        </p:spPr>
      </p:pic>
      <p:pic>
        <p:nvPicPr>
          <p:cNvPr id="7" name="图片 6">
            <a:extLst>
              <a:ext uri="{FF2B5EF4-FFF2-40B4-BE49-F238E27FC236}">
                <a16:creationId xmlns=""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83167" y="5059142"/>
            <a:ext cx="1878673" cy="1801448"/>
          </a:xfrm>
          <a:prstGeom prst="rect">
            <a:avLst/>
          </a:prstGeom>
        </p:spPr>
      </p:pic>
      <p:pic>
        <p:nvPicPr>
          <p:cNvPr id="8" name="图片 7">
            <a:extLst>
              <a:ext uri="{FF2B5EF4-FFF2-40B4-BE49-F238E27FC236}">
                <a16:creationId xmlns=""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10396" y="368670"/>
            <a:ext cx="1053971" cy="1053730"/>
          </a:xfrm>
          <a:prstGeom prst="rect">
            <a:avLst/>
          </a:prstGeom>
        </p:spPr>
      </p:pic>
      <p:pic>
        <p:nvPicPr>
          <p:cNvPr id="9" name="图片 8">
            <a:extLst>
              <a:ext uri="{FF2B5EF4-FFF2-40B4-BE49-F238E27FC236}">
                <a16:creationId xmlns=""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621578" cy="1633172"/>
          </a:xfrm>
          <a:prstGeom prst="rect">
            <a:avLst/>
          </a:prstGeom>
        </p:spPr>
      </p:pic>
      <p:pic>
        <p:nvPicPr>
          <p:cNvPr id="10" name="图片 9">
            <a:extLst>
              <a:ext uri="{FF2B5EF4-FFF2-40B4-BE49-F238E27FC236}">
                <a16:creationId xmlns=""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30"/>
            <a:ext cx="12161838" cy="229870"/>
          </a:xfrm>
          <a:prstGeom prst="rect">
            <a:avLst/>
          </a:prstGeom>
        </p:spPr>
      </p:pic>
    </p:spTree>
    <p:extLst>
      <p:ext uri="{BB962C8B-B14F-4D97-AF65-F5344CB8AC3E}">
        <p14:creationId xmlns:p14="http://schemas.microsoft.com/office/powerpoint/2010/main" val="187664575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Lst>
  <p:txStyles>
    <p:titleStyle>
      <a:lvl1pPr algn="l" defTabSz="9143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4" indent="-228590" algn="l" defTabSz="9143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6" indent="-228590" algn="l" defTabSz="9143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8"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21"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04"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6"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8"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52"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8" algn="l" defTabSz="914365" rtl="0" eaLnBrk="1" latinLnBrk="0" hangingPunct="1">
        <a:defRPr sz="1800" kern="1200">
          <a:solidFill>
            <a:schemeClr val="tx1"/>
          </a:solidFill>
          <a:latin typeface="+mn-lt"/>
          <a:ea typeface="+mn-ea"/>
          <a:cs typeface="+mn-cs"/>
        </a:defRPr>
      </a:lvl4pPr>
      <a:lvl5pPr marL="1828730" algn="l" defTabSz="914365" rtl="0" eaLnBrk="1" latinLnBrk="0" hangingPunct="1">
        <a:defRPr sz="1800" kern="1200">
          <a:solidFill>
            <a:schemeClr val="tx1"/>
          </a:solidFill>
          <a:latin typeface="+mn-lt"/>
          <a:ea typeface="+mn-ea"/>
          <a:cs typeface="+mn-cs"/>
        </a:defRPr>
      </a:lvl5pPr>
      <a:lvl6pPr marL="2285913"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7" algn="l" defTabSz="914365" rtl="0" eaLnBrk="1" latinLnBrk="0" hangingPunct="1">
        <a:defRPr sz="1800" kern="1200">
          <a:solidFill>
            <a:schemeClr val="tx1"/>
          </a:solidFill>
          <a:latin typeface="+mn-lt"/>
          <a:ea typeface="+mn-ea"/>
          <a:cs typeface="+mn-cs"/>
        </a:defRPr>
      </a:lvl8pPr>
      <a:lvl9pPr marL="3657459" algn="l" defTabSz="91436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 y="9"/>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50946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 id="2147484101" r:id="rId21"/>
    <p:sldLayoutId id="2147484102" r:id="rId22"/>
    <p:sldLayoutId id="2147484103" r:id="rId23"/>
    <p:sldLayoutId id="2147484104" r:id="rId24"/>
    <p:sldLayoutId id="2147484105" r:id="rId25"/>
    <p:sldLayoutId id="2147484106" r:id="rId26"/>
    <p:sldLayoutId id="2147484107" r:id="rId27"/>
    <p:sldLayoutId id="2147484108" r:id="rId28"/>
    <p:sldLayoutId id="2147484109" r:id="rId29"/>
    <p:sldLayoutId id="2147484110" r:id="rId30"/>
    <p:sldLayoutId id="2147484111" r:id="rId31"/>
    <p:sldLayoutId id="2147484112" r:id="rId32"/>
    <p:sldLayoutId id="2147484113" r:id="rId33"/>
    <p:sldLayoutId id="2147484114" r:id="rId34"/>
    <p:sldLayoutId id="2147484115" r:id="rId35"/>
    <p:sldLayoutId id="2147484116" r:id="rId36"/>
    <p:sldLayoutId id="2147484117" r:id="rId37"/>
    <p:sldLayoutId id="2147484118" r:id="rId38"/>
    <p:sldLayoutId id="2147484119" r:id="rId39"/>
    <p:sldLayoutId id="2147484120" r:id="rId40"/>
    <p:sldLayoutId id="2147484121" r:id="rId41"/>
    <p:sldLayoutId id="2147484122" r:id="rId42"/>
    <p:sldLayoutId id="2147484123" r:id="rId43"/>
    <p:sldLayoutId id="2147484124" r:id="rId44"/>
    <p:sldLayoutId id="2147484125" r:id="rId45"/>
    <p:sldLayoutId id="2147484126" r:id="rId46"/>
    <p:sldLayoutId id="2147484127" r:id="rId47"/>
    <p:sldLayoutId id="2147484128" r:id="rId48"/>
    <p:sldLayoutId id="2147484129" r:id="rId49"/>
    <p:sldLayoutId id="2147484130" r:id="rId50"/>
    <p:sldLayoutId id="2147484131" r:id="rId51"/>
    <p:sldLayoutId id="2147484132" r:id="rId52"/>
    <p:sldLayoutId id="2147484133" r:id="rId53"/>
    <p:sldLayoutId id="2147484134" r:id="rId54"/>
    <p:sldLayoutId id="2147484135" r:id="rId55"/>
    <p:sldLayoutId id="2147484136" r:id="rId56"/>
    <p:sldLayoutId id="2147484137" r:id="rId57"/>
    <p:sldLayoutId id="2147484138" r:id="rId58"/>
    <p:sldLayoutId id="2147484139" r:id="rId59"/>
    <p:sldLayoutId id="2147484140" r:id="rId60"/>
    <p:sldLayoutId id="2147484141" r:id="rId61"/>
  </p:sldLayoutIdLst>
  <p:transition spd="slow"/>
  <p:txStyles>
    <p:titleStyle>
      <a:lvl1pPr algn="l" defTabSz="875184"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8799" indent="-218799" algn="l" defTabSz="875184" rtl="0" eaLnBrk="1" latinLnBrk="0" hangingPunct="1">
        <a:lnSpc>
          <a:spcPct val="90000"/>
        </a:lnSpc>
        <a:spcBef>
          <a:spcPts val="963"/>
        </a:spcBef>
        <a:buFont typeface="Arial" panose="020B0604020202020204" pitchFamily="34" charset="0"/>
        <a:buChar char="•"/>
        <a:defRPr sz="2700" kern="1200">
          <a:solidFill>
            <a:schemeClr val="tx1"/>
          </a:solidFill>
          <a:latin typeface="+mn-lt"/>
          <a:ea typeface="+mn-ea"/>
          <a:cs typeface="+mn-cs"/>
        </a:defRPr>
      </a:lvl1pPr>
      <a:lvl2pPr marL="656390" indent="-218799" algn="l" defTabSz="875184" rtl="0" eaLnBrk="1" latinLnBrk="0" hangingPunct="1">
        <a:lnSpc>
          <a:spcPct val="90000"/>
        </a:lnSpc>
        <a:spcBef>
          <a:spcPts val="481"/>
        </a:spcBef>
        <a:buFont typeface="Arial" panose="020B0604020202020204" pitchFamily="34" charset="0"/>
        <a:buChar char="•"/>
        <a:defRPr sz="2400" kern="1200">
          <a:solidFill>
            <a:schemeClr val="tx1"/>
          </a:solidFill>
          <a:latin typeface="+mn-lt"/>
          <a:ea typeface="+mn-ea"/>
          <a:cs typeface="+mn-cs"/>
        </a:defRPr>
      </a:lvl2pPr>
      <a:lvl3pPr marL="1093978" indent="-218799" algn="l" defTabSz="875184" rtl="0" eaLnBrk="1" latinLnBrk="0" hangingPunct="1">
        <a:lnSpc>
          <a:spcPct val="90000"/>
        </a:lnSpc>
        <a:spcBef>
          <a:spcPts val="481"/>
        </a:spcBef>
        <a:buFont typeface="Arial" panose="020B0604020202020204" pitchFamily="34" charset="0"/>
        <a:buChar char="•"/>
        <a:defRPr sz="1900" kern="1200">
          <a:solidFill>
            <a:schemeClr val="tx1"/>
          </a:solidFill>
          <a:latin typeface="+mn-lt"/>
          <a:ea typeface="+mn-ea"/>
          <a:cs typeface="+mn-cs"/>
        </a:defRPr>
      </a:lvl3pPr>
      <a:lvl4pPr marL="1531571"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4pPr>
      <a:lvl5pPr marL="1969167"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5pPr>
      <a:lvl6pPr marL="2406751"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6pPr>
      <a:lvl7pPr marL="2844343"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7pPr>
      <a:lvl8pPr marL="3281935"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8pPr>
      <a:lvl9pPr marL="3719527"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5184" rtl="0" eaLnBrk="1" latinLnBrk="0" hangingPunct="1">
        <a:defRPr sz="1700" kern="1200">
          <a:solidFill>
            <a:schemeClr val="tx1"/>
          </a:solidFill>
          <a:latin typeface="+mn-lt"/>
          <a:ea typeface="+mn-ea"/>
          <a:cs typeface="+mn-cs"/>
        </a:defRPr>
      </a:lvl1pPr>
      <a:lvl2pPr marL="437593" algn="l" defTabSz="875184" rtl="0" eaLnBrk="1" latinLnBrk="0" hangingPunct="1">
        <a:defRPr sz="1700" kern="1200">
          <a:solidFill>
            <a:schemeClr val="tx1"/>
          </a:solidFill>
          <a:latin typeface="+mn-lt"/>
          <a:ea typeface="+mn-ea"/>
          <a:cs typeface="+mn-cs"/>
        </a:defRPr>
      </a:lvl2pPr>
      <a:lvl3pPr marL="875184" algn="l" defTabSz="875184" rtl="0" eaLnBrk="1" latinLnBrk="0" hangingPunct="1">
        <a:defRPr sz="1700" kern="1200">
          <a:solidFill>
            <a:schemeClr val="tx1"/>
          </a:solidFill>
          <a:latin typeface="+mn-lt"/>
          <a:ea typeface="+mn-ea"/>
          <a:cs typeface="+mn-cs"/>
        </a:defRPr>
      </a:lvl3pPr>
      <a:lvl4pPr marL="1312775" algn="l" defTabSz="875184" rtl="0" eaLnBrk="1" latinLnBrk="0" hangingPunct="1">
        <a:defRPr sz="1700" kern="1200">
          <a:solidFill>
            <a:schemeClr val="tx1"/>
          </a:solidFill>
          <a:latin typeface="+mn-lt"/>
          <a:ea typeface="+mn-ea"/>
          <a:cs typeface="+mn-cs"/>
        </a:defRPr>
      </a:lvl4pPr>
      <a:lvl5pPr marL="1750359" algn="l" defTabSz="875184" rtl="0" eaLnBrk="1" latinLnBrk="0" hangingPunct="1">
        <a:defRPr sz="1700" kern="1200">
          <a:solidFill>
            <a:schemeClr val="tx1"/>
          </a:solidFill>
          <a:latin typeface="+mn-lt"/>
          <a:ea typeface="+mn-ea"/>
          <a:cs typeface="+mn-cs"/>
        </a:defRPr>
      </a:lvl5pPr>
      <a:lvl6pPr marL="2187954" algn="l" defTabSz="875184" rtl="0" eaLnBrk="1" latinLnBrk="0" hangingPunct="1">
        <a:defRPr sz="1700" kern="1200">
          <a:solidFill>
            <a:schemeClr val="tx1"/>
          </a:solidFill>
          <a:latin typeface="+mn-lt"/>
          <a:ea typeface="+mn-ea"/>
          <a:cs typeface="+mn-cs"/>
        </a:defRPr>
      </a:lvl6pPr>
      <a:lvl7pPr marL="2625543" algn="l" defTabSz="875184" rtl="0" eaLnBrk="1" latinLnBrk="0" hangingPunct="1">
        <a:defRPr sz="1700" kern="1200">
          <a:solidFill>
            <a:schemeClr val="tx1"/>
          </a:solidFill>
          <a:latin typeface="+mn-lt"/>
          <a:ea typeface="+mn-ea"/>
          <a:cs typeface="+mn-cs"/>
        </a:defRPr>
      </a:lvl7pPr>
      <a:lvl8pPr marL="3063136" algn="l" defTabSz="875184" rtl="0" eaLnBrk="1" latinLnBrk="0" hangingPunct="1">
        <a:defRPr sz="1700" kern="1200">
          <a:solidFill>
            <a:schemeClr val="tx1"/>
          </a:solidFill>
          <a:latin typeface="+mn-lt"/>
          <a:ea typeface="+mn-ea"/>
          <a:cs typeface="+mn-cs"/>
        </a:defRPr>
      </a:lvl8pPr>
      <a:lvl9pPr marL="3500731" algn="l" defTabSz="87518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37C0891B-4EC0-41E6-8DF8-447521D749FA}"/>
              </a:ext>
            </a:extLst>
          </p:cNvPr>
          <p:cNvSpPr>
            <a:spLocks noGrp="1"/>
          </p:cNvSpPr>
          <p:nvPr>
            <p:ph type="dt" sz="half" idx="2"/>
          </p:nvPr>
        </p:nvSpPr>
        <p:spPr>
          <a:xfrm>
            <a:off x="836126" y="6356519"/>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17B3AC9-6F66-442D-8A61-F06030142A82}" type="datetimeFigureOut">
              <a:rPr lang="en-US" smtClean="0">
                <a:solidFill>
                  <a:prstClr val="black">
                    <a:tint val="75000"/>
                  </a:prstClr>
                </a:solidFill>
              </a:rPr>
              <a:pPr defTabSz="914400"/>
              <a:t>3/14/2022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0F496E-6E33-49FD-924D-613E2CF5879F}"/>
              </a:ext>
            </a:extLst>
          </p:cNvPr>
          <p:cNvSpPr>
            <a:spLocks noGrp="1"/>
          </p:cNvSpPr>
          <p:nvPr>
            <p:ph type="ftr" sz="quarter" idx="3"/>
          </p:nvPr>
        </p:nvSpPr>
        <p:spPr>
          <a:xfrm>
            <a:off x="4028609" y="6356519"/>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C9ABD8-50DA-44B4-814A-DCBA7CC78EE9}"/>
              </a:ext>
            </a:extLst>
          </p:cNvPr>
          <p:cNvSpPr>
            <a:spLocks noGrp="1"/>
          </p:cNvSpPr>
          <p:nvPr>
            <p:ph type="sldNum" sz="quarter" idx="4"/>
          </p:nvPr>
        </p:nvSpPr>
        <p:spPr>
          <a:xfrm>
            <a:off x="8589298" y="6356519"/>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F16E06-0DD9-48EC-8D3A-7CC625600D6C}" type="slidenum">
              <a:rPr lang="en-US" smtClean="0">
                <a:solidFill>
                  <a:prstClr val="black">
                    <a:tint val="75000"/>
                  </a:prstClr>
                </a:solidFill>
              </a:rPr>
              <a:pPr defTabSz="914400"/>
              <a:t>‹#›</a:t>
            </a:fld>
            <a:endParaRPr lang="en-US">
              <a:solidFill>
                <a:prstClr val="black">
                  <a:tint val="75000"/>
                </a:prstClr>
              </a:solidFill>
            </a:endParaRPr>
          </a:p>
        </p:txBody>
      </p:sp>
      <p:pic>
        <p:nvPicPr>
          <p:cNvPr id="2" name="Picture 1"/>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409081167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38"/>
            <a:ext cx="10489585" cy="1325563"/>
          </a:xfrm>
          <a:prstGeom prst="rect">
            <a:avLst/>
          </a:prstGeom>
        </p:spPr>
        <p:txBody>
          <a:bodyPr vert="horz" lIns="91776" tIns="45889" rIns="91776" bIns="4588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6"/>
            <a:ext cx="10489585" cy="4351338"/>
          </a:xfrm>
          <a:prstGeom prst="rect">
            <a:avLst/>
          </a:prstGeom>
        </p:spPr>
        <p:txBody>
          <a:bodyPr vert="horz" lIns="91776" tIns="45889" rIns="91776" bIns="458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9" y="6356358"/>
            <a:ext cx="2736414" cy="365125"/>
          </a:xfrm>
          <a:prstGeom prst="rect">
            <a:avLst/>
          </a:prstGeom>
        </p:spPr>
        <p:txBody>
          <a:bodyPr vert="horz" lIns="91776" tIns="45889" rIns="91776" bIns="45889" rtlCol="0" anchor="ctr"/>
          <a:lstStyle>
            <a:lvl1pPr algn="l">
              <a:defRPr sz="1200">
                <a:solidFill>
                  <a:schemeClr val="tx1">
                    <a:tint val="75000"/>
                  </a:schemeClr>
                </a:solidFill>
              </a:defRPr>
            </a:lvl1pPr>
          </a:lstStyle>
          <a:p>
            <a:pPr defTabSz="915468"/>
            <a:fld id="{3E136594-B501-446B-A163-5277005CC6F4}" type="datetimeFigureOut">
              <a:rPr lang="en-US" smtClean="0">
                <a:solidFill>
                  <a:prstClr val="black">
                    <a:tint val="75000"/>
                  </a:prstClr>
                </a:solidFill>
              </a:rPr>
              <a:pPr defTabSz="915468"/>
              <a:t>3/14/2022</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8"/>
            <a:ext cx="4104620" cy="365125"/>
          </a:xfrm>
          <a:prstGeom prst="rect">
            <a:avLst/>
          </a:prstGeom>
        </p:spPr>
        <p:txBody>
          <a:bodyPr vert="horz" lIns="91776" tIns="45889" rIns="91776" bIns="45889" rtlCol="0" anchor="ctr"/>
          <a:lstStyle>
            <a:lvl1pPr algn="ctr">
              <a:defRPr sz="1200">
                <a:solidFill>
                  <a:schemeClr val="tx1">
                    <a:tint val="75000"/>
                  </a:schemeClr>
                </a:solidFill>
              </a:defRPr>
            </a:lvl1pPr>
          </a:lstStyle>
          <a:p>
            <a:pPr defTabSz="915468"/>
            <a:endParaRPr lang="en-US" dirty="0">
              <a:solidFill>
                <a:prstClr val="black">
                  <a:tint val="75000"/>
                </a:prstClr>
              </a:solidFill>
            </a:endParaRPr>
          </a:p>
        </p:txBody>
      </p:sp>
      <p:sp>
        <p:nvSpPr>
          <p:cNvPr id="6" name="Slide Number Placeholder 5"/>
          <p:cNvSpPr>
            <a:spLocks noGrp="1"/>
          </p:cNvSpPr>
          <p:nvPr>
            <p:ph type="sldNum" sz="quarter" idx="4"/>
          </p:nvPr>
        </p:nvSpPr>
        <p:spPr>
          <a:xfrm>
            <a:off x="8589300" y="6356358"/>
            <a:ext cx="2736414" cy="365125"/>
          </a:xfrm>
          <a:prstGeom prst="rect">
            <a:avLst/>
          </a:prstGeom>
        </p:spPr>
        <p:txBody>
          <a:bodyPr vert="horz" lIns="91776" tIns="45889" rIns="91776" bIns="45889" rtlCol="0" anchor="ctr"/>
          <a:lstStyle>
            <a:lvl1pPr algn="r">
              <a:defRPr sz="1200">
                <a:solidFill>
                  <a:schemeClr val="tx1">
                    <a:tint val="75000"/>
                  </a:schemeClr>
                </a:solidFill>
              </a:defRPr>
            </a:lvl1pPr>
          </a:lstStyle>
          <a:p>
            <a:pPr defTabSz="915468"/>
            <a:fld id="{AD1A0FD1-03D7-43A9-A872-40E985FD6CBD}" type="slidenum">
              <a:rPr lang="en-US" smtClean="0">
                <a:solidFill>
                  <a:prstClr val="black">
                    <a:tint val="75000"/>
                  </a:prstClr>
                </a:solidFill>
              </a:rPr>
              <a:pPr defTabSz="915468"/>
              <a:t>‹#›</a:t>
            </a:fld>
            <a:endParaRPr lang="en-US">
              <a:solidFill>
                <a:prstClr val="black">
                  <a:tint val="75000"/>
                </a:prstClr>
              </a:solidFill>
            </a:endParaRPr>
          </a:p>
        </p:txBody>
      </p:sp>
      <p:pic>
        <p:nvPicPr>
          <p:cNvPr id="8" name="Picture 7"/>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078" y="0"/>
            <a:ext cx="12142760" cy="6858000"/>
          </a:xfrm>
          <a:prstGeom prst="rect">
            <a:avLst/>
          </a:prstGeom>
        </p:spPr>
      </p:pic>
    </p:spTree>
    <p:extLst>
      <p:ext uri="{BB962C8B-B14F-4D97-AF65-F5344CB8AC3E}">
        <p14:creationId xmlns:p14="http://schemas.microsoft.com/office/powerpoint/2010/main" val="199676807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 id="2147484205" r:id="rId18"/>
    <p:sldLayoutId id="2147484206" r:id="rId19"/>
    <p:sldLayoutId id="2147484207" r:id="rId20"/>
    <p:sldLayoutId id="2147484208" r:id="rId21"/>
    <p:sldLayoutId id="2147484209" r:id="rId22"/>
    <p:sldLayoutId id="2147484210" r:id="rId23"/>
    <p:sldLayoutId id="2147484211" r:id="rId24"/>
    <p:sldLayoutId id="2147484212" r:id="rId25"/>
    <p:sldLayoutId id="2147484213" r:id="rId26"/>
    <p:sldLayoutId id="2147484214" r:id="rId27"/>
    <p:sldLayoutId id="2147484215" r:id="rId28"/>
    <p:sldLayoutId id="2147484216" r:id="rId29"/>
    <p:sldLayoutId id="2147484217" r:id="rId30"/>
    <p:sldLayoutId id="2147484218" r:id="rId3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546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869" indent="-228869" algn="l" defTabSz="915468" rtl="0" eaLnBrk="1" latinLnBrk="0" hangingPunct="1">
        <a:lnSpc>
          <a:spcPct val="90000"/>
        </a:lnSpc>
        <a:spcBef>
          <a:spcPts val="1002"/>
        </a:spcBef>
        <a:buFont typeface="Arial" panose="020B0604020202020204" pitchFamily="34" charset="0"/>
        <a:buChar char="•"/>
        <a:defRPr sz="2800" kern="1200">
          <a:solidFill>
            <a:schemeClr val="tx1"/>
          </a:solidFill>
          <a:latin typeface="+mn-lt"/>
          <a:ea typeface="+mn-ea"/>
          <a:cs typeface="+mn-cs"/>
        </a:defRPr>
      </a:lvl1pPr>
      <a:lvl2pPr marL="686606" indent="-228869" algn="l" defTabSz="915468"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4340" indent="-228869" algn="l" defTabSz="915468"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2075"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9815"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7543"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5286"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33022"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90756"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5468" rtl="0" eaLnBrk="1" latinLnBrk="0" hangingPunct="1">
        <a:defRPr sz="1800" kern="1200">
          <a:solidFill>
            <a:schemeClr val="tx1"/>
          </a:solidFill>
          <a:latin typeface="+mn-lt"/>
          <a:ea typeface="+mn-ea"/>
          <a:cs typeface="+mn-cs"/>
        </a:defRPr>
      </a:lvl1pPr>
      <a:lvl2pPr marL="457734" algn="l" defTabSz="915468" rtl="0" eaLnBrk="1" latinLnBrk="0" hangingPunct="1">
        <a:defRPr sz="1800" kern="1200">
          <a:solidFill>
            <a:schemeClr val="tx1"/>
          </a:solidFill>
          <a:latin typeface="+mn-lt"/>
          <a:ea typeface="+mn-ea"/>
          <a:cs typeface="+mn-cs"/>
        </a:defRPr>
      </a:lvl2pPr>
      <a:lvl3pPr marL="915468" algn="l" defTabSz="915468" rtl="0" eaLnBrk="1" latinLnBrk="0" hangingPunct="1">
        <a:defRPr sz="1800" kern="1200">
          <a:solidFill>
            <a:schemeClr val="tx1"/>
          </a:solidFill>
          <a:latin typeface="+mn-lt"/>
          <a:ea typeface="+mn-ea"/>
          <a:cs typeface="+mn-cs"/>
        </a:defRPr>
      </a:lvl3pPr>
      <a:lvl4pPr marL="1373210" algn="l" defTabSz="915468" rtl="0" eaLnBrk="1" latinLnBrk="0" hangingPunct="1">
        <a:defRPr sz="1800" kern="1200">
          <a:solidFill>
            <a:schemeClr val="tx1"/>
          </a:solidFill>
          <a:latin typeface="+mn-lt"/>
          <a:ea typeface="+mn-ea"/>
          <a:cs typeface="+mn-cs"/>
        </a:defRPr>
      </a:lvl4pPr>
      <a:lvl5pPr marL="1830946" algn="l" defTabSz="915468" rtl="0" eaLnBrk="1" latinLnBrk="0" hangingPunct="1">
        <a:defRPr sz="1800" kern="1200">
          <a:solidFill>
            <a:schemeClr val="tx1"/>
          </a:solidFill>
          <a:latin typeface="+mn-lt"/>
          <a:ea typeface="+mn-ea"/>
          <a:cs typeface="+mn-cs"/>
        </a:defRPr>
      </a:lvl5pPr>
      <a:lvl6pPr marL="2288682" algn="l" defTabSz="915468" rtl="0" eaLnBrk="1" latinLnBrk="0" hangingPunct="1">
        <a:defRPr sz="1800" kern="1200">
          <a:solidFill>
            <a:schemeClr val="tx1"/>
          </a:solidFill>
          <a:latin typeface="+mn-lt"/>
          <a:ea typeface="+mn-ea"/>
          <a:cs typeface="+mn-cs"/>
        </a:defRPr>
      </a:lvl6pPr>
      <a:lvl7pPr marL="2746417" algn="l" defTabSz="915468" rtl="0" eaLnBrk="1" latinLnBrk="0" hangingPunct="1">
        <a:defRPr sz="1800" kern="1200">
          <a:solidFill>
            <a:schemeClr val="tx1"/>
          </a:solidFill>
          <a:latin typeface="+mn-lt"/>
          <a:ea typeface="+mn-ea"/>
          <a:cs typeface="+mn-cs"/>
        </a:defRPr>
      </a:lvl7pPr>
      <a:lvl8pPr marL="3204152" algn="l" defTabSz="915468" rtl="0" eaLnBrk="1" latinLnBrk="0" hangingPunct="1">
        <a:defRPr sz="1800" kern="1200">
          <a:solidFill>
            <a:schemeClr val="tx1"/>
          </a:solidFill>
          <a:latin typeface="+mn-lt"/>
          <a:ea typeface="+mn-ea"/>
          <a:cs typeface="+mn-cs"/>
        </a:defRPr>
      </a:lvl8pPr>
      <a:lvl9pPr marL="3661889" algn="l" defTabSz="9154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182" tIns="45606" rIns="91182" bIns="45606" rtlCol="0" anchor="ctr"/>
          <a:lstStyle/>
          <a:p>
            <a:pPr algn="ctr" defTabSz="911752"/>
            <a:endParaRPr lang="zh-CN" altLang="en-US" sz="1862">
              <a:solidFill>
                <a:srgbClr val="FFFFFF"/>
              </a:solidFill>
            </a:endParaRPr>
          </a:p>
        </p:txBody>
      </p:sp>
      <p:sp>
        <p:nvSpPr>
          <p:cNvPr id="3" name="矩形: 圆角 1"/>
          <p:cNvSpPr/>
          <p:nvPr userDrawn="1"/>
        </p:nvSpPr>
        <p:spPr>
          <a:xfrm>
            <a:off x="352694" y="271019"/>
            <a:ext cx="11456451"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91182" tIns="45606" rIns="91182" bIns="45606" rtlCol="0" anchor="ctr"/>
          <a:lstStyle/>
          <a:p>
            <a:pPr algn="ctr" defTabSz="911752"/>
            <a:endParaRPr lang="zh-CN" altLang="en-US" sz="1862">
              <a:solidFill>
                <a:srgbClr val="FFFFFF"/>
              </a:solidFill>
            </a:endParaRPr>
          </a:p>
        </p:txBody>
      </p:sp>
      <p:sp>
        <p:nvSpPr>
          <p:cNvPr id="12" name="文本框 11"/>
          <p:cNvSpPr txBox="1"/>
          <p:nvPr userDrawn="1"/>
        </p:nvSpPr>
        <p:spPr>
          <a:xfrm>
            <a:off x="3954498" y="2352697"/>
            <a:ext cx="4718413" cy="1524867"/>
          </a:xfrm>
          <a:prstGeom prst="rect">
            <a:avLst/>
          </a:prstGeom>
          <a:noFill/>
        </p:spPr>
        <p:txBody>
          <a:bodyPr wrap="square" lIns="91182" tIns="45606" rIns="91182" bIns="45606" rtlCol="0" anchor="t">
            <a:spAutoFit/>
          </a:bodyPr>
          <a:lstStyle/>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862"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11756443" y="6657699"/>
            <a:ext cx="608092" cy="225107"/>
          </a:xfrm>
          <a:prstGeom prst="rect">
            <a:avLst/>
          </a:prstGeom>
          <a:noFill/>
        </p:spPr>
        <p:txBody>
          <a:bodyPr wrap="square" lIns="121584" tIns="60792" rIns="121584" bIns="60792" rtlCol="0">
            <a:spAutoFit/>
          </a:bodyPr>
          <a:lstStyle/>
          <a:p>
            <a:pPr algn="ctr" defTabSz="1215704"/>
            <a:r>
              <a:rPr lang="en-US" sz="665"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428709610"/>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911752"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7943" indent="-227943" algn="l" defTabSz="911752" rtl="0" eaLnBrk="1" latinLnBrk="0" hangingPunct="1">
        <a:lnSpc>
          <a:spcPct val="90000"/>
        </a:lnSpc>
        <a:spcBef>
          <a:spcPts val="998"/>
        </a:spcBef>
        <a:buFont typeface="Arial" panose="020B0604020202020204" pitchFamily="34" charset="0"/>
        <a:buChar char="•"/>
        <a:defRPr sz="2394" kern="1200">
          <a:solidFill>
            <a:schemeClr val="tx1"/>
          </a:solidFill>
          <a:latin typeface="+mn-lt"/>
          <a:ea typeface="+mn-ea"/>
          <a:cs typeface="+mn-cs"/>
        </a:defRPr>
      </a:lvl1pPr>
      <a:lvl2pPr marL="683829" indent="-227943" algn="l" defTabSz="911752"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2pPr>
      <a:lvl3pPr marL="1139694"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3pPr>
      <a:lvl4pPr marL="1595561"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4pPr>
      <a:lvl5pPr marL="2051429"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5pPr>
      <a:lvl6pPr marL="2507313"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6pPr>
      <a:lvl7pPr marL="2963189"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7pPr>
      <a:lvl8pPr marL="3419066"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8pPr>
      <a:lvl9pPr marL="3874951"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9pPr>
    </p:bodyStyle>
    <p:otherStyle>
      <a:defPPr>
        <a:defRPr lang="zh-CN"/>
      </a:defPPr>
      <a:lvl1pPr marL="0" algn="l" defTabSz="911752" rtl="0" eaLnBrk="1" latinLnBrk="0" hangingPunct="1">
        <a:defRPr sz="1862" kern="1200">
          <a:solidFill>
            <a:schemeClr val="tx1"/>
          </a:solidFill>
          <a:latin typeface="+mn-lt"/>
          <a:ea typeface="+mn-ea"/>
          <a:cs typeface="+mn-cs"/>
        </a:defRPr>
      </a:lvl1pPr>
      <a:lvl2pPr marL="455868" algn="l" defTabSz="911752" rtl="0" eaLnBrk="1" latinLnBrk="0" hangingPunct="1">
        <a:defRPr sz="1862" kern="1200">
          <a:solidFill>
            <a:schemeClr val="tx1"/>
          </a:solidFill>
          <a:latin typeface="+mn-lt"/>
          <a:ea typeface="+mn-ea"/>
          <a:cs typeface="+mn-cs"/>
        </a:defRPr>
      </a:lvl2pPr>
      <a:lvl3pPr marL="911752" algn="l" defTabSz="911752" rtl="0" eaLnBrk="1" latinLnBrk="0" hangingPunct="1">
        <a:defRPr sz="1862" kern="1200">
          <a:solidFill>
            <a:schemeClr val="tx1"/>
          </a:solidFill>
          <a:latin typeface="+mn-lt"/>
          <a:ea typeface="+mn-ea"/>
          <a:cs typeface="+mn-cs"/>
        </a:defRPr>
      </a:lvl3pPr>
      <a:lvl4pPr marL="1367628" algn="l" defTabSz="911752" rtl="0" eaLnBrk="1" latinLnBrk="0" hangingPunct="1">
        <a:defRPr sz="1862" kern="1200">
          <a:solidFill>
            <a:schemeClr val="tx1"/>
          </a:solidFill>
          <a:latin typeface="+mn-lt"/>
          <a:ea typeface="+mn-ea"/>
          <a:cs typeface="+mn-cs"/>
        </a:defRPr>
      </a:lvl4pPr>
      <a:lvl5pPr marL="1823504" algn="l" defTabSz="911752" rtl="0" eaLnBrk="1" latinLnBrk="0" hangingPunct="1">
        <a:defRPr sz="1862" kern="1200">
          <a:solidFill>
            <a:schemeClr val="tx1"/>
          </a:solidFill>
          <a:latin typeface="+mn-lt"/>
          <a:ea typeface="+mn-ea"/>
          <a:cs typeface="+mn-cs"/>
        </a:defRPr>
      </a:lvl5pPr>
      <a:lvl6pPr marL="2279390" algn="l" defTabSz="911752" rtl="0" eaLnBrk="1" latinLnBrk="0" hangingPunct="1">
        <a:defRPr sz="1862" kern="1200">
          <a:solidFill>
            <a:schemeClr val="tx1"/>
          </a:solidFill>
          <a:latin typeface="+mn-lt"/>
          <a:ea typeface="+mn-ea"/>
          <a:cs typeface="+mn-cs"/>
        </a:defRPr>
      </a:lvl6pPr>
      <a:lvl7pPr marL="2735255" algn="l" defTabSz="911752" rtl="0" eaLnBrk="1" latinLnBrk="0" hangingPunct="1">
        <a:defRPr sz="1862" kern="1200">
          <a:solidFill>
            <a:schemeClr val="tx1"/>
          </a:solidFill>
          <a:latin typeface="+mn-lt"/>
          <a:ea typeface="+mn-ea"/>
          <a:cs typeface="+mn-cs"/>
        </a:defRPr>
      </a:lvl7pPr>
      <a:lvl8pPr marL="3191122" algn="l" defTabSz="911752" rtl="0" eaLnBrk="1" latinLnBrk="0" hangingPunct="1">
        <a:defRPr sz="1862" kern="1200">
          <a:solidFill>
            <a:schemeClr val="tx1"/>
          </a:solidFill>
          <a:latin typeface="+mn-lt"/>
          <a:ea typeface="+mn-ea"/>
          <a:cs typeface="+mn-cs"/>
        </a:defRPr>
      </a:lvl8pPr>
      <a:lvl9pPr marL="3646990" algn="l" defTabSz="911752" rtl="0" eaLnBrk="1" latinLnBrk="0" hangingPunct="1">
        <a:defRPr sz="18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6127" y="1825625"/>
            <a:ext cx="10489585" cy="4351339"/>
          </a:xfrm>
          <a:prstGeom prst="rect">
            <a:avLst/>
          </a:prstGeom>
          <a:noFill/>
          <a:ln>
            <a:noFill/>
          </a:ln>
        </p:spPr>
        <p:txBody>
          <a:bodyPr spcFirstLastPara="1" wrap="square" lIns="68552" tIns="34274" rIns="68552" bIns="34274"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marR="0" lvl="0" algn="l" rtl="0">
              <a:spcBef>
                <a:spcPts val="0"/>
              </a:spcBef>
              <a:spcAft>
                <a:spcPts val="0"/>
              </a:spcAft>
              <a:buSzPts val="1400"/>
              <a:buNone/>
              <a:defRPr sz="119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9pPr>
          </a:lstStyle>
          <a:p>
            <a:pPr defTabSz="911865"/>
            <a:endParaRPr lang="en-US"/>
          </a:p>
        </p:txBody>
      </p:sp>
      <p:sp>
        <p:nvSpPr>
          <p:cNvPr id="13" name="Google Shape;13;p25"/>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marR="0" lvl="0" algn="ctr" rtl="0">
              <a:spcBef>
                <a:spcPts val="0"/>
              </a:spcBef>
              <a:spcAft>
                <a:spcPts val="0"/>
              </a:spcAft>
              <a:buSzPts val="1400"/>
              <a:buNone/>
              <a:defRPr sz="119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9pPr>
          </a:lstStyle>
          <a:p>
            <a:pPr defTabSz="911865"/>
            <a:endParaRPr lang="en-US"/>
          </a:p>
        </p:txBody>
      </p:sp>
      <p:sp>
        <p:nvSpPr>
          <p:cNvPr id="14" name="Google Shape;14;p25"/>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marR="0" lvl="0" indent="0" algn="r" rtl="0">
              <a:spcBef>
                <a:spcPts val="0"/>
              </a:spcBef>
              <a:buNone/>
              <a:defRPr sz="1197" b="0" i="0" u="none" strike="noStrike" cap="none">
                <a:solidFill>
                  <a:srgbClr val="888888"/>
                </a:solidFill>
                <a:latin typeface="Calibri"/>
                <a:ea typeface="Calibri"/>
                <a:cs typeface="Calibri"/>
                <a:sym typeface="Calibri"/>
              </a:defRPr>
            </a:lvl1pPr>
            <a:lvl2pPr marL="0" marR="0" lvl="1" indent="0" algn="r" rtl="0">
              <a:spcBef>
                <a:spcPts val="0"/>
              </a:spcBef>
              <a:buNone/>
              <a:defRPr sz="1197" b="0" i="0" u="none" strike="noStrike" cap="none">
                <a:solidFill>
                  <a:srgbClr val="888888"/>
                </a:solidFill>
                <a:latin typeface="Calibri"/>
                <a:ea typeface="Calibri"/>
                <a:cs typeface="Calibri"/>
                <a:sym typeface="Calibri"/>
              </a:defRPr>
            </a:lvl2pPr>
            <a:lvl3pPr marL="0" marR="0" lvl="2" indent="0" algn="r" rtl="0">
              <a:spcBef>
                <a:spcPts val="0"/>
              </a:spcBef>
              <a:buNone/>
              <a:defRPr sz="1197" b="0" i="0" u="none" strike="noStrike" cap="none">
                <a:solidFill>
                  <a:srgbClr val="888888"/>
                </a:solidFill>
                <a:latin typeface="Calibri"/>
                <a:ea typeface="Calibri"/>
                <a:cs typeface="Calibri"/>
                <a:sym typeface="Calibri"/>
              </a:defRPr>
            </a:lvl3pPr>
            <a:lvl4pPr marL="0" marR="0" lvl="3" indent="0" algn="r" rtl="0">
              <a:spcBef>
                <a:spcPts val="0"/>
              </a:spcBef>
              <a:buNone/>
              <a:defRPr sz="1197" b="0" i="0" u="none" strike="noStrike" cap="none">
                <a:solidFill>
                  <a:srgbClr val="888888"/>
                </a:solidFill>
                <a:latin typeface="Calibri"/>
                <a:ea typeface="Calibri"/>
                <a:cs typeface="Calibri"/>
                <a:sym typeface="Calibri"/>
              </a:defRPr>
            </a:lvl4pPr>
            <a:lvl5pPr marL="0" marR="0" lvl="4" indent="0" algn="r" rtl="0">
              <a:spcBef>
                <a:spcPts val="0"/>
              </a:spcBef>
              <a:buNone/>
              <a:defRPr sz="1197" b="0" i="0" u="none" strike="noStrike" cap="none">
                <a:solidFill>
                  <a:srgbClr val="888888"/>
                </a:solidFill>
                <a:latin typeface="Calibri"/>
                <a:ea typeface="Calibri"/>
                <a:cs typeface="Calibri"/>
                <a:sym typeface="Calibri"/>
              </a:defRPr>
            </a:lvl5pPr>
            <a:lvl6pPr marL="0" marR="0" lvl="5" indent="0" algn="r" rtl="0">
              <a:spcBef>
                <a:spcPts val="0"/>
              </a:spcBef>
              <a:buNone/>
              <a:defRPr sz="1197" b="0" i="0" u="none" strike="noStrike" cap="none">
                <a:solidFill>
                  <a:srgbClr val="888888"/>
                </a:solidFill>
                <a:latin typeface="Calibri"/>
                <a:ea typeface="Calibri"/>
                <a:cs typeface="Calibri"/>
                <a:sym typeface="Calibri"/>
              </a:defRPr>
            </a:lvl6pPr>
            <a:lvl7pPr marL="0" marR="0" lvl="6" indent="0" algn="r" rtl="0">
              <a:spcBef>
                <a:spcPts val="0"/>
              </a:spcBef>
              <a:buNone/>
              <a:defRPr sz="1197" b="0" i="0" u="none" strike="noStrike" cap="none">
                <a:solidFill>
                  <a:srgbClr val="888888"/>
                </a:solidFill>
                <a:latin typeface="Calibri"/>
                <a:ea typeface="Calibri"/>
                <a:cs typeface="Calibri"/>
                <a:sym typeface="Calibri"/>
              </a:defRPr>
            </a:lvl7pPr>
            <a:lvl8pPr marL="0" marR="0" lvl="7" indent="0" algn="r" rtl="0">
              <a:spcBef>
                <a:spcPts val="0"/>
              </a:spcBef>
              <a:buNone/>
              <a:defRPr sz="1197" b="0" i="0" u="none" strike="noStrike" cap="none">
                <a:solidFill>
                  <a:srgbClr val="888888"/>
                </a:solidFill>
                <a:latin typeface="Calibri"/>
                <a:ea typeface="Calibri"/>
                <a:cs typeface="Calibri"/>
                <a:sym typeface="Calibri"/>
              </a:defRPr>
            </a:lvl8pPr>
            <a:lvl9pPr marL="0" marR="0" lvl="8" indent="0" algn="r" rtl="0">
              <a:spcBef>
                <a:spcPts val="0"/>
              </a:spcBef>
              <a:buNone/>
              <a:defRPr sz="1197" b="0" i="0" u="none" strike="noStrike" cap="none">
                <a:solidFill>
                  <a:srgbClr val="888888"/>
                </a:solidFill>
                <a:latin typeface="Calibri"/>
                <a:ea typeface="Calibri"/>
                <a:cs typeface="Calibri"/>
                <a:sym typeface="Calibri"/>
              </a:defRPr>
            </a:lvl9pPr>
          </a:lstStyle>
          <a:p>
            <a:pPr defTabSz="911865"/>
            <a:fld id="{00000000-1234-1234-1234-123412341234}" type="slidenum">
              <a:rPr lang="en-US" smtClean="0"/>
              <a:pPr defTabSz="911865"/>
              <a:t>‹#›</a:t>
            </a:fld>
            <a:endParaRPr lang="en-US"/>
          </a:p>
        </p:txBody>
      </p:sp>
      <p:sp>
        <p:nvSpPr>
          <p:cNvPr id="2" name="TextBox 1"/>
          <p:cNvSpPr txBox="1"/>
          <p:nvPr userDrawn="1"/>
        </p:nvSpPr>
        <p:spPr>
          <a:xfrm>
            <a:off x="11959141" y="6390957"/>
            <a:ext cx="304046" cy="337913"/>
          </a:xfrm>
          <a:prstGeom prst="rect">
            <a:avLst/>
          </a:prstGeom>
          <a:noFill/>
        </p:spPr>
        <p:txBody>
          <a:bodyPr wrap="square" rtlCol="0">
            <a:spAutoFit/>
          </a:bodyPr>
          <a:lstStyle/>
          <a:p>
            <a:pPr defTabSz="1215823"/>
            <a:r>
              <a:rPr lang="en-US" sz="798"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798"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7403001"/>
      </p:ext>
    </p:extLst>
  </p:cSld>
  <p:clrMap bg1="lt1" tx1="dk1" bg2="dk2"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89.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xml"/><Relationship Id="rId7"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notesSlide" Target="../notesSlides/notesSlide12.xml"/><Relationship Id="rId4" Type="http://schemas.openxmlformats.org/officeDocument/2006/relationships/slideLayout" Target="../slideLayouts/slideLayout148.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12.png"/><Relationship Id="rId4" Type="http://schemas.openxmlformats.org/officeDocument/2006/relationships/image" Target="../media/image5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89.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18.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54.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0" y="8485"/>
            <a:ext cx="12169756" cy="684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35902" y="1"/>
            <a:ext cx="12177674" cy="38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764594" y="4495808"/>
            <a:ext cx="10576682" cy="119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6039" lvl="1" algn="ctr" defTabSz="912079"/>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Xin</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l-GR" altLang="zh-CN" sz="7200" b="1" dirty="0">
                <a:solidFill>
                  <a:prstClr val="black"/>
                </a:solidFill>
                <a:latin typeface="HP001 4 hàng" panose="020B0603050302020204" pitchFamily="34" charset="0"/>
                <a:ea typeface="字魂17号-萌趣果冻体"/>
                <a:cs typeface="Times New Roman" panose="02020603050405020304" pitchFamily="18" charset="0"/>
              </a:rPr>
              <a:t>ε</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ào</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tất</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con!</a:t>
            </a:r>
            <a:endParaRPr lang="zh-CN" altLang="en-US" sz="7200" b="1" dirty="0">
              <a:solidFill>
                <a:prstClr val="black"/>
              </a:solidFill>
              <a:latin typeface="HP001 4 hàng" panose="020B0603050302020204" pitchFamily="34" charset="0"/>
              <a:ea typeface="字魂17号-萌趣果冻体"/>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0" y="8486"/>
            <a:ext cx="2897938" cy="4057113"/>
          </a:xfrm>
          <a:prstGeom prst="rect">
            <a:avLst/>
          </a:prstGeom>
        </p:spPr>
      </p:pic>
    </p:spTree>
    <p:extLst>
      <p:ext uri="{BB962C8B-B14F-4D97-AF65-F5344CB8AC3E}">
        <p14:creationId xmlns:p14="http://schemas.microsoft.com/office/powerpoint/2010/main" val="868130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97106" y="-843270"/>
            <a:ext cx="6064234" cy="7701319"/>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4401914" y="-427402"/>
            <a:ext cx="8003608" cy="7556553"/>
          </a:xfrm>
          <a:prstGeom prst="rect">
            <a:avLst/>
          </a:prstGeom>
          <a:noFill/>
          <a:ln w="9525">
            <a:noFill/>
          </a:ln>
        </p:spPr>
      </p:pic>
      <p:sp>
        <p:nvSpPr>
          <p:cNvPr id="2" name="TextBox 1"/>
          <p:cNvSpPr txBox="1"/>
          <p:nvPr/>
        </p:nvSpPr>
        <p:spPr>
          <a:xfrm>
            <a:off x="668111" y="4343400"/>
            <a:ext cx="3733800" cy="707886"/>
          </a:xfrm>
          <a:prstGeom prst="rect">
            <a:avLst/>
          </a:prstGeom>
          <a:solidFill>
            <a:schemeClr val="accent2">
              <a:lumMod val="20000"/>
              <a:lumOff val="80000"/>
            </a:schemeClr>
          </a:solidFill>
          <a:effectLst>
            <a:softEdge rad="127000"/>
          </a:effectLst>
        </p:spPr>
        <p:txBody>
          <a:bodyPr wrap="square" lIns="90956" tIns="45478" rIns="90956" bIns="45478" rtlCol="0">
            <a:spAutoFit/>
          </a:bodyPr>
          <a:lstStyle/>
          <a:p>
            <a:pPr algn="ctr"/>
            <a:r>
              <a:rPr lang="en-US" sz="4000" dirty="0" err="1">
                <a:latin typeface="Arial-Rounded" pitchFamily="34" charset="0"/>
                <a:ea typeface="Arial-Rounded" pitchFamily="34" charset="0"/>
                <a:cs typeface="Arial-Rounded" pitchFamily="34" charset="0"/>
              </a:rPr>
              <a:t>Quan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sát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tranh</a:t>
            </a:r>
            <a:endParaRPr lang="en-US" sz="4000" dirty="0">
              <a:latin typeface="Arial-Rounded" pitchFamily="34" charset="0"/>
              <a:ea typeface="Arial-Rounded" pitchFamily="34" charset="0"/>
              <a:cs typeface="Arial-Rounded" pitchFamily="34" charset="0"/>
            </a:endParaRPr>
          </a:p>
        </p:txBody>
      </p:sp>
      <p:sp>
        <p:nvSpPr>
          <p:cNvPr id="3" name="Rectangle 2"/>
          <p:cNvSpPr/>
          <p:nvPr/>
        </p:nvSpPr>
        <p:spPr>
          <a:xfrm>
            <a:off x="1143344" y="4572000"/>
            <a:ext cx="3733800" cy="707886"/>
          </a:xfrm>
          <a:prstGeom prst="rect">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0956" tIns="45478" rIns="90956" bIns="45478" rtlCol="0" anchor="ctr"/>
          <a:lstStyle/>
          <a:p>
            <a:pPr algn="ctr"/>
            <a:r>
              <a:rPr lang="en-US" sz="3700" dirty="0" err="1">
                <a:solidFill>
                  <a:schemeClr val="tx1"/>
                </a:solidFill>
                <a:latin typeface="Arial-Rounded" pitchFamily="34" charset="0"/>
                <a:ea typeface="Arial-Rounded" pitchFamily="34" charset="0"/>
                <a:cs typeface="Arial-Rounded" pitchFamily="34" charset="0"/>
              </a:rPr>
              <a:t>Tranh</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vẽ</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cảnh</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gì</a:t>
            </a:r>
            <a:r>
              <a:rPr lang="en-US" sz="3700" dirty="0">
                <a:solidFill>
                  <a:schemeClr val="tx1"/>
                </a:solidFill>
                <a:latin typeface="Arial-Rounded" pitchFamily="34" charset="0"/>
                <a:ea typeface="Arial-Rounded" pitchFamily="34" charset="0"/>
                <a:cs typeface="Arial-Rounded" pitchFamily="34" charset="0"/>
              </a:rPr>
              <a:t>?</a:t>
            </a:r>
          </a:p>
        </p:txBody>
      </p:sp>
      <p:pic>
        <p:nvPicPr>
          <p:cNvPr id="4" name="Picture 3"/>
          <p:cNvPicPr>
            <a:picLocks noChangeAspect="1"/>
          </p:cNvPicPr>
          <p:nvPr/>
        </p:nvPicPr>
        <p:blipFill>
          <a:blip r:embed="rId5"/>
          <a:stretch>
            <a:fillRect/>
          </a:stretch>
        </p:blipFill>
        <p:spPr>
          <a:xfrm rot="424677">
            <a:off x="5770713" y="1076719"/>
            <a:ext cx="5407167" cy="48333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62643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500" fill="hold"/>
                                        <p:tgtEl>
                                          <p:spTgt spid="67594"/>
                                        </p:tgtEl>
                                        <p:attrNameLst>
                                          <p:attrName>ppt_x</p:attrName>
                                        </p:attrNameLst>
                                      </p:cBhvr>
                                      <p:tavLst>
                                        <p:tav tm="0">
                                          <p:val>
                                            <p:strVal val="#ppt_x-.2"/>
                                          </p:val>
                                        </p:tav>
                                        <p:tav tm="100000">
                                          <p:val>
                                            <p:strVal val="#ppt_x"/>
                                          </p:val>
                                        </p:tav>
                                      </p:tavLst>
                                    </p:anim>
                                    <p:anim calcmode="lin" valueType="num">
                                      <p:cBhvr>
                                        <p:cTn id="14" dur="5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5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500"/>
                                        <p:tgtEl>
                                          <p:spTgt spid="2"/>
                                        </p:tgtEl>
                                      </p:cBhvr>
                                    </p:animEffect>
                                    <p:anim calcmode="lin" valueType="num">
                                      <p:cBhvr>
                                        <p:cTn id="30" dur="500"/>
                                        <p:tgtEl>
                                          <p:spTgt spid="2"/>
                                        </p:tgtEl>
                                        <p:attrNameLst>
                                          <p:attrName>ppt_x</p:attrName>
                                        </p:attrNameLst>
                                      </p:cBhvr>
                                      <p:tavLst>
                                        <p:tav tm="0">
                                          <p:val>
                                            <p:strVal val="ppt_x"/>
                                          </p:val>
                                        </p:tav>
                                        <p:tav tm="100000">
                                          <p:val>
                                            <p:strVal val="ppt_x"/>
                                          </p:val>
                                        </p:tav>
                                      </p:tavLst>
                                    </p:anim>
                                    <p:anim calcmode="lin" valueType="num">
                                      <p:cBhvr>
                                        <p:cTn id="31" dur="500"/>
                                        <p:tgtEl>
                                          <p:spTgt spid="2"/>
                                        </p:tgtEl>
                                        <p:attrNameLst>
                                          <p:attrName>ppt_y</p:attrName>
                                        </p:attrNameLst>
                                      </p:cBhvr>
                                      <p:tavLst>
                                        <p:tav tm="0">
                                          <p:val>
                                            <p:strVal val="ppt_y"/>
                                          </p:val>
                                        </p:tav>
                                        <p:tav tm="100000">
                                          <p:val>
                                            <p:strVal val="ppt_y+.1"/>
                                          </p:val>
                                        </p:tav>
                                      </p:tavLst>
                                    </p:anim>
                                    <p:set>
                                      <p:cBhvr>
                                        <p:cTn id="32" dur="1" fill="hold">
                                          <p:stCondLst>
                                            <p:cond delay="499"/>
                                          </p:stCondLst>
                                        </p:cTn>
                                        <p:tgtEl>
                                          <p:spTgt spid="2"/>
                                        </p:tgtEl>
                                        <p:attrNameLst>
                                          <p:attrName>style.visibility</p:attrName>
                                        </p:attrNameLst>
                                      </p:cBhvr>
                                      <p:to>
                                        <p:strVal val="hidden"/>
                                      </p:to>
                                    </p:set>
                                  </p:childTnLst>
                                </p:cTn>
                              </p:par>
                              <p:par>
                                <p:cTn id="33" presetID="6" presetClass="entr" presetSubtype="16"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8484"/>
            <a:ext cx="12161838" cy="5392573"/>
          </a:xfrm>
          <a:prstGeom prst="rect">
            <a:avLst/>
          </a:prstGeom>
          <a:noFill/>
          <a:ln>
            <a:noFill/>
          </a:ln>
        </p:spPr>
      </p:pic>
      <p:grpSp>
        <p:nvGrpSpPr>
          <p:cNvPr id="170" name="Google Shape;170;p5"/>
          <p:cNvGrpSpPr/>
          <p:nvPr/>
        </p:nvGrpSpPr>
        <p:grpSpPr>
          <a:xfrm>
            <a:off x="0" y="5154036"/>
            <a:ext cx="12161838" cy="1695498"/>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73" name="Google Shape;173;p5"/>
          <p:cNvSpPr/>
          <p:nvPr/>
        </p:nvSpPr>
        <p:spPr>
          <a:xfrm>
            <a:off x="535234" y="562705"/>
            <a:ext cx="11091375" cy="5732624"/>
          </a:xfrm>
          <a:prstGeom prst="roundRect">
            <a:avLst>
              <a:gd name="adj" fmla="val 8557"/>
            </a:avLst>
          </a:prstGeom>
          <a:solidFill>
            <a:schemeClr val="lt1"/>
          </a:solidFill>
          <a:ln>
            <a:noFill/>
          </a:ln>
        </p:spPr>
        <p:txBody>
          <a:bodyPr spcFirstLastPara="1" wrap="square" lIns="91174" tIns="45586" rIns="91174" bIns="45586"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1356519" y="506148"/>
            <a:ext cx="9842335" cy="5845735"/>
          </a:xfrm>
          <a:prstGeom prst="rect">
            <a:avLst/>
          </a:prstGeom>
          <a:noFill/>
          <a:ln>
            <a:noFill/>
          </a:ln>
        </p:spPr>
      </p:pic>
      <p:sp>
        <p:nvSpPr>
          <p:cNvPr id="11" name="Google Shape;461;p28">
            <a:extLst>
              <a:ext uri="{FF2B5EF4-FFF2-40B4-BE49-F238E27FC236}">
                <a16:creationId xmlns:a16="http://schemas.microsoft.com/office/drawing/2014/main" xmlns="" id="{ACCFA9B9-B8FE-40CE-9CD3-F7073958A4CC}"/>
              </a:ext>
            </a:extLst>
          </p:cNvPr>
          <p:cNvSpPr txBox="1">
            <a:spLocks noChangeArrowheads="1"/>
          </p:cNvSpPr>
          <p:nvPr/>
        </p:nvSpPr>
        <p:spPr bwMode="auto">
          <a:xfrm>
            <a:off x="6766719" y="3057669"/>
            <a:ext cx="3081632" cy="7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34" tIns="121434" rIns="121434" bIns="121434"/>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599"/>
              </a:spcBef>
              <a:buClr>
                <a:srgbClr val="4472C4"/>
              </a:buClr>
              <a:buSzPts val="2600"/>
              <a:buNone/>
            </a:pPr>
            <a:r>
              <a:rPr lang="en-US" altLang="en-US" sz="8512" dirty="0" err="1">
                <a:solidFill>
                  <a:srgbClr val="0070C0"/>
                </a:solidFill>
                <a:latin typeface="Arial-Rounded" pitchFamily="34" charset="0"/>
                <a:cs typeface="Arial-Rounded" pitchFamily="34" charset="0"/>
                <a:sym typeface="Chivo Light"/>
              </a:rPr>
              <a:t>Tiết</a:t>
            </a:r>
            <a:r>
              <a:rPr lang="en-US" altLang="en-US" sz="8512" dirty="0">
                <a:solidFill>
                  <a:srgbClr val="0070C0"/>
                </a:solidFill>
                <a:latin typeface="Arial-Rounded" pitchFamily="34" charset="0"/>
                <a:cs typeface="Arial-Rounded" pitchFamily="34" charset="0"/>
                <a:sym typeface="Chivo Light"/>
              </a:rPr>
              <a:t> 1</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a:stretch>
            <a:fillRect/>
          </a:stretch>
        </p:blipFill>
        <p:spPr>
          <a:xfrm rot="424677">
            <a:off x="1742892" y="1244569"/>
            <a:ext cx="3749610" cy="39972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802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2657475"/>
            <a:ext cx="4029075" cy="4200525"/>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586119" y="288230"/>
            <a:ext cx="1959672" cy="44461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75476" tIns="37735" rIns="75476" bIns="37735" rtlCol="0" anchor="ctr"/>
          <a:lstStyle/>
          <a:p>
            <a:pPr algn="ctr"/>
            <a:r>
              <a:rPr lang="en-US" sz="2700" b="1" dirty="0">
                <a:solidFill>
                  <a:schemeClr val="tx1"/>
                </a:solidFill>
              </a:rPr>
              <a:t>ĐỌC MẪU</a:t>
            </a:r>
          </a:p>
        </p:txBody>
      </p:sp>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smtClean="0">
                <a:solidFill>
                  <a:srgbClr val="FF0000"/>
                </a:solidFill>
                <a:latin typeface="Arial-Rounded" pitchFamily="34" charset="0"/>
                <a:ea typeface="Arial-Rounded" pitchFamily="34" charset="0"/>
                <a:cs typeface="Arial-Rounded" pitchFamily="34" charset="0"/>
              </a:rPr>
              <a:t>HƯƠU CAO CỔ</a:t>
            </a:r>
            <a:endParaRPr lang="en-US" sz="4000" dirty="0">
              <a:solidFill>
                <a:srgbClr val="FF0000"/>
              </a:solidFill>
              <a:latin typeface="Arial-Rounded" pitchFamily="34" charset="0"/>
              <a:ea typeface="Arial-Rounded" pitchFamily="34" charset="0"/>
              <a:cs typeface="Arial-Rounded" pitchFamily="34" charset="0"/>
            </a:endParaRP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t>2. </a:t>
            </a:r>
            <a:r>
              <a:rPr lang="vi-VN" sz="2800" dirty="0" smtClean="0"/>
              <a:t>Chiếc </a:t>
            </a:r>
            <a:r>
              <a:rPr lang="vi-VN" sz="2800" dirty="0"/>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345360" y="3810000"/>
            <a:ext cx="10002759" cy="2677656"/>
          </a:xfrm>
          <a:prstGeom prst="rect">
            <a:avLst/>
          </a:prstGeom>
          <a:noFill/>
        </p:spPr>
        <p:txBody>
          <a:bodyPr wrap="square" rtlCol="0">
            <a:spAutoFit/>
          </a:bodyPr>
          <a:lstStyle/>
          <a:p>
            <a:r>
              <a:rPr lang="vi-VN" sz="2800" dirty="0"/>
              <a:t>3. Hươu cao cổ không bao giờ tranh giành thức ăn hay nơi ở với bất </a:t>
            </a:r>
            <a:r>
              <a:rPr lang="vi-VN" sz="2800" u="sng" dirty="0"/>
              <a:t>k</a:t>
            </a:r>
            <a:r>
              <a:rPr lang="vi-VN" sz="2800" dirty="0"/>
              <a:t>ì loài vật nào. Trên đồng cỏ, hươu cao cổ sống hoà bình với nhiều loài vật ăn cỏ khác như linh dương, đà điểu, ngựa vằn</a:t>
            </a:r>
            <a:r>
              <a:rPr lang="vi-VN" sz="2800" dirty="0" smtClean="0"/>
              <a:t>,...</a:t>
            </a:r>
            <a:endParaRPr lang="en-GB" sz="2800" dirty="0" smtClean="0"/>
          </a:p>
          <a:p>
            <a:r>
              <a:rPr lang="en-GB" sz="2800" i="1" dirty="0"/>
              <a:t> </a:t>
            </a:r>
            <a:r>
              <a:rPr lang="en-GB" sz="2800" i="1" dirty="0" smtClean="0"/>
              <a:t>                                               </a:t>
            </a:r>
            <a:r>
              <a:rPr lang="en-US" sz="2800" i="1" dirty="0" smtClean="0"/>
              <a:t>Theo </a:t>
            </a:r>
            <a:r>
              <a:rPr lang="en-US" sz="2800" i="1" dirty="0" err="1"/>
              <a:t>sách</a:t>
            </a:r>
            <a:r>
              <a:rPr lang="en-US" sz="2800" i="1" dirty="0"/>
              <a:t> </a:t>
            </a:r>
            <a:r>
              <a:rPr lang="en-US" sz="2800" i="1" dirty="0" err="1"/>
              <a:t>Bí</a:t>
            </a:r>
            <a:r>
              <a:rPr lang="en-US" sz="2800" i="1" dirty="0"/>
              <a:t> </a:t>
            </a:r>
            <a:r>
              <a:rPr lang="en-US" sz="2800" i="1" dirty="0" err="1"/>
              <a:t>ẩn</a:t>
            </a:r>
            <a:r>
              <a:rPr lang="en-US" sz="2800" i="1" dirty="0"/>
              <a:t> </a:t>
            </a:r>
            <a:r>
              <a:rPr lang="en-US" sz="2800" i="1" dirty="0" err="1"/>
              <a:t>thế</a:t>
            </a:r>
            <a:r>
              <a:rPr lang="en-US" sz="2800" i="1" dirty="0"/>
              <a:t> </a:t>
            </a:r>
            <a:r>
              <a:rPr lang="en-US" sz="2800" i="1" dirty="0" err="1"/>
              <a:t>giới</a:t>
            </a:r>
            <a:r>
              <a:rPr lang="en-US" sz="2800" i="1" dirty="0"/>
              <a:t> </a:t>
            </a:r>
            <a:r>
              <a:rPr lang="en-US" sz="2800" i="1" dirty="0" err="1"/>
              <a:t>loài</a:t>
            </a:r>
            <a:r>
              <a:rPr lang="en-US" sz="2800" i="1" dirty="0"/>
              <a:t> </a:t>
            </a:r>
            <a:r>
              <a:rPr lang="en-US" sz="2800" i="1" dirty="0" err="1" smtClean="0"/>
              <a:t>vật</a:t>
            </a:r>
            <a:endParaRPr lang="en-US" sz="2800" i="1" dirty="0" smtClean="0"/>
          </a:p>
          <a:p>
            <a:endParaRPr lang="en-US" sz="2800" dirty="0"/>
          </a:p>
        </p:txBody>
      </p:sp>
    </p:spTree>
    <p:extLst>
      <p:ext uri="{BB962C8B-B14F-4D97-AF65-F5344CB8AC3E}">
        <p14:creationId xmlns:p14="http://schemas.microsoft.com/office/powerpoint/2010/main" val="32448100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2657475"/>
            <a:ext cx="4029075" cy="4200525"/>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586119" y="288230"/>
            <a:ext cx="1959672" cy="44461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75476" tIns="37735" rIns="75476" bIns="37735" rtlCol="0" anchor="ctr"/>
          <a:lstStyle/>
          <a:p>
            <a:pPr algn="ctr"/>
            <a:r>
              <a:rPr lang="en-US" sz="2700" b="1">
                <a:solidFill>
                  <a:schemeClr val="tx1"/>
                </a:solidFill>
              </a:rPr>
              <a:t>ĐỌC </a:t>
            </a:r>
            <a:r>
              <a:rPr lang="en-US" sz="2700" b="1" smtClean="0">
                <a:solidFill>
                  <a:schemeClr val="tx1"/>
                </a:solidFill>
              </a:rPr>
              <a:t>câu</a:t>
            </a:r>
            <a:endParaRPr lang="en-US" sz="2700" b="1" dirty="0">
              <a:solidFill>
                <a:schemeClr val="tx1"/>
              </a:solidFill>
            </a:endParaRPr>
          </a:p>
        </p:txBody>
      </p:sp>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smtClean="0">
                <a:solidFill>
                  <a:srgbClr val="FF0000"/>
                </a:solidFill>
                <a:latin typeface="Arial-Rounded" pitchFamily="34" charset="0"/>
                <a:ea typeface="Arial-Rounded" pitchFamily="34" charset="0"/>
                <a:cs typeface="Arial-Rounded" pitchFamily="34" charset="0"/>
              </a:rPr>
              <a:t>HƯƠU CAO CỔ</a:t>
            </a:r>
            <a:endParaRPr lang="en-US" sz="4000" dirty="0">
              <a:solidFill>
                <a:srgbClr val="FF0000"/>
              </a:solidFill>
              <a:latin typeface="Arial-Rounded" pitchFamily="34" charset="0"/>
              <a:ea typeface="Arial-Rounded" pitchFamily="34" charset="0"/>
              <a:cs typeface="Arial-Rounded" pitchFamily="34" charset="0"/>
            </a:endParaRP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t>2. </a:t>
            </a:r>
            <a:r>
              <a:rPr lang="vi-VN" sz="2800" dirty="0" smtClean="0"/>
              <a:t>Chiếc </a:t>
            </a:r>
            <a:r>
              <a:rPr lang="vi-VN" sz="2800" dirty="0"/>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345360" y="3810000"/>
            <a:ext cx="10002759" cy="2677656"/>
          </a:xfrm>
          <a:prstGeom prst="rect">
            <a:avLst/>
          </a:prstGeom>
          <a:noFill/>
        </p:spPr>
        <p:txBody>
          <a:bodyPr wrap="square" rtlCol="0">
            <a:spAutoFit/>
          </a:bodyPr>
          <a:lstStyle/>
          <a:p>
            <a:r>
              <a:rPr lang="vi-VN" sz="2800" dirty="0"/>
              <a:t>3. Hươu cao cổ không bao giờ tranh giành thức ăn hay nơi ở với bất </a:t>
            </a:r>
            <a:r>
              <a:rPr lang="vi-VN" sz="2800" u="sng" dirty="0"/>
              <a:t>k</a:t>
            </a:r>
            <a:r>
              <a:rPr lang="vi-VN" sz="2800" dirty="0"/>
              <a:t>ì loài vật nào. Trên đồng cỏ, hươu cao cổ sống hoà bình với nhiều loài vật ăn cỏ khác như linh dương, đà điểu, ngựa vằn</a:t>
            </a:r>
            <a:r>
              <a:rPr lang="vi-VN" sz="2800" dirty="0" smtClean="0"/>
              <a:t>,...</a:t>
            </a:r>
            <a:endParaRPr lang="en-GB" sz="2800" dirty="0" smtClean="0"/>
          </a:p>
          <a:p>
            <a:r>
              <a:rPr lang="en-GB" sz="2800" i="1" dirty="0"/>
              <a:t> </a:t>
            </a:r>
            <a:r>
              <a:rPr lang="en-GB" sz="2800" i="1" dirty="0" smtClean="0"/>
              <a:t>                                               </a:t>
            </a:r>
            <a:r>
              <a:rPr lang="en-US" sz="2800" i="1" dirty="0" smtClean="0"/>
              <a:t>Theo </a:t>
            </a:r>
            <a:r>
              <a:rPr lang="en-US" sz="2800" i="1" dirty="0" err="1"/>
              <a:t>sách</a:t>
            </a:r>
            <a:r>
              <a:rPr lang="en-US" sz="2800" i="1" dirty="0"/>
              <a:t> </a:t>
            </a:r>
            <a:r>
              <a:rPr lang="en-US" sz="2800" i="1" dirty="0" err="1"/>
              <a:t>Bí</a:t>
            </a:r>
            <a:r>
              <a:rPr lang="en-US" sz="2800" i="1" dirty="0"/>
              <a:t> </a:t>
            </a:r>
            <a:r>
              <a:rPr lang="en-US" sz="2800" i="1" dirty="0" err="1"/>
              <a:t>ẩn</a:t>
            </a:r>
            <a:r>
              <a:rPr lang="en-US" sz="2800" i="1" dirty="0"/>
              <a:t> </a:t>
            </a:r>
            <a:r>
              <a:rPr lang="en-US" sz="2800" i="1" dirty="0" err="1"/>
              <a:t>thế</a:t>
            </a:r>
            <a:r>
              <a:rPr lang="en-US" sz="2800" i="1" dirty="0"/>
              <a:t> </a:t>
            </a:r>
            <a:r>
              <a:rPr lang="en-US" sz="2800" i="1" dirty="0" err="1"/>
              <a:t>giới</a:t>
            </a:r>
            <a:r>
              <a:rPr lang="en-US" sz="2800" i="1" dirty="0"/>
              <a:t> </a:t>
            </a:r>
            <a:r>
              <a:rPr lang="en-US" sz="2800" i="1" dirty="0" err="1"/>
              <a:t>loài</a:t>
            </a:r>
            <a:r>
              <a:rPr lang="en-US" sz="2800" i="1" dirty="0"/>
              <a:t> </a:t>
            </a:r>
            <a:r>
              <a:rPr lang="en-US" sz="2800" i="1" dirty="0" err="1" smtClean="0"/>
              <a:t>vật</a:t>
            </a:r>
            <a:endParaRPr lang="en-US" sz="2800" i="1" dirty="0" smtClean="0"/>
          </a:p>
          <a:p>
            <a:endParaRPr lang="en-US" sz="2800" dirty="0"/>
          </a:p>
        </p:txBody>
      </p:sp>
    </p:spTree>
    <p:extLst>
      <p:ext uri="{BB962C8B-B14F-4D97-AF65-F5344CB8AC3E}">
        <p14:creationId xmlns:p14="http://schemas.microsoft.com/office/powerpoint/2010/main" val="24630313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4548" y="5208308"/>
            <a:ext cx="12166905" cy="1725294"/>
          </a:xfrm>
          <a:prstGeom prst="rect">
            <a:avLst/>
          </a:prstGeom>
        </p:spPr>
      </p:pic>
      <p:pic>
        <p:nvPicPr>
          <p:cNvPr id="4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10025" y="-3403"/>
            <a:ext cx="1528832" cy="1432583"/>
          </a:xfrm>
          <a:prstGeom prst="rect">
            <a:avLst/>
          </a:prstGeom>
        </p:spPr>
      </p:pic>
      <p:sp>
        <p:nvSpPr>
          <p:cNvPr id="10" name="Text Box 4"/>
          <p:cNvSpPr txBox="1">
            <a:spLocks noChangeArrowheads="1"/>
          </p:cNvSpPr>
          <p:nvPr>
            <p:custDataLst>
              <p:tags r:id="rId1"/>
            </p:custDataLst>
          </p:nvPr>
        </p:nvSpPr>
        <p:spPr bwMode="auto">
          <a:xfrm>
            <a:off x="213524" y="76200"/>
            <a:ext cx="3395451" cy="89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6" tIns="45319" rIns="90646" bIns="45319"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79850" eaLnBrk="1" hangingPunct="1">
              <a:defRPr/>
            </a:pPr>
            <a:r>
              <a:rPr lang="en-US" altLang="zh-CN" sz="5000" b="1" dirty="0">
                <a:solidFill>
                  <a:srgbClr val="5B9BD5"/>
                </a:solidFill>
                <a:latin typeface="Arial-Rounded" pitchFamily="34" charset="0"/>
                <a:ea typeface="Arial-Rounded" pitchFamily="34" charset="0"/>
                <a:cs typeface="Arial-Rounded" pitchFamily="34" charset="0"/>
              </a:rPr>
              <a:t>C</a:t>
            </a:r>
            <a:r>
              <a:rPr lang="en-US" altLang="zh-CN" sz="5000" b="1" dirty="0">
                <a:solidFill>
                  <a:srgbClr val="ED7D31"/>
                </a:solidFill>
                <a:latin typeface="Arial-Rounded" pitchFamily="34" charset="0"/>
                <a:ea typeface="Arial-Rounded" pitchFamily="34" charset="0"/>
                <a:cs typeface="Arial-Rounded" pitchFamily="34" charset="0"/>
              </a:rPr>
              <a:t>H</a:t>
            </a:r>
            <a:r>
              <a:rPr lang="en-US" altLang="zh-CN" sz="5000" b="1" dirty="0">
                <a:solidFill>
                  <a:srgbClr val="A5A5A5"/>
                </a:solidFill>
                <a:latin typeface="Arial-Rounded" pitchFamily="34" charset="0"/>
                <a:ea typeface="Arial-Rounded" pitchFamily="34" charset="0"/>
                <a:cs typeface="Arial-Rounded" pitchFamily="34" charset="0"/>
              </a:rPr>
              <a:t>Ú </a:t>
            </a:r>
            <a:r>
              <a:rPr lang="en-US" altLang="zh-CN" sz="5000" b="1" dirty="0">
                <a:solidFill>
                  <a:srgbClr val="FFC000"/>
                </a:solidFill>
                <a:latin typeface="Arial-Rounded" pitchFamily="34" charset="0"/>
                <a:ea typeface="Arial-Rounded" pitchFamily="34" charset="0"/>
                <a:cs typeface="Arial-Rounded" pitchFamily="34" charset="0"/>
              </a:rPr>
              <a:t>G</a:t>
            </a:r>
            <a:r>
              <a:rPr lang="en-US" altLang="zh-CN" sz="5000" b="1" dirty="0">
                <a:solidFill>
                  <a:srgbClr val="ED7D31"/>
                </a:solidFill>
                <a:latin typeface="Arial-Rounded" pitchFamily="34" charset="0"/>
                <a:ea typeface="Arial-Rounded" pitchFamily="34" charset="0"/>
                <a:cs typeface="Arial-Rounded" pitchFamily="34" charset="0"/>
              </a:rPr>
              <a:t>I</a:t>
            </a:r>
            <a:r>
              <a:rPr lang="en-US" altLang="zh-CN" sz="5000" b="1" dirty="0">
                <a:solidFill>
                  <a:srgbClr val="A5A5A5"/>
                </a:solidFill>
                <a:latin typeface="Arial-Rounded" pitchFamily="34" charset="0"/>
                <a:ea typeface="Arial-Rounded" pitchFamily="34" charset="0"/>
                <a:cs typeface="Arial-Rounded" pitchFamily="34" charset="0"/>
              </a:rPr>
              <a:t>Ả</a:t>
            </a:r>
            <a:r>
              <a:rPr lang="en-US" altLang="zh-CN" sz="5000" b="1" dirty="0">
                <a:solidFill>
                  <a:srgbClr val="F6A0AE"/>
                </a:solidFill>
                <a:latin typeface="Arial-Rounded" pitchFamily="34" charset="0"/>
                <a:ea typeface="Arial-Rounded" pitchFamily="34" charset="0"/>
                <a:cs typeface="Arial-Rounded" pitchFamily="34" charset="0"/>
              </a:rPr>
              <a:t>I</a:t>
            </a:r>
            <a:endParaRPr lang="zh-CN" altLang="en-US" sz="500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908149" y="4857754"/>
            <a:ext cx="4339507" cy="614487"/>
          </a:xfrm>
          <a:prstGeom prst="rect">
            <a:avLst/>
          </a:prstGeom>
          <a:noFill/>
        </p:spPr>
        <p:txBody>
          <a:bodyPr wrap="square" lIns="120854" tIns="60432" rIns="120854" bIns="60432" rtlCol="0">
            <a:spAutoFit/>
          </a:bodyPr>
          <a:lstStyle/>
          <a:p>
            <a:pPr algn="just"/>
            <a:r>
              <a:rPr lang="en-US" sz="3200" dirty="0" err="1" smtClean="0"/>
              <a:t>Không</a:t>
            </a:r>
            <a:r>
              <a:rPr lang="en-US" sz="3200" dirty="0" smtClean="0"/>
              <a:t> </a:t>
            </a:r>
            <a:r>
              <a:rPr lang="en-US" sz="3200" dirty="0" err="1"/>
              <a:t>thuận</a:t>
            </a:r>
            <a:r>
              <a:rPr lang="en-US" sz="3200" dirty="0"/>
              <a:t> </a:t>
            </a:r>
            <a:r>
              <a:rPr lang="en-US" sz="3200" dirty="0" err="1"/>
              <a:t>tiện</a:t>
            </a:r>
            <a:endParaRPr lang="en-US" sz="3200" dirty="0"/>
          </a:p>
        </p:txBody>
      </p:sp>
      <p:sp>
        <p:nvSpPr>
          <p:cNvPr id="12" name="AutoShape 14"/>
          <p:cNvSpPr/>
          <p:nvPr>
            <p:custDataLst>
              <p:tags r:id="rId2"/>
            </p:custDataLst>
          </p:nvPr>
        </p:nvSpPr>
        <p:spPr>
          <a:xfrm>
            <a:off x="779745" y="4073914"/>
            <a:ext cx="3922156" cy="594784"/>
          </a:xfrm>
          <a:prstGeom prst="homePlate">
            <a:avLst>
              <a:gd name="adj" fmla="val 84101"/>
            </a:avLst>
          </a:prstGeom>
          <a:noFill/>
          <a:ln w="38100" cap="rnd" cmpd="sng">
            <a:solidFill>
              <a:srgbClr val="808080"/>
            </a:solidFill>
            <a:prstDash val="sysDot"/>
            <a:miter/>
            <a:headEnd type="none" w="med" len="med"/>
            <a:tailEnd type="none" w="med" len="med"/>
          </a:ln>
        </p:spPr>
        <p:txBody>
          <a:bodyPr lIns="90646" tIns="45319" rIns="90646" bIns="45319" anchor="ctr"/>
          <a:lstStyle/>
          <a:p>
            <a:pPr algn="ctr" defTabSz="785676"/>
            <a:r>
              <a:rPr lang="en-US" altLang="zh-CN" sz="3700" dirty="0" err="1" smtClean="0">
                <a:solidFill>
                  <a:srgbClr val="FF0000"/>
                </a:solidFill>
                <a:ea typeface="Arial-Rounded" pitchFamily="34" charset="0"/>
                <a:cs typeface="Arial-Rounded" pitchFamily="34" charset="0"/>
              </a:rPr>
              <a:t>Bất</a:t>
            </a:r>
            <a:r>
              <a:rPr lang="en-US" altLang="zh-CN" sz="3700" dirty="0" smtClean="0">
                <a:solidFill>
                  <a:srgbClr val="FF0000"/>
                </a:solidFill>
                <a:ea typeface="Arial-Rounded" pitchFamily="34" charset="0"/>
                <a:cs typeface="Arial-Rounded" pitchFamily="34" charset="0"/>
              </a:rPr>
              <a:t> </a:t>
            </a:r>
            <a:r>
              <a:rPr lang="en-US" altLang="zh-CN" sz="3700" dirty="0" err="1" smtClean="0">
                <a:solidFill>
                  <a:srgbClr val="FF0000"/>
                </a:solidFill>
                <a:ea typeface="Arial-Rounded" pitchFamily="34" charset="0"/>
                <a:cs typeface="Arial-Rounded" pitchFamily="34" charset="0"/>
              </a:rPr>
              <a:t>tiện</a:t>
            </a:r>
            <a:endParaRPr lang="zh-CN" altLang="en-US" sz="3700" dirty="0">
              <a:solidFill>
                <a:srgbClr val="FF0000"/>
              </a:solidFill>
              <a:ea typeface="Arial-Rounded" pitchFamily="34" charset="0"/>
              <a:cs typeface="Arial-Rounded" pitchFamily="34" charset="0"/>
            </a:endParaRPr>
          </a:p>
        </p:txBody>
      </p:sp>
      <p:sp>
        <p:nvSpPr>
          <p:cNvPr id="13" name="AutoShape 14"/>
          <p:cNvSpPr/>
          <p:nvPr>
            <p:custDataLst>
              <p:tags r:id="rId3"/>
            </p:custDataLst>
          </p:nvPr>
        </p:nvSpPr>
        <p:spPr>
          <a:xfrm>
            <a:off x="6697593" y="3989589"/>
            <a:ext cx="3313783" cy="594784"/>
          </a:xfrm>
          <a:prstGeom prst="homePlate">
            <a:avLst>
              <a:gd name="adj" fmla="val 89403"/>
            </a:avLst>
          </a:prstGeom>
          <a:noFill/>
          <a:ln w="28575" cap="rnd" cmpd="sng">
            <a:solidFill>
              <a:srgbClr val="808080"/>
            </a:solidFill>
            <a:prstDash val="sysDot"/>
            <a:miter/>
            <a:headEnd type="none" w="med" len="med"/>
            <a:tailEnd type="none" w="med" len="med"/>
          </a:ln>
        </p:spPr>
        <p:txBody>
          <a:bodyPr lIns="90646" tIns="45319" rIns="90646" bIns="45319" anchor="ctr"/>
          <a:lstStyle/>
          <a:p>
            <a:pPr algn="ctr" defTabSz="785676"/>
            <a:r>
              <a:rPr lang="en-US" altLang="zh-CN" sz="3700" dirty="0" err="1" smtClean="0">
                <a:solidFill>
                  <a:srgbClr val="FF0000"/>
                </a:solidFill>
                <a:ea typeface="Arial-Rounded" pitchFamily="34" charset="0"/>
                <a:cs typeface="Arial-Rounded" pitchFamily="34" charset="0"/>
              </a:rPr>
              <a:t>Tranh</a:t>
            </a:r>
            <a:r>
              <a:rPr lang="en-US" altLang="zh-CN" sz="3700" dirty="0" smtClean="0">
                <a:solidFill>
                  <a:srgbClr val="FF0000"/>
                </a:solidFill>
                <a:ea typeface="Arial-Rounded" pitchFamily="34" charset="0"/>
                <a:cs typeface="Arial-Rounded" pitchFamily="34" charset="0"/>
              </a:rPr>
              <a:t> </a:t>
            </a:r>
            <a:r>
              <a:rPr lang="en-US" altLang="zh-CN" sz="3700" dirty="0" err="1" smtClean="0">
                <a:solidFill>
                  <a:srgbClr val="FF0000"/>
                </a:solidFill>
                <a:ea typeface="Arial-Rounded" pitchFamily="34" charset="0"/>
                <a:cs typeface="Arial-Rounded" pitchFamily="34" charset="0"/>
              </a:rPr>
              <a:t>giành</a:t>
            </a:r>
            <a:endParaRPr lang="zh-CN" altLang="en-US" sz="3700" dirty="0">
              <a:solidFill>
                <a:srgbClr val="FF0000"/>
              </a:solidFill>
              <a:ea typeface="Arial-Rounded" pitchFamily="34" charset="0"/>
              <a:cs typeface="Arial-Rounded" pitchFamily="34" charset="0"/>
            </a:endParaRPr>
          </a:p>
        </p:txBody>
      </p:sp>
      <p:sp>
        <p:nvSpPr>
          <p:cNvPr id="14" name="TextBox 13"/>
          <p:cNvSpPr txBox="1"/>
          <p:nvPr/>
        </p:nvSpPr>
        <p:spPr>
          <a:xfrm>
            <a:off x="6798697" y="4857754"/>
            <a:ext cx="4997222" cy="614487"/>
          </a:xfrm>
          <a:prstGeom prst="rect">
            <a:avLst/>
          </a:prstGeom>
          <a:noFill/>
        </p:spPr>
        <p:txBody>
          <a:bodyPr wrap="square" lIns="120854" tIns="60432" rIns="120854" bIns="60432" rtlCol="0">
            <a:spAutoFit/>
          </a:bodyPr>
          <a:lstStyle/>
          <a:p>
            <a:r>
              <a:rPr lang="en-US" sz="3200" dirty="0" err="1" smtClean="0"/>
              <a:t>Tranh</a:t>
            </a:r>
            <a:r>
              <a:rPr lang="en-US" sz="3200" dirty="0" smtClean="0"/>
              <a:t> </a:t>
            </a:r>
            <a:r>
              <a:rPr lang="en-US" sz="3200" dirty="0" err="1"/>
              <a:t>nhau</a:t>
            </a:r>
            <a:r>
              <a:rPr lang="en-US" sz="3200" dirty="0"/>
              <a:t> </a:t>
            </a:r>
            <a:r>
              <a:rPr lang="en-US" sz="3200" dirty="0" err="1"/>
              <a:t>để</a:t>
            </a:r>
            <a:r>
              <a:rPr lang="en-US" sz="3200" dirty="0"/>
              <a:t> </a:t>
            </a:r>
            <a:r>
              <a:rPr lang="en-US" sz="3200" dirty="0" err="1"/>
              <a:t>giành</a:t>
            </a:r>
            <a:r>
              <a:rPr lang="en-US" sz="3200" dirty="0"/>
              <a:t> </a:t>
            </a:r>
            <a:r>
              <a:rPr lang="en-US" sz="3200" dirty="0" err="1"/>
              <a:t>lấy</a:t>
            </a:r>
            <a:endParaRPr lang="en-US" sz="3200" dirty="0"/>
          </a:p>
        </p:txBody>
      </p:sp>
      <p:sp>
        <p:nvSpPr>
          <p:cNvPr id="3" name="AutoShape 5" descr="Video thú vị]: Cận cảnh quá trình hạt đậu nảy mầm tới khi bén rễ và mọc  thành cây"/>
          <p:cNvSpPr>
            <a:spLocks noChangeAspect="1" noChangeArrowheads="1"/>
          </p:cNvSpPr>
          <p:nvPr/>
        </p:nvSpPr>
        <p:spPr bwMode="auto">
          <a:xfrm>
            <a:off x="155575" y="-1444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4" name="AutoShape 7" descr="Video thú vị]: Cận cảnh quá trình hạt đậu nảy mầm tới khi bén rễ và mọc  thành cây"/>
          <p:cNvSpPr>
            <a:spLocks noChangeAspect="1" noChangeArrowheads="1"/>
          </p:cNvSpPr>
          <p:nvPr/>
        </p:nvSpPr>
        <p:spPr bwMode="auto">
          <a:xfrm>
            <a:off x="307977" y="79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5" name="AutoShape 9" descr="Video thú vị]: Cận cảnh quá trình hạt đậu nảy mầm tới khi bén rễ và mọc  thành cây"/>
          <p:cNvSpPr>
            <a:spLocks noChangeAspect="1" noChangeArrowheads="1"/>
          </p:cNvSpPr>
          <p:nvPr/>
        </p:nvSpPr>
        <p:spPr bwMode="auto">
          <a:xfrm>
            <a:off x="460375" y="1603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6" name="AutoShape 12" descr="https://vnreview.vn/image/18/73/01/1873010.jpg?t=1542778030706"/>
          <p:cNvSpPr>
            <a:spLocks noChangeAspect="1" noChangeArrowheads="1"/>
          </p:cNvSpPr>
          <p:nvPr/>
        </p:nvSpPr>
        <p:spPr bwMode="auto">
          <a:xfrm>
            <a:off x="612776" y="3127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pic>
        <p:nvPicPr>
          <p:cNvPr id="7" name="Picture 6"/>
          <p:cNvPicPr>
            <a:picLocks noChangeAspect="1"/>
          </p:cNvPicPr>
          <p:nvPr/>
        </p:nvPicPr>
        <p:blipFill>
          <a:blip r:embed="rId8"/>
          <a:stretch>
            <a:fillRect/>
          </a:stretch>
        </p:blipFill>
        <p:spPr>
          <a:xfrm>
            <a:off x="5247656" y="1177543"/>
            <a:ext cx="5334000" cy="2812046"/>
          </a:xfrm>
          <a:prstGeom prst="rect">
            <a:avLst/>
          </a:prstGeom>
        </p:spPr>
      </p:pic>
      <p:pic>
        <p:nvPicPr>
          <p:cNvPr id="15" name="Picture 14"/>
          <p:cNvPicPr>
            <a:picLocks noChangeAspect="1"/>
          </p:cNvPicPr>
          <p:nvPr/>
        </p:nvPicPr>
        <p:blipFill>
          <a:blip r:embed="rId9"/>
          <a:stretch>
            <a:fillRect/>
          </a:stretch>
        </p:blipFill>
        <p:spPr>
          <a:xfrm>
            <a:off x="612775" y="1137702"/>
            <a:ext cx="4699096" cy="2760935"/>
          </a:xfrm>
          <a:prstGeom prst="rect">
            <a:avLst/>
          </a:prstGeom>
        </p:spPr>
      </p:pic>
    </p:spTree>
    <p:extLst>
      <p:ext uri="{BB962C8B-B14F-4D97-AF65-F5344CB8AC3E}">
        <p14:creationId xmlns:p14="http://schemas.microsoft.com/office/powerpoint/2010/main" val="1978201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362">
                                          <p:stCondLst>
                                            <p:cond delay="0"/>
                                          </p:stCondLst>
                                        </p:cTn>
                                        <p:tgtEl>
                                          <p:spTgt spid="13"/>
                                        </p:tgtEl>
                                      </p:cBhvr>
                                    </p:animEffect>
                                    <p:anim calcmode="lin" valueType="num">
                                      <p:cBhvr>
                                        <p:cTn id="46"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49" dur="208" tmFilter="0, 0; 0.125,0.2665; 0.25,0.4; 0.375,0.465; 0.5,0.5;  0.625,0.535; 0.75,0.6; 0.875,0.7335; 1,1">
                                          <p:stCondLst>
                                            <p:cond delay="827"/>
                                          </p:stCondLst>
                                        </p:cTn>
                                        <p:tgtEl>
                                          <p:spTgt spid="13"/>
                                        </p:tgtEl>
                                        <p:attrNameLst>
                                          <p:attrName>ppt_y</p:attrName>
                                        </p:attrNameLst>
                                      </p:cBhvr>
                                      <p:tavLst>
                                        <p:tav tm="0" fmla="#ppt_y-sin(pi*$)/27">
                                          <p:val>
                                            <p:fltVal val="0"/>
                                          </p:val>
                                        </p:tav>
                                        <p:tav tm="100000">
                                          <p:val>
                                            <p:fltVal val="1"/>
                                          </p:val>
                                        </p:tav>
                                      </p:tavLst>
                                    </p:anim>
                                    <p:anim calcmode="lin" valueType="num">
                                      <p:cBhvr>
                                        <p:cTn id="50"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51" dur="16">
                                          <p:stCondLst>
                                            <p:cond delay="406"/>
                                          </p:stCondLst>
                                        </p:cTn>
                                        <p:tgtEl>
                                          <p:spTgt spid="13"/>
                                        </p:tgtEl>
                                      </p:cBhvr>
                                      <p:to x="100000" y="60000"/>
                                    </p:animScale>
                                    <p:animScale>
                                      <p:cBhvr>
                                        <p:cTn id="52" dur="104" decel="50000">
                                          <p:stCondLst>
                                            <p:cond delay="422"/>
                                          </p:stCondLst>
                                        </p:cTn>
                                        <p:tgtEl>
                                          <p:spTgt spid="13"/>
                                        </p:tgtEl>
                                      </p:cBhvr>
                                      <p:to x="100000" y="100000"/>
                                    </p:animScale>
                                    <p:animScale>
                                      <p:cBhvr>
                                        <p:cTn id="53" dur="16">
                                          <p:stCondLst>
                                            <p:cond delay="820"/>
                                          </p:stCondLst>
                                        </p:cTn>
                                        <p:tgtEl>
                                          <p:spTgt spid="13"/>
                                        </p:tgtEl>
                                      </p:cBhvr>
                                      <p:to x="100000" y="80000"/>
                                    </p:animScale>
                                    <p:animScale>
                                      <p:cBhvr>
                                        <p:cTn id="54" dur="104" decel="50000">
                                          <p:stCondLst>
                                            <p:cond delay="836"/>
                                          </p:stCondLst>
                                        </p:cTn>
                                        <p:tgtEl>
                                          <p:spTgt spid="13"/>
                                        </p:tgtEl>
                                      </p:cBhvr>
                                      <p:to x="100000" y="100000"/>
                                    </p:animScale>
                                    <p:animScale>
                                      <p:cBhvr>
                                        <p:cTn id="55" dur="16">
                                          <p:stCondLst>
                                            <p:cond delay="1026"/>
                                          </p:stCondLst>
                                        </p:cTn>
                                        <p:tgtEl>
                                          <p:spTgt spid="13"/>
                                        </p:tgtEl>
                                      </p:cBhvr>
                                      <p:to x="100000" y="90000"/>
                                    </p:animScale>
                                    <p:animScale>
                                      <p:cBhvr>
                                        <p:cTn id="56" dur="104" decel="50000">
                                          <p:stCondLst>
                                            <p:cond delay="1043"/>
                                          </p:stCondLst>
                                        </p:cTn>
                                        <p:tgtEl>
                                          <p:spTgt spid="13"/>
                                        </p:tgtEl>
                                      </p:cBhvr>
                                      <p:to x="100000" y="100000"/>
                                    </p:animScale>
                                    <p:animScale>
                                      <p:cBhvr>
                                        <p:cTn id="57" dur="16">
                                          <p:stCondLst>
                                            <p:cond delay="1130"/>
                                          </p:stCondLst>
                                        </p:cTn>
                                        <p:tgtEl>
                                          <p:spTgt spid="13"/>
                                        </p:tgtEl>
                                      </p:cBhvr>
                                      <p:to x="100000" y="95000"/>
                                    </p:animScale>
                                    <p:animScale>
                                      <p:cBhvr>
                                        <p:cTn id="58" dur="104" decel="50000">
                                          <p:stCondLst>
                                            <p:cond delay="1146"/>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P spid="13" grpId="0" animBg="1"/>
      <p:bldP spid="13"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15" name="TextBox 14"/>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solidFill>
                  <a:prstClr val="black"/>
                </a:solidFill>
              </a:rPr>
              <a:t>2. </a:t>
            </a:r>
            <a:r>
              <a:rPr lang="vi-VN" sz="2800" dirty="0" smtClean="0">
                <a:solidFill>
                  <a:prstClr val="black"/>
                </a:solidFill>
              </a:rPr>
              <a:t>Chiếc </a:t>
            </a:r>
            <a:r>
              <a:rPr lang="vi-VN" sz="2800" dirty="0">
                <a:solidFill>
                  <a:prstClr val="black"/>
                </a:solidFill>
              </a:rPr>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16" name="TextBox 15"/>
          <p:cNvSpPr txBox="1"/>
          <p:nvPr/>
        </p:nvSpPr>
        <p:spPr>
          <a:xfrm>
            <a:off x="461197" y="3950684"/>
            <a:ext cx="9048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solidFill>
                  <a:prstClr val="black"/>
                </a:solidFill>
              </a:rPr>
              <a:t>,...</a:t>
            </a:r>
            <a:endParaRPr lang="en-GB" sz="2800" dirty="0" smtClean="0">
              <a:solidFill>
                <a:prstClr val="black"/>
              </a:solidFill>
            </a:endParaRPr>
          </a:p>
          <a:p>
            <a:r>
              <a:rPr lang="en-GB" sz="2800" i="1" dirty="0">
                <a:solidFill>
                  <a:prstClr val="black"/>
                </a:solidFill>
              </a:rPr>
              <a:t> </a:t>
            </a:r>
            <a:r>
              <a:rPr lang="en-GB" sz="2800" i="1" dirty="0" smtClean="0">
                <a:solidFill>
                  <a:prstClr val="black"/>
                </a:solidFill>
              </a:rPr>
              <a:t>                                    </a:t>
            </a:r>
            <a:r>
              <a:rPr lang="en-US" sz="2400" i="1" dirty="0" smtClean="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smtClean="0">
                <a:solidFill>
                  <a:prstClr val="black"/>
                </a:solidFill>
              </a:rPr>
              <a:t>vật</a:t>
            </a:r>
            <a:endParaRPr lang="en-US" sz="2400" i="1" dirty="0" smtClean="0">
              <a:solidFill>
                <a:prstClr val="black"/>
              </a:solidFill>
            </a:endParaRPr>
          </a:p>
          <a:p>
            <a:endParaRPr lang="en-US" sz="2400" dirty="0">
              <a:solidFill>
                <a:prstClr val="black"/>
              </a:solidFill>
            </a:endParaRPr>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85134"/>
            <a:ext cx="5105400" cy="707830"/>
          </a:xfrm>
          <a:prstGeom prst="rect">
            <a:avLst/>
          </a:prstGeom>
          <a:noFill/>
        </p:spPr>
        <p:txBody>
          <a:bodyPr wrap="square" lIns="91384" tIns="45690" rIns="91384" bIns="45690" rtlCol="0">
            <a:spAutoFit/>
          </a:bodyPr>
          <a:lstStyle/>
          <a:p>
            <a:pPr algn="ctr"/>
            <a:r>
              <a:rPr lang="en-US" sz="4000" dirty="0">
                <a:solidFill>
                  <a:srgbClr val="FF0000"/>
                </a:solidFill>
                <a:ea typeface="Arial-Rounded" pitchFamily="34" charset="0"/>
                <a:cs typeface="Arial-Rounded" pitchFamily="34" charset="0"/>
              </a:rPr>
              <a:t>HƯƠU CAO CỔ</a:t>
            </a:r>
          </a:p>
        </p:txBody>
      </p:sp>
      <p:sp>
        <p:nvSpPr>
          <p:cNvPr id="9" name="Rounded Rectangle 8"/>
          <p:cNvSpPr/>
          <p:nvPr/>
        </p:nvSpPr>
        <p:spPr>
          <a:xfrm>
            <a:off x="8747918" y="182453"/>
            <a:ext cx="3413919" cy="56459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err="1">
                <a:solidFill>
                  <a:prstClr val="black"/>
                </a:solidFill>
              </a:rPr>
              <a:t>Tìm</a:t>
            </a:r>
            <a:r>
              <a:rPr lang="en-US" sz="3200" b="1" dirty="0">
                <a:solidFill>
                  <a:prstClr val="black"/>
                </a:solidFill>
              </a:rPr>
              <a:t> </a:t>
            </a:r>
            <a:r>
              <a:rPr lang="en-US" sz="3200" b="1" dirty="0" err="1">
                <a:solidFill>
                  <a:prstClr val="black"/>
                </a:solidFill>
              </a:rPr>
              <a:t>từ</a:t>
            </a:r>
            <a:r>
              <a:rPr lang="en-US" sz="3200" b="1" dirty="0">
                <a:solidFill>
                  <a:prstClr val="black"/>
                </a:solidFill>
              </a:rPr>
              <a:t> </a:t>
            </a:r>
            <a:r>
              <a:rPr lang="en-US" sz="3200" b="1" dirty="0" err="1">
                <a:solidFill>
                  <a:prstClr val="black"/>
                </a:solidFill>
              </a:rPr>
              <a:t>khó</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p>
        </p:txBody>
      </p:sp>
      <p:cxnSp>
        <p:nvCxnSpPr>
          <p:cNvPr id="10" name="Straight Connector 9"/>
          <p:cNvCxnSpPr/>
          <p:nvPr/>
        </p:nvCxnSpPr>
        <p:spPr>
          <a:xfrm>
            <a:off x="537369" y="1752600"/>
            <a:ext cx="876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5519" y="30480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4119" y="3950684"/>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03106" y="4419600"/>
            <a:ext cx="13906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3581352"/>
            <a:ext cx="4029075" cy="3276648"/>
          </a:xfrm>
          <a:prstGeom prst="rect">
            <a:avLst/>
          </a:prstGeom>
        </p:spPr>
      </p:pic>
    </p:spTree>
    <p:extLst>
      <p:ext uri="{BB962C8B-B14F-4D97-AF65-F5344CB8AC3E}">
        <p14:creationId xmlns:p14="http://schemas.microsoft.com/office/powerpoint/2010/main" val="67144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FD8D0819-972B-47CD-B0EA-25AB222E8F93}"/>
              </a:ext>
            </a:extLst>
          </p:cNvPr>
          <p:cNvPicPr>
            <a:picLocks noChangeAspect="1"/>
          </p:cNvPicPr>
          <p:nvPr/>
        </p:nvPicPr>
        <p:blipFill rotWithShape="1">
          <a:blip r:embed="rId3">
            <a:extLst>
              <a:ext uri="{28A0092B-C50C-407E-A947-70E740481C1C}">
                <a14:useLocalDpi xmlns:a14="http://schemas.microsoft.com/office/drawing/2010/main" val="0"/>
              </a:ext>
            </a:extLst>
          </a:blip>
          <a:srcRect b="7916"/>
          <a:stretch/>
        </p:blipFill>
        <p:spPr>
          <a:xfrm>
            <a:off x="0" y="1542744"/>
            <a:ext cx="12161838" cy="5315267"/>
          </a:xfrm>
          <a:prstGeom prst="rect">
            <a:avLst/>
          </a:prstGeom>
        </p:spPr>
      </p:pic>
      <p:pic>
        <p:nvPicPr>
          <p:cNvPr id="3" name="图片 2">
            <a:extLst>
              <a:ext uri="{FF2B5EF4-FFF2-40B4-BE49-F238E27FC236}">
                <a16:creationId xmlns="" xmlns:a16="http://schemas.microsoft.com/office/drawing/2014/main" id="{B06E5B05-78FD-42D8-85C1-633B581D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951131"/>
            <a:ext cx="722364" cy="722200"/>
          </a:xfrm>
          <a:prstGeom prst="rect">
            <a:avLst/>
          </a:prstGeom>
        </p:spPr>
      </p:pic>
      <p:pic>
        <p:nvPicPr>
          <p:cNvPr id="5" name="图片 4">
            <a:extLst>
              <a:ext uri="{FF2B5EF4-FFF2-40B4-BE49-F238E27FC236}">
                <a16:creationId xmlns="" xmlns:a16="http://schemas.microsoft.com/office/drawing/2014/main" id="{3CD504B5-5A41-43B5-8398-47DF785C1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1932484"/>
            <a:ext cx="722364" cy="722200"/>
          </a:xfrm>
          <a:prstGeom prst="rect">
            <a:avLst/>
          </a:prstGeom>
        </p:spPr>
      </p:pic>
      <p:pic>
        <p:nvPicPr>
          <p:cNvPr id="6" name="图片 5">
            <a:extLst>
              <a:ext uri="{FF2B5EF4-FFF2-40B4-BE49-F238E27FC236}">
                <a16:creationId xmlns="" xmlns:a16="http://schemas.microsoft.com/office/drawing/2014/main" id="{99ABFFFE-19C8-45EC-B799-33E69ED47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2977337"/>
            <a:ext cx="722364" cy="722200"/>
          </a:xfrm>
          <a:prstGeom prst="rect">
            <a:avLst/>
          </a:prstGeom>
        </p:spPr>
      </p:pic>
      <p:pic>
        <p:nvPicPr>
          <p:cNvPr id="7" name="图片 6">
            <a:extLst>
              <a:ext uri="{FF2B5EF4-FFF2-40B4-BE49-F238E27FC236}">
                <a16:creationId xmlns="" xmlns:a16="http://schemas.microsoft.com/office/drawing/2014/main" id="{B5078F6C-61DE-4BB2-80FD-BB63A545B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4022190"/>
            <a:ext cx="722364" cy="722200"/>
          </a:xfrm>
          <a:prstGeom prst="rect">
            <a:avLst/>
          </a:prstGeom>
        </p:spPr>
      </p:pic>
      <p:sp>
        <p:nvSpPr>
          <p:cNvPr id="20" name="矩形 19">
            <a:extLst>
              <a:ext uri="{FF2B5EF4-FFF2-40B4-BE49-F238E27FC236}">
                <a16:creationId xmlns="" xmlns:a16="http://schemas.microsoft.com/office/drawing/2014/main" id="{0410B306-1461-479D-885D-C3C94506A547}"/>
              </a:ext>
            </a:extLst>
          </p:cNvPr>
          <p:cNvSpPr/>
          <p:nvPr/>
        </p:nvSpPr>
        <p:spPr>
          <a:xfrm>
            <a:off x="5119343" y="98172"/>
            <a:ext cx="4619176" cy="1569660"/>
          </a:xfrm>
          <a:prstGeom prst="rect">
            <a:avLst/>
          </a:prstGeom>
        </p:spPr>
        <p:txBody>
          <a:bodyPr wrap="square" lIns="91436" tIns="45718" rIns="91436" bIns="45718">
            <a:spAutoFit/>
            <a:scene3d>
              <a:camera prst="orthographicFront"/>
              <a:lightRig rig="threePt" dir="t"/>
            </a:scene3d>
            <a:sp3d contourW="12700"/>
          </a:bodyPr>
          <a:lstStyle/>
          <a:p>
            <a:pPr algn="ctr" defTabSz="457182"/>
            <a:r>
              <a:rPr lang="en-US" altLang="zh-CN" sz="4800" dirty="0">
                <a:solidFill>
                  <a:srgbClr val="81C233"/>
                </a:solidFill>
                <a:latin typeface="Arial-Rounded" pitchFamily="34" charset="0"/>
                <a:ea typeface="Arial-Rounded" pitchFamily="34" charset="0"/>
                <a:cs typeface="Arial-Rounded" pitchFamily="34" charset="0"/>
              </a:rPr>
              <a:t>LUYỆN ĐỌC TỪ KHÓ</a:t>
            </a:r>
            <a:endParaRPr lang="zh-CN" altLang="en-US" sz="4800" dirty="0">
              <a:solidFill>
                <a:srgbClr val="81C233"/>
              </a:solidFill>
              <a:latin typeface="Arial-Rounded" pitchFamily="34" charset="0"/>
              <a:ea typeface="Arial-Rounded" pitchFamily="34" charset="0"/>
              <a:cs typeface="Arial-Rounded" pitchFamily="34" charset="0"/>
            </a:endParaRPr>
          </a:p>
        </p:txBody>
      </p:sp>
      <p:sp>
        <p:nvSpPr>
          <p:cNvPr id="11" name="TextBox 10"/>
          <p:cNvSpPr txBox="1"/>
          <p:nvPr/>
        </p:nvSpPr>
        <p:spPr>
          <a:xfrm>
            <a:off x="3642519" y="951141"/>
            <a:ext cx="2057400" cy="646331"/>
          </a:xfrm>
          <a:prstGeom prst="rect">
            <a:avLst/>
          </a:prstGeom>
          <a:noFill/>
        </p:spPr>
        <p:txBody>
          <a:bodyPr wrap="square" lIns="91436" tIns="45718" rIns="91436" bIns="45718" rtlCol="0">
            <a:spAutoFit/>
          </a:bodyPr>
          <a:lstStyle/>
          <a:p>
            <a:pPr defTabSz="914365"/>
            <a:r>
              <a:rPr lang="en-US" sz="3600" dirty="0" err="1" smtClean="0">
                <a:solidFill>
                  <a:srgbClr val="81C233">
                    <a:lumMod val="50000"/>
                  </a:srgbClr>
                </a:solidFill>
                <a:latin typeface="Arial-Rounded" pitchFamily="34" charset="0"/>
                <a:ea typeface="Arial-Rounded" pitchFamily="34" charset="0"/>
                <a:cs typeface="Arial-Rounded" pitchFamily="34" charset="0"/>
              </a:rPr>
              <a:t>hươu</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5" name="TextBox 24"/>
          <p:cNvSpPr txBox="1"/>
          <p:nvPr/>
        </p:nvSpPr>
        <p:spPr>
          <a:xfrm>
            <a:off x="3651322" y="1932493"/>
            <a:ext cx="2057400" cy="646331"/>
          </a:xfrm>
          <a:prstGeom prst="rect">
            <a:avLst/>
          </a:prstGeom>
          <a:noFill/>
        </p:spPr>
        <p:txBody>
          <a:bodyPr wrap="square" lIns="91436" tIns="45718" rIns="91436" bIns="45718" rtlCol="0">
            <a:spAutoFit/>
          </a:bodyPr>
          <a:lstStyle/>
          <a:p>
            <a:pPr defTabSz="914365"/>
            <a:r>
              <a:rPr lang="en-US" sz="3600" smtClean="0">
                <a:solidFill>
                  <a:srgbClr val="81C233">
                    <a:lumMod val="50000"/>
                  </a:srgbClr>
                </a:solidFill>
                <a:latin typeface="Arial-Rounded" pitchFamily="34" charset="0"/>
                <a:ea typeface="Arial-Rounded" pitchFamily="34" charset="0"/>
                <a:cs typeface="Arial-Rounded" pitchFamily="34" charset="0"/>
              </a:rPr>
              <a:t>Trên cao</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6" name="TextBox 25"/>
          <p:cNvSpPr txBox="1"/>
          <p:nvPr/>
        </p:nvSpPr>
        <p:spPr>
          <a:xfrm>
            <a:off x="3642519" y="2977347"/>
            <a:ext cx="2819400" cy="646327"/>
          </a:xfrm>
          <a:prstGeom prst="rect">
            <a:avLst/>
          </a:prstGeom>
          <a:noFill/>
        </p:spPr>
        <p:txBody>
          <a:bodyPr wrap="square" lIns="91436" tIns="45718" rIns="91436" bIns="45718" rtlCol="0">
            <a:spAutoFit/>
          </a:bodyPr>
          <a:lstStyle/>
          <a:p>
            <a:pPr defTabSz="914365"/>
            <a:r>
              <a:rPr lang="en-US" sz="3600" dirty="0" err="1" smtClean="0">
                <a:solidFill>
                  <a:srgbClr val="81C233">
                    <a:lumMod val="50000"/>
                  </a:srgbClr>
                </a:solidFill>
                <a:latin typeface="Arial-Rounded" pitchFamily="34" charset="0"/>
                <a:ea typeface="Arial-Rounded" pitchFamily="34" charset="0"/>
                <a:cs typeface="Arial-Rounded" pitchFamily="34" charset="0"/>
              </a:rPr>
              <a:t>tranh</a:t>
            </a:r>
            <a:r>
              <a:rPr lang="en-US" sz="3600" dirty="0" smtClean="0">
                <a:solidFill>
                  <a:srgbClr val="81C233">
                    <a:lumMod val="50000"/>
                  </a:srgbClr>
                </a:solidFill>
                <a:latin typeface="Arial-Rounded" pitchFamily="34" charset="0"/>
                <a:ea typeface="Arial-Rounded" pitchFamily="34" charset="0"/>
                <a:cs typeface="Arial-Rounded" pitchFamily="34" charset="0"/>
              </a:rPr>
              <a:t> </a:t>
            </a:r>
            <a:r>
              <a:rPr lang="en-US" sz="3600" dirty="0" err="1" smtClean="0">
                <a:solidFill>
                  <a:srgbClr val="81C233">
                    <a:lumMod val="50000"/>
                  </a:srgbClr>
                </a:solidFill>
                <a:latin typeface="Arial-Rounded" pitchFamily="34" charset="0"/>
                <a:ea typeface="Arial-Rounded" pitchFamily="34" charset="0"/>
                <a:cs typeface="Arial-Rounded" pitchFamily="34" charset="0"/>
              </a:rPr>
              <a:t>giành</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7" name="TextBox 26"/>
          <p:cNvSpPr txBox="1"/>
          <p:nvPr/>
        </p:nvSpPr>
        <p:spPr>
          <a:xfrm>
            <a:off x="3651322" y="4022200"/>
            <a:ext cx="2057400" cy="646331"/>
          </a:xfrm>
          <a:prstGeom prst="rect">
            <a:avLst/>
          </a:prstGeom>
          <a:noFill/>
        </p:spPr>
        <p:txBody>
          <a:bodyPr wrap="square" lIns="91436" tIns="45718" rIns="91436" bIns="45718" rtlCol="0">
            <a:spAutoFit/>
          </a:bodyPr>
          <a:lstStyle/>
          <a:p>
            <a:pPr defTabSz="914365"/>
            <a:r>
              <a:rPr lang="en-US" sz="3600" smtClean="0">
                <a:solidFill>
                  <a:srgbClr val="81C233">
                    <a:lumMod val="50000"/>
                  </a:srgbClr>
                </a:solidFill>
                <a:latin typeface="Arial-Rounded" pitchFamily="34" charset="0"/>
                <a:ea typeface="Arial-Rounded" pitchFamily="34" charset="0"/>
                <a:cs typeface="Arial-Rounded" pitchFamily="34" charset="0"/>
              </a:rPr>
              <a:t>rộng</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898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3"/>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
                                        </p:tgtEl>
                                      </p:cBhvr>
                                    </p:animEffect>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5" dur="1000" fill="hold"/>
                                        <p:tgtEl>
                                          <p:spTgt spid="6"/>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6"/>
                                        </p:tgtEl>
                                      </p:cBhvr>
                                    </p:animEffect>
                                  </p:childTnLst>
                                </p:cTn>
                              </p:par>
                            </p:childTnLst>
                          </p:cTn>
                        </p:par>
                        <p:par>
                          <p:cTn id="60" fill="hold">
                            <p:stCondLst>
                              <p:cond delay="1000"/>
                            </p:stCondLst>
                            <p:childTnLst>
                              <p:par>
                                <p:cTn id="61" presetID="22" presetClass="entr" presetSubtype="4"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5"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1" dur="1000" fill="hold"/>
                                        <p:tgtEl>
                                          <p:spTgt spid="7"/>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7"/>
                                        </p:tgtEl>
                                      </p:cBhvr>
                                    </p:animEffect>
                                  </p:childTnLst>
                                </p:cTn>
                              </p:par>
                            </p:childTnLst>
                          </p:cTn>
                        </p:par>
                        <p:par>
                          <p:cTn id="76" fill="hold">
                            <p:stCondLst>
                              <p:cond delay="1000"/>
                            </p:stCondLst>
                            <p:childTnLst>
                              <p:par>
                                <p:cTn id="77" presetID="22" presetClass="entr" presetSubtype="4"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down)">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15" name="TextBox 14"/>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t>2. </a:t>
            </a:r>
            <a:r>
              <a:rPr lang="vi-VN" sz="2800" dirty="0" smtClean="0"/>
              <a:t>Chiếc </a:t>
            </a:r>
            <a:r>
              <a:rPr lang="vi-VN" sz="2800" dirty="0"/>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16" name="TextBox 15"/>
          <p:cNvSpPr txBox="1"/>
          <p:nvPr/>
        </p:nvSpPr>
        <p:spPr>
          <a:xfrm>
            <a:off x="352874" y="4021686"/>
            <a:ext cx="9048722" cy="2677656"/>
          </a:xfrm>
          <a:prstGeom prst="rect">
            <a:avLst/>
          </a:prstGeom>
          <a:noFill/>
        </p:spPr>
        <p:txBody>
          <a:bodyPr wrap="square" rtlCol="0">
            <a:spAutoFit/>
          </a:bodyPr>
          <a:lstStyle/>
          <a:p>
            <a:r>
              <a:rPr lang="vi-VN" sz="2800" dirty="0"/>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t>,...</a:t>
            </a:r>
            <a:endParaRPr lang="en-GB" sz="2800" dirty="0" smtClean="0"/>
          </a:p>
          <a:p>
            <a:r>
              <a:rPr lang="en-GB" sz="2800" i="1" dirty="0"/>
              <a:t> </a:t>
            </a:r>
            <a:r>
              <a:rPr lang="en-GB" sz="2800" i="1" dirty="0" smtClean="0"/>
              <a:t>                                    </a:t>
            </a:r>
            <a:r>
              <a:rPr lang="en-US" sz="2400" i="1" dirty="0" smtClean="0"/>
              <a:t>Theo </a:t>
            </a:r>
            <a:r>
              <a:rPr lang="en-US" sz="2400" i="1" dirty="0" err="1"/>
              <a:t>sách</a:t>
            </a:r>
            <a:r>
              <a:rPr lang="en-US" sz="2400" i="1" dirty="0"/>
              <a:t> </a:t>
            </a:r>
            <a:r>
              <a:rPr lang="en-US" sz="2400" i="1" dirty="0" err="1"/>
              <a:t>Bí</a:t>
            </a:r>
            <a:r>
              <a:rPr lang="en-US" sz="2400" i="1" dirty="0"/>
              <a:t> </a:t>
            </a:r>
            <a:r>
              <a:rPr lang="en-US" sz="2400" i="1" dirty="0" err="1"/>
              <a:t>ẩn</a:t>
            </a:r>
            <a:r>
              <a:rPr lang="en-US" sz="2400" i="1" dirty="0"/>
              <a:t> </a:t>
            </a:r>
            <a:r>
              <a:rPr lang="en-US" sz="2400" i="1" dirty="0" err="1"/>
              <a:t>thế</a:t>
            </a:r>
            <a:r>
              <a:rPr lang="en-US" sz="2400" i="1" dirty="0"/>
              <a:t> </a:t>
            </a:r>
            <a:r>
              <a:rPr lang="en-US" sz="2400" i="1" dirty="0" err="1"/>
              <a:t>giới</a:t>
            </a:r>
            <a:r>
              <a:rPr lang="en-US" sz="2400" i="1" dirty="0"/>
              <a:t> </a:t>
            </a:r>
            <a:r>
              <a:rPr lang="en-US" sz="2400" i="1" dirty="0" err="1"/>
              <a:t>loài</a:t>
            </a:r>
            <a:r>
              <a:rPr lang="en-US" sz="2400" i="1" dirty="0"/>
              <a:t> </a:t>
            </a:r>
            <a:r>
              <a:rPr lang="en-US" sz="2400" i="1" dirty="0" err="1" smtClean="0"/>
              <a:t>vật</a:t>
            </a:r>
            <a:endParaRPr lang="en-US" sz="2400" i="1" dirty="0" smtClean="0"/>
          </a:p>
          <a:p>
            <a:endParaRPr lang="en-US" sz="2400" dirty="0"/>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503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latin typeface="Arial-Rounded" pitchFamily="34" charset="0"/>
                <a:ea typeface="Arial-Rounded" pitchFamily="34" charset="0"/>
                <a:cs typeface="Arial-Rounded" pitchFamily="34" charset="0"/>
              </a:rPr>
              <a:t>HƯƠU CAO CỔ</a:t>
            </a: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443119" y="3494394"/>
            <a:ext cx="3686356" cy="3363606"/>
          </a:xfrm>
          <a:prstGeom prst="rect">
            <a:avLst/>
          </a:prstGeom>
        </p:spPr>
      </p:pic>
      <p:sp>
        <p:nvSpPr>
          <p:cNvPr id="19" name="Rounded Rectangle 18"/>
          <p:cNvSpPr/>
          <p:nvPr/>
        </p:nvSpPr>
        <p:spPr>
          <a:xfrm>
            <a:off x="7971033" y="236269"/>
            <a:ext cx="4158442" cy="5201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9" tIns="45590" rIns="91159" bIns="45590" rtlCol="0" anchor="ctr"/>
          <a:lstStyle/>
          <a:p>
            <a:pPr algn="ctr"/>
            <a:r>
              <a:rPr lang="en-US" sz="2800" b="1" dirty="0">
                <a:solidFill>
                  <a:schemeClr val="tx1"/>
                </a:solidFill>
              </a:rPr>
              <a:t>Bài </a:t>
            </a:r>
            <a:r>
              <a:rPr lang="en-US" sz="2800" b="1" dirty="0" err="1" smtClean="0">
                <a:solidFill>
                  <a:schemeClr val="tx1"/>
                </a:solidFill>
              </a:rPr>
              <a:t>đọc</a:t>
            </a:r>
            <a:r>
              <a:rPr lang="en-US" sz="2800" b="1" dirty="0" smtClean="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smtClean="0">
                <a:solidFill>
                  <a:schemeClr val="tx1"/>
                </a:solidFill>
              </a:rPr>
              <a:t>đoạn</a:t>
            </a:r>
            <a:r>
              <a:rPr lang="en-US" sz="2800" b="1" dirty="0" smtClean="0">
                <a:solidFill>
                  <a:schemeClr val="tx1"/>
                </a:solidFill>
              </a:rPr>
              <a:t>?</a:t>
            </a:r>
            <a:endParaRPr lang="en-US" sz="2800" b="1" dirty="0">
              <a:solidFill>
                <a:schemeClr val="tx1"/>
              </a:solidFill>
            </a:endParaRPr>
          </a:p>
        </p:txBody>
      </p:sp>
      <p:sp>
        <p:nvSpPr>
          <p:cNvPr id="20" name="Rounded Rectangle 19"/>
          <p:cNvSpPr/>
          <p:nvPr/>
        </p:nvSpPr>
        <p:spPr>
          <a:xfrm>
            <a:off x="7904174" y="202366"/>
            <a:ext cx="4258796" cy="5201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3" tIns="45592" rIns="91163" bIns="45592" rtlCol="0" anchor="ctr"/>
          <a:lstStyle/>
          <a:p>
            <a:pPr algn="ctr"/>
            <a:r>
              <a:rPr lang="en-US" sz="2600" b="1" dirty="0" err="1">
                <a:solidFill>
                  <a:schemeClr val="tx1"/>
                </a:solidFill>
              </a:rPr>
              <a:t>Luyện</a:t>
            </a:r>
            <a:r>
              <a:rPr lang="en-US" sz="2600" b="1" dirty="0">
                <a:solidFill>
                  <a:schemeClr val="tx1"/>
                </a:solidFill>
              </a:rPr>
              <a:t> </a:t>
            </a:r>
            <a:r>
              <a:rPr lang="en-US" sz="2600" b="1" dirty="0" err="1">
                <a:solidFill>
                  <a:schemeClr val="tx1"/>
                </a:solidFill>
              </a:rPr>
              <a:t>đọc</a:t>
            </a:r>
            <a:r>
              <a:rPr lang="en-US" sz="2600" b="1" dirty="0">
                <a:solidFill>
                  <a:schemeClr val="tx1"/>
                </a:solidFill>
              </a:rPr>
              <a:t> </a:t>
            </a:r>
            <a:r>
              <a:rPr lang="en-US" sz="2600" b="1" dirty="0" err="1">
                <a:solidFill>
                  <a:schemeClr val="tx1"/>
                </a:solidFill>
              </a:rPr>
              <a:t>từng</a:t>
            </a:r>
            <a:r>
              <a:rPr lang="en-US" sz="2600" b="1" dirty="0">
                <a:solidFill>
                  <a:schemeClr val="tx1"/>
                </a:solidFill>
              </a:rPr>
              <a:t> </a:t>
            </a:r>
            <a:r>
              <a:rPr lang="en-US" sz="2600" b="1" dirty="0" err="1" smtClean="0">
                <a:solidFill>
                  <a:schemeClr val="tx1"/>
                </a:solidFill>
              </a:rPr>
              <a:t>đoạn</a:t>
            </a:r>
            <a:r>
              <a:rPr lang="en-US" sz="2600" b="1" dirty="0" smtClean="0">
                <a:solidFill>
                  <a:schemeClr val="tx1"/>
                </a:solidFill>
              </a:rPr>
              <a:t>.</a:t>
            </a:r>
            <a:endParaRPr lang="en-US" sz="2600" b="1" dirty="0">
              <a:solidFill>
                <a:schemeClr val="tx1"/>
              </a:solidFill>
            </a:endParaRPr>
          </a:p>
        </p:txBody>
      </p:sp>
      <p:sp>
        <p:nvSpPr>
          <p:cNvPr id="21" name="Rounded Rectangle 20"/>
          <p:cNvSpPr/>
          <p:nvPr/>
        </p:nvSpPr>
        <p:spPr>
          <a:xfrm>
            <a:off x="461197" y="917629"/>
            <a:ext cx="11106122" cy="129217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2" name="Oval 21"/>
          <p:cNvSpPr/>
          <p:nvPr/>
        </p:nvSpPr>
        <p:spPr>
          <a:xfrm>
            <a:off x="325310" y="791755"/>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a:solidFill>
                  <a:srgbClr val="C00000"/>
                </a:solidFill>
              </a:rPr>
              <a:t>1</a:t>
            </a:r>
          </a:p>
        </p:txBody>
      </p:sp>
      <p:sp>
        <p:nvSpPr>
          <p:cNvPr id="23" name="Rounded Rectangle 22"/>
          <p:cNvSpPr/>
          <p:nvPr/>
        </p:nvSpPr>
        <p:spPr>
          <a:xfrm>
            <a:off x="461197" y="2210838"/>
            <a:ext cx="11106122" cy="1739846"/>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4" name="Oval 23"/>
          <p:cNvSpPr/>
          <p:nvPr/>
        </p:nvSpPr>
        <p:spPr>
          <a:xfrm>
            <a:off x="325310" y="2084964"/>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smtClean="0">
                <a:solidFill>
                  <a:srgbClr val="C00000"/>
                </a:solidFill>
              </a:rPr>
              <a:t>2</a:t>
            </a:r>
            <a:endParaRPr lang="en-US" sz="3200" b="1" dirty="0">
              <a:solidFill>
                <a:srgbClr val="C00000"/>
              </a:solidFill>
            </a:endParaRPr>
          </a:p>
        </p:txBody>
      </p:sp>
      <p:sp>
        <p:nvSpPr>
          <p:cNvPr id="25" name="Rounded Rectangle 24"/>
          <p:cNvSpPr/>
          <p:nvPr/>
        </p:nvSpPr>
        <p:spPr>
          <a:xfrm>
            <a:off x="381785" y="3967590"/>
            <a:ext cx="9019811" cy="1868486"/>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6" name="Oval 25"/>
          <p:cNvSpPr/>
          <p:nvPr/>
        </p:nvSpPr>
        <p:spPr>
          <a:xfrm>
            <a:off x="325310" y="3960520"/>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smtClean="0">
                <a:solidFill>
                  <a:srgbClr val="C00000"/>
                </a:solidFill>
              </a:rPr>
              <a:t>3</a:t>
            </a:r>
            <a:endParaRPr lang="en-US" sz="3200" b="1" dirty="0">
              <a:solidFill>
                <a:srgbClr val="C00000"/>
              </a:solidFill>
            </a:endParaRPr>
          </a:p>
        </p:txBody>
      </p:sp>
    </p:spTree>
    <p:extLst>
      <p:ext uri="{BB962C8B-B14F-4D97-AF65-F5344CB8AC3E}">
        <p14:creationId xmlns:p14="http://schemas.microsoft.com/office/powerpoint/2010/main" val="4286626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4730128" y="-1962146"/>
            <a:ext cx="1543984" cy="4693709"/>
            <a:chOff x="2102024" y="-1714093"/>
            <a:chExt cx="1143795" cy="3479248"/>
          </a:xfrm>
        </p:grpSpPr>
        <p:grpSp>
          <p:nvGrpSpPr>
            <p:cNvPr id="157735" name="组合 64"/>
            <p:cNvGrpSpPr>
              <a:grpSpLocks/>
            </p:cNvGrpSpPr>
            <p:nvPr/>
          </p:nvGrpSpPr>
          <p:grpSpPr bwMode="auto">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4</a:t>
                </a:r>
                <a:endParaRPr lang="zh-CN" altLang="en-US" sz="4800" b="1">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4529805" y="-3099357"/>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3</a:t>
                </a:r>
                <a:endParaRPr lang="zh-CN" altLang="en-US" sz="4800" b="1">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a:grpSpLocks/>
          </p:cNvGrpSpPr>
          <p:nvPr/>
        </p:nvGrpSpPr>
        <p:grpSpPr bwMode="auto">
          <a:xfrm>
            <a:off x="3334062" y="-852665"/>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2</a:t>
                </a:r>
                <a:endParaRPr lang="zh-CN" altLang="en-US" sz="4800" b="1">
                  <a:solidFill>
                    <a:srgbClr val="FFFFFF"/>
                  </a:solidFill>
                  <a:latin typeface=".黑体-日本语"/>
                  <a:ea typeface=".黑体-日本语"/>
                  <a:cs typeface=".黑体-日本语"/>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 y="3071121"/>
            <a:ext cx="3740398"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a:grpSpLocks/>
          </p:cNvGrpSpPr>
          <p:nvPr/>
        </p:nvGrpSpPr>
        <p:grpSpPr bwMode="auto">
          <a:xfrm>
            <a:off x="4967772" y="1005174"/>
            <a:ext cx="6746342" cy="2927922"/>
            <a:chOff x="2152589" y="1328387"/>
            <a:chExt cx="8016343" cy="1069422"/>
          </a:xfrm>
        </p:grpSpPr>
        <p:sp>
          <p:nvSpPr>
            <p:cNvPr id="16" name="圆角矩形 1"/>
            <p:cNvSpPr/>
            <p:nvPr/>
          </p:nvSpPr>
          <p:spPr>
            <a:xfrm>
              <a:off x="2152589" y="1330218"/>
              <a:ext cx="8016343"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5714">
                <a:defRPr/>
              </a:pPr>
              <a:endParaRPr lang="zh-CN" altLang="en-US" sz="4800" kern="0" dirty="0">
                <a:solidFill>
                  <a:srgbClr val="002060"/>
                </a:solidFill>
                <a:latin typeface="UTM Avo"/>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693098" y="1328387"/>
              <a:ext cx="7075460" cy="933046"/>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3200" dirty="0">
                  <a:solidFill>
                    <a:prstClr val="black"/>
                  </a:solidFill>
                  <a:latin typeface="+mn-lt"/>
                  <a:ea typeface="Arial-Rounded" pitchFamily="34" charset="0"/>
                  <a:cs typeface="Arial-Rounded" pitchFamily="34" charset="0"/>
                </a:rPr>
                <a:t>         </a:t>
              </a:r>
              <a:r>
                <a:rPr lang="vi-VN" sz="3200" dirty="0">
                  <a:solidFill>
                    <a:prstClr val="black"/>
                  </a:solidFill>
                  <a:latin typeface="+mn-lt"/>
                </a:rPr>
                <a:t>Nó chỉ bất tiện khi hươu cúi xuống thấp. Khi đó, hươu cao cổ phải xoạc hai chân trước thật rộng mới cúi được đầu xuống vũng nước để uống.</a:t>
              </a:r>
            </a:p>
          </p:txBody>
        </p:sp>
      </p:grpSp>
      <p:grpSp>
        <p:nvGrpSpPr>
          <p:cNvPr id="43" name="组合 42"/>
          <p:cNvGrpSpPr>
            <a:grpSpLocks/>
          </p:cNvGrpSpPr>
          <p:nvPr/>
        </p:nvGrpSpPr>
        <p:grpSpPr bwMode="auto">
          <a:xfrm>
            <a:off x="3182622" y="-1971962"/>
            <a:ext cx="1542400" cy="4693710"/>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5714">
                  <a:defRPr/>
                </a:pPr>
                <a:endParaRPr lang="zh-CN" altLang="en-US" sz="2400">
                  <a:solidFill>
                    <a:srgbClr val="000000"/>
                  </a:solidFill>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华康方圆体W7"/>
                    <a:cs typeface="华康方圆体W7"/>
                    <a:sym typeface="+mn-lt"/>
                  </a:rPr>
                  <a:t>1</a:t>
                </a:r>
                <a:endParaRPr lang="zh-CN" altLang="en-US" sz="4800" b="1" dirty="0">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cs typeface="+mn-ea"/>
                  <a:sym typeface="+mn-lt"/>
                </a:endParaRPr>
              </a:p>
            </p:txBody>
          </p:sp>
        </p:grpSp>
      </p:grpSp>
      <p:grpSp>
        <p:nvGrpSpPr>
          <p:cNvPr id="51" name="组合 50"/>
          <p:cNvGrpSpPr>
            <a:grpSpLocks/>
          </p:cNvGrpSpPr>
          <p:nvPr/>
        </p:nvGrpSpPr>
        <p:grpSpPr bwMode="auto">
          <a:xfrm>
            <a:off x="3818214" y="4273483"/>
            <a:ext cx="8080810" cy="1922350"/>
            <a:chOff x="1109272" y="1501801"/>
            <a:chExt cx="17171797" cy="1067378"/>
          </a:xfrm>
        </p:grpSpPr>
        <p:sp>
          <p:nvSpPr>
            <p:cNvPr id="52" name="圆角矩形 1"/>
            <p:cNvSpPr/>
            <p:nvPr/>
          </p:nvSpPr>
          <p:spPr>
            <a:xfrm>
              <a:off x="1109272" y="1501801"/>
              <a:ext cx="16516784"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5714">
                <a:defRPr/>
              </a:pPr>
              <a:endParaRPr lang="zh-CN" altLang="en-US" sz="4800" b="1" kern="0" dirty="0">
                <a:solidFill>
                  <a:srgbClr val="002060"/>
                </a:solidFill>
                <a:latin typeface="UTM Avo"/>
                <a:ea typeface="SimSun-ExtB" panose="02010609060101010101" pitchFamily="49" charset="-122"/>
                <a:cs typeface=".黑体-日本语" panose="02000500000000000000" pitchFamily="2" charset="-122"/>
                <a:sym typeface="+mn-lt"/>
              </a:endParaRPr>
            </a:p>
          </p:txBody>
        </p:sp>
        <p:sp>
          <p:nvSpPr>
            <p:cNvPr id="53" name="矩形 52"/>
            <p:cNvSpPr/>
            <p:nvPr/>
          </p:nvSpPr>
          <p:spPr>
            <a:xfrm>
              <a:off x="1537082" y="1638123"/>
              <a:ext cx="16743987" cy="762177"/>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30000"/>
                </a:lnSpc>
              </a:pPr>
              <a:r>
                <a:rPr lang="en-US" sz="3200" dirty="0">
                  <a:solidFill>
                    <a:prstClr val="black"/>
                  </a:solidFill>
                  <a:latin typeface="+mn-lt"/>
                  <a:ea typeface="Arial-Rounded" pitchFamily="34" charset="0"/>
                  <a:cs typeface="Arial-Rounded" pitchFamily="34" charset="0"/>
                </a:rPr>
                <a:t>     </a:t>
              </a:r>
              <a:r>
                <a:rPr lang="vi-VN" sz="3200" dirty="0">
                  <a:solidFill>
                    <a:prstClr val="black"/>
                  </a:solidFill>
                  <a:latin typeface="+mn-lt"/>
                </a:rPr>
                <a:t>Hươu cao cổ không bao giờ tranh giành thức ăn hay nơi ở với bất kì loài vật nào. </a:t>
              </a:r>
              <a:endParaRPr lang="zh-CN" altLang="en-US" sz="3200" b="1" dirty="0">
                <a:solidFill>
                  <a:srgbClr val="002060"/>
                </a:solidFill>
                <a:latin typeface="+mn-lt"/>
                <a:ea typeface="SimSun-ExtB" panose="02010609060101010101" pitchFamily="49" charset="-122"/>
                <a:cs typeface=".黑体-日本语"/>
                <a:sym typeface="+mn-lt"/>
              </a:endParaRPr>
            </a:p>
          </p:txBody>
        </p:sp>
      </p:grpSp>
      <p:sp>
        <p:nvSpPr>
          <p:cNvPr id="4" name="Flowchart: Punched Tape 3"/>
          <p:cNvSpPr/>
          <p:nvPr/>
        </p:nvSpPr>
        <p:spPr>
          <a:xfrm>
            <a:off x="402243" y="-206882"/>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09252"/>
            <a:endParaRPr lang="en-US">
              <a:solidFill>
                <a:srgbClr val="FFFFFF"/>
              </a:solidFill>
              <a:latin typeface="华康方圆体W7"/>
              <a:cs typeface="华康方圆体W7"/>
            </a:endParaRPr>
          </a:p>
        </p:txBody>
      </p:sp>
      <p:sp>
        <p:nvSpPr>
          <p:cNvPr id="5" name="TextBox 4"/>
          <p:cNvSpPr txBox="1">
            <a:spLocks noChangeArrowheads="1"/>
          </p:cNvSpPr>
          <p:nvPr/>
        </p:nvSpPr>
        <p:spPr bwMode="auto">
          <a:xfrm>
            <a:off x="296020" y="638855"/>
            <a:ext cx="4381702"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09252"/>
            <a:r>
              <a:rPr lang="en-AU" sz="3600" b="1" dirty="0" err="1">
                <a:solidFill>
                  <a:prstClr val="black"/>
                </a:solidFill>
                <a:latin typeface="Arial-Rounded"/>
                <a:cs typeface="华康方圆体W7"/>
              </a:rPr>
              <a:t>Luyện</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đọc</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câu</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dài</a:t>
            </a:r>
            <a:endParaRPr lang="en-US" sz="3600" b="1" dirty="0">
              <a:solidFill>
                <a:prstClr val="black"/>
              </a:solidFill>
              <a:latin typeface="Arial-Rounded"/>
              <a:cs typeface="华康方圆体W7"/>
            </a:endParaRPr>
          </a:p>
        </p:txBody>
      </p:sp>
      <p:cxnSp>
        <p:nvCxnSpPr>
          <p:cNvPr id="7" name="Straight Connector 6"/>
          <p:cNvCxnSpPr/>
          <p:nvPr/>
        </p:nvCxnSpPr>
        <p:spPr>
          <a:xfrm flipH="1">
            <a:off x="9369085" y="1094402"/>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9962803" y="163679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7033113" y="210989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6614319" y="5377624"/>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8459613" y="528633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048054" y="471838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9516016" y="3063756"/>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8548436" y="2548664"/>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470295" y="1592554"/>
            <a:ext cx="154341" cy="441320"/>
            <a:chOff x="10689078" y="1521447"/>
            <a:chExt cx="154341" cy="441320"/>
          </a:xfrm>
        </p:grpSpPr>
        <p:cxnSp>
          <p:nvCxnSpPr>
            <p:cNvPr id="65" name="Straight Connector 64"/>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11222829" y="3035118"/>
            <a:ext cx="154341" cy="441320"/>
            <a:chOff x="10689078" y="1521447"/>
            <a:chExt cx="154341" cy="441320"/>
          </a:xfrm>
        </p:grpSpPr>
        <p:cxnSp>
          <p:nvCxnSpPr>
            <p:cNvPr id="73" name="Straight Connector 72"/>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4833418" y="5916537"/>
            <a:ext cx="154341" cy="441320"/>
            <a:chOff x="10689078" y="1521447"/>
            <a:chExt cx="154341" cy="441320"/>
          </a:xfrm>
        </p:grpSpPr>
        <p:cxnSp>
          <p:nvCxnSpPr>
            <p:cNvPr id="85" name="Straight Connector 84"/>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6905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 calcmode="lin" valueType="num">
                                      <p:cBhvr>
                                        <p:cTn id="15" dur="750" fill="hold"/>
                                        <p:tgtEl>
                                          <p:spTgt spid="4"/>
                                        </p:tgtEl>
                                        <p:attrNameLst>
                                          <p:attrName>style.rotation</p:attrName>
                                        </p:attrNameLst>
                                      </p:cBhvr>
                                      <p:tavLst>
                                        <p:tav tm="0">
                                          <p:val>
                                            <p:fltVal val="90"/>
                                          </p:val>
                                        </p:tav>
                                        <p:tav tm="100000">
                                          <p:val>
                                            <p:fltVal val="0"/>
                                          </p:val>
                                        </p:tav>
                                      </p:tavLst>
                                    </p:anim>
                                    <p:animEffect transition="in" filter="fade">
                                      <p:cBhvr>
                                        <p:cTn id="16" dur="75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750" fill="hold"/>
                                        <p:tgtEl>
                                          <p:spTgt spid="43"/>
                                        </p:tgtEl>
                                        <p:attrNameLst>
                                          <p:attrName>ppt_w</p:attrName>
                                        </p:attrNameLst>
                                      </p:cBhvr>
                                      <p:tavLst>
                                        <p:tav tm="0">
                                          <p:val>
                                            <p:fltVal val="0"/>
                                          </p:val>
                                        </p:tav>
                                        <p:tav tm="100000">
                                          <p:val>
                                            <p:strVal val="#ppt_w"/>
                                          </p:val>
                                        </p:tav>
                                      </p:tavLst>
                                    </p:anim>
                                    <p:anim calcmode="lin" valueType="num">
                                      <p:cBhvr>
                                        <p:cTn id="27" dur="750" fill="hold"/>
                                        <p:tgtEl>
                                          <p:spTgt spid="43"/>
                                        </p:tgtEl>
                                        <p:attrNameLst>
                                          <p:attrName>ppt_h</p:attrName>
                                        </p:attrNameLst>
                                      </p:cBhvr>
                                      <p:tavLst>
                                        <p:tav tm="0">
                                          <p:val>
                                            <p:fltVal val="0"/>
                                          </p:val>
                                        </p:tav>
                                        <p:tav tm="100000">
                                          <p:val>
                                            <p:strVal val="#ppt_h"/>
                                          </p:val>
                                        </p:tav>
                                      </p:tavLst>
                                    </p:anim>
                                    <p:anim calcmode="lin" valueType="num">
                                      <p:cBhvr>
                                        <p:cTn id="28" dur="750" fill="hold"/>
                                        <p:tgtEl>
                                          <p:spTgt spid="43"/>
                                        </p:tgtEl>
                                        <p:attrNameLst>
                                          <p:attrName>style.rotation</p:attrName>
                                        </p:attrNameLst>
                                      </p:cBhvr>
                                      <p:tavLst>
                                        <p:tav tm="0">
                                          <p:val>
                                            <p:fltVal val="90"/>
                                          </p:val>
                                        </p:tav>
                                        <p:tav tm="100000">
                                          <p:val>
                                            <p:fltVal val="0"/>
                                          </p:val>
                                        </p:tav>
                                      </p:tavLst>
                                    </p:anim>
                                    <p:animEffect transition="in" filter="fade">
                                      <p:cBhvr>
                                        <p:cTn id="29" dur="750"/>
                                        <p:tgtEl>
                                          <p:spTgt spid="43"/>
                                        </p:tgtEl>
                                      </p:cBhvr>
                                    </p:animEffect>
                                  </p:childTnLst>
                                </p:cTn>
                              </p:par>
                              <p:par>
                                <p:cTn id="30" presetID="31"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750" fill="hold"/>
                                        <p:tgtEl>
                                          <p:spTgt spid="44"/>
                                        </p:tgtEl>
                                        <p:attrNameLst>
                                          <p:attrName>ppt_w</p:attrName>
                                        </p:attrNameLst>
                                      </p:cBhvr>
                                      <p:tavLst>
                                        <p:tav tm="0">
                                          <p:val>
                                            <p:fltVal val="0"/>
                                          </p:val>
                                        </p:tav>
                                        <p:tav tm="100000">
                                          <p:val>
                                            <p:strVal val="#ppt_w"/>
                                          </p:val>
                                        </p:tav>
                                      </p:tavLst>
                                    </p:anim>
                                    <p:anim calcmode="lin" valueType="num">
                                      <p:cBhvr>
                                        <p:cTn id="33" dur="750" fill="hold"/>
                                        <p:tgtEl>
                                          <p:spTgt spid="44"/>
                                        </p:tgtEl>
                                        <p:attrNameLst>
                                          <p:attrName>ppt_h</p:attrName>
                                        </p:attrNameLst>
                                      </p:cBhvr>
                                      <p:tavLst>
                                        <p:tav tm="0">
                                          <p:val>
                                            <p:fltVal val="0"/>
                                          </p:val>
                                        </p:tav>
                                        <p:tav tm="100000">
                                          <p:val>
                                            <p:strVal val="#ppt_h"/>
                                          </p:val>
                                        </p:tav>
                                      </p:tavLst>
                                    </p:anim>
                                    <p:anim calcmode="lin" valueType="num">
                                      <p:cBhvr>
                                        <p:cTn id="34" dur="750" fill="hold"/>
                                        <p:tgtEl>
                                          <p:spTgt spid="44"/>
                                        </p:tgtEl>
                                        <p:attrNameLst>
                                          <p:attrName>style.rotation</p:attrName>
                                        </p:attrNameLst>
                                      </p:cBhvr>
                                      <p:tavLst>
                                        <p:tav tm="0">
                                          <p:val>
                                            <p:fltVal val="90"/>
                                          </p:val>
                                        </p:tav>
                                        <p:tav tm="100000">
                                          <p:val>
                                            <p:fltVal val="0"/>
                                          </p:val>
                                        </p:tav>
                                      </p:tavLst>
                                    </p:anim>
                                    <p:animEffect transition="in" filter="fade">
                                      <p:cBhvr>
                                        <p:cTn id="35" dur="750"/>
                                        <p:tgtEl>
                                          <p:spTgt spid="44"/>
                                        </p:tgtEl>
                                      </p:cBhvr>
                                    </p:animEffect>
                                  </p:childTnLst>
                                </p:cTn>
                              </p:par>
                              <p:par>
                                <p:cTn id="36" presetID="3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par>
                                <p:cTn id="42" presetID="31"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750" fill="hold"/>
                                        <p:tgtEl>
                                          <p:spTgt spid="64"/>
                                        </p:tgtEl>
                                        <p:attrNameLst>
                                          <p:attrName>ppt_w</p:attrName>
                                        </p:attrNameLst>
                                      </p:cBhvr>
                                      <p:tavLst>
                                        <p:tav tm="0">
                                          <p:val>
                                            <p:fltVal val="0"/>
                                          </p:val>
                                        </p:tav>
                                        <p:tav tm="100000">
                                          <p:val>
                                            <p:strVal val="#ppt_w"/>
                                          </p:val>
                                        </p:tav>
                                      </p:tavLst>
                                    </p:anim>
                                    <p:anim calcmode="lin" valueType="num">
                                      <p:cBhvr>
                                        <p:cTn id="45" dur="750" fill="hold"/>
                                        <p:tgtEl>
                                          <p:spTgt spid="64"/>
                                        </p:tgtEl>
                                        <p:attrNameLst>
                                          <p:attrName>ppt_h</p:attrName>
                                        </p:attrNameLst>
                                      </p:cBhvr>
                                      <p:tavLst>
                                        <p:tav tm="0">
                                          <p:val>
                                            <p:fltVal val="0"/>
                                          </p:val>
                                        </p:tav>
                                        <p:tav tm="100000">
                                          <p:val>
                                            <p:strVal val="#ppt_h"/>
                                          </p:val>
                                        </p:tav>
                                      </p:tavLst>
                                    </p:anim>
                                    <p:anim calcmode="lin" valueType="num">
                                      <p:cBhvr>
                                        <p:cTn id="46" dur="750" fill="hold"/>
                                        <p:tgtEl>
                                          <p:spTgt spid="64"/>
                                        </p:tgtEl>
                                        <p:attrNameLst>
                                          <p:attrName>style.rotation</p:attrName>
                                        </p:attrNameLst>
                                      </p:cBhvr>
                                      <p:tavLst>
                                        <p:tav tm="0">
                                          <p:val>
                                            <p:fltVal val="90"/>
                                          </p:val>
                                        </p:tav>
                                        <p:tav tm="100000">
                                          <p:val>
                                            <p:fltVal val="0"/>
                                          </p:val>
                                        </p:tav>
                                      </p:tavLst>
                                    </p:anim>
                                    <p:animEffect transition="in" filter="fade">
                                      <p:cBhvr>
                                        <p:cTn id="47" dur="75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barn(inVertical)">
                                      <p:cBhvr>
                                        <p:cTn id="60" dur="500"/>
                                        <p:tgtEl>
                                          <p:spTgt spid="55"/>
                                        </p:tgtEl>
                                      </p:cBhvr>
                                    </p:animEffect>
                                  </p:childTnLst>
                                </p:cTn>
                              </p:par>
                              <p:par>
                                <p:cTn id="61" presetID="2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cTn>
                              </p:par>
                              <p:par>
                                <p:cTn id="64" presetID="16" presetClass="entr" presetSubtype="21"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arn(inVertical)">
                                      <p:cBhvr>
                                        <p:cTn id="66" dur="500"/>
                                        <p:tgtEl>
                                          <p:spTgt spid="81"/>
                                        </p:tgtEl>
                                      </p:cBhvr>
                                    </p:animEffect>
                                  </p:childTnLst>
                                </p:cTn>
                              </p:par>
                              <p:par>
                                <p:cTn id="67" presetID="16" presetClass="entr" presetSubtype="21"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barn(inVertical)">
                                      <p:cBhvr>
                                        <p:cTn id="69" dur="500"/>
                                        <p:tgtEl>
                                          <p:spTgt spid="80"/>
                                        </p:tgtEl>
                                      </p:cBhvr>
                                    </p:animEffect>
                                  </p:childTnLst>
                                </p:cTn>
                              </p:par>
                              <p:par>
                                <p:cTn id="70" presetID="10" presetClass="entr" presetSubtype="0" fill="hold"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barn(inVertical)">
                                      <p:cBhvr>
                                        <p:cTn id="77" dur="500"/>
                                        <p:tgtEl>
                                          <p:spTgt spid="51"/>
                                        </p:tgtEl>
                                      </p:cBhvr>
                                    </p:animEffect>
                                  </p:childTnLst>
                                </p:cTn>
                              </p:par>
                              <p:par>
                                <p:cTn id="78" presetID="16" presetClass="entr" presetSubtype="21" fill="hold" nodeType="with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arn(inVertical)">
                                      <p:cBhvr>
                                        <p:cTn id="80" dur="500"/>
                                        <p:tgtEl>
                                          <p:spTgt spid="7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barn(inVertical)">
                                      <p:cBhvr>
                                        <p:cTn id="85" dur="500"/>
                                        <p:tgtEl>
                                          <p:spTgt spid="79"/>
                                        </p:tgtEl>
                                      </p:cBhvr>
                                    </p:animEffect>
                                  </p:childTnLst>
                                </p:cTn>
                              </p:par>
                              <p:par>
                                <p:cTn id="86" presetID="16" presetClass="entr" presetSubtype="21" fill="hold"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barn(inVertical)">
                                      <p:cBhvr>
                                        <p:cTn id="88" dur="500"/>
                                        <p:tgtEl>
                                          <p:spTgt spid="75"/>
                                        </p:tgtEl>
                                      </p:cBhvr>
                                    </p:animEffect>
                                  </p:childTnLst>
                                </p:cTn>
                              </p:par>
                              <p:par>
                                <p:cTn id="89" presetID="16" presetClass="entr" presetSubtype="21"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barn(inVertical)">
                                      <p:cBhvr>
                                        <p:cTn id="91" dur="500"/>
                                        <p:tgtEl>
                                          <p:spTgt spid="77"/>
                                        </p:tgtEl>
                                      </p:cBhvr>
                                    </p:animEffect>
                                  </p:childTnLst>
                                </p:cTn>
                              </p:par>
                              <p:par>
                                <p:cTn id="92" presetID="2" presetClass="entr" presetSubtype="4"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 calcmode="lin" valueType="num">
                                      <p:cBhvr additive="base">
                                        <p:cTn id="94" dur="500" fill="hold"/>
                                        <p:tgtEl>
                                          <p:spTgt spid="84"/>
                                        </p:tgtEl>
                                        <p:attrNameLst>
                                          <p:attrName>ppt_x</p:attrName>
                                        </p:attrNameLst>
                                      </p:cBhvr>
                                      <p:tavLst>
                                        <p:tav tm="0">
                                          <p:val>
                                            <p:strVal val="#ppt_x"/>
                                          </p:val>
                                        </p:tav>
                                        <p:tav tm="100000">
                                          <p:val>
                                            <p:strVal val="#ppt_x"/>
                                          </p:val>
                                        </p:tav>
                                      </p:tavLst>
                                    </p:anim>
                                    <p:anim calcmode="lin" valueType="num">
                                      <p:cBhvr additive="base">
                                        <p:cTn id="9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10" y="1072362"/>
            <a:ext cx="8057218" cy="4415460"/>
          </a:xfrm>
          <a:prstGeom prst="rect">
            <a:avLst/>
          </a:prstGeom>
        </p:spPr>
      </p:pic>
      <p:grpSp>
        <p:nvGrpSpPr>
          <p:cNvPr id="8" name="组合 7">
            <a:extLst>
              <a:ext uri="{FF2B5EF4-FFF2-40B4-BE49-F238E27FC236}">
                <a16:creationId xmlns="" xmlns:a16="http://schemas.microsoft.com/office/drawing/2014/main" id="{34CAC7C2-2456-4E2B-9467-B10362A5DD56}"/>
              </a:ext>
            </a:extLst>
          </p:cNvPr>
          <p:cNvGrpSpPr/>
          <p:nvPr/>
        </p:nvGrpSpPr>
        <p:grpSpPr>
          <a:xfrm>
            <a:off x="2226805" y="2111284"/>
            <a:ext cx="8057220" cy="2318849"/>
            <a:chOff x="2057399" y="2800617"/>
            <a:chExt cx="8077202" cy="2318849"/>
          </a:xfrm>
        </p:grpSpPr>
        <p:sp>
          <p:nvSpPr>
            <p:cNvPr id="28" name="矩形 27">
              <a:extLst>
                <a:ext uri="{FF2B5EF4-FFF2-40B4-BE49-F238E27FC236}">
                  <a16:creationId xmlns="" xmlns:a16="http://schemas.microsoft.com/office/drawing/2014/main" id="{F4EA1D31-29AE-4C53-BAB3-6E3D932263BF}"/>
                </a:ext>
              </a:extLst>
            </p:cNvPr>
            <p:cNvSpPr/>
            <p:nvPr/>
          </p:nvSpPr>
          <p:spPr>
            <a:xfrm>
              <a:off x="2057399" y="2811142"/>
              <a:ext cx="8077202" cy="2308324"/>
            </a:xfrm>
            <a:prstGeom prst="rect">
              <a:avLst/>
            </a:prstGeom>
          </p:spPr>
          <p:txBody>
            <a:bodyPr wrap="square">
              <a:spAutoFit/>
              <a:scene3d>
                <a:camera prst="orthographicFront"/>
                <a:lightRig rig="threePt" dir="t"/>
              </a:scene3d>
              <a:sp3d contourW="12700"/>
            </a:bodyPr>
            <a:lstStyle/>
            <a:p>
              <a:pPr algn="ctr" defTabSz="457182"/>
              <a:r>
                <a:rPr lang="en-US" altLang="zh-CN" sz="72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itchFamily="34" charset="0"/>
                  <a:ea typeface="Arial-Rounded" pitchFamily="34" charset="0"/>
                  <a:cs typeface="Arial-Rounded" pitchFamily="34" charset="0"/>
                </a:rPr>
                <a:t>LUYỆN ĐỌC TRONG NHÓM</a:t>
              </a:r>
              <a:endParaRPr lang="zh-CN" altLang="en-US" sz="72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itchFamily="34" charset="0"/>
                <a:ea typeface="Arial-Rounded" pitchFamily="34" charset="0"/>
                <a:cs typeface="Arial-Rounded" pitchFamily="34" charset="0"/>
              </a:endParaRPr>
            </a:p>
          </p:txBody>
        </p:sp>
        <p:sp>
          <p:nvSpPr>
            <p:cNvPr id="15" name="矩形 14">
              <a:extLst>
                <a:ext uri="{FF2B5EF4-FFF2-40B4-BE49-F238E27FC236}">
                  <a16:creationId xmlns="" xmlns:a16="http://schemas.microsoft.com/office/drawing/2014/main" id="{1501FE40-5AD4-49A4-9147-CB17CCA9A168}"/>
                </a:ext>
              </a:extLst>
            </p:cNvPr>
            <p:cNvSpPr/>
            <p:nvPr/>
          </p:nvSpPr>
          <p:spPr>
            <a:xfrm>
              <a:off x="2330791" y="2800617"/>
              <a:ext cx="7500477" cy="2308324"/>
            </a:xfrm>
            <a:prstGeom prst="rect">
              <a:avLst/>
            </a:prstGeom>
          </p:spPr>
          <p:txBody>
            <a:bodyPr wrap="square">
              <a:spAutoFit/>
              <a:scene3d>
                <a:camera prst="orthographicFront"/>
                <a:lightRig rig="threePt" dir="t"/>
              </a:scene3d>
              <a:sp3d contourW="12700"/>
            </a:bodyPr>
            <a:lstStyle/>
            <a:p>
              <a:pPr algn="ctr" defTabSz="457182"/>
              <a:r>
                <a:rPr lang="en-US" altLang="zh-CN" sz="7200" dirty="0">
                  <a:solidFill>
                    <a:srgbClr val="F26B43"/>
                  </a:solidFill>
                  <a:latin typeface="Arial-Rounded" pitchFamily="34" charset="0"/>
                  <a:ea typeface="Arial-Rounded" pitchFamily="34" charset="0"/>
                  <a:cs typeface="Arial-Rounded" pitchFamily="34" charset="0"/>
                </a:rPr>
                <a:t>LUYỆN ĐỌC TRONG NHÓM</a:t>
              </a:r>
              <a:endParaRPr lang="zh-CN" altLang="en-US" sz="7200" dirty="0">
                <a:solidFill>
                  <a:srgbClr val="F26B43"/>
                </a:solidFill>
                <a:latin typeface="Arial-Rounded" pitchFamily="34" charset="0"/>
                <a:ea typeface="Arial-Rounded" pitchFamily="34" charset="0"/>
                <a:cs typeface="Arial-Rounded" pitchFamily="34" charset="0"/>
              </a:endParaRPr>
            </a:p>
          </p:txBody>
        </p:sp>
      </p:grpSp>
      <p:pic>
        <p:nvPicPr>
          <p:cNvPr id="7" name="图片 6">
            <a:extLst>
              <a:ext uri="{FF2B5EF4-FFF2-40B4-BE49-F238E27FC236}">
                <a16:creationId xmlns=""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819" y="368670"/>
            <a:ext cx="2003475" cy="2003016"/>
          </a:xfrm>
          <a:prstGeom prst="rect">
            <a:avLst/>
          </a:prstGeom>
        </p:spPr>
      </p:pic>
      <p:pic>
        <p:nvPicPr>
          <p:cNvPr id="9" name="图片 8">
            <a:extLst>
              <a:ext uri="{FF2B5EF4-FFF2-40B4-BE49-F238E27FC236}">
                <a16:creationId xmlns=""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3" y="4"/>
            <a:ext cx="3762462" cy="3789363"/>
          </a:xfrm>
          <a:prstGeom prst="rect">
            <a:avLst/>
          </a:prstGeom>
        </p:spPr>
      </p:pic>
      <p:pic>
        <p:nvPicPr>
          <p:cNvPr id="16" name="图片 15">
            <a:extLst>
              <a:ext uri="{FF2B5EF4-FFF2-40B4-BE49-F238E27FC236}">
                <a16:creationId xmlns=""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0162" y="4761382"/>
            <a:ext cx="883617" cy="640027"/>
          </a:xfrm>
          <a:prstGeom prst="rect">
            <a:avLst/>
          </a:prstGeom>
        </p:spPr>
      </p:pic>
      <p:pic>
        <p:nvPicPr>
          <p:cNvPr id="18" name="图片 17">
            <a:extLst>
              <a:ext uri="{FF2B5EF4-FFF2-40B4-BE49-F238E27FC236}">
                <a16:creationId xmlns=""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8912" y="4333995"/>
            <a:ext cx="2284578" cy="1064313"/>
          </a:xfrm>
          <a:prstGeom prst="rect">
            <a:avLst/>
          </a:prstGeom>
        </p:spPr>
      </p:pic>
      <p:grpSp>
        <p:nvGrpSpPr>
          <p:cNvPr id="4" name="组合 3">
            <a:extLst>
              <a:ext uri="{FF2B5EF4-FFF2-40B4-BE49-F238E27FC236}">
                <a16:creationId xmlns="" xmlns:a16="http://schemas.microsoft.com/office/drawing/2014/main" id="{78419E67-A162-4FD8-852D-515A39A80D44}"/>
              </a:ext>
            </a:extLst>
          </p:cNvPr>
          <p:cNvGrpSpPr/>
          <p:nvPr/>
        </p:nvGrpSpPr>
        <p:grpSpPr>
          <a:xfrm>
            <a:off x="6" y="3698582"/>
            <a:ext cx="12168789" cy="3159429"/>
            <a:chOff x="0" y="3698571"/>
            <a:chExt cx="12198968" cy="3159429"/>
          </a:xfrm>
        </p:grpSpPr>
        <p:pic>
          <p:nvPicPr>
            <p:cNvPr id="20" name="图片 19">
              <a:extLst>
                <a:ext uri="{FF2B5EF4-FFF2-40B4-BE49-F238E27FC236}">
                  <a16:creationId xmlns=""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Tree>
    <p:extLst>
      <p:ext uri="{BB962C8B-B14F-4D97-AF65-F5344CB8AC3E}">
        <p14:creationId xmlns:p14="http://schemas.microsoft.com/office/powerpoint/2010/main" val="226706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7279834" y="406724"/>
            <a:ext cx="4638256" cy="3861575"/>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35791" y="0"/>
            <a:ext cx="7244043" cy="6183574"/>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9367" y="5617150"/>
            <a:ext cx="12143107" cy="1240851"/>
          </a:xfrm>
          <a:prstGeom prst="rect">
            <a:avLst/>
          </a:prstGeom>
          <a:noFill/>
          <a:ln w="9525">
            <a:noFill/>
          </a:ln>
        </p:spPr>
      </p:pic>
      <p:sp>
        <p:nvSpPr>
          <p:cNvPr id="2" name="TextBox 1"/>
          <p:cNvSpPr txBox="1"/>
          <p:nvPr/>
        </p:nvSpPr>
        <p:spPr>
          <a:xfrm>
            <a:off x="686012" y="3581399"/>
            <a:ext cx="5943599" cy="1323437"/>
          </a:xfrm>
          <a:prstGeom prst="rect">
            <a:avLst/>
          </a:prstGeom>
          <a:noFill/>
        </p:spPr>
        <p:txBody>
          <a:bodyPr wrap="square" lIns="91438" tIns="45719" rIns="91438" bIns="45719" rtlCol="0">
            <a:spAutoFit/>
          </a:bodyPr>
          <a:lstStyle/>
          <a:p>
            <a:pPr algn="ctr"/>
            <a:r>
              <a:rPr lang="en-GB" sz="8000" dirty="0" smtClean="0">
                <a:latin typeface="Arial-Rounded" panose="020B0500000000000000" pitchFamily="34" charset="0"/>
                <a:ea typeface="Arial-Rounded" panose="020B0500000000000000" pitchFamily="34" charset="0"/>
                <a:cs typeface="Arial-Rounded" panose="020B0500000000000000" pitchFamily="34" charset="0"/>
              </a:rPr>
              <a:t>KHỞI ĐỘNG</a:t>
            </a:r>
            <a:endParaRPr lang="en-US" sz="8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49081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in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smtClean="0">
                <a:solidFill>
                  <a:srgbClr val="FF0000"/>
                </a:solidFill>
                <a:ea typeface="Arial-Rounded" pitchFamily="34" charset="0"/>
                <a:cs typeface="Arial-Rounded" pitchFamily="34" charset="0"/>
              </a:rPr>
              <a:t>HƯƠU CAO CỔ</a:t>
            </a:r>
            <a:endParaRPr lang="en-US" sz="4000" dirty="0">
              <a:solidFill>
                <a:srgbClr val="FF0000"/>
              </a:solidFill>
              <a:ea typeface="Arial-Rounded" pitchFamily="34" charset="0"/>
              <a:cs typeface="Arial-Rounded" pitchFamily="34" charset="0"/>
            </a:endParaRP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solidFill>
                  <a:prstClr val="black"/>
                </a:solidFill>
              </a:rPr>
              <a:t>2. </a:t>
            </a:r>
            <a:r>
              <a:rPr lang="vi-VN" sz="2800" dirty="0" smtClean="0">
                <a:solidFill>
                  <a:prstClr val="black"/>
                </a:solidFill>
              </a:rPr>
              <a:t>Chiếc </a:t>
            </a:r>
            <a:r>
              <a:rPr lang="vi-VN" sz="2800" dirty="0">
                <a:solidFill>
                  <a:prstClr val="black"/>
                </a:solidFill>
              </a:rPr>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8286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solidFill>
                  <a:prstClr val="black"/>
                </a:solidFill>
              </a:rPr>
              <a:t>,...</a:t>
            </a:r>
            <a:endParaRPr lang="en-GB" sz="2800" dirty="0" smtClean="0">
              <a:solidFill>
                <a:prstClr val="black"/>
              </a:solidFill>
            </a:endParaRPr>
          </a:p>
          <a:p>
            <a:r>
              <a:rPr lang="en-GB" sz="2800" i="1" dirty="0">
                <a:solidFill>
                  <a:prstClr val="black"/>
                </a:solidFill>
              </a:rPr>
              <a:t> </a:t>
            </a:r>
            <a:r>
              <a:rPr lang="en-GB" sz="2800" i="1" dirty="0" smtClean="0">
                <a:solidFill>
                  <a:prstClr val="black"/>
                </a:solidFill>
              </a:rPr>
              <a:t>                                     </a:t>
            </a:r>
            <a:r>
              <a:rPr lang="en-US" sz="2400" i="1" dirty="0" smtClean="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smtClean="0">
                <a:solidFill>
                  <a:prstClr val="black"/>
                </a:solidFill>
              </a:rPr>
              <a:t>vật</a:t>
            </a:r>
            <a:endParaRPr lang="en-US" sz="2400" i="1" dirty="0" smtClean="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schemeClr val="tx1"/>
                </a:solidFill>
              </a:rPr>
              <a:t>Đọc</a:t>
            </a:r>
            <a:r>
              <a:rPr lang="en-US" sz="2800" b="1" dirty="0">
                <a:solidFill>
                  <a:schemeClr val="tx1"/>
                </a:solidFill>
              </a:rPr>
              <a:t> </a:t>
            </a:r>
            <a:r>
              <a:rPr lang="en-US" sz="2800" b="1" dirty="0" err="1">
                <a:solidFill>
                  <a:schemeClr val="tx1"/>
                </a:solidFill>
              </a:rPr>
              <a:t>toàn</a:t>
            </a:r>
            <a:r>
              <a:rPr lang="en-US" sz="2800" b="1" dirty="0">
                <a:solidFill>
                  <a:schemeClr val="tx1"/>
                </a:solidFill>
              </a:rPr>
              <a:t> </a:t>
            </a:r>
            <a:r>
              <a:rPr lang="en-US" sz="2800" b="1" dirty="0" err="1">
                <a:solidFill>
                  <a:schemeClr val="tx1"/>
                </a:solidFill>
              </a:rPr>
              <a:t>bài</a:t>
            </a:r>
            <a:endParaRPr lang="en-US" sz="2800" b="1" dirty="0">
              <a:solidFill>
                <a:schemeClr val="tx1"/>
              </a:solidFill>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747919" y="3581352"/>
            <a:ext cx="3381556" cy="3276648"/>
          </a:xfrm>
          <a:prstGeom prst="rect">
            <a:avLst/>
          </a:prstGeom>
        </p:spPr>
      </p:pic>
    </p:spTree>
    <p:extLst>
      <p:ext uri="{BB962C8B-B14F-4D97-AF65-F5344CB8AC3E}">
        <p14:creationId xmlns:p14="http://schemas.microsoft.com/office/powerpoint/2010/main" val="3447667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8484"/>
            <a:ext cx="12161838" cy="5392573"/>
          </a:xfrm>
          <a:prstGeom prst="rect">
            <a:avLst/>
          </a:prstGeom>
          <a:noFill/>
          <a:ln>
            <a:noFill/>
          </a:ln>
        </p:spPr>
      </p:pic>
      <p:grpSp>
        <p:nvGrpSpPr>
          <p:cNvPr id="170" name="Google Shape;170;p5"/>
          <p:cNvGrpSpPr/>
          <p:nvPr/>
        </p:nvGrpSpPr>
        <p:grpSpPr>
          <a:xfrm>
            <a:off x="0" y="5154036"/>
            <a:ext cx="12161838" cy="1695498"/>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73" name="Google Shape;173;p5"/>
          <p:cNvSpPr/>
          <p:nvPr/>
        </p:nvSpPr>
        <p:spPr>
          <a:xfrm>
            <a:off x="535234" y="562705"/>
            <a:ext cx="11091375" cy="5732624"/>
          </a:xfrm>
          <a:prstGeom prst="roundRect">
            <a:avLst>
              <a:gd name="adj" fmla="val 8557"/>
            </a:avLst>
          </a:prstGeom>
          <a:solidFill>
            <a:schemeClr val="lt1"/>
          </a:solidFill>
          <a:ln>
            <a:noFill/>
          </a:ln>
        </p:spPr>
        <p:txBody>
          <a:bodyPr spcFirstLastPara="1" wrap="square" lIns="91174" tIns="45586" rIns="91174" bIns="45586"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1356519" y="506148"/>
            <a:ext cx="9842335" cy="5845735"/>
          </a:xfrm>
          <a:prstGeom prst="rect">
            <a:avLst/>
          </a:prstGeom>
          <a:noFill/>
          <a:ln>
            <a:noFill/>
          </a:ln>
        </p:spPr>
      </p:pic>
      <p:sp>
        <p:nvSpPr>
          <p:cNvPr id="11" name="Google Shape;461;p28">
            <a:extLst>
              <a:ext uri="{FF2B5EF4-FFF2-40B4-BE49-F238E27FC236}">
                <a16:creationId xmlns:a16="http://schemas.microsoft.com/office/drawing/2014/main" xmlns="" id="{ACCFA9B9-B8FE-40CE-9CD3-F7073958A4CC}"/>
              </a:ext>
            </a:extLst>
          </p:cNvPr>
          <p:cNvSpPr txBox="1">
            <a:spLocks noChangeArrowheads="1"/>
          </p:cNvSpPr>
          <p:nvPr/>
        </p:nvSpPr>
        <p:spPr bwMode="auto">
          <a:xfrm>
            <a:off x="6766719" y="3057669"/>
            <a:ext cx="3081632" cy="7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34" tIns="121434" rIns="121434" bIns="121434"/>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599"/>
              </a:spcBef>
              <a:buClr>
                <a:srgbClr val="4472C4"/>
              </a:buClr>
              <a:buSzPts val="2600"/>
              <a:buFont typeface="Arial" pitchFamily="34" charset="0"/>
              <a:buNone/>
            </a:pPr>
            <a:r>
              <a:rPr lang="en-US" altLang="en-US" sz="8512" err="1">
                <a:solidFill>
                  <a:srgbClr val="0070C0"/>
                </a:solidFill>
                <a:latin typeface="Arial-Rounded" pitchFamily="34" charset="0"/>
                <a:cs typeface="Arial-Rounded" pitchFamily="34" charset="0"/>
                <a:sym typeface="Chivo Light"/>
              </a:rPr>
              <a:t>Tiết</a:t>
            </a:r>
            <a:r>
              <a:rPr lang="en-US" altLang="en-US" sz="8512">
                <a:solidFill>
                  <a:srgbClr val="0070C0"/>
                </a:solidFill>
                <a:latin typeface="Arial-Rounded" pitchFamily="34" charset="0"/>
                <a:cs typeface="Arial-Rounded" pitchFamily="34" charset="0"/>
                <a:sym typeface="Chivo Light"/>
              </a:rPr>
              <a:t> </a:t>
            </a:r>
            <a:r>
              <a:rPr lang="en-US" altLang="en-US" sz="8512" smtClean="0">
                <a:solidFill>
                  <a:srgbClr val="0070C0"/>
                </a:solidFill>
                <a:latin typeface="Arial-Rounded" pitchFamily="34" charset="0"/>
                <a:cs typeface="Arial-Rounded" pitchFamily="34" charset="0"/>
                <a:sym typeface="Chivo Light"/>
              </a:rPr>
              <a:t>2</a:t>
            </a:r>
            <a:endParaRPr lang="en-US" altLang="en-US" sz="8512" dirty="0">
              <a:solidFill>
                <a:srgbClr val="0070C0"/>
              </a:solidFill>
              <a:latin typeface="Arial-Rounded" pitchFamily="34" charset="0"/>
              <a:cs typeface="Arial-Rounded" pitchFamily="34" charset="0"/>
              <a:sym typeface="Chivo Light"/>
            </a:endParaRP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a:stretch>
            <a:fillRect/>
          </a:stretch>
        </p:blipFill>
        <p:spPr>
          <a:xfrm rot="424677">
            <a:off x="1742892" y="1244569"/>
            <a:ext cx="3749610" cy="39972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292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539" y="2122446"/>
            <a:ext cx="147271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232" y="2127823"/>
            <a:ext cx="5754500"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767935" y="2048330"/>
              <a:ext cx="2279338" cy="692498"/>
            </a:xfrm>
            <a:prstGeom prst="rect">
              <a:avLst/>
            </a:prstGeom>
            <a:grpFill/>
          </p:spPr>
          <p:txBody>
            <a:bodyPr wrap="none" rtlCol="0">
              <a:spAutoFit/>
            </a:bodyPr>
            <a:lstStyle/>
            <a:p>
              <a:r>
                <a:rPr lang="en-US" sz="5400" b="1" dirty="0">
                  <a:solidFill>
                    <a:srgbClr val="0418AC"/>
                  </a:solidFill>
                </a:rPr>
                <a:t>ĐỌC HIỂU</a:t>
              </a:r>
            </a:p>
          </p:txBody>
        </p:sp>
      </p:grpSp>
      <p:grpSp>
        <p:nvGrpSpPr>
          <p:cNvPr id="9" name="Group 8"/>
          <p:cNvGrpSpPr/>
          <p:nvPr/>
        </p:nvGrpSpPr>
        <p:grpSpPr>
          <a:xfrm>
            <a:off x="2411307" y="2376724"/>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1117"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719" y="2931931"/>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1833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smtClean="0">
                <a:solidFill>
                  <a:srgbClr val="FF0000"/>
                </a:solidFill>
                <a:ea typeface="Arial-Rounded" pitchFamily="34" charset="0"/>
                <a:cs typeface="Arial-Rounded" pitchFamily="34" charset="0"/>
              </a:rPr>
              <a:t>HƯƠU CAO CỔ</a:t>
            </a:r>
            <a:endParaRPr lang="en-US" sz="4000" dirty="0">
              <a:solidFill>
                <a:srgbClr val="FF0000"/>
              </a:solidFill>
              <a:ea typeface="Arial-Rounded" pitchFamily="34" charset="0"/>
              <a:cs typeface="Arial-Rounded" pitchFamily="34" charset="0"/>
            </a:endParaRP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solidFill>
                  <a:prstClr val="black"/>
                </a:solidFill>
              </a:rPr>
              <a:t>2. </a:t>
            </a:r>
            <a:r>
              <a:rPr lang="vi-VN" sz="2800" dirty="0" smtClean="0">
                <a:solidFill>
                  <a:prstClr val="black"/>
                </a:solidFill>
              </a:rPr>
              <a:t>Chiếc </a:t>
            </a:r>
            <a:r>
              <a:rPr lang="vi-VN" sz="2800" dirty="0">
                <a:solidFill>
                  <a:prstClr val="black"/>
                </a:solidFill>
              </a:rPr>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8286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solidFill>
                  <a:prstClr val="black"/>
                </a:solidFill>
              </a:rPr>
              <a:t>,...</a:t>
            </a:r>
            <a:endParaRPr lang="en-GB" sz="2800" dirty="0" smtClean="0">
              <a:solidFill>
                <a:prstClr val="black"/>
              </a:solidFill>
            </a:endParaRPr>
          </a:p>
          <a:p>
            <a:r>
              <a:rPr lang="en-GB" sz="2800" i="1" dirty="0">
                <a:solidFill>
                  <a:prstClr val="black"/>
                </a:solidFill>
              </a:rPr>
              <a:t> </a:t>
            </a:r>
            <a:r>
              <a:rPr lang="en-GB" sz="2800" i="1" dirty="0" smtClean="0">
                <a:solidFill>
                  <a:prstClr val="black"/>
                </a:solidFill>
              </a:rPr>
              <a:t>                                     </a:t>
            </a:r>
            <a:r>
              <a:rPr lang="en-US" sz="2400" i="1" dirty="0" smtClean="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smtClean="0">
                <a:solidFill>
                  <a:prstClr val="black"/>
                </a:solidFill>
              </a:rPr>
              <a:t>vật</a:t>
            </a:r>
            <a:endParaRPr lang="en-US" sz="2400" i="1" dirty="0" smtClean="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prstClr val="black"/>
                </a:solidFill>
              </a:rPr>
              <a:t>Đọc</a:t>
            </a:r>
            <a:r>
              <a:rPr lang="en-US" sz="2800" b="1" dirty="0">
                <a:solidFill>
                  <a:prstClr val="black"/>
                </a:solidFill>
              </a:rPr>
              <a:t> </a:t>
            </a:r>
            <a:r>
              <a:rPr lang="en-US" sz="2800" b="1" dirty="0" err="1">
                <a:solidFill>
                  <a:prstClr val="black"/>
                </a:solidFill>
              </a:rPr>
              <a:t>toàn</a:t>
            </a:r>
            <a:r>
              <a:rPr lang="en-US" sz="2800" b="1" dirty="0">
                <a:solidFill>
                  <a:prstClr val="black"/>
                </a:solidFill>
              </a:rPr>
              <a:t> </a:t>
            </a:r>
            <a:r>
              <a:rPr lang="en-US" sz="2800" b="1" dirty="0" err="1">
                <a:solidFill>
                  <a:prstClr val="black"/>
                </a:solidFill>
              </a:rPr>
              <a:t>bài</a:t>
            </a:r>
            <a:endParaRPr lang="en-US" sz="2800" b="1" dirty="0">
              <a:solidFill>
                <a:prstClr val="black"/>
              </a:solidFill>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652697" y="3581352"/>
            <a:ext cx="3476778" cy="3276648"/>
          </a:xfrm>
          <a:prstGeom prst="rect">
            <a:avLst/>
          </a:prstGeom>
        </p:spPr>
      </p:pic>
    </p:spTree>
    <p:extLst>
      <p:ext uri="{BB962C8B-B14F-4D97-AF65-F5344CB8AC3E}">
        <p14:creationId xmlns:p14="http://schemas.microsoft.com/office/powerpoint/2010/main" val="3457482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6495" y="887115"/>
            <a:ext cx="11277600" cy="1446489"/>
          </a:xfrm>
          <a:prstGeom prst="rect">
            <a:avLst/>
          </a:prstGeom>
          <a:noFill/>
        </p:spPr>
        <p:txBody>
          <a:bodyPr wrap="square" lIns="91384" tIns="45690" rIns="91384" bIns="45690" rtlCol="0">
            <a:spAutoFit/>
          </a:bodyPr>
          <a:lstStyle/>
          <a:p>
            <a:r>
              <a:rPr lang="vi-VN" sz="3200" dirty="0" smtClean="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4" name="Rounded Rectangle 3"/>
          <p:cNvSpPr/>
          <p:nvPr/>
        </p:nvSpPr>
        <p:spPr>
          <a:xfrm>
            <a:off x="703826" y="3052366"/>
            <a:ext cx="10657455" cy="327383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xmlns=""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12" y="2833264"/>
            <a:ext cx="1532331" cy="1601993"/>
          </a:xfrm>
          <a:prstGeom prst="rect">
            <a:avLst/>
          </a:prstGeom>
          <a:noFill/>
        </p:spPr>
      </p:pic>
      <p:sp>
        <p:nvSpPr>
          <p:cNvPr id="3" name="TextBox 2">
            <a:extLst>
              <a:ext uri="{FF2B5EF4-FFF2-40B4-BE49-F238E27FC236}">
                <a16:creationId xmlns="" xmlns:a16="http://schemas.microsoft.com/office/drawing/2014/main" id="{EDA1CF5D-1B6B-4A00-A003-2E8101B823A1}"/>
              </a:ext>
            </a:extLst>
          </p:cNvPr>
          <p:cNvSpPr txBox="1"/>
          <p:nvPr/>
        </p:nvSpPr>
        <p:spPr>
          <a:xfrm>
            <a:off x="2519711" y="3140581"/>
            <a:ext cx="9050623" cy="642970"/>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1.</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b="1" dirty="0"/>
              <a:t>Hươu cao cổ cao như thế </a:t>
            </a:r>
            <a:r>
              <a:rPr lang="vi-VN" sz="3600" b="1" dirty="0" smtClean="0"/>
              <a:t>nào</a:t>
            </a:r>
            <a:r>
              <a:rPr lang="en-US" sz="3587"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0850" y="4603830"/>
            <a:ext cx="1713474" cy="1561340"/>
          </a:xfrm>
          <a:prstGeom prst="rect">
            <a:avLst/>
          </a:prstGeom>
        </p:spPr>
      </p:pic>
      <p:sp>
        <p:nvSpPr>
          <p:cNvPr id="6" name="TextBox 5"/>
          <p:cNvSpPr txBox="1"/>
          <p:nvPr/>
        </p:nvSpPr>
        <p:spPr>
          <a:xfrm>
            <a:off x="1153306" y="4316739"/>
            <a:ext cx="8885541" cy="1072302"/>
          </a:xfrm>
          <a:prstGeom prst="rect">
            <a:avLst/>
          </a:prstGeom>
          <a:noFill/>
        </p:spPr>
        <p:txBody>
          <a:bodyPr wrap="square" lIns="86556" tIns="43286" rIns="86556" bIns="43286" rtlCol="0">
            <a:spAutoFit/>
          </a:bodyPr>
          <a:lstStyle/>
          <a:p>
            <a:pPr defTabSz="901735"/>
            <a:r>
              <a:rPr lang="vi-VN" sz="3200" dirty="0" smtClean="0">
                <a:solidFill>
                  <a:srgbClr val="FF0000"/>
                </a:solidFill>
                <a:sym typeface="Wingdings" panose="05000000000000000000" pitchFamily="2" charset="2"/>
              </a:rPr>
              <a:t></a:t>
            </a:r>
            <a:r>
              <a:rPr lang="vi-VN" sz="3200" dirty="0" smtClean="0">
                <a:solidFill>
                  <a:srgbClr val="FF0000"/>
                </a:solidFill>
              </a:rPr>
              <a:t>Hươu </a:t>
            </a:r>
            <a:r>
              <a:rPr lang="vi-VN" sz="3200" dirty="0">
                <a:solidFill>
                  <a:srgbClr val="FF0000"/>
                </a:solidFill>
              </a:rPr>
              <a:t>cao cổ là loài vật cao nhất trên Trái Đất hiện nay. Chú hươu cao nhất cao tới gần 6 mét</a:t>
            </a:r>
            <a:r>
              <a:rPr lang="vi-VN" sz="3200" dirty="0" smtClean="0">
                <a:solidFill>
                  <a:srgbClr val="FF0000"/>
                </a:solidFill>
              </a:rPr>
              <a:t>.</a:t>
            </a:r>
            <a:endParaRPr lang="en-US" sz="3200" i="1" dirty="0">
              <a:solidFill>
                <a:srgbClr val="FF0000"/>
              </a:solidFill>
              <a:cs typeface="Times New Roman" pitchFamily="18" charset="0"/>
            </a:endParaRPr>
          </a:p>
        </p:txBody>
      </p:sp>
      <p:sp>
        <p:nvSpPr>
          <p:cNvPr id="13" name="TextBox 12"/>
          <p:cNvSpPr txBox="1"/>
          <p:nvPr/>
        </p:nvSpPr>
        <p:spPr>
          <a:xfrm>
            <a:off x="4303185" y="112665"/>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6" y="37553"/>
            <a:ext cx="2712907"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1</a:t>
            </a:r>
          </a:p>
        </p:txBody>
      </p:sp>
      <p:cxnSp>
        <p:nvCxnSpPr>
          <p:cNvPr id="14" name="Straight Connector 13"/>
          <p:cNvCxnSpPr/>
          <p:nvPr/>
        </p:nvCxnSpPr>
        <p:spPr>
          <a:xfrm>
            <a:off x="5235408" y="1905000"/>
            <a:ext cx="558399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51919" y="1396466"/>
            <a:ext cx="7467600" cy="2008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97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13"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2016" y="940382"/>
            <a:ext cx="11035303" cy="1815821"/>
          </a:xfrm>
          <a:prstGeom prst="rect">
            <a:avLst/>
          </a:prstGeom>
          <a:noFill/>
        </p:spPr>
        <p:txBody>
          <a:bodyPr wrap="square" lIns="91384" tIns="45690" rIns="91384" bIns="45690" rtlCol="0">
            <a:spAutoFit/>
          </a:bodyPr>
          <a:lstStyle/>
          <a:p>
            <a:pPr algn="just"/>
            <a:r>
              <a:rPr lang="en-GB" sz="2800" dirty="0" smtClean="0">
                <a:solidFill>
                  <a:prstClr val="black"/>
                </a:solidFill>
              </a:rPr>
              <a:t>2. </a:t>
            </a:r>
            <a:r>
              <a:rPr lang="vi-VN" sz="2800" dirty="0" smtClean="0">
                <a:solidFill>
                  <a:prstClr val="black"/>
                </a:solidFill>
              </a:rPr>
              <a:t>Chiếc </a:t>
            </a:r>
            <a:r>
              <a:rPr lang="vi-VN" sz="2800" dirty="0">
                <a:solidFill>
                  <a:prstClr val="black"/>
                </a:solidFill>
              </a:rPr>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4" name="Rounded Rectangle 3"/>
          <p:cNvSpPr/>
          <p:nvPr/>
        </p:nvSpPr>
        <p:spPr>
          <a:xfrm>
            <a:off x="639945" y="3055058"/>
            <a:ext cx="10657455" cy="3426208"/>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xmlns=""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45" y="3482237"/>
            <a:ext cx="1532331" cy="1601993"/>
          </a:xfrm>
          <a:prstGeom prst="rect">
            <a:avLst/>
          </a:prstGeom>
          <a:noFill/>
        </p:spPr>
      </p:pic>
      <p:sp>
        <p:nvSpPr>
          <p:cNvPr id="3" name="TextBox 2">
            <a:extLst>
              <a:ext uri="{FF2B5EF4-FFF2-40B4-BE49-F238E27FC236}">
                <a16:creationId xmlns="" xmlns:a16="http://schemas.microsoft.com/office/drawing/2014/main" id="{EDA1CF5D-1B6B-4A00-A003-2E8101B823A1}"/>
              </a:ext>
            </a:extLst>
          </p:cNvPr>
          <p:cNvSpPr txBox="1"/>
          <p:nvPr/>
        </p:nvSpPr>
        <p:spPr>
          <a:xfrm>
            <a:off x="2162398" y="3295303"/>
            <a:ext cx="9052714" cy="1198955"/>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2.</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dirty="0"/>
              <a:t>Chiều cao của hươu cao cổ có gì thuận tiện và có gì bất tiện</a:t>
            </a:r>
            <a:r>
              <a:rPr lang="vi-VN" sz="3600" dirty="0" smtClean="0"/>
              <a:t>?</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5719" y="5004838"/>
            <a:ext cx="1713474" cy="1561340"/>
          </a:xfrm>
          <a:prstGeom prst="rect">
            <a:avLst/>
          </a:prstGeom>
        </p:spPr>
      </p:pic>
      <p:sp>
        <p:nvSpPr>
          <p:cNvPr id="6" name="TextBox 5"/>
          <p:cNvSpPr txBox="1"/>
          <p:nvPr/>
        </p:nvSpPr>
        <p:spPr>
          <a:xfrm>
            <a:off x="1756007" y="4579170"/>
            <a:ext cx="8885541" cy="1564745"/>
          </a:xfrm>
          <a:prstGeom prst="rect">
            <a:avLst/>
          </a:prstGeom>
          <a:noFill/>
        </p:spPr>
        <p:txBody>
          <a:bodyPr wrap="square" lIns="86556" tIns="43286" rIns="86556" bIns="43286" rtlCol="0">
            <a:spAutoFit/>
          </a:bodyPr>
          <a:lstStyle/>
          <a:p>
            <a:pPr defTabSz="901735"/>
            <a:r>
              <a:rPr lang="vi-VN" sz="3200" dirty="0" smtClean="0">
                <a:solidFill>
                  <a:srgbClr val="FF0000"/>
                </a:solidFill>
                <a:sym typeface="Wingdings" panose="05000000000000000000" pitchFamily="2" charset="2"/>
              </a:rPr>
              <a:t></a:t>
            </a:r>
            <a:r>
              <a:rPr lang="vi-VN" sz="3200" dirty="0" smtClean="0">
                <a:solidFill>
                  <a:srgbClr val="FF0000"/>
                </a:solidFill>
              </a:rPr>
              <a:t>Chiều </a:t>
            </a:r>
            <a:r>
              <a:rPr lang="vi-VN" sz="3200" dirty="0">
                <a:solidFill>
                  <a:srgbClr val="FF0000"/>
                </a:solidFill>
              </a:rPr>
              <a:t>cao của hươu cao cổ giúp hươu với tớ những cành lá trên cao và dễ dàng phát hiện kẻ thù. Nhưng lại bất tiện khi cúi xuống </a:t>
            </a:r>
            <a:r>
              <a:rPr lang="vi-VN" sz="3200" dirty="0" smtClean="0">
                <a:solidFill>
                  <a:srgbClr val="FF0000"/>
                </a:solidFill>
              </a:rPr>
              <a:t>thấp</a:t>
            </a:r>
            <a:r>
              <a:rPr lang="en-US" sz="3200" i="1" dirty="0" smtClean="0">
                <a:solidFill>
                  <a:srgbClr val="FF0000"/>
                </a:solidFill>
                <a:ea typeface="Arial-Rounded" panose="020B0500000000000000" pitchFamily="34" charset="0"/>
                <a:cs typeface="Arial-Rounded" panose="020B0500000000000000" pitchFamily="34" charset="0"/>
              </a:rPr>
              <a:t>.</a:t>
            </a:r>
            <a:endParaRPr lang="en-US" sz="3200" i="1" dirty="0">
              <a:solidFill>
                <a:srgbClr val="FF0000"/>
              </a:solidFill>
              <a:cs typeface="Times New Roman" pitchFamily="18" charset="0"/>
            </a:endParaRPr>
          </a:p>
        </p:txBody>
      </p:sp>
      <p:sp>
        <p:nvSpPr>
          <p:cNvPr id="13" name="TextBox 12"/>
          <p:cNvSpPr txBox="1"/>
          <p:nvPr/>
        </p:nvSpPr>
        <p:spPr>
          <a:xfrm>
            <a:off x="4023519" y="374038"/>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7" y="37553"/>
            <a:ext cx="296290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a:t>
            </a:r>
            <a:r>
              <a:rPr lang="en-US" sz="2853" dirty="0" smtClean="0">
                <a:solidFill>
                  <a:prstClr val="black"/>
                </a:solidFill>
              </a:rPr>
              <a:t>2</a:t>
            </a:r>
            <a:endParaRPr lang="en-US" sz="2853" dirty="0">
              <a:solidFill>
                <a:prstClr val="black"/>
              </a:solidFill>
            </a:endParaRPr>
          </a:p>
        </p:txBody>
      </p:sp>
      <p:cxnSp>
        <p:nvCxnSpPr>
          <p:cNvPr id="18" name="Straight Connector 17"/>
          <p:cNvCxnSpPr/>
          <p:nvPr/>
        </p:nvCxnSpPr>
        <p:spPr>
          <a:xfrm>
            <a:off x="1756007" y="1447800"/>
            <a:ext cx="866831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93328" y="1863050"/>
            <a:ext cx="4404072" cy="208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0038" y="1848292"/>
            <a:ext cx="413928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20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righ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3" grpId="0"/>
      <p:bldP spid="6" grpId="0"/>
      <p:bldP spid="13"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7667" y="750255"/>
            <a:ext cx="10354851" cy="1384995"/>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solidFill>
                  <a:prstClr val="black"/>
                </a:solidFill>
              </a:rPr>
              <a:t>,...</a:t>
            </a:r>
            <a:endParaRPr lang="en-GB" sz="2800" dirty="0" smtClean="0">
              <a:solidFill>
                <a:prstClr val="black"/>
              </a:solidFill>
            </a:endParaRPr>
          </a:p>
        </p:txBody>
      </p:sp>
      <p:sp>
        <p:nvSpPr>
          <p:cNvPr id="4" name="Rounded Rectangle 3"/>
          <p:cNvSpPr/>
          <p:nvPr/>
        </p:nvSpPr>
        <p:spPr>
          <a:xfrm>
            <a:off x="703826" y="3124200"/>
            <a:ext cx="10657455" cy="353513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xmlns=""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22" y="2857379"/>
            <a:ext cx="1532331" cy="1601993"/>
          </a:xfrm>
          <a:prstGeom prst="rect">
            <a:avLst/>
          </a:prstGeom>
          <a:noFill/>
        </p:spPr>
      </p:pic>
      <p:sp>
        <p:nvSpPr>
          <p:cNvPr id="3" name="TextBox 2">
            <a:extLst>
              <a:ext uri="{FF2B5EF4-FFF2-40B4-BE49-F238E27FC236}">
                <a16:creationId xmlns="" xmlns:a16="http://schemas.microsoft.com/office/drawing/2014/main" id="{EDA1CF5D-1B6B-4A00-A003-2E8101B823A1}"/>
              </a:ext>
            </a:extLst>
          </p:cNvPr>
          <p:cNvSpPr txBox="1"/>
          <p:nvPr/>
        </p:nvSpPr>
        <p:spPr>
          <a:xfrm>
            <a:off x="2321121" y="3177135"/>
            <a:ext cx="9050623" cy="1198955"/>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3.</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dirty="0"/>
              <a:t>Hươu cao cổ sống với các loài vật khác nhau như thế nào</a:t>
            </a:r>
            <a:r>
              <a:rPr lang="vi-VN" sz="3600" dirty="0" smtClean="0"/>
              <a:t>?</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2283" y="5076279"/>
            <a:ext cx="1713474" cy="1561340"/>
          </a:xfrm>
          <a:prstGeom prst="rect">
            <a:avLst/>
          </a:prstGeom>
        </p:spPr>
      </p:pic>
      <p:sp>
        <p:nvSpPr>
          <p:cNvPr id="6" name="TextBox 5"/>
          <p:cNvSpPr txBox="1"/>
          <p:nvPr/>
        </p:nvSpPr>
        <p:spPr>
          <a:xfrm>
            <a:off x="1499687" y="4424522"/>
            <a:ext cx="9096974" cy="1564745"/>
          </a:xfrm>
          <a:prstGeom prst="rect">
            <a:avLst/>
          </a:prstGeom>
          <a:noFill/>
        </p:spPr>
        <p:txBody>
          <a:bodyPr wrap="square" lIns="86556" tIns="43286" rIns="86556" bIns="43286" rtlCol="0">
            <a:spAutoFit/>
          </a:bodyPr>
          <a:lstStyle/>
          <a:p>
            <a:pPr defTabSz="901735"/>
            <a:r>
              <a:rPr lang="vi-VN" sz="3200" dirty="0" smtClean="0">
                <a:solidFill>
                  <a:srgbClr val="FF0000"/>
                </a:solidFill>
                <a:sym typeface="Wingdings" panose="05000000000000000000" pitchFamily="2" charset="2"/>
              </a:rPr>
              <a:t></a:t>
            </a:r>
            <a:r>
              <a:rPr lang="vi-VN" sz="3200" dirty="0" smtClean="0">
                <a:solidFill>
                  <a:srgbClr val="FF0000"/>
                </a:solidFill>
              </a:rPr>
              <a:t>Hươu </a:t>
            </a:r>
            <a:r>
              <a:rPr lang="vi-VN" sz="3200" dirty="0">
                <a:solidFill>
                  <a:srgbClr val="FF0000"/>
                </a:solidFill>
              </a:rPr>
              <a:t>cao cổ không bao giờ tranh giành thức ăn hay nơi ở với bất kì loài vật nào, nó sống hòa bình với nhiều loài vật ăn cỏ </a:t>
            </a:r>
            <a:r>
              <a:rPr lang="vi-VN" sz="3200" dirty="0" smtClean="0">
                <a:solidFill>
                  <a:srgbClr val="FF0000"/>
                </a:solidFill>
              </a:rPr>
              <a:t>khác</a:t>
            </a:r>
            <a:r>
              <a:rPr lang="en-GB" sz="3200" dirty="0">
                <a:solidFill>
                  <a:srgbClr val="FF0000"/>
                </a:solidFill>
              </a:rPr>
              <a:t>.</a:t>
            </a:r>
            <a:endParaRPr lang="en-US" sz="3200" i="1" dirty="0">
              <a:solidFill>
                <a:srgbClr val="FF0000"/>
              </a:solidFill>
              <a:cs typeface="Times New Roman" pitchFamily="18" charset="0"/>
            </a:endParaRPr>
          </a:p>
        </p:txBody>
      </p:sp>
      <p:sp>
        <p:nvSpPr>
          <p:cNvPr id="13" name="TextBox 12"/>
          <p:cNvSpPr txBox="1"/>
          <p:nvPr/>
        </p:nvSpPr>
        <p:spPr>
          <a:xfrm>
            <a:off x="4303185" y="112665"/>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7" y="37553"/>
            <a:ext cx="273430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a:t>
            </a:r>
            <a:r>
              <a:rPr lang="en-US" sz="2853" dirty="0" smtClean="0">
                <a:solidFill>
                  <a:prstClr val="black"/>
                </a:solidFill>
              </a:rPr>
              <a:t>3</a:t>
            </a:r>
            <a:endParaRPr lang="en-US" sz="2853" dirty="0">
              <a:solidFill>
                <a:prstClr val="black"/>
              </a:solidFill>
            </a:endParaRPr>
          </a:p>
        </p:txBody>
      </p:sp>
      <p:cxnSp>
        <p:nvCxnSpPr>
          <p:cNvPr id="14" name="Straight Connector 13"/>
          <p:cNvCxnSpPr/>
          <p:nvPr/>
        </p:nvCxnSpPr>
        <p:spPr>
          <a:xfrm>
            <a:off x="1463004" y="1219200"/>
            <a:ext cx="926611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71319" y="1676400"/>
            <a:ext cx="512534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9953" y="2135250"/>
            <a:ext cx="245016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925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3" grpId="0"/>
      <p:bldP spid="6" grpId="0"/>
      <p:bldP spid="13"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67F1BCB-BA12-4A98-92D9-F65723E1EB8F}"/>
              </a:ext>
            </a:extLst>
          </p:cNvPr>
          <p:cNvPicPr>
            <a:picLocks noChangeAspect="1"/>
          </p:cNvPicPr>
          <p:nvPr/>
        </p:nvPicPr>
        <p:blipFill rotWithShape="1">
          <a:blip r:embed="rId3">
            <a:extLst>
              <a:ext uri="{28A0092B-C50C-407E-A947-70E740481C1C}">
                <a14:useLocalDpi xmlns:a14="http://schemas.microsoft.com/office/drawing/2010/main" val="0"/>
              </a:ext>
            </a:extLst>
          </a:blip>
          <a:srcRect l="6027" t="45612" r="46939" b="16614"/>
          <a:stretch/>
        </p:blipFill>
        <p:spPr>
          <a:xfrm>
            <a:off x="387906" y="-255208"/>
            <a:ext cx="11933869" cy="6609347"/>
          </a:xfrm>
          <a:prstGeom prst="rect">
            <a:avLst/>
          </a:prstGeom>
          <a:effectLst>
            <a:outerShdw blurRad="50800" dist="63500" dir="5400000" sx="102000" sy="102000" algn="ctr" rotWithShape="0">
              <a:srgbClr val="000000">
                <a:alpha val="43137"/>
              </a:srgbClr>
            </a:outerShdw>
          </a:effectLst>
        </p:spPr>
      </p:pic>
      <p:pic>
        <p:nvPicPr>
          <p:cNvPr id="2" name="图片 1">
            <a:extLst>
              <a:ext uri="{FF2B5EF4-FFF2-40B4-BE49-F238E27FC236}">
                <a16:creationId xmlns:a16="http://schemas.microsoft.com/office/drawing/2014/main" xmlns="" id="{C87FB897-397C-4202-93C0-768DD4459DC0}"/>
              </a:ext>
            </a:extLst>
          </p:cNvPr>
          <p:cNvPicPr>
            <a:picLocks noChangeAspect="1"/>
          </p:cNvPicPr>
          <p:nvPr/>
        </p:nvPicPr>
        <p:blipFill rotWithShape="1">
          <a:blip r:embed="rId4">
            <a:extLst>
              <a:ext uri="{28A0092B-C50C-407E-A947-70E740481C1C}">
                <a14:useLocalDpi xmlns:a14="http://schemas.microsoft.com/office/drawing/2010/main" val="0"/>
              </a:ext>
            </a:extLst>
          </a:blip>
          <a:srcRect l="32201" t="10173" b="10285"/>
          <a:stretch/>
        </p:blipFill>
        <p:spPr>
          <a:xfrm>
            <a:off x="7189591" y="0"/>
            <a:ext cx="5402656" cy="6354139"/>
          </a:xfrm>
          <a:prstGeom prst="rect">
            <a:avLst/>
          </a:prstGeom>
        </p:spPr>
      </p:pic>
      <p:pic>
        <p:nvPicPr>
          <p:cNvPr id="4" name="图片 3">
            <a:extLst>
              <a:ext uri="{FF2B5EF4-FFF2-40B4-BE49-F238E27FC236}">
                <a16:creationId xmlns:a16="http://schemas.microsoft.com/office/drawing/2014/main" xmlns="" id="{7BC16762-183A-412F-A653-B441B47B19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709" t="39298" r="39007" b="25614"/>
          <a:stretch/>
        </p:blipFill>
        <p:spPr>
          <a:xfrm rot="20040471">
            <a:off x="726040" y="756791"/>
            <a:ext cx="798102" cy="784394"/>
          </a:xfrm>
          <a:prstGeom prst="rect">
            <a:avLst/>
          </a:prstGeom>
        </p:spPr>
      </p:pic>
      <p:sp>
        <p:nvSpPr>
          <p:cNvPr id="7" name="Rectangle 2">
            <a:extLst>
              <a:ext uri="{FF2B5EF4-FFF2-40B4-BE49-F238E27FC236}">
                <a16:creationId xmlns:a16="http://schemas.microsoft.com/office/drawing/2014/main" xmlns="" id="{94BB1FFC-11C1-43C1-A027-2EAF207C45DF}"/>
              </a:ext>
            </a:extLst>
          </p:cNvPr>
          <p:cNvSpPr txBox="1">
            <a:spLocks noChangeArrowheads="1"/>
          </p:cNvSpPr>
          <p:nvPr/>
        </p:nvSpPr>
        <p:spPr>
          <a:xfrm>
            <a:off x="562381" y="1463025"/>
            <a:ext cx="9503012" cy="342808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Đặc</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điểm</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hươu</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cao</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cổ</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lối</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sống</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hiền</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lành</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thân</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thiện</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hòa</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bình</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với</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các</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loài</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thú</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ăn</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cỏ</a:t>
            </a:r>
            <a:r>
              <a:rPr lang="en-US" altLang="zh-CN" sz="3800" dirty="0" smtClean="0">
                <a:solidFill>
                  <a:prstClr val="black">
                    <a:lumMod val="75000"/>
                    <a:lumOff val="25000"/>
                  </a:prstClr>
                </a:solidFill>
                <a:ea typeface="Arial-Rounded" pitchFamily="34" charset="0"/>
                <a:cs typeface="Arial-Rounded" pitchFamily="34" charset="0"/>
                <a:sym typeface="汉仪意宋W"/>
              </a:rPr>
              <a:t> </a:t>
            </a:r>
            <a:r>
              <a:rPr lang="en-US" altLang="zh-CN" sz="3800" dirty="0" err="1" smtClean="0">
                <a:solidFill>
                  <a:prstClr val="black">
                    <a:lumMod val="75000"/>
                    <a:lumOff val="25000"/>
                  </a:prstClr>
                </a:solidFill>
                <a:ea typeface="Arial-Rounded" pitchFamily="34" charset="0"/>
                <a:cs typeface="Arial-Rounded" pitchFamily="34" charset="0"/>
                <a:sym typeface="汉仪意宋W"/>
              </a:rPr>
              <a:t>khác</a:t>
            </a:r>
            <a:r>
              <a:rPr lang="en-US" altLang="zh-CN" sz="3800" dirty="0" smtClean="0">
                <a:solidFill>
                  <a:prstClr val="black">
                    <a:lumMod val="75000"/>
                    <a:lumOff val="25000"/>
                  </a:prstClr>
                </a:solidFill>
                <a:ea typeface="Arial-Rounded" pitchFamily="34" charset="0"/>
                <a:cs typeface="Arial-Rounded" pitchFamily="34" charset="0"/>
                <a:sym typeface="汉仪意宋W"/>
              </a:rPr>
              <a:t>.</a:t>
            </a:r>
            <a:endParaRPr lang="zh-CN" altLang="en-US" sz="3800" dirty="0">
              <a:solidFill>
                <a:prstClr val="black">
                  <a:lumMod val="75000"/>
                  <a:lumOff val="25000"/>
                </a:prstClr>
              </a:solidFill>
              <a:ea typeface="Arial-Rounded" pitchFamily="34" charset="0"/>
              <a:cs typeface="Arial-Rounded" pitchFamily="34" charset="0"/>
              <a:sym typeface="汉仪意宋W"/>
            </a:endParaRPr>
          </a:p>
        </p:txBody>
      </p:sp>
      <p:sp>
        <p:nvSpPr>
          <p:cNvPr id="8" name="Text Box 9">
            <a:extLst>
              <a:ext uri="{FF2B5EF4-FFF2-40B4-BE49-F238E27FC236}">
                <a16:creationId xmlns:a16="http://schemas.microsoft.com/office/drawing/2014/main" xmlns="" id="{5A1BE3D0-BB75-4886-BEDF-CADDD36AF574}"/>
              </a:ext>
            </a:extLst>
          </p:cNvPr>
          <p:cNvSpPr txBox="1">
            <a:spLocks noChangeArrowheads="1"/>
          </p:cNvSpPr>
          <p:nvPr/>
        </p:nvSpPr>
        <p:spPr bwMode="auto">
          <a:xfrm>
            <a:off x="2042319" y="634086"/>
            <a:ext cx="70149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hangingPunct="1">
              <a:lnSpc>
                <a:spcPct val="120000"/>
              </a:lnSpc>
            </a:pP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Qua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bài</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đọc</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Hươu</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cao</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cổ</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em</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hiểu</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điều</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smtClean="0">
                <a:solidFill>
                  <a:srgbClr val="ED7D31"/>
                </a:solidFill>
                <a:latin typeface="Arial-Rounded" pitchFamily="34" charset="0"/>
                <a:ea typeface="Arial-Rounded" pitchFamily="34" charset="0"/>
                <a:cs typeface="Arial-Rounded" pitchFamily="34" charset="0"/>
                <a:sym typeface="汉仪意宋W"/>
              </a:rPr>
              <a:t>gì</a:t>
            </a:r>
            <a:r>
              <a:rPr lang="en-US" altLang="zh-CN" sz="4000" b="1" dirty="0" smtClean="0">
                <a:solidFill>
                  <a:srgbClr val="ED7D31"/>
                </a:solidFill>
                <a:latin typeface="Arial-Rounded" pitchFamily="34" charset="0"/>
                <a:ea typeface="Arial-Rounded" pitchFamily="34" charset="0"/>
                <a:cs typeface="Arial-Rounded" pitchFamily="34" charset="0"/>
                <a:sym typeface="汉仪意宋W"/>
              </a:rPr>
              <a:t>?</a:t>
            </a:r>
            <a:endParaRPr lang="zh-CN" altLang="en-US" sz="4000" b="1" dirty="0">
              <a:solidFill>
                <a:srgbClr val="ED7D31"/>
              </a:solidFill>
              <a:latin typeface="Arial-Rounded" pitchFamily="34" charset="0"/>
              <a:ea typeface="Arial-Rounded" pitchFamily="34" charset="0"/>
              <a:cs typeface="Arial-Rounded" pitchFamily="34" charset="0"/>
              <a:sym typeface="汉仪意宋W"/>
            </a:endParaRPr>
          </a:p>
        </p:txBody>
      </p:sp>
    </p:spTree>
    <p:extLst>
      <p:ext uri="{BB962C8B-B14F-4D97-AF65-F5344CB8AC3E}">
        <p14:creationId xmlns:p14="http://schemas.microsoft.com/office/powerpoint/2010/main" val="79655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661" y="2122446"/>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085" y="2127283"/>
            <a:ext cx="575450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974847" y="2120877"/>
              <a:ext cx="3756955" cy="530915"/>
            </a:xfrm>
            <a:prstGeom prst="rect">
              <a:avLst/>
            </a:prstGeom>
            <a:noFill/>
          </p:spPr>
          <p:txBody>
            <a:bodyPr wrap="none" rtlCol="0">
              <a:spAutoFit/>
            </a:bodyPr>
            <a:lstStyle/>
            <a:p>
              <a:r>
                <a:rPr lang="en-US" sz="4000" b="1" dirty="0" err="1">
                  <a:solidFill>
                    <a:srgbClr val="0418AC"/>
                  </a:solidFill>
                  <a:latin typeface="Arial-Rounded" pitchFamily="34" charset="0"/>
                  <a:ea typeface="Arial-Rounded" pitchFamily="34" charset="0"/>
                  <a:cs typeface="Arial-Rounded" pitchFamily="34" charset="0"/>
                </a:rPr>
                <a:t>Luyện</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tập</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theo</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bài</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đọc</a:t>
              </a:r>
              <a:endParaRPr lang="en-US" sz="4000" b="1" dirty="0">
                <a:solidFill>
                  <a:srgbClr val="0418AC"/>
                </a:solidFill>
                <a:latin typeface="Arial-Rounded" pitchFamily="34" charset="0"/>
                <a:ea typeface="Arial-Rounded" pitchFamily="34" charset="0"/>
                <a:cs typeface="Arial-Rounded" pitchFamily="34" charset="0"/>
              </a:endParaRPr>
            </a:p>
          </p:txBody>
        </p:sp>
      </p:grpSp>
      <p:grpSp>
        <p:nvGrpSpPr>
          <p:cNvPr id="9" name="Group 8"/>
          <p:cNvGrpSpPr/>
          <p:nvPr/>
        </p:nvGrpSpPr>
        <p:grpSpPr>
          <a:xfrm>
            <a:off x="2411306" y="2376181"/>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0848"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39"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43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A1CF5D-1B6B-4A00-A003-2E8101B823A1}"/>
              </a:ext>
            </a:extLst>
          </p:cNvPr>
          <p:cNvSpPr txBox="1"/>
          <p:nvPr/>
        </p:nvSpPr>
        <p:spPr>
          <a:xfrm>
            <a:off x="1630473" y="296906"/>
            <a:ext cx="10503831" cy="1322482"/>
          </a:xfrm>
          <a:prstGeom prst="rect">
            <a:avLst/>
          </a:prstGeom>
          <a:noFill/>
        </p:spPr>
        <p:txBody>
          <a:bodyPr wrap="square" lIns="90499" tIns="45246" rIns="90499" bIns="45246" rtlCol="0">
            <a:spAutoFit/>
          </a:bodyPr>
          <a:lstStyle/>
          <a:p>
            <a:pPr defTabSz="906193"/>
            <a:r>
              <a:rPr lang="en-US" altLang="zh-CN" sz="4000" b="1" dirty="0">
                <a:solidFill>
                  <a:srgbClr val="C00000"/>
                </a:solidFill>
                <a:ea typeface="Arial-Rounded" panose="020B0500000000000000" pitchFamily="34" charset="0"/>
                <a:cs typeface="Arial-Rounded" panose="020B0500000000000000" pitchFamily="34" charset="0"/>
                <a:sym typeface="+mn-lt"/>
              </a:rPr>
              <a:t>1.</a:t>
            </a:r>
            <a:r>
              <a:rPr lang="en-US" altLang="zh-CN" sz="4000" dirty="0">
                <a:solidFill>
                  <a:prstClr val="black"/>
                </a:solidFill>
                <a:ea typeface="Arial-Rounded" panose="020B0500000000000000" pitchFamily="34" charset="0"/>
                <a:cs typeface="Arial-Rounded" panose="020B0500000000000000" pitchFamily="34" charset="0"/>
                <a:sym typeface="+mn-lt"/>
              </a:rPr>
              <a:t> </a:t>
            </a:r>
            <a:r>
              <a:rPr lang="en-US" sz="4000" dirty="0" err="1"/>
              <a:t>Dấu</a:t>
            </a:r>
            <a:r>
              <a:rPr lang="en-US" sz="4000" dirty="0"/>
              <a:t> </a:t>
            </a:r>
            <a:r>
              <a:rPr lang="en-US" sz="4000" dirty="0" err="1"/>
              <a:t>câu</a:t>
            </a:r>
            <a:r>
              <a:rPr lang="en-US" sz="4000" dirty="0"/>
              <a:t> </a:t>
            </a:r>
            <a:r>
              <a:rPr lang="en-US" sz="4000" dirty="0" err="1"/>
              <a:t>nào</a:t>
            </a:r>
            <a:r>
              <a:rPr lang="en-US" sz="4000" dirty="0"/>
              <a:t> </a:t>
            </a:r>
            <a:r>
              <a:rPr lang="en-US" sz="4000" dirty="0" err="1"/>
              <a:t>phù</a:t>
            </a:r>
            <a:r>
              <a:rPr lang="en-US" sz="4000" dirty="0"/>
              <a:t> </a:t>
            </a:r>
            <a:r>
              <a:rPr lang="en-US" sz="4000" dirty="0" err="1"/>
              <a:t>hợp</a:t>
            </a:r>
            <a:r>
              <a:rPr lang="en-US" sz="4000" dirty="0"/>
              <a:t> </a:t>
            </a:r>
            <a:r>
              <a:rPr lang="en-US" sz="4000" dirty="0" err="1"/>
              <a:t>với</a:t>
            </a:r>
            <a:r>
              <a:rPr lang="en-US" sz="4000" dirty="0"/>
              <a:t> ô </a:t>
            </a:r>
            <a:r>
              <a:rPr lang="en-US" sz="4000" dirty="0" err="1"/>
              <a:t>trống</a:t>
            </a:r>
            <a:r>
              <a:rPr lang="en-US" sz="4000" dirty="0"/>
              <a:t>: </a:t>
            </a:r>
            <a:r>
              <a:rPr lang="en-US" sz="4000" b="1" i="1" dirty="0" err="1"/>
              <a:t>dấu</a:t>
            </a:r>
            <a:r>
              <a:rPr lang="en-US" sz="4000" b="1" i="1" dirty="0"/>
              <a:t> </a:t>
            </a:r>
            <a:r>
              <a:rPr lang="en-US" sz="4000" b="1" i="1" dirty="0" err="1"/>
              <a:t>chấm</a:t>
            </a:r>
            <a:r>
              <a:rPr lang="en-US" sz="4000" dirty="0"/>
              <a:t> hay </a:t>
            </a:r>
            <a:r>
              <a:rPr lang="en-US" sz="4000" b="1" i="1" dirty="0" err="1"/>
              <a:t>dấu</a:t>
            </a:r>
            <a:r>
              <a:rPr lang="en-US" sz="4000" b="1" i="1" dirty="0"/>
              <a:t> </a:t>
            </a:r>
            <a:r>
              <a:rPr lang="en-US" sz="4000" b="1" i="1" dirty="0" err="1" smtClean="0"/>
              <a:t>phẩy</a:t>
            </a:r>
            <a:endParaRPr lang="vi-VN" sz="3700" dirty="0">
              <a:solidFill>
                <a:prstClr val="black"/>
              </a:solidFill>
              <a:ea typeface="Arial-Rounded" pitchFamily="34" charset="0"/>
              <a:cs typeface="Arial-Rounded" pitchFamily="34" charset="0"/>
            </a:endParaRPr>
          </a:p>
        </p:txBody>
      </p:sp>
      <p:sp>
        <p:nvSpPr>
          <p:cNvPr id="6" name="TextBox 5"/>
          <p:cNvSpPr txBox="1"/>
          <p:nvPr/>
        </p:nvSpPr>
        <p:spPr>
          <a:xfrm>
            <a:off x="823119" y="1828800"/>
            <a:ext cx="10311222" cy="1442075"/>
          </a:xfrm>
          <a:prstGeom prst="rect">
            <a:avLst/>
          </a:prstGeom>
          <a:noFill/>
        </p:spPr>
        <p:txBody>
          <a:bodyPr wrap="square" lIns="86978" tIns="43504" rIns="86978" bIns="43504" rtlCol="0">
            <a:spAutoFit/>
          </a:bodyPr>
          <a:lstStyle/>
          <a:p>
            <a:pPr defTabSz="906193">
              <a:lnSpc>
                <a:spcPct val="110000"/>
              </a:lnSpc>
            </a:pPr>
            <a:r>
              <a:rPr lang="en-US" sz="3700" dirty="0">
                <a:solidFill>
                  <a:srgbClr val="FF0000"/>
                </a:solidFill>
                <a:ea typeface="Arial-Rounded" pitchFamily="34" charset="0"/>
                <a:cs typeface="Arial-Rounded" pitchFamily="34" charset="0"/>
                <a:sym typeface="Wingdings"/>
              </a:rPr>
              <a:t></a:t>
            </a:r>
            <a:r>
              <a:rPr lang="en-US" sz="3700" dirty="0">
                <a:solidFill>
                  <a:prstClr val="black"/>
                </a:solidFill>
                <a:ea typeface="Arial-Rounded" pitchFamily="34" charset="0"/>
                <a:cs typeface="Arial-Rounded" pitchFamily="34" charset="0"/>
                <a:sym typeface="Wingdings"/>
              </a:rPr>
              <a:t> </a:t>
            </a:r>
            <a:r>
              <a:rPr lang="vi-VN" sz="4000" dirty="0"/>
              <a:t>Hươu cao cổ rất hiền lành □ nó sống hòa bình □ thân thiện với nhiều loài vật ăn cỏ khác</a:t>
            </a:r>
            <a:r>
              <a:rPr lang="vi-VN" sz="4000" dirty="0" smtClean="0"/>
              <a:t>.</a:t>
            </a:r>
            <a:endParaRPr lang="vi-VN" sz="3700" dirty="0">
              <a:solidFill>
                <a:srgbClr val="FF0066"/>
              </a:solidFill>
              <a:ea typeface="Arial-Rounded" pitchFamily="34" charset="0"/>
              <a:cs typeface="Arial-Rounded"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2" y="29547"/>
            <a:ext cx="1260557" cy="1241649"/>
          </a:xfrm>
          <a:prstGeom prst="rect">
            <a:avLst/>
          </a:prstGeom>
        </p:spPr>
      </p:pic>
      <p:sp>
        <p:nvSpPr>
          <p:cNvPr id="2" name="TextBox 1"/>
          <p:cNvSpPr txBox="1"/>
          <p:nvPr/>
        </p:nvSpPr>
        <p:spPr>
          <a:xfrm>
            <a:off x="7376319" y="1755369"/>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
        <p:nvSpPr>
          <p:cNvPr id="7" name="TextBox 6"/>
          <p:cNvSpPr txBox="1"/>
          <p:nvPr/>
        </p:nvSpPr>
        <p:spPr>
          <a:xfrm>
            <a:off x="2042319" y="2362200"/>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1030831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10853480" y="5966092"/>
            <a:ext cx="1308358" cy="883425"/>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227874" y="6349570"/>
            <a:ext cx="2271062" cy="49994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17451" y="8484"/>
            <a:ext cx="1844390" cy="1407999"/>
          </a:xfrm>
          <a:prstGeom prst="rect">
            <a:avLst/>
          </a:prstGeom>
        </p:spPr>
      </p:pic>
      <p:sp>
        <p:nvSpPr>
          <p:cNvPr id="40" name="TextBox 39">
            <a:extLst>
              <a:ext uri="{FF2B5EF4-FFF2-40B4-BE49-F238E27FC236}">
                <a16:creationId xmlns="" xmlns:a16="http://schemas.microsoft.com/office/drawing/2014/main" id="{C23B6DA8-2FB3-3345-8961-C821C42C0327}"/>
              </a:ext>
            </a:extLst>
          </p:cNvPr>
          <p:cNvSpPr txBox="1"/>
          <p:nvPr/>
        </p:nvSpPr>
        <p:spPr>
          <a:xfrm>
            <a:off x="648834" y="2212817"/>
            <a:ext cx="3886895" cy="2885827"/>
          </a:xfrm>
          <a:prstGeom prst="rect">
            <a:avLst/>
          </a:prstGeom>
          <a:noFill/>
        </p:spPr>
        <p:txBody>
          <a:bodyPr wrap="square" lIns="121576" tIns="60788" rIns="121576" bIns="60788" rtlCol="0">
            <a:spAutoFit/>
          </a:bodyPr>
          <a:lstStyle/>
          <a:p>
            <a:pPr algn="ctr" defTabSz="1215673">
              <a:buClr>
                <a:srgbClr val="000000"/>
              </a:buClr>
              <a:defRPr/>
            </a:pPr>
            <a:r>
              <a:rPr lang="en-US" sz="5985" b="1" kern="0" dirty="0" err="1"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Muôn</a:t>
            </a:r>
            <a:r>
              <a:rPr lang="en-US" sz="5985"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loài</a:t>
            </a:r>
            <a:r>
              <a:rPr lang="en-US" sz="5985"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chung</a:t>
            </a:r>
            <a:r>
              <a:rPr lang="en-US" sz="5985"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sống</a:t>
            </a:r>
            <a:endParaRPr lang="en-US" sz="5985"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2424" y="287193"/>
            <a:ext cx="6704226" cy="8116703"/>
          </a:xfrm>
          <a:prstGeom prst="rect">
            <a:avLst/>
          </a:prstGeom>
        </p:spPr>
      </p:pic>
    </p:spTree>
    <p:extLst>
      <p:ext uri="{BB962C8B-B14F-4D97-AF65-F5344CB8AC3E}">
        <p14:creationId xmlns:p14="http://schemas.microsoft.com/office/powerpoint/2010/main" val="2615042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3119" y="1828800"/>
            <a:ext cx="10311222" cy="3781176"/>
          </a:xfrm>
          <a:prstGeom prst="rect">
            <a:avLst/>
          </a:prstGeom>
          <a:noFill/>
        </p:spPr>
        <p:txBody>
          <a:bodyPr wrap="square" lIns="86978" tIns="43504" rIns="86978" bIns="43504" rtlCol="0">
            <a:spAutoFit/>
          </a:bodyPr>
          <a:lstStyle/>
          <a:p>
            <a:r>
              <a:rPr lang="en-US" sz="3700" dirty="0" smtClean="0">
                <a:solidFill>
                  <a:prstClr val="black"/>
                </a:solidFill>
                <a:ea typeface="Arial-Rounded" pitchFamily="34" charset="0"/>
                <a:cs typeface="Arial-Rounded" pitchFamily="34" charset="0"/>
                <a:sym typeface="Wingdings"/>
              </a:rPr>
              <a:t> </a:t>
            </a:r>
            <a:r>
              <a:rPr lang="vi-VN" sz="4000" dirty="0"/>
              <a:t>Một năm, Trời làm hạn hán, cây cỏ chim chóc muông thú đều khát nước. Cóc cùng các bạn cua ong cáo gấu và cọp quyết lên thiên đình kiện Trời. Cuối cùng, Trời phải cho mưa xuống khắp trần gian.</a:t>
            </a:r>
          </a:p>
          <a:p>
            <a:r>
              <a:rPr lang="en-GB" sz="4000" dirty="0" smtClean="0"/>
              <a:t>                               </a:t>
            </a:r>
            <a:r>
              <a:rPr lang="vi-VN" sz="2800" i="1" dirty="0" smtClean="0"/>
              <a:t>Theo </a:t>
            </a:r>
            <a:r>
              <a:rPr lang="vi-VN" sz="2800" i="1" dirty="0"/>
              <a:t>truyện dân gian Việt </a:t>
            </a:r>
            <a:r>
              <a:rPr lang="vi-VN" sz="2800" i="1" dirty="0" smtClean="0"/>
              <a:t>Nam</a:t>
            </a:r>
            <a:endParaRPr lang="vi-VN" sz="2800" i="1" dirty="0"/>
          </a:p>
        </p:txBody>
      </p:sp>
      <p:sp>
        <p:nvSpPr>
          <p:cNvPr id="3" name="TextBox 2">
            <a:extLst>
              <a:ext uri="{FF2B5EF4-FFF2-40B4-BE49-F238E27FC236}">
                <a16:creationId xmlns:a16="http://schemas.microsoft.com/office/drawing/2014/main" xmlns="" id="{EDA1CF5D-1B6B-4A00-A003-2E8101B823A1}"/>
              </a:ext>
            </a:extLst>
          </p:cNvPr>
          <p:cNvSpPr txBox="1"/>
          <p:nvPr/>
        </p:nvSpPr>
        <p:spPr>
          <a:xfrm>
            <a:off x="1630473" y="296906"/>
            <a:ext cx="10503831" cy="1322482"/>
          </a:xfrm>
          <a:prstGeom prst="rect">
            <a:avLst/>
          </a:prstGeom>
          <a:noFill/>
        </p:spPr>
        <p:txBody>
          <a:bodyPr wrap="square" lIns="90499" tIns="45246" rIns="90499" bIns="45246" rtlCol="0">
            <a:spAutoFit/>
          </a:bodyPr>
          <a:lstStyle/>
          <a:p>
            <a:pPr defTabSz="906193"/>
            <a:r>
              <a:rPr lang="en-US" altLang="zh-CN" sz="4000" b="1" dirty="0" smtClean="0">
                <a:solidFill>
                  <a:srgbClr val="C00000"/>
                </a:solidFill>
                <a:ea typeface="Arial-Rounded" panose="020B0500000000000000" pitchFamily="34" charset="0"/>
                <a:cs typeface="Arial-Rounded" panose="020B0500000000000000" pitchFamily="34" charset="0"/>
                <a:sym typeface="+mn-lt"/>
              </a:rPr>
              <a:t>2.</a:t>
            </a:r>
            <a:r>
              <a:rPr lang="en-US" altLang="zh-CN" sz="4000" dirty="0" smtClean="0">
                <a:solidFill>
                  <a:prstClr val="black"/>
                </a:solidFill>
                <a:ea typeface="Arial-Rounded" panose="020B0500000000000000" pitchFamily="34" charset="0"/>
                <a:cs typeface="Arial-Rounded" panose="020B0500000000000000" pitchFamily="34" charset="0"/>
                <a:sym typeface="+mn-lt"/>
              </a:rPr>
              <a:t> </a:t>
            </a:r>
            <a:r>
              <a:rPr lang="en-US" sz="4000" b="1" dirty="0"/>
              <a:t> </a:t>
            </a:r>
            <a:r>
              <a:rPr lang="en-US" sz="4000" dirty="0" err="1"/>
              <a:t>Em</a:t>
            </a:r>
            <a:r>
              <a:rPr lang="en-US" sz="4000" dirty="0"/>
              <a:t> </a:t>
            </a:r>
            <a:r>
              <a:rPr lang="en-US" sz="4000" dirty="0" err="1"/>
              <a:t>cần</a:t>
            </a:r>
            <a:r>
              <a:rPr lang="en-US" sz="4000" dirty="0"/>
              <a:t> </a:t>
            </a:r>
            <a:r>
              <a:rPr lang="en-US" sz="4000" dirty="0" err="1"/>
              <a:t>đặt</a:t>
            </a:r>
            <a:r>
              <a:rPr lang="en-US" sz="4000" dirty="0"/>
              <a:t> </a:t>
            </a:r>
            <a:r>
              <a:rPr lang="en-US" sz="4000" b="1" i="1" dirty="0" err="1"/>
              <a:t>dấu</a:t>
            </a:r>
            <a:r>
              <a:rPr lang="en-US" sz="4000" b="1" i="1" dirty="0"/>
              <a:t> </a:t>
            </a:r>
            <a:r>
              <a:rPr lang="en-US" sz="4000" b="1" i="1" dirty="0" err="1"/>
              <a:t>phẩy</a:t>
            </a:r>
            <a:r>
              <a:rPr lang="en-US" sz="4000" b="1" i="1" dirty="0"/>
              <a:t> </a:t>
            </a:r>
            <a:r>
              <a:rPr lang="en-US" sz="4000" dirty="0" err="1"/>
              <a:t>còn</a:t>
            </a:r>
            <a:r>
              <a:rPr lang="en-US" sz="4000" dirty="0"/>
              <a:t> </a:t>
            </a:r>
            <a:r>
              <a:rPr lang="en-US" sz="4000" dirty="0" err="1"/>
              <a:t>thiếu</a:t>
            </a:r>
            <a:r>
              <a:rPr lang="en-US" sz="4000" dirty="0"/>
              <a:t> </a:t>
            </a:r>
            <a:r>
              <a:rPr lang="en-US" sz="4000" dirty="0" err="1"/>
              <a:t>vào</a:t>
            </a:r>
            <a:r>
              <a:rPr lang="en-US" sz="4000" dirty="0"/>
              <a:t> </a:t>
            </a:r>
            <a:r>
              <a:rPr lang="en-US" sz="4000" dirty="0" err="1"/>
              <a:t>những</a:t>
            </a:r>
            <a:r>
              <a:rPr lang="en-US" sz="4000" dirty="0"/>
              <a:t> </a:t>
            </a:r>
            <a:r>
              <a:rPr lang="en-US" sz="4000" dirty="0" err="1"/>
              <a:t>chỗ</a:t>
            </a:r>
            <a:r>
              <a:rPr lang="en-US" sz="4000" dirty="0"/>
              <a:t> </a:t>
            </a:r>
            <a:r>
              <a:rPr lang="en-US" sz="4000" dirty="0" err="1"/>
              <a:t>nào</a:t>
            </a:r>
            <a:r>
              <a:rPr lang="en-US" sz="4000" dirty="0"/>
              <a:t> </a:t>
            </a:r>
            <a:r>
              <a:rPr lang="en-US" sz="4000" dirty="0" err="1"/>
              <a:t>trong</a:t>
            </a:r>
            <a:r>
              <a:rPr lang="en-US" sz="4000" dirty="0"/>
              <a:t> </a:t>
            </a:r>
            <a:r>
              <a:rPr lang="en-US" sz="4000" dirty="0" err="1"/>
              <a:t>đoạn</a:t>
            </a:r>
            <a:r>
              <a:rPr lang="en-US" sz="4000" dirty="0"/>
              <a:t> </a:t>
            </a:r>
            <a:r>
              <a:rPr lang="en-US" sz="4000" dirty="0" err="1"/>
              <a:t>văn</a:t>
            </a:r>
            <a:r>
              <a:rPr lang="en-US" sz="4000" dirty="0"/>
              <a:t> </a:t>
            </a:r>
            <a:r>
              <a:rPr lang="en-US" sz="4000" dirty="0" err="1"/>
              <a:t>sau</a:t>
            </a:r>
            <a:r>
              <a:rPr lang="en-US" sz="4000" dirty="0" smtClean="0"/>
              <a:t>?</a:t>
            </a:r>
            <a:endParaRPr lang="vi-VN" sz="3700" dirty="0">
              <a:solidFill>
                <a:prstClr val="black"/>
              </a:solidFill>
              <a:ea typeface="Arial-Rounded" pitchFamily="34" charset="0"/>
              <a:cs typeface="Arial-Rounded"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2" y="29547"/>
            <a:ext cx="1260557" cy="1241649"/>
          </a:xfrm>
          <a:prstGeom prst="rect">
            <a:avLst/>
          </a:prstGeom>
        </p:spPr>
      </p:pic>
      <p:sp>
        <p:nvSpPr>
          <p:cNvPr id="2" name="TextBox 1"/>
          <p:cNvSpPr txBox="1"/>
          <p:nvPr/>
        </p:nvSpPr>
        <p:spPr>
          <a:xfrm>
            <a:off x="1908969" y="2380328"/>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
        <p:nvSpPr>
          <p:cNvPr id="7" name="TextBox 6"/>
          <p:cNvSpPr txBox="1"/>
          <p:nvPr/>
        </p:nvSpPr>
        <p:spPr>
          <a:xfrm>
            <a:off x="8824119" y="1766248"/>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
        <p:nvSpPr>
          <p:cNvPr id="9" name="TextBox 8"/>
          <p:cNvSpPr txBox="1"/>
          <p:nvPr/>
        </p:nvSpPr>
        <p:spPr>
          <a:xfrm>
            <a:off x="3566319" y="3088214"/>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
        <p:nvSpPr>
          <p:cNvPr id="10" name="TextBox 9"/>
          <p:cNvSpPr txBox="1"/>
          <p:nvPr/>
        </p:nvSpPr>
        <p:spPr>
          <a:xfrm>
            <a:off x="4556919" y="3088214"/>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
        <p:nvSpPr>
          <p:cNvPr id="11" name="TextBox 10"/>
          <p:cNvSpPr txBox="1"/>
          <p:nvPr/>
        </p:nvSpPr>
        <p:spPr>
          <a:xfrm>
            <a:off x="5471319" y="3011502"/>
            <a:ext cx="381000" cy="707886"/>
          </a:xfrm>
          <a:prstGeom prst="rect">
            <a:avLst/>
          </a:prstGeom>
          <a:noFill/>
        </p:spPr>
        <p:txBody>
          <a:bodyPr wrap="square" rtlCol="0">
            <a:spAutoFit/>
          </a:bodyPr>
          <a:lstStyle/>
          <a:p>
            <a:r>
              <a:rPr lang="en-GB"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356052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 grpId="0"/>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7985919" y="3124200"/>
            <a:ext cx="4029075" cy="3703948"/>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smtClean="0">
                <a:solidFill>
                  <a:srgbClr val="FF0000"/>
                </a:solidFill>
                <a:ea typeface="Arial-Rounded" pitchFamily="34" charset="0"/>
                <a:cs typeface="Arial-Rounded" pitchFamily="34" charset="0"/>
              </a:rPr>
              <a:t>HƯƠU CAO CỔ</a:t>
            </a:r>
            <a:endParaRPr lang="en-US" sz="4000" dirty="0">
              <a:solidFill>
                <a:srgbClr val="FF0000"/>
              </a:solidFill>
              <a:ea typeface="Arial-Rounded" pitchFamily="34" charset="0"/>
              <a:cs typeface="Arial-Rounded" pitchFamily="34" charset="0"/>
            </a:endParaRP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smtClean="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smtClean="0">
                <a:solidFill>
                  <a:prstClr val="black"/>
                </a:solidFill>
              </a:rPr>
              <a:t>2. </a:t>
            </a:r>
            <a:r>
              <a:rPr lang="vi-VN" sz="2800" dirty="0" smtClean="0">
                <a:solidFill>
                  <a:prstClr val="black"/>
                </a:solidFill>
              </a:rPr>
              <a:t>Chiếc </a:t>
            </a:r>
            <a:r>
              <a:rPr lang="vi-VN" sz="2800" dirty="0">
                <a:solidFill>
                  <a:prstClr val="black"/>
                </a:solidFill>
              </a:rPr>
              <a:t>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97345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r>
              <a:rPr lang="vi-VN" sz="2800" dirty="0" smtClean="0">
                <a:solidFill>
                  <a:prstClr val="black"/>
                </a:solidFill>
              </a:rPr>
              <a:t>,...</a:t>
            </a:r>
            <a:endParaRPr lang="en-GB" sz="2800" dirty="0" smtClean="0">
              <a:solidFill>
                <a:prstClr val="black"/>
              </a:solidFill>
            </a:endParaRPr>
          </a:p>
          <a:p>
            <a:r>
              <a:rPr lang="en-GB" sz="2800" i="1" dirty="0">
                <a:solidFill>
                  <a:prstClr val="black"/>
                </a:solidFill>
              </a:rPr>
              <a:t> </a:t>
            </a:r>
            <a:r>
              <a:rPr lang="en-GB" sz="2800" i="1" dirty="0" smtClean="0">
                <a:solidFill>
                  <a:prstClr val="black"/>
                </a:solidFill>
              </a:rPr>
              <a:t>                                      </a:t>
            </a:r>
            <a:r>
              <a:rPr lang="en-US" sz="2800" i="1" dirty="0" smtClean="0">
                <a:solidFill>
                  <a:prstClr val="black"/>
                </a:solidFill>
              </a:rPr>
              <a:t>Theo </a:t>
            </a:r>
            <a:r>
              <a:rPr lang="en-US" sz="2800" i="1" dirty="0" err="1">
                <a:solidFill>
                  <a:prstClr val="black"/>
                </a:solidFill>
              </a:rPr>
              <a:t>sách</a:t>
            </a:r>
            <a:r>
              <a:rPr lang="en-US" sz="2800" i="1" dirty="0">
                <a:solidFill>
                  <a:prstClr val="black"/>
                </a:solidFill>
              </a:rPr>
              <a:t> </a:t>
            </a:r>
            <a:r>
              <a:rPr lang="en-US" sz="2800" i="1" dirty="0" err="1">
                <a:solidFill>
                  <a:prstClr val="black"/>
                </a:solidFill>
              </a:rPr>
              <a:t>Bí</a:t>
            </a:r>
            <a:r>
              <a:rPr lang="en-US" sz="2800" i="1" dirty="0">
                <a:solidFill>
                  <a:prstClr val="black"/>
                </a:solidFill>
              </a:rPr>
              <a:t> </a:t>
            </a:r>
            <a:r>
              <a:rPr lang="en-US" sz="2800" i="1" dirty="0" err="1">
                <a:solidFill>
                  <a:prstClr val="black"/>
                </a:solidFill>
              </a:rPr>
              <a:t>ẩn</a:t>
            </a:r>
            <a:r>
              <a:rPr lang="en-US" sz="2800" i="1" dirty="0">
                <a:solidFill>
                  <a:prstClr val="black"/>
                </a:solidFill>
              </a:rPr>
              <a:t> </a:t>
            </a:r>
            <a:r>
              <a:rPr lang="en-US" sz="2800" i="1" dirty="0" err="1">
                <a:solidFill>
                  <a:prstClr val="black"/>
                </a:solidFill>
              </a:rPr>
              <a:t>thế</a:t>
            </a:r>
            <a:r>
              <a:rPr lang="en-US" sz="2800" i="1" dirty="0">
                <a:solidFill>
                  <a:prstClr val="black"/>
                </a:solidFill>
              </a:rPr>
              <a:t> </a:t>
            </a:r>
            <a:r>
              <a:rPr lang="en-US" sz="2800" i="1" dirty="0" err="1">
                <a:solidFill>
                  <a:prstClr val="black"/>
                </a:solidFill>
              </a:rPr>
              <a:t>giới</a:t>
            </a:r>
            <a:r>
              <a:rPr lang="en-US" sz="2800" i="1" dirty="0">
                <a:solidFill>
                  <a:prstClr val="black"/>
                </a:solidFill>
              </a:rPr>
              <a:t> </a:t>
            </a:r>
            <a:r>
              <a:rPr lang="en-US" sz="2800" i="1" dirty="0" err="1">
                <a:solidFill>
                  <a:prstClr val="black"/>
                </a:solidFill>
              </a:rPr>
              <a:t>loài</a:t>
            </a:r>
            <a:r>
              <a:rPr lang="en-US" sz="2800" i="1" dirty="0">
                <a:solidFill>
                  <a:prstClr val="black"/>
                </a:solidFill>
              </a:rPr>
              <a:t> </a:t>
            </a:r>
            <a:r>
              <a:rPr lang="en-US" sz="2800" i="1" dirty="0" err="1" smtClean="0">
                <a:solidFill>
                  <a:prstClr val="black"/>
                </a:solidFill>
              </a:rPr>
              <a:t>vật</a:t>
            </a:r>
            <a:endParaRPr lang="en-US" sz="2800" i="1" dirty="0" smtClean="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schemeClr val="tx1"/>
                </a:solidFill>
              </a:rPr>
              <a:t>Đọc</a:t>
            </a:r>
            <a:r>
              <a:rPr lang="en-US" sz="2800" b="1" dirty="0">
                <a:solidFill>
                  <a:schemeClr val="tx1"/>
                </a:solidFill>
              </a:rPr>
              <a:t> </a:t>
            </a:r>
            <a:r>
              <a:rPr lang="en-US" sz="2800" b="1" dirty="0" err="1" smtClean="0">
                <a:solidFill>
                  <a:schemeClr val="tx1"/>
                </a:solidFill>
              </a:rPr>
              <a:t>lại</a:t>
            </a:r>
            <a:r>
              <a:rPr lang="en-US" sz="2800" b="1" dirty="0" smtClean="0">
                <a:solidFill>
                  <a:schemeClr val="tx1"/>
                </a:solidFill>
              </a:rPr>
              <a:t> </a:t>
            </a:r>
            <a:r>
              <a:rPr lang="en-US" sz="2800" b="1" dirty="0" err="1">
                <a:solidFill>
                  <a:schemeClr val="tx1"/>
                </a:solidFill>
              </a:rPr>
              <a:t>bài</a:t>
            </a:r>
            <a:endParaRPr lang="en-US" sz="2800" b="1" dirty="0">
              <a:solidFill>
                <a:schemeClr val="tx1"/>
              </a:solidFill>
            </a:endParaRPr>
          </a:p>
        </p:txBody>
      </p:sp>
    </p:spTree>
    <p:extLst>
      <p:ext uri="{BB962C8B-B14F-4D97-AF65-F5344CB8AC3E}">
        <p14:creationId xmlns:p14="http://schemas.microsoft.com/office/powerpoint/2010/main" val="3921219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FB72A909-F640-44C3-A45E-94D3741CC102}"/>
              </a:ext>
            </a:extLst>
          </p:cNvPr>
          <p:cNvPicPr>
            <a:picLocks noChangeAspect="1"/>
          </p:cNvPicPr>
          <p:nvPr/>
        </p:nvPicPr>
        <p:blipFill>
          <a:blip r:embed="rId3"/>
          <a:stretch>
            <a:fillRect/>
          </a:stretch>
        </p:blipFill>
        <p:spPr>
          <a:xfrm>
            <a:off x="0" y="1615"/>
            <a:ext cx="12161838" cy="6854793"/>
          </a:xfrm>
          <a:prstGeom prst="rect">
            <a:avLst/>
          </a:prstGeom>
        </p:spPr>
      </p:pic>
      <p:pic>
        <p:nvPicPr>
          <p:cNvPr id="15" name="图片 14">
            <a:extLst>
              <a:ext uri="{FF2B5EF4-FFF2-40B4-BE49-F238E27FC236}">
                <a16:creationId xmlns=""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225" y="1230150"/>
            <a:ext cx="5651583" cy="4584241"/>
          </a:xfrm>
          <a:prstGeom prst="rect">
            <a:avLst/>
          </a:prstGeom>
        </p:spPr>
      </p:pic>
      <p:sp>
        <p:nvSpPr>
          <p:cNvPr id="6" name="文本框 5">
            <a:extLst>
              <a:ext uri="{FF2B5EF4-FFF2-40B4-BE49-F238E27FC236}">
                <a16:creationId xmlns="" xmlns:a16="http://schemas.microsoft.com/office/drawing/2014/main" id="{2A99F589-E17B-4DA1-BD39-285DC6DE3A95}"/>
              </a:ext>
            </a:extLst>
          </p:cNvPr>
          <p:cNvSpPr txBox="1"/>
          <p:nvPr/>
        </p:nvSpPr>
        <p:spPr>
          <a:xfrm>
            <a:off x="4381230" y="1518386"/>
            <a:ext cx="3651561" cy="1927944"/>
          </a:xfrm>
          <a:prstGeom prst="rect">
            <a:avLst/>
          </a:prstGeom>
          <a:noFill/>
        </p:spPr>
        <p:txBody>
          <a:bodyPr wrap="square" lIns="91266" tIns="45634" rIns="91266" bIns="45634"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912676"/>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 xmlns:a16="http://schemas.microsoft.com/office/drawing/2014/main" id="{663224E2-D8FD-4D3A-9B41-F6C10190B137}"/>
              </a:ext>
            </a:extLst>
          </p:cNvPr>
          <p:cNvPicPr>
            <a:picLocks noChangeAspect="1"/>
          </p:cNvPicPr>
          <p:nvPr/>
        </p:nvPicPr>
        <p:blipFill>
          <a:blip r:embed="rId5"/>
          <a:stretch>
            <a:fillRect/>
          </a:stretch>
        </p:blipFill>
        <p:spPr>
          <a:xfrm>
            <a:off x="2239890" y="1598483"/>
            <a:ext cx="825776" cy="469672"/>
          </a:xfrm>
          <a:prstGeom prst="rect">
            <a:avLst/>
          </a:prstGeom>
        </p:spPr>
      </p:pic>
      <p:pic>
        <p:nvPicPr>
          <p:cNvPr id="8" name="图片 7">
            <a:extLst>
              <a:ext uri="{FF2B5EF4-FFF2-40B4-BE49-F238E27FC236}">
                <a16:creationId xmlns=""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76" y="1769328"/>
            <a:ext cx="3488791" cy="3497443"/>
          </a:xfrm>
          <a:prstGeom prst="rect">
            <a:avLst/>
          </a:prstGeom>
        </p:spPr>
      </p:pic>
      <p:pic>
        <p:nvPicPr>
          <p:cNvPr id="9" name="图片 8">
            <a:extLst>
              <a:ext uri="{FF2B5EF4-FFF2-40B4-BE49-F238E27FC236}">
                <a16:creationId xmlns="" xmlns:a16="http://schemas.microsoft.com/office/drawing/2014/main" id="{31D6881D-1C43-40C5-9D79-C7A80CB004A8}"/>
              </a:ext>
            </a:extLst>
          </p:cNvPr>
          <p:cNvPicPr>
            <a:picLocks noChangeAspect="1"/>
          </p:cNvPicPr>
          <p:nvPr/>
        </p:nvPicPr>
        <p:blipFill rotWithShape="1">
          <a:blip r:embed="rId7"/>
          <a:srcRect b="5842"/>
          <a:stretch/>
        </p:blipFill>
        <p:spPr>
          <a:xfrm>
            <a:off x="0" y="5116165"/>
            <a:ext cx="12161838" cy="1741845"/>
          </a:xfrm>
          <a:prstGeom prst="rect">
            <a:avLst/>
          </a:prstGeom>
        </p:spPr>
      </p:pic>
      <p:pic>
        <p:nvPicPr>
          <p:cNvPr id="10" name="图片 9">
            <a:extLst>
              <a:ext uri="{FF2B5EF4-FFF2-40B4-BE49-F238E27FC236}">
                <a16:creationId xmlns=""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70152" y="439427"/>
            <a:ext cx="2777513" cy="1055607"/>
          </a:xfrm>
          <a:prstGeom prst="rect">
            <a:avLst/>
          </a:prstGeom>
        </p:spPr>
      </p:pic>
      <p:pic>
        <p:nvPicPr>
          <p:cNvPr id="11" name="图片 10">
            <a:extLst>
              <a:ext uri="{FF2B5EF4-FFF2-40B4-BE49-F238E27FC236}">
                <a16:creationId xmlns=""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05387" y="4340535"/>
            <a:ext cx="717748" cy="674559"/>
          </a:xfrm>
          <a:prstGeom prst="rect">
            <a:avLst/>
          </a:prstGeom>
        </p:spPr>
      </p:pic>
      <p:pic>
        <p:nvPicPr>
          <p:cNvPr id="12" name="图片 11">
            <a:extLst>
              <a:ext uri="{FF2B5EF4-FFF2-40B4-BE49-F238E27FC236}">
                <a16:creationId xmlns=""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09843" y="5139837"/>
            <a:ext cx="717748" cy="674559"/>
          </a:xfrm>
          <a:prstGeom prst="rect">
            <a:avLst/>
          </a:prstGeom>
        </p:spPr>
      </p:pic>
    </p:spTree>
    <p:extLst>
      <p:ext uri="{BB962C8B-B14F-4D97-AF65-F5344CB8AC3E}">
        <p14:creationId xmlns:p14="http://schemas.microsoft.com/office/powerpoint/2010/main" val="1775661314"/>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67942" y="839749"/>
            <a:ext cx="8025968"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266" tIns="45634" rIns="91266" bIns="45634"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endParaRPr lang="en-US" sz="5500" dirty="0">
              <a:solidFill>
                <a:prstClr val="black"/>
              </a:solidFill>
              <a:ea typeface="Arial-Rounded" pitchFamily="34" charset="0"/>
              <a:cs typeface="Arial-Rounded" pitchFamily="34" charset="0"/>
            </a:endParaRPr>
          </a:p>
        </p:txBody>
      </p:sp>
    </p:spTree>
    <p:extLst>
      <p:ext uri="{BB962C8B-B14F-4D97-AF65-F5344CB8AC3E}">
        <p14:creationId xmlns:p14="http://schemas.microsoft.com/office/powerpoint/2010/main" val="21321338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612" y="2122446"/>
            <a:ext cx="147272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103" y="2127310"/>
            <a:ext cx="575450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769864" y="2048294"/>
              <a:ext cx="2004544" cy="761747"/>
            </a:xfrm>
            <a:prstGeom prst="rect">
              <a:avLst/>
            </a:prstGeom>
            <a:grpFill/>
          </p:spPr>
          <p:txBody>
            <a:bodyPr wrap="none" rtlCol="0">
              <a:spAutoFit/>
            </a:bodyPr>
            <a:lstStyle/>
            <a:p>
              <a:r>
                <a:rPr lang="en-US" sz="60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CHIA SẺ</a:t>
              </a:r>
            </a:p>
          </p:txBody>
        </p:sp>
      </p:grpSp>
      <p:grpSp>
        <p:nvGrpSpPr>
          <p:cNvPr id="9" name="Group 8"/>
          <p:cNvGrpSpPr/>
          <p:nvPr/>
        </p:nvGrpSpPr>
        <p:grpSpPr>
          <a:xfrm>
            <a:off x="2411308" y="2376210"/>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90025" y="2931931"/>
            <a:ext cx="2557644" cy="341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89" y="2931931"/>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289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8519" y="228600"/>
            <a:ext cx="5638800" cy="523220"/>
          </a:xfrm>
          <a:prstGeom prst="rect">
            <a:avLst/>
          </a:prstGeom>
          <a:noFill/>
          <a:ln w="28575">
            <a:solidFill>
              <a:schemeClr val="accent3">
                <a:lumMod val="60000"/>
                <a:lumOff val="40000"/>
              </a:schemeClr>
            </a:solidFill>
          </a:ln>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Đây</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p:cNvSpPr txBox="1"/>
          <p:nvPr/>
        </p:nvSpPr>
        <p:spPr>
          <a:xfrm>
            <a:off x="1043315" y="969457"/>
            <a:ext cx="6248400" cy="954107"/>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a) Con gì có bướu trên lưng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Trời nắng cổ khát, vẫn băng đường dài?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5651992" y="2140581"/>
            <a:ext cx="6477000" cy="954107"/>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 Con gì sống mũi mọc sừng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Mình mặc </a:t>
            </a:r>
            <a:r>
              <a:rPr lang="vi-VN" sz="2800">
                <a:latin typeface="Arial-Rounded" panose="020B0500000000000000" pitchFamily="34" charset="0"/>
                <a:ea typeface="Arial-Rounded" panose="020B0500000000000000" pitchFamily="34" charset="0"/>
                <a:cs typeface="Arial-Rounded" panose="020B0500000000000000" pitchFamily="34" charset="0"/>
              </a:rPr>
              <a:t>áo </a:t>
            </a:r>
            <a:r>
              <a:rPr lang="vi-VN" sz="2800" smtClean="0">
                <a:latin typeface="Arial-Rounded" panose="020B0500000000000000" pitchFamily="34" charset="0"/>
                <a:ea typeface="Arial-Rounded" panose="020B0500000000000000" pitchFamily="34" charset="0"/>
                <a:cs typeface="Arial-Rounded" panose="020B0500000000000000" pitchFamily="34" charset="0"/>
              </a:rPr>
              <a:t>giá</a:t>
            </a:r>
            <a:r>
              <a:rPr lang="en-US" sz="2800" smtClean="0">
                <a:latin typeface="Arial-Rounded" panose="020B0500000000000000" pitchFamily="34" charset="0"/>
                <a:ea typeface="Arial-Rounded" panose="020B0500000000000000" pitchFamily="34" charset="0"/>
                <a:cs typeface="Arial-Rounded" panose="020B0500000000000000" pitchFamily="34" charset="0"/>
              </a:rPr>
              <a:t>p</a:t>
            </a:r>
            <a:r>
              <a:rPr lang="vi-VN" sz="280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khỏe không ai bằng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566059" y="3944034"/>
            <a:ext cx="5462530" cy="1384995"/>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 Con gì đuôi ngắn tai dài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Mắt hồng, lông mượt, có tài chạy nhanh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6472010" y="4870850"/>
            <a:ext cx="4110210" cy="1815882"/>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d) Chuyền cành mau lẹ</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Có cái đuôi bông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Hạt dẻ thích ăn</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Con gì thế nhỉ</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2118519" y="4813135"/>
            <a:ext cx="3576744" cy="1931313"/>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493" b="94030" l="0" r="97661"/>
                    </a14:imgEffect>
                    <a14:imgEffect>
                      <a14:sharpenSoften amount="50000"/>
                    </a14:imgEffect>
                    <a14:imgEffect>
                      <a14:brightnessContrast bright="-20000" contrast="40000"/>
                    </a14:imgEffect>
                  </a14:imgLayer>
                </a14:imgProps>
              </a:ext>
            </a:extLst>
          </a:blip>
          <a:stretch>
            <a:fillRect/>
          </a:stretch>
        </p:blipFill>
        <p:spPr>
          <a:xfrm>
            <a:off x="7528719" y="76200"/>
            <a:ext cx="2895600" cy="203108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9396" b="96644" l="1942" r="94175"/>
                    </a14:imgEffect>
                    <a14:imgEffect>
                      <a14:sharpenSoften amount="50000"/>
                    </a14:imgEffect>
                  </a14:imgLayer>
                </a14:imgProps>
              </a:ext>
            </a:extLst>
          </a:blip>
          <a:stretch>
            <a:fillRect/>
          </a:stretch>
        </p:blipFill>
        <p:spPr>
          <a:xfrm>
            <a:off x="1089819" y="1846282"/>
            <a:ext cx="3581400" cy="2196177"/>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200" b="100000" l="0" r="100000"/>
                    </a14:imgEffect>
                    <a14:imgEffect>
                      <a14:sharpenSoften amount="50000"/>
                    </a14:imgEffect>
                  </a14:imgLayer>
                </a14:imgProps>
              </a:ext>
            </a:extLst>
          </a:blip>
          <a:stretch>
            <a:fillRect/>
          </a:stretch>
        </p:blipFill>
        <p:spPr>
          <a:xfrm>
            <a:off x="7028763" y="2985266"/>
            <a:ext cx="2996704" cy="1917535"/>
          </a:xfrm>
          <a:prstGeom prst="rect">
            <a:avLst/>
          </a:prstGeom>
        </p:spPr>
      </p:pic>
    </p:spTree>
    <p:extLst>
      <p:ext uri="{BB962C8B-B14F-4D97-AF65-F5344CB8AC3E}">
        <p14:creationId xmlns:p14="http://schemas.microsoft.com/office/powerpoint/2010/main" val="191683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326" y="206382"/>
            <a:ext cx="8580593" cy="526052"/>
          </a:xfrm>
          <a:prstGeom prst="rect">
            <a:avLst/>
          </a:prstGeom>
          <a:solidFill>
            <a:schemeClr val="accent3">
              <a:lumMod val="40000"/>
              <a:lumOff val="60000"/>
            </a:schemeClr>
          </a:solidFill>
          <a:effectLst>
            <a:softEdge rad="127000"/>
          </a:effectLst>
        </p:spPr>
        <p:txBody>
          <a:bodyPr wrap="square" rtlCol="0">
            <a:spAutoFit/>
          </a:bodyPr>
          <a:lstStyle/>
          <a:p>
            <a:r>
              <a:rPr lang="en-GB"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Đọc </a:t>
            </a:r>
            <a:r>
              <a:rPr lang="vi-VN" sz="2800" dirty="0">
                <a:latin typeface="Arial-Rounded" panose="020B0500000000000000" pitchFamily="34" charset="0"/>
                <a:ea typeface="Arial-Rounded" panose="020B0500000000000000" pitchFamily="34" charset="0"/>
                <a:cs typeface="Arial-Rounded" panose="020B0500000000000000" pitchFamily="34" charset="0"/>
              </a:rPr>
              <a:t>thơ hoặc hát về một con vật sống trong rừng.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252119" y="1072915"/>
            <a:ext cx="3334102" cy="584775"/>
          </a:xfrm>
          <a:prstGeom prst="rect">
            <a:avLst/>
          </a:prstGeom>
          <a:solidFill>
            <a:schemeClr val="accent2">
              <a:lumMod val="20000"/>
              <a:lumOff val="80000"/>
            </a:schemeClr>
          </a:solidFill>
          <a:ln>
            <a:solidFill>
              <a:schemeClr val="accent2">
                <a:lumMod val="75000"/>
              </a:schemeClr>
            </a:solidFill>
          </a:ln>
          <a:effectLst>
            <a:softEdge rad="127000"/>
          </a:effectLst>
        </p:spPr>
        <p:txBody>
          <a:bodyPr wrap="square" rtlCol="0">
            <a:spAutoFit/>
          </a:bodyPr>
          <a:lstStyle/>
          <a:p>
            <a:r>
              <a:rPr lang="fi-FI" sz="3200" dirty="0">
                <a:latin typeface="Arial-Rounded" panose="020B0500000000000000" pitchFamily="34" charset="0"/>
                <a:ea typeface="Arial-Rounded" panose="020B0500000000000000" pitchFamily="34" charset="0"/>
                <a:cs typeface="Arial-Rounded" panose="020B0500000000000000" pitchFamily="34" charset="0"/>
              </a:rPr>
              <a:t>Bài thơ về con voi: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4099719" y="2033047"/>
            <a:ext cx="3352800" cy="3970318"/>
          </a:xfrm>
          <a:prstGeom prst="rect">
            <a:avLst/>
          </a:prstGeom>
          <a:solidFill>
            <a:schemeClr val="accent2">
              <a:lumMod val="20000"/>
              <a:lumOff val="80000"/>
            </a:schemeClr>
          </a:solidFill>
          <a:effectLst>
            <a:softEdge rad="127000"/>
          </a:effectLst>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Con vỏi, con voi,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Cái vòi đi trước.</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Hai chân trước đi trước,</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Hai chân sau đi sau.</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Còn cái đuôi đi sau rốt.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Tôi xin kể nốt,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Cái chuyện con voi.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a:stretch>
            <a:fillRect/>
          </a:stretch>
        </p:blipFill>
        <p:spPr>
          <a:xfrm>
            <a:off x="7558571" y="2344317"/>
            <a:ext cx="4419600" cy="3712415"/>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234" r="99533"/>
                    </a14:imgEffect>
                  </a14:imgLayer>
                </a14:imgProps>
              </a:ext>
            </a:extLst>
          </a:blip>
          <a:stretch>
            <a:fillRect/>
          </a:stretch>
        </p:blipFill>
        <p:spPr>
          <a:xfrm>
            <a:off x="213519" y="2057400"/>
            <a:ext cx="3657600" cy="4286250"/>
          </a:xfrm>
          <a:prstGeom prst="rect">
            <a:avLst/>
          </a:prstGeom>
        </p:spPr>
      </p:pic>
    </p:spTree>
    <p:extLst>
      <p:ext uri="{BB962C8B-B14F-4D97-AF65-F5344CB8AC3E}">
        <p14:creationId xmlns:p14="http://schemas.microsoft.com/office/powerpoint/2010/main" val="237140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2519" y="381000"/>
            <a:ext cx="4343400" cy="707886"/>
          </a:xfrm>
          <a:prstGeom prst="rect">
            <a:avLst/>
          </a:prstGeom>
          <a:solidFill>
            <a:schemeClr val="accent2">
              <a:lumMod val="20000"/>
              <a:lumOff val="80000"/>
            </a:schemeClr>
          </a:solidFill>
          <a:effectLst>
            <a:softEdge rad="127000"/>
          </a:effectLst>
        </p:spPr>
        <p:txBody>
          <a:bodyPr wrap="square" rtlCol="0">
            <a:spAutoFit/>
          </a:bodyPr>
          <a:lstStyle/>
          <a:p>
            <a:r>
              <a:rPr lang="fi-FI" sz="4000" dirty="0"/>
              <a:t>Bài </a:t>
            </a:r>
            <a:r>
              <a:rPr lang="fi-FI" sz="4000" dirty="0" smtClean="0"/>
              <a:t>hát </a:t>
            </a:r>
            <a:r>
              <a:rPr lang="fi-FI" sz="4000" dirty="0"/>
              <a:t>về con voi:</a:t>
            </a:r>
            <a:endParaRPr lang="en-US" sz="4000" dirty="0"/>
          </a:p>
        </p:txBody>
      </p:sp>
      <p:pic>
        <p:nvPicPr>
          <p:cNvPr id="2" name="Chú Voi vui vẻ - Bài hát về Động Vật - Pinkfong! Những bài hát cho trẻ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1066890"/>
            <a:ext cx="9753600" cy="4800600"/>
          </a:xfrm>
          <a:prstGeom prst="rect">
            <a:avLst/>
          </a:prstGeom>
        </p:spPr>
      </p:pic>
    </p:spTree>
    <p:extLst>
      <p:ext uri="{BB962C8B-B14F-4D97-AF65-F5344CB8AC3E}">
        <p14:creationId xmlns:p14="http://schemas.microsoft.com/office/powerpoint/2010/main" val="3228269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2202" y="4007799"/>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94513" y="3793317"/>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2034" y="417023"/>
            <a:ext cx="106180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56" tIns="45478" rIns="90956" bIns="4547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err="1">
                <a:solidFill>
                  <a:prstClr val="black"/>
                </a:solidFill>
                <a:latin typeface="HP001 4 hàng" panose="020B0603050302020204" pitchFamily="34" charset="0"/>
              </a:rPr>
              <a:t>năm</a:t>
            </a:r>
            <a:r>
              <a:rPr lang="en-US" sz="4800" b="1">
                <a:solidFill>
                  <a:prstClr val="black"/>
                </a:solidFill>
                <a:latin typeface="HP001 4 hàng" panose="020B0603050302020204" pitchFamily="34" charset="0"/>
              </a:rPr>
              <a:t> </a:t>
            </a:r>
            <a:r>
              <a:rPr lang="en-US" sz="4800" b="1" smtClean="0">
                <a:solidFill>
                  <a:prstClr val="black"/>
                </a:solidFill>
                <a:latin typeface="HP001 4 hàng" panose="020B0603050302020204" pitchFamily="34" charset="0"/>
              </a:rPr>
              <a:t>2022</a:t>
            </a:r>
            <a:endParaRPr lang="en-US" sz="4800" b="1" dirty="0">
              <a:solidFill>
                <a:prstClr val="black"/>
              </a:solidFill>
              <a:latin typeface="HP001 4 hàng" panose="020B0603050302020204" pitchFamily="34" charset="0"/>
            </a:endParaRPr>
          </a:p>
        </p:txBody>
      </p:sp>
      <p:sp>
        <p:nvSpPr>
          <p:cNvPr id="12" name="Rectangle 11">
            <a:extLst>
              <a:ext uri="{FF2B5EF4-FFF2-40B4-BE49-F238E27FC236}"/>
            </a:extLst>
          </p:cNvPr>
          <p:cNvSpPr/>
          <p:nvPr/>
        </p:nvSpPr>
        <p:spPr>
          <a:xfrm>
            <a:off x="1425216" y="986617"/>
            <a:ext cx="9311407" cy="2806700"/>
          </a:xfrm>
          <a:prstGeom prst="rect">
            <a:avLst/>
          </a:prstGeom>
          <a:noFill/>
          <a:ln w="12700" cap="flat" cmpd="sng" algn="ctr">
            <a:noFill/>
            <a:prstDash val="solid"/>
            <a:miter lim="800000"/>
          </a:ln>
          <a:effectLst/>
        </p:spPr>
        <p:txBody>
          <a:bodyPr lIns="90956" tIns="45478" rIns="90956" bIns="45478" anchor="ctr"/>
          <a:lstStyle/>
          <a:p>
            <a:pPr algn="ctr" defTabSz="1212672">
              <a:spcAft>
                <a:spcPts val="1200"/>
              </a:spcAft>
              <a:defRPr/>
            </a:pPr>
            <a:r>
              <a:rPr lang="en-US" sz="54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a:p>
            <a:pPr algn="ctr" defTabSz="1212672">
              <a:defRPr/>
            </a:pP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Hươu</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r>
              <a:rPr lang="en-US" sz="5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9430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539" y="2122446"/>
            <a:ext cx="147271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232" y="2127816"/>
            <a:ext cx="5754500"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311433" y="2026621"/>
              <a:ext cx="2746969" cy="692498"/>
            </a:xfrm>
            <a:prstGeom prst="rect">
              <a:avLst/>
            </a:prstGeom>
            <a:noFill/>
          </p:spPr>
          <p:txBody>
            <a:bodyPr wrap="none" rtlCol="0">
              <a:spAutoFit/>
            </a:bodyPr>
            <a:lstStyle/>
            <a:p>
              <a:r>
                <a:rPr lang="en-US" sz="5400" b="1" dirty="0">
                  <a:solidFill>
                    <a:srgbClr val="0418AC"/>
                  </a:solidFill>
                </a:rPr>
                <a:t>KHỞI ĐỘNG</a:t>
              </a:r>
            </a:p>
          </p:txBody>
        </p:sp>
      </p:grpSp>
      <p:grpSp>
        <p:nvGrpSpPr>
          <p:cNvPr id="9" name="Group 8"/>
          <p:cNvGrpSpPr/>
          <p:nvPr/>
        </p:nvGrpSpPr>
        <p:grpSpPr>
          <a:xfrm>
            <a:off x="2411307" y="2376683"/>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1113"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85" y="2931930"/>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68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5548741</TotalTime>
  <Words>1912</Words>
  <Application>Microsoft Office PowerPoint</Application>
  <PresentationFormat>Custom</PresentationFormat>
  <Paragraphs>149</Paragraphs>
  <Slides>33</Slides>
  <Notes>31</Notes>
  <HiddenSlides>0</HiddenSlides>
  <MMClips>1</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33</vt:i4>
      </vt:variant>
    </vt:vector>
  </HeadingPairs>
  <TitlesOfParts>
    <vt:vector size="58" baseType="lpstr">
      <vt:lpstr>Microsoft Yahei</vt:lpstr>
      <vt:lpstr>Microsoft Yahei</vt:lpstr>
      <vt:lpstr>宋体</vt:lpstr>
      <vt:lpstr>SimSun-ExtB</vt:lpstr>
      <vt:lpstr>.黑体-日本语</vt:lpstr>
      <vt:lpstr>Arial</vt:lpstr>
      <vt:lpstr>Arial-Rounded</vt:lpstr>
      <vt:lpstr>Calibri</vt:lpstr>
      <vt:lpstr>Chivo Light</vt:lpstr>
      <vt:lpstr>HP001 4 hàng</vt:lpstr>
      <vt:lpstr>Times New Roman</vt:lpstr>
      <vt:lpstr>UTM Avo</vt:lpstr>
      <vt:lpstr>Wingdings</vt:lpstr>
      <vt:lpstr>华康方圆体W7</vt:lpstr>
      <vt:lpstr>字魂17号-萌趣果冻体</vt:lpstr>
      <vt:lpstr>字魂59号-创粗黑</vt:lpstr>
      <vt:lpstr>汉仪意宋W</vt:lpstr>
      <vt:lpstr>28_Office Theme</vt:lpstr>
      <vt:lpstr>Custom Design</vt:lpstr>
      <vt:lpstr>包图主题2</vt:lpstr>
      <vt:lpstr>8_Office Theme</vt:lpstr>
      <vt:lpstr>20_Office Theme</vt:lpstr>
      <vt:lpstr>1_Office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Dell</cp:lastModifiedBy>
  <cp:revision>357</cp:revision>
  <dcterms:created xsi:type="dcterms:W3CDTF">2021-07-12T14:11:26Z</dcterms:created>
  <dcterms:modified xsi:type="dcterms:W3CDTF">2022-03-14T02:28:38Z</dcterms:modified>
</cp:coreProperties>
</file>