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20" r:id="rId5"/>
    <p:sldMasterId id="2147483743" r:id="rId6"/>
    <p:sldMasterId id="2147483754" r:id="rId7"/>
    <p:sldMasterId id="2147483766" r:id="rId8"/>
    <p:sldMasterId id="2147483778" r:id="rId9"/>
    <p:sldMasterId id="2147483790" r:id="rId10"/>
    <p:sldMasterId id="2147483802" r:id="rId11"/>
    <p:sldMasterId id="2147483814" r:id="rId12"/>
    <p:sldMasterId id="2147483826" r:id="rId13"/>
    <p:sldMasterId id="2147483838" r:id="rId14"/>
    <p:sldMasterId id="2147483854" r:id="rId15"/>
  </p:sldMasterIdLst>
  <p:notesMasterIdLst>
    <p:notesMasterId r:id="rId54"/>
  </p:notesMasterIdLst>
  <p:sldIdLst>
    <p:sldId id="257" r:id="rId16"/>
    <p:sldId id="258" r:id="rId17"/>
    <p:sldId id="265" r:id="rId18"/>
    <p:sldId id="260" r:id="rId19"/>
    <p:sldId id="261" r:id="rId20"/>
    <p:sldId id="299" r:id="rId21"/>
    <p:sldId id="300" r:id="rId22"/>
    <p:sldId id="302" r:id="rId23"/>
    <p:sldId id="272" r:id="rId24"/>
    <p:sldId id="256" r:id="rId25"/>
    <p:sldId id="273" r:id="rId26"/>
    <p:sldId id="274" r:id="rId27"/>
    <p:sldId id="278" r:id="rId28"/>
    <p:sldId id="279" r:id="rId29"/>
    <p:sldId id="276" r:id="rId30"/>
    <p:sldId id="277" r:id="rId31"/>
    <p:sldId id="280" r:id="rId32"/>
    <p:sldId id="281" r:id="rId33"/>
    <p:sldId id="282" r:id="rId34"/>
    <p:sldId id="283" r:id="rId35"/>
    <p:sldId id="284" r:id="rId36"/>
    <p:sldId id="285" r:id="rId37"/>
    <p:sldId id="286" r:id="rId38"/>
    <p:sldId id="288" r:id="rId39"/>
    <p:sldId id="290" r:id="rId40"/>
    <p:sldId id="291" r:id="rId41"/>
    <p:sldId id="289" r:id="rId42"/>
    <p:sldId id="293" r:id="rId43"/>
    <p:sldId id="303" r:id="rId44"/>
    <p:sldId id="295" r:id="rId45"/>
    <p:sldId id="294" r:id="rId46"/>
    <p:sldId id="307" r:id="rId47"/>
    <p:sldId id="262" r:id="rId48"/>
    <p:sldId id="305" r:id="rId49"/>
    <p:sldId id="296" r:id="rId50"/>
    <p:sldId id="298" r:id="rId51"/>
    <p:sldId id="263" r:id="rId52"/>
    <p:sldId id="275" r:id="rId53"/>
  </p:sldIdLst>
  <p:sldSz cx="9144000" cy="5143500" type="screen16x9"/>
  <p:notesSz cx="6858000" cy="9144000"/>
  <p:defaultTextStyle>
    <a:defPPr>
      <a:defRPr lang="en-US"/>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0099"/>
    <a:srgbClr val="0066CC"/>
    <a:srgbClr val="FFFF66"/>
    <a:srgbClr val="B7E7B7"/>
    <a:srgbClr val="FFD2B3"/>
    <a:srgbClr val="FFA74F"/>
    <a:srgbClr val="FF9933"/>
    <a:srgbClr val="FF0066"/>
    <a:srgbClr val="81D5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1032" y="96"/>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8B246F-2A6A-4F3D-B926-155AE943295F}" type="datetimeFigureOut">
              <a:rPr lang="en-US" smtClean="0"/>
              <a:t>2/27/2024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430233-A1FC-4AD7-B49F-B1474113FF04}" type="slidenum">
              <a:rPr lang="en-US" smtClean="0"/>
              <a:t>‹#›</a:t>
            </a:fld>
            <a:endParaRPr lang="en-US"/>
          </a:p>
        </p:txBody>
      </p:sp>
    </p:spTree>
    <p:extLst>
      <p:ext uri="{BB962C8B-B14F-4D97-AF65-F5344CB8AC3E}">
        <p14:creationId xmlns:p14="http://schemas.microsoft.com/office/powerpoint/2010/main" val="1936735268"/>
      </p:ext>
    </p:extLst>
  </p:cSld>
  <p:clrMap bg1="lt1" tx1="dk1" bg2="lt2" tx2="dk2" accent1="accent1" accent2="accent2" accent3="accent3" accent4="accent4" accent5="accent5" accent6="accent6" hlink="hlink" folHlink="folHlink"/>
  <p:notesStyle>
    <a:lvl1pPr marL="0" algn="l" defTabSz="914265" rtl="0" eaLnBrk="1" latinLnBrk="0" hangingPunct="1">
      <a:defRPr sz="1200" kern="1200">
        <a:solidFill>
          <a:schemeClr val="tx1"/>
        </a:solidFill>
        <a:latin typeface="+mn-lt"/>
        <a:ea typeface="+mn-ea"/>
        <a:cs typeface="+mn-cs"/>
      </a:defRPr>
    </a:lvl1pPr>
    <a:lvl2pPr marL="457130" algn="l" defTabSz="914265" rtl="0" eaLnBrk="1" latinLnBrk="0" hangingPunct="1">
      <a:defRPr sz="1200" kern="1200">
        <a:solidFill>
          <a:schemeClr val="tx1"/>
        </a:solidFill>
        <a:latin typeface="+mn-lt"/>
        <a:ea typeface="+mn-ea"/>
        <a:cs typeface="+mn-cs"/>
      </a:defRPr>
    </a:lvl2pPr>
    <a:lvl3pPr marL="914265" algn="l" defTabSz="914265" rtl="0" eaLnBrk="1" latinLnBrk="0" hangingPunct="1">
      <a:defRPr sz="1200" kern="1200">
        <a:solidFill>
          <a:schemeClr val="tx1"/>
        </a:solidFill>
        <a:latin typeface="+mn-lt"/>
        <a:ea typeface="+mn-ea"/>
        <a:cs typeface="+mn-cs"/>
      </a:defRPr>
    </a:lvl3pPr>
    <a:lvl4pPr marL="1371396" algn="l" defTabSz="914265" rtl="0" eaLnBrk="1" latinLnBrk="0" hangingPunct="1">
      <a:defRPr sz="1200" kern="1200">
        <a:solidFill>
          <a:schemeClr val="tx1"/>
        </a:solidFill>
        <a:latin typeface="+mn-lt"/>
        <a:ea typeface="+mn-ea"/>
        <a:cs typeface="+mn-cs"/>
      </a:defRPr>
    </a:lvl4pPr>
    <a:lvl5pPr marL="1828529" algn="l" defTabSz="914265" rtl="0" eaLnBrk="1" latinLnBrk="0" hangingPunct="1">
      <a:defRPr sz="1200" kern="1200">
        <a:solidFill>
          <a:schemeClr val="tx1"/>
        </a:solidFill>
        <a:latin typeface="+mn-lt"/>
        <a:ea typeface="+mn-ea"/>
        <a:cs typeface="+mn-cs"/>
      </a:defRPr>
    </a:lvl5pPr>
    <a:lvl6pPr marL="2285658" algn="l" defTabSz="914265" rtl="0" eaLnBrk="1" latinLnBrk="0" hangingPunct="1">
      <a:defRPr sz="1200" kern="1200">
        <a:solidFill>
          <a:schemeClr val="tx1"/>
        </a:solidFill>
        <a:latin typeface="+mn-lt"/>
        <a:ea typeface="+mn-ea"/>
        <a:cs typeface="+mn-cs"/>
      </a:defRPr>
    </a:lvl6pPr>
    <a:lvl7pPr marL="2742788" algn="l" defTabSz="914265" rtl="0" eaLnBrk="1" latinLnBrk="0" hangingPunct="1">
      <a:defRPr sz="1200" kern="1200">
        <a:solidFill>
          <a:schemeClr val="tx1"/>
        </a:solidFill>
        <a:latin typeface="+mn-lt"/>
        <a:ea typeface="+mn-ea"/>
        <a:cs typeface="+mn-cs"/>
      </a:defRPr>
    </a:lvl7pPr>
    <a:lvl8pPr marL="3199920" algn="l" defTabSz="914265" rtl="0" eaLnBrk="1" latinLnBrk="0" hangingPunct="1">
      <a:defRPr sz="1200" kern="1200">
        <a:solidFill>
          <a:schemeClr val="tx1"/>
        </a:solidFill>
        <a:latin typeface="+mn-lt"/>
        <a:ea typeface="+mn-ea"/>
        <a:cs typeface="+mn-cs"/>
      </a:defRPr>
    </a:lvl8pPr>
    <a:lvl9pPr marL="3657052" algn="l" defTabSz="9142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B6BB207B-5037-4523-94F5-994A45A60A57}"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16408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t>13</a:t>
            </a:fld>
            <a:endParaRPr lang="en-US"/>
          </a:p>
        </p:txBody>
      </p:sp>
    </p:spTree>
    <p:extLst>
      <p:ext uri="{BB962C8B-B14F-4D97-AF65-F5344CB8AC3E}">
        <p14:creationId xmlns:p14="http://schemas.microsoft.com/office/powerpoint/2010/main" val="979562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fld id="{B6BB207B-5037-4523-94F5-994A45A60A57}"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656249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t>17</a:t>
            </a:fld>
            <a:endParaRPr lang="en-US"/>
          </a:p>
        </p:txBody>
      </p:sp>
    </p:spTree>
    <p:extLst>
      <p:ext uri="{BB962C8B-B14F-4D97-AF65-F5344CB8AC3E}">
        <p14:creationId xmlns:p14="http://schemas.microsoft.com/office/powerpoint/2010/main" val="4055594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t>18</a:t>
            </a:fld>
            <a:endParaRPr lang="en-US"/>
          </a:p>
        </p:txBody>
      </p:sp>
    </p:spTree>
    <p:extLst>
      <p:ext uri="{BB962C8B-B14F-4D97-AF65-F5344CB8AC3E}">
        <p14:creationId xmlns:p14="http://schemas.microsoft.com/office/powerpoint/2010/main" val="1420000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t>19</a:t>
            </a:fld>
            <a:endParaRPr lang="en-US"/>
          </a:p>
        </p:txBody>
      </p:sp>
    </p:spTree>
    <p:extLst>
      <p:ext uri="{BB962C8B-B14F-4D97-AF65-F5344CB8AC3E}">
        <p14:creationId xmlns:p14="http://schemas.microsoft.com/office/powerpoint/2010/main" val="2438587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t>20</a:t>
            </a:fld>
            <a:endParaRPr lang="en-US"/>
          </a:p>
        </p:txBody>
      </p:sp>
    </p:spTree>
    <p:extLst>
      <p:ext uri="{BB962C8B-B14F-4D97-AF65-F5344CB8AC3E}">
        <p14:creationId xmlns:p14="http://schemas.microsoft.com/office/powerpoint/2010/main" val="378528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BB207B-5037-4523-94F5-994A45A60A57}"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286376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BB207B-5037-4523-94F5-994A45A60A57}"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747737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7400A8-8B22-47D7-A02B-460D966F75F4}"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012028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BB207B-5037-4523-94F5-994A45A60A57}"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677868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BB207B-5037-4523-94F5-994A45A60A57}"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720617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t>28</a:t>
            </a:fld>
            <a:endParaRPr lang="en-US"/>
          </a:p>
        </p:txBody>
      </p:sp>
    </p:spTree>
    <p:extLst>
      <p:ext uri="{BB962C8B-B14F-4D97-AF65-F5344CB8AC3E}">
        <p14:creationId xmlns:p14="http://schemas.microsoft.com/office/powerpoint/2010/main" val="1675492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227775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t>30</a:t>
            </a:fld>
            <a:endParaRPr lang="en-US"/>
          </a:p>
        </p:txBody>
      </p:sp>
    </p:spTree>
    <p:extLst>
      <p:ext uri="{BB962C8B-B14F-4D97-AF65-F5344CB8AC3E}">
        <p14:creationId xmlns:p14="http://schemas.microsoft.com/office/powerpoint/2010/main" val="4182579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BB207B-5037-4523-94F5-994A45A60A57}"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3677868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t>35</a:t>
            </a:fld>
            <a:endParaRPr lang="en-US"/>
          </a:p>
        </p:txBody>
      </p:sp>
    </p:spTree>
    <p:extLst>
      <p:ext uri="{BB962C8B-B14F-4D97-AF65-F5344CB8AC3E}">
        <p14:creationId xmlns:p14="http://schemas.microsoft.com/office/powerpoint/2010/main" val="886065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t>36</a:t>
            </a:fld>
            <a:endParaRPr lang="en-US"/>
          </a:p>
        </p:txBody>
      </p:sp>
    </p:spTree>
    <p:extLst>
      <p:ext uri="{BB962C8B-B14F-4D97-AF65-F5344CB8AC3E}">
        <p14:creationId xmlns:p14="http://schemas.microsoft.com/office/powerpoint/2010/main" val="4010823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BB207B-5037-4523-94F5-994A45A60A57}"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3510471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BB207B-5037-4523-94F5-994A45A60A57}"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1227683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BB207B-5037-4523-94F5-994A45A60A57}"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230356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6BB207B-5037-4523-94F5-994A45A60A57}"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2627820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2698F9-AF7E-4A6D-B7D1-C76D65D4902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872263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548176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t>10</a:t>
            </a:fld>
            <a:endParaRPr lang="en-US"/>
          </a:p>
        </p:txBody>
      </p:sp>
    </p:spTree>
    <p:extLst>
      <p:ext uri="{BB962C8B-B14F-4D97-AF65-F5344CB8AC3E}">
        <p14:creationId xmlns:p14="http://schemas.microsoft.com/office/powerpoint/2010/main" val="2351558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t>11</a:t>
            </a:fld>
            <a:endParaRPr lang="en-US"/>
          </a:p>
        </p:txBody>
      </p:sp>
    </p:spTree>
    <p:extLst>
      <p:ext uri="{BB962C8B-B14F-4D97-AF65-F5344CB8AC3E}">
        <p14:creationId xmlns:p14="http://schemas.microsoft.com/office/powerpoint/2010/main" val="3836539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5E9918-1197-4ACC-81B6-BB80D66C89D5}"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1B858-8A64-4B2C-80D7-85106CC0F04C}" type="slidenum">
              <a:rPr lang="en-US" smtClean="0"/>
              <a:t>‹#›</a:t>
            </a:fld>
            <a:endParaRPr lang="en-US"/>
          </a:p>
        </p:txBody>
      </p:sp>
    </p:spTree>
    <p:extLst>
      <p:ext uri="{BB962C8B-B14F-4D97-AF65-F5344CB8AC3E}">
        <p14:creationId xmlns:p14="http://schemas.microsoft.com/office/powerpoint/2010/main" val="3522369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E9918-1197-4ACC-81B6-BB80D66C89D5}"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1B858-8A64-4B2C-80D7-85106CC0F04C}" type="slidenum">
              <a:rPr lang="en-US" smtClean="0"/>
              <a:t>‹#›</a:t>
            </a:fld>
            <a:endParaRPr lang="en-US"/>
          </a:p>
        </p:txBody>
      </p:sp>
    </p:spTree>
    <p:extLst>
      <p:ext uri="{BB962C8B-B14F-4D97-AF65-F5344CB8AC3E}">
        <p14:creationId xmlns:p14="http://schemas.microsoft.com/office/powerpoint/2010/main" val="776256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20247E3-EC80-4972-AE43-D18C86EAFB2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8B3CAC2-F34E-417F-9484-28FF91ACD8F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415D26A-1268-4389-AB9E-B99B055D97C5}"/>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E2F11C-AA39-4F88-A7FA-2DED22CE647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515FBD2-71B0-4EA6-AAEC-83139609DD5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1745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2977C0-068E-4BA5-9E3F-2D81482EE01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AE80A24-F26B-45ED-BE7A-7E1B54B878C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2F21220-1B8A-4402-8F27-F345A7B42290}"/>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D2CEFCE6-6E36-40FB-A523-0A23278B922E}"/>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1E0A735D-AC25-4362-AA32-884CC49C8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2452182F-4530-4B3D-8785-797147943D88}"/>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8056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33C1B79-C369-43F0-9993-D72F0C00708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3FAC15E-D76A-4188-B81B-58730F781F9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E8399402-71F9-46B3-8C0E-04D493E896B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50B3AC2-ECAA-4D7B-A727-B116D73B7F1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84FCF26-B811-44DE-A02F-C7615CAC963F}"/>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8402A1F-5D24-481E-BB0F-C1C3C09F27E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EBF12C6D-CF29-40A9-A988-ED460A6C97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1D371CEC-7099-4CFC-8AF4-942260D65BB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4185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13AE88-4247-45C1-A988-79FB258FE36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6AB6ABE-27A0-4CC6-A799-A04FE4C20E82}"/>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30A7CDFC-B15A-4E1A-AA7E-79E2EE7AA16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249566A9-173C-43B8-A9E9-3BB6286A2D2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47319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288F6AF-150D-40C9-8463-E950D96779C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0F53D3C8-0E36-4A13-B7DC-5829143EB3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0DCD16A5-E857-4011-8F96-D2959493BF59}"/>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56109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13F05C-34AB-4781-BB36-556B22B485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D53B172-5563-4491-A8CA-95867FA0A8F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F0F28215-0CE4-4124-814C-17940F15D9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A093FC93-2004-4258-8DBD-CB00166B042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3247A3C-B72F-40FA-94D8-EA680E91C21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13E46970-51BB-405D-8D8B-7C7506283EEF}"/>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4945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46A9031-5302-47D8-9E12-9F7825D2D5C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920AAD0-C20A-42CB-99F9-CCC0AB7F11E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 xmlns:a16="http://schemas.microsoft.com/office/drawing/2014/main" id="{0727EF6A-F10C-4791-BF67-F76F293F8A0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BB19951-52C5-4543-BA6B-59DA0A818AF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07DFA1D-5711-42AC-A000-A6204E0320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D7DA30A3-924E-4C42-834D-1ADA94C084F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7841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2848353-C1DA-4150-8C41-D4E788C4D0B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9ED8B29-4CEC-44AA-AF35-B39BDFFBD71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3B9120C-5265-4373-B6FD-19E19840A560}"/>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A3D2033-EA33-4B4B-8591-3F6825E4B94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BCEE62A-6338-47A8-A363-C7CB455DCA9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8079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7">
            <a:extLst>
              <a:ext uri="{FF2B5EF4-FFF2-40B4-BE49-F238E27FC236}">
                <a16:creationId xmlns=""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416713" y="2345172"/>
            <a:ext cx="9887803" cy="2819969"/>
          </a:xfrm>
          <a:prstGeom prst="rect">
            <a:avLst/>
          </a:prstGeom>
        </p:spPr>
      </p:pic>
      <p:sp>
        <p:nvSpPr>
          <p:cNvPr id="9" name="矩形 8">
            <a:extLst>
              <a:ext uri="{FF2B5EF4-FFF2-40B4-BE49-F238E27FC236}">
                <a16:creationId xmlns="" xmlns:a16="http://schemas.microsoft.com/office/drawing/2014/main" id="{DB58F3EC-A81D-4B5A-9454-B2F90E640594}"/>
              </a:ext>
            </a:extLst>
          </p:cNvPr>
          <p:cNvSpPr/>
          <p:nvPr userDrawn="1"/>
        </p:nvSpPr>
        <p:spPr>
          <a:xfrm>
            <a:off x="502134" y="424998"/>
            <a:ext cx="8139733" cy="4293505"/>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pic>
        <p:nvPicPr>
          <p:cNvPr id="10" name="图片 9">
            <a:extLst>
              <a:ext uri="{FF2B5EF4-FFF2-40B4-BE49-F238E27FC236}">
                <a16:creationId xmlns="" xmlns:a16="http://schemas.microsoft.com/office/drawing/2014/main" id="{2116C99A-D246-4017-9AB5-91D864F9516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2635" t="10561" b="66790"/>
          <a:stretch/>
        </p:blipFill>
        <p:spPr>
          <a:xfrm>
            <a:off x="7771638" y="217510"/>
            <a:ext cx="870228" cy="1702665"/>
          </a:xfrm>
          <a:prstGeom prst="rect">
            <a:avLst/>
          </a:prstGeom>
        </p:spPr>
      </p:pic>
      <p:pic>
        <p:nvPicPr>
          <p:cNvPr id="12" name="图片 11">
            <a:extLst>
              <a:ext uri="{FF2B5EF4-FFF2-40B4-BE49-F238E27FC236}">
                <a16:creationId xmlns="" xmlns:a16="http://schemas.microsoft.com/office/drawing/2014/main" id="{16B589BE-8522-451B-8989-2D774E49C6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5174" b="25072"/>
          <a:stretch/>
        </p:blipFill>
        <p:spPr>
          <a:xfrm>
            <a:off x="3550" y="3915824"/>
            <a:ext cx="3428678" cy="1530348"/>
          </a:xfrm>
          <a:prstGeom prst="rect">
            <a:avLst/>
          </a:prstGeom>
        </p:spPr>
      </p:pic>
      <p:pic>
        <p:nvPicPr>
          <p:cNvPr id="13" name="图片 12">
            <a:extLst>
              <a:ext uri="{FF2B5EF4-FFF2-40B4-BE49-F238E27FC236}">
                <a16:creationId xmlns="" xmlns:a16="http://schemas.microsoft.com/office/drawing/2014/main" id="{E407D10C-75DA-4DD5-9FE4-420AFFC4EF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2635" t="10561" b="66790"/>
          <a:stretch/>
        </p:blipFill>
        <p:spPr>
          <a:xfrm flipH="1">
            <a:off x="0" y="-145263"/>
            <a:ext cx="998621" cy="1953875"/>
          </a:xfrm>
          <a:prstGeom prst="rect">
            <a:avLst/>
          </a:prstGeom>
        </p:spPr>
      </p:pic>
      <p:sp>
        <p:nvSpPr>
          <p:cNvPr id="11" name="TextBox 10"/>
          <p:cNvSpPr txBox="1"/>
          <p:nvPr userDrawn="1"/>
        </p:nvSpPr>
        <p:spPr>
          <a:xfrm>
            <a:off x="8991600" y="4857750"/>
            <a:ext cx="152400" cy="323165"/>
          </a:xfrm>
          <a:prstGeom prst="rect">
            <a:avLst/>
          </a:prstGeom>
          <a:noFill/>
        </p:spPr>
        <p:txBody>
          <a:bodyPr wrap="square" rtlCol="0">
            <a:spAutoFit/>
          </a:bodyPr>
          <a:lstStyle/>
          <a:p>
            <a:pPr defTabSz="914400"/>
            <a:r>
              <a:rPr lang="en-US" sz="500" dirty="0" smtClean="0">
                <a:solidFill>
                  <a:prstClr val="black"/>
                </a:solidFill>
                <a:latin typeface="等线 Light" panose="020F0302020204030204"/>
              </a:rPr>
              <a:t>V.H</a:t>
            </a:r>
            <a:endParaRPr lang="en-US" sz="500" dirty="0">
              <a:solidFill>
                <a:prstClr val="black"/>
              </a:solidFill>
              <a:latin typeface="等线 Light" panose="020F0302020204030204"/>
            </a:endParaRPr>
          </a:p>
        </p:txBody>
      </p:sp>
    </p:spTree>
    <p:extLst>
      <p:ext uri="{BB962C8B-B14F-4D97-AF65-F5344CB8AC3E}">
        <p14:creationId xmlns:p14="http://schemas.microsoft.com/office/powerpoint/2010/main" val="2376034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92CCE8-4D22-4258-A60A-FCA8F263D4B2}"/>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2A21F63E-7377-4921-A90A-6F1D16F0C78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82678A7C-780F-4C3A-87E5-5671EAFC1FCC}"/>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4DBBC76-A2E0-4352-84C1-7C78E9F9D48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2725FFB-AFDE-49FB-BD99-140D2F8C5D71}"/>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859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E9918-1197-4ACC-81B6-BB80D66C89D5}"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1B858-8A64-4B2C-80D7-85106CC0F04C}" type="slidenum">
              <a:rPr lang="en-US" smtClean="0"/>
              <a:t>‹#›</a:t>
            </a:fld>
            <a:endParaRPr lang="en-US"/>
          </a:p>
        </p:txBody>
      </p:sp>
    </p:spTree>
    <p:extLst>
      <p:ext uri="{BB962C8B-B14F-4D97-AF65-F5344CB8AC3E}">
        <p14:creationId xmlns:p14="http://schemas.microsoft.com/office/powerpoint/2010/main" val="2403365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A871FBF-8387-43B8-BD24-268E77F625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E4D2497-36E1-4527-A1E7-F39F953FD01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930A5AF-3838-42E9-9BA5-C7F00974E36F}"/>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B996624-8D9D-478A-A07C-7127A02DA9E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458475D-7293-476C-99D3-F2BE46C9AC2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9963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20247E3-EC80-4972-AE43-D18C86EAFB2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8B3CAC2-F34E-417F-9484-28FF91ACD8F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415D26A-1268-4389-AB9E-B99B055D97C5}"/>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E2F11C-AA39-4F88-A7FA-2DED22CE647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515FBD2-71B0-4EA6-AAEC-83139609DD5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1288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2977C0-068E-4BA5-9E3F-2D81482EE01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AE80A24-F26B-45ED-BE7A-7E1B54B878C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2F21220-1B8A-4402-8F27-F345A7B42290}"/>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D2CEFCE6-6E36-40FB-A523-0A23278B922E}"/>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1E0A735D-AC25-4362-AA32-884CC49C8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2452182F-4530-4B3D-8785-797147943D88}"/>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5318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33C1B79-C369-43F0-9993-D72F0C00708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3FAC15E-D76A-4188-B81B-58730F781F9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E8399402-71F9-46B3-8C0E-04D493E896B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50B3AC2-ECAA-4D7B-A727-B116D73B7F1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84FCF26-B811-44DE-A02F-C7615CAC963F}"/>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8402A1F-5D24-481E-BB0F-C1C3C09F27E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EBF12C6D-CF29-40A9-A988-ED460A6C97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1D371CEC-7099-4CFC-8AF4-942260D65BB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4393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13AE88-4247-45C1-A988-79FB258FE36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6AB6ABE-27A0-4CC6-A799-A04FE4C20E82}"/>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30A7CDFC-B15A-4E1A-AA7E-79E2EE7AA16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249566A9-173C-43B8-A9E9-3BB6286A2D2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9050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288F6AF-150D-40C9-8463-E950D96779C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0F53D3C8-0E36-4A13-B7DC-5829143EB3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0DCD16A5-E857-4011-8F96-D2959493BF59}"/>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535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13F05C-34AB-4781-BB36-556B22B485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D53B172-5563-4491-A8CA-95867FA0A8F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F0F28215-0CE4-4124-814C-17940F15D9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A093FC93-2004-4258-8DBD-CB00166B042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3247A3C-B72F-40FA-94D8-EA680E91C21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13E46970-51BB-405D-8D8B-7C7506283EEF}"/>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235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46A9031-5302-47D8-9E12-9F7825D2D5C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920AAD0-C20A-42CB-99F9-CCC0AB7F11E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 xmlns:a16="http://schemas.microsoft.com/office/drawing/2014/main" id="{0727EF6A-F10C-4791-BF67-F76F293F8A0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BB19951-52C5-4543-BA6B-59DA0A818AF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07DFA1D-5711-42AC-A000-A6204E0320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D7DA30A3-924E-4C42-834D-1ADA94C084F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38050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2848353-C1DA-4150-8C41-D4E788C4D0B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9ED8B29-4CEC-44AA-AF35-B39BDFFBD71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3B9120C-5265-4373-B6FD-19E19840A560}"/>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A3D2033-EA33-4B4B-8591-3F6825E4B94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BCEE62A-6338-47A8-A363-C7CB455DCA9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2611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7">
            <a:extLst>
              <a:ext uri="{FF2B5EF4-FFF2-40B4-BE49-F238E27FC236}">
                <a16:creationId xmlns=""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416713" y="2345172"/>
            <a:ext cx="9887803" cy="2819969"/>
          </a:xfrm>
          <a:prstGeom prst="rect">
            <a:avLst/>
          </a:prstGeom>
        </p:spPr>
      </p:pic>
      <p:sp>
        <p:nvSpPr>
          <p:cNvPr id="9" name="矩形 8">
            <a:extLst>
              <a:ext uri="{FF2B5EF4-FFF2-40B4-BE49-F238E27FC236}">
                <a16:creationId xmlns="" xmlns:a16="http://schemas.microsoft.com/office/drawing/2014/main" id="{DB58F3EC-A81D-4B5A-9454-B2F90E640594}"/>
              </a:ext>
            </a:extLst>
          </p:cNvPr>
          <p:cNvSpPr/>
          <p:nvPr userDrawn="1"/>
        </p:nvSpPr>
        <p:spPr>
          <a:xfrm>
            <a:off x="502134" y="424998"/>
            <a:ext cx="8139733" cy="4293505"/>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pic>
        <p:nvPicPr>
          <p:cNvPr id="10" name="图片 9">
            <a:extLst>
              <a:ext uri="{FF2B5EF4-FFF2-40B4-BE49-F238E27FC236}">
                <a16:creationId xmlns="" xmlns:a16="http://schemas.microsoft.com/office/drawing/2014/main" id="{2116C99A-D246-4017-9AB5-91D864F9516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2635" t="10561" b="66790"/>
          <a:stretch/>
        </p:blipFill>
        <p:spPr>
          <a:xfrm>
            <a:off x="7771638" y="217510"/>
            <a:ext cx="870228" cy="1702665"/>
          </a:xfrm>
          <a:prstGeom prst="rect">
            <a:avLst/>
          </a:prstGeom>
        </p:spPr>
      </p:pic>
      <p:pic>
        <p:nvPicPr>
          <p:cNvPr id="12" name="图片 11">
            <a:extLst>
              <a:ext uri="{FF2B5EF4-FFF2-40B4-BE49-F238E27FC236}">
                <a16:creationId xmlns="" xmlns:a16="http://schemas.microsoft.com/office/drawing/2014/main" id="{16B589BE-8522-451B-8989-2D774E49C6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5174" b="25072"/>
          <a:stretch/>
        </p:blipFill>
        <p:spPr>
          <a:xfrm>
            <a:off x="3550" y="3915824"/>
            <a:ext cx="3428678" cy="1530348"/>
          </a:xfrm>
          <a:prstGeom prst="rect">
            <a:avLst/>
          </a:prstGeom>
        </p:spPr>
      </p:pic>
      <p:pic>
        <p:nvPicPr>
          <p:cNvPr id="13" name="图片 12">
            <a:extLst>
              <a:ext uri="{FF2B5EF4-FFF2-40B4-BE49-F238E27FC236}">
                <a16:creationId xmlns="" xmlns:a16="http://schemas.microsoft.com/office/drawing/2014/main" id="{E407D10C-75DA-4DD5-9FE4-420AFFC4EF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2635" t="10561" b="66790"/>
          <a:stretch/>
        </p:blipFill>
        <p:spPr>
          <a:xfrm flipH="1">
            <a:off x="0" y="-145263"/>
            <a:ext cx="998621" cy="1953875"/>
          </a:xfrm>
          <a:prstGeom prst="rect">
            <a:avLst/>
          </a:prstGeom>
        </p:spPr>
      </p:pic>
      <p:sp>
        <p:nvSpPr>
          <p:cNvPr id="11" name="TextBox 10"/>
          <p:cNvSpPr txBox="1"/>
          <p:nvPr userDrawn="1"/>
        </p:nvSpPr>
        <p:spPr>
          <a:xfrm>
            <a:off x="8991600" y="4857750"/>
            <a:ext cx="152400" cy="323165"/>
          </a:xfrm>
          <a:prstGeom prst="rect">
            <a:avLst/>
          </a:prstGeom>
          <a:noFill/>
        </p:spPr>
        <p:txBody>
          <a:bodyPr wrap="square" rtlCol="0">
            <a:spAutoFit/>
          </a:bodyPr>
          <a:lstStyle/>
          <a:p>
            <a:pPr defTabSz="914400"/>
            <a:r>
              <a:rPr lang="en-US" sz="500" dirty="0" smtClean="0">
                <a:solidFill>
                  <a:prstClr val="black"/>
                </a:solidFill>
                <a:latin typeface="等线 Light" panose="020F0302020204030204"/>
              </a:rPr>
              <a:t>V.H</a:t>
            </a:r>
            <a:endParaRPr lang="en-US" sz="500" dirty="0">
              <a:solidFill>
                <a:prstClr val="black"/>
              </a:solidFill>
              <a:latin typeface="等线 Light" panose="020F0302020204030204"/>
            </a:endParaRPr>
          </a:p>
        </p:txBody>
      </p:sp>
    </p:spTree>
    <p:extLst>
      <p:ext uri="{BB962C8B-B14F-4D97-AF65-F5344CB8AC3E}">
        <p14:creationId xmlns:p14="http://schemas.microsoft.com/office/powerpoint/2010/main" val="119417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92CCE8-4D22-4258-A60A-FCA8F263D4B2}"/>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2A21F63E-7377-4921-A90A-6F1D16F0C781}"/>
              </a:ext>
            </a:extLst>
          </p:cNvPr>
          <p:cNvSpPr>
            <a:spLocks noGrp="1"/>
          </p:cNvSpPr>
          <p:nvPr>
            <p:ph type="subTitle" idx="1"/>
          </p:nvPr>
        </p:nvSpPr>
        <p:spPr>
          <a:xfrm>
            <a:off x="1143000" y="2701528"/>
            <a:ext cx="6858000" cy="1241822"/>
          </a:xfrm>
        </p:spPr>
        <p:txBody>
          <a:bodyPr/>
          <a:lstStyle>
            <a:lvl1pPr marL="0" indent="0" algn="ctr">
              <a:buNone/>
              <a:defRPr sz="1800"/>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2678A7C-780F-4C3A-87E5-5671EAFC1FCC}"/>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4DBBC76-A2E0-4352-84C1-7C78E9F9D48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C2725FFB-AFDE-49FB-BD99-140D2F8C5D71}"/>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4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92CCE8-4D22-4258-A60A-FCA8F263D4B2}"/>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2A21F63E-7377-4921-A90A-6F1D16F0C78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82678A7C-780F-4C3A-87E5-5671EAFC1FCC}"/>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4DBBC76-A2E0-4352-84C1-7C78E9F9D48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2725FFB-AFDE-49FB-BD99-140D2F8C5D71}"/>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6869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A871FBF-8387-43B8-BD24-268E77F625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E4D2497-36E1-4527-A1E7-F39F953FD01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930A5AF-3838-42E9-9BA5-C7F00974E36F}"/>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B996624-8D9D-478A-A07C-7127A02DA9E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458475D-7293-476C-99D3-F2BE46C9AC2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5268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20247E3-EC80-4972-AE43-D18C86EAFB2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8B3CAC2-F34E-417F-9484-28FF91ACD8F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415D26A-1268-4389-AB9E-B99B055D97C5}"/>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E2F11C-AA39-4F88-A7FA-2DED22CE647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515FBD2-71B0-4EA6-AAEC-83139609DD5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7948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2977C0-068E-4BA5-9E3F-2D81482EE01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AE80A24-F26B-45ED-BE7A-7E1B54B878C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2F21220-1B8A-4402-8F27-F345A7B42290}"/>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D2CEFCE6-6E36-40FB-A523-0A23278B922E}"/>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1E0A735D-AC25-4362-AA32-884CC49C8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2452182F-4530-4B3D-8785-797147943D88}"/>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988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33C1B79-C369-43F0-9993-D72F0C00708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3FAC15E-D76A-4188-B81B-58730F781F9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E8399402-71F9-46B3-8C0E-04D493E896B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50B3AC2-ECAA-4D7B-A727-B116D73B7F1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84FCF26-B811-44DE-A02F-C7615CAC963F}"/>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8402A1F-5D24-481E-BB0F-C1C3C09F27E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EBF12C6D-CF29-40A9-A988-ED460A6C97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1D371CEC-7099-4CFC-8AF4-942260D65BB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75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13AE88-4247-45C1-A988-79FB258FE36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6AB6ABE-27A0-4CC6-A799-A04FE4C20E82}"/>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30A7CDFC-B15A-4E1A-AA7E-79E2EE7AA16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249566A9-173C-43B8-A9E9-3BB6286A2D2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6175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288F6AF-150D-40C9-8463-E950D96779C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0F53D3C8-0E36-4A13-B7DC-5829143EB3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0DCD16A5-E857-4011-8F96-D2959493BF59}"/>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820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13F05C-34AB-4781-BB36-556B22B485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D53B172-5563-4491-A8CA-95867FA0A8F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F0F28215-0CE4-4124-814C-17940F15D9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A093FC93-2004-4258-8DBD-CB00166B042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3247A3C-B72F-40FA-94D8-EA680E91C21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13E46970-51BB-405D-8D8B-7C7506283EEF}"/>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7477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46A9031-5302-47D8-9E12-9F7825D2D5C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920AAD0-C20A-42CB-99F9-CCC0AB7F11E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 xmlns:a16="http://schemas.microsoft.com/office/drawing/2014/main" id="{0727EF6A-F10C-4791-BF67-F76F293F8A0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BB19951-52C5-4543-BA6B-59DA0A818AF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07DFA1D-5711-42AC-A000-A6204E0320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D7DA30A3-924E-4C42-834D-1ADA94C084F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7307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2848353-C1DA-4150-8C41-D4E788C4D0B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9ED8B29-4CEC-44AA-AF35-B39BDFFBD71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3B9120C-5265-4373-B6FD-19E19840A560}"/>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A3D2033-EA33-4B4B-8591-3F6825E4B94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BCEE62A-6338-47A8-A363-C7CB455DCA9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39524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A871FBF-8387-43B8-BD24-268E77F625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E4D2497-36E1-4527-A1E7-F39F953FD01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30A5AF-3838-42E9-9BA5-C7F00974E36F}"/>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B996624-8D9D-478A-A07C-7127A02DA9E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458475D-7293-476C-99D3-F2BE46C9AC2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5413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7">
            <a:extLst>
              <a:ext uri="{FF2B5EF4-FFF2-40B4-BE49-F238E27FC236}">
                <a16:creationId xmlns=""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416713" y="2345172"/>
            <a:ext cx="9887803" cy="2819969"/>
          </a:xfrm>
          <a:prstGeom prst="rect">
            <a:avLst/>
          </a:prstGeom>
        </p:spPr>
      </p:pic>
      <p:sp>
        <p:nvSpPr>
          <p:cNvPr id="9" name="矩形 8">
            <a:extLst>
              <a:ext uri="{FF2B5EF4-FFF2-40B4-BE49-F238E27FC236}">
                <a16:creationId xmlns="" xmlns:a16="http://schemas.microsoft.com/office/drawing/2014/main" id="{DB58F3EC-A81D-4B5A-9454-B2F90E640594}"/>
              </a:ext>
            </a:extLst>
          </p:cNvPr>
          <p:cNvSpPr/>
          <p:nvPr userDrawn="1"/>
        </p:nvSpPr>
        <p:spPr>
          <a:xfrm>
            <a:off x="502134" y="424998"/>
            <a:ext cx="8139733" cy="4293505"/>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pic>
        <p:nvPicPr>
          <p:cNvPr id="10" name="图片 9">
            <a:extLst>
              <a:ext uri="{FF2B5EF4-FFF2-40B4-BE49-F238E27FC236}">
                <a16:creationId xmlns="" xmlns:a16="http://schemas.microsoft.com/office/drawing/2014/main" id="{2116C99A-D246-4017-9AB5-91D864F9516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2635" t="10561" b="66790"/>
          <a:stretch/>
        </p:blipFill>
        <p:spPr>
          <a:xfrm>
            <a:off x="7771638" y="217510"/>
            <a:ext cx="870228" cy="1702665"/>
          </a:xfrm>
          <a:prstGeom prst="rect">
            <a:avLst/>
          </a:prstGeom>
        </p:spPr>
      </p:pic>
      <p:pic>
        <p:nvPicPr>
          <p:cNvPr id="12" name="图片 11">
            <a:extLst>
              <a:ext uri="{FF2B5EF4-FFF2-40B4-BE49-F238E27FC236}">
                <a16:creationId xmlns="" xmlns:a16="http://schemas.microsoft.com/office/drawing/2014/main" id="{16B589BE-8522-451B-8989-2D774E49C6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5174" b="25072"/>
          <a:stretch/>
        </p:blipFill>
        <p:spPr>
          <a:xfrm>
            <a:off x="3550" y="3915824"/>
            <a:ext cx="3428678" cy="1530348"/>
          </a:xfrm>
          <a:prstGeom prst="rect">
            <a:avLst/>
          </a:prstGeom>
        </p:spPr>
      </p:pic>
      <p:pic>
        <p:nvPicPr>
          <p:cNvPr id="13" name="图片 12">
            <a:extLst>
              <a:ext uri="{FF2B5EF4-FFF2-40B4-BE49-F238E27FC236}">
                <a16:creationId xmlns="" xmlns:a16="http://schemas.microsoft.com/office/drawing/2014/main" id="{E407D10C-75DA-4DD5-9FE4-420AFFC4EF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2635" t="10561" b="66790"/>
          <a:stretch/>
        </p:blipFill>
        <p:spPr>
          <a:xfrm flipH="1">
            <a:off x="0" y="-145263"/>
            <a:ext cx="998621" cy="1953875"/>
          </a:xfrm>
          <a:prstGeom prst="rect">
            <a:avLst/>
          </a:prstGeom>
        </p:spPr>
      </p:pic>
      <p:sp>
        <p:nvSpPr>
          <p:cNvPr id="11" name="TextBox 10"/>
          <p:cNvSpPr txBox="1"/>
          <p:nvPr userDrawn="1"/>
        </p:nvSpPr>
        <p:spPr>
          <a:xfrm>
            <a:off x="8991600" y="4857750"/>
            <a:ext cx="152400" cy="323165"/>
          </a:xfrm>
          <a:prstGeom prst="rect">
            <a:avLst/>
          </a:prstGeom>
          <a:noFill/>
        </p:spPr>
        <p:txBody>
          <a:bodyPr wrap="square" rtlCol="0">
            <a:spAutoFit/>
          </a:bodyPr>
          <a:lstStyle/>
          <a:p>
            <a:pPr defTabSz="914400"/>
            <a:r>
              <a:rPr lang="en-US" sz="500" dirty="0" smtClean="0">
                <a:solidFill>
                  <a:prstClr val="black"/>
                </a:solidFill>
                <a:latin typeface="等线 Light" panose="020F0302020204030204"/>
              </a:rPr>
              <a:t>V.H</a:t>
            </a:r>
            <a:endParaRPr lang="en-US" sz="500" dirty="0">
              <a:solidFill>
                <a:prstClr val="black"/>
              </a:solidFill>
              <a:latin typeface="等线 Light" panose="020F0302020204030204"/>
            </a:endParaRPr>
          </a:p>
        </p:txBody>
      </p:sp>
    </p:spTree>
    <p:extLst>
      <p:ext uri="{BB962C8B-B14F-4D97-AF65-F5344CB8AC3E}">
        <p14:creationId xmlns:p14="http://schemas.microsoft.com/office/powerpoint/2010/main" val="18200651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92CCE8-4D22-4258-A60A-FCA8F263D4B2}"/>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2A21F63E-7377-4921-A90A-6F1D16F0C78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82678A7C-780F-4C3A-87E5-5671EAFC1FCC}"/>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4DBBC76-A2E0-4352-84C1-7C78E9F9D48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2725FFB-AFDE-49FB-BD99-140D2F8C5D71}"/>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8218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A871FBF-8387-43B8-BD24-268E77F625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E4D2497-36E1-4527-A1E7-F39F953FD01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930A5AF-3838-42E9-9BA5-C7F00974E36F}"/>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B996624-8D9D-478A-A07C-7127A02DA9E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458475D-7293-476C-99D3-F2BE46C9AC2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7027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20247E3-EC80-4972-AE43-D18C86EAFB2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8B3CAC2-F34E-417F-9484-28FF91ACD8F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415D26A-1268-4389-AB9E-B99B055D97C5}"/>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E2F11C-AA39-4F88-A7FA-2DED22CE647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515FBD2-71B0-4EA6-AAEC-83139609DD5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473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2977C0-068E-4BA5-9E3F-2D81482EE01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AE80A24-F26B-45ED-BE7A-7E1B54B878C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2F21220-1B8A-4402-8F27-F345A7B42290}"/>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D2CEFCE6-6E36-40FB-A523-0A23278B922E}"/>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1E0A735D-AC25-4362-AA32-884CC49C8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2452182F-4530-4B3D-8785-797147943D88}"/>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8598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33C1B79-C369-43F0-9993-D72F0C00708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3FAC15E-D76A-4188-B81B-58730F781F9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E8399402-71F9-46B3-8C0E-04D493E896B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50B3AC2-ECAA-4D7B-A727-B116D73B7F1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84FCF26-B811-44DE-A02F-C7615CAC963F}"/>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8402A1F-5D24-481E-BB0F-C1C3C09F27E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EBF12C6D-CF29-40A9-A988-ED460A6C97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1D371CEC-7099-4CFC-8AF4-942260D65BB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9062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13AE88-4247-45C1-A988-79FB258FE36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6AB6ABE-27A0-4CC6-A799-A04FE4C20E82}"/>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30A7CDFC-B15A-4E1A-AA7E-79E2EE7AA16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249566A9-173C-43B8-A9E9-3BB6286A2D2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846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288F6AF-150D-40C9-8463-E950D96779C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0F53D3C8-0E36-4A13-B7DC-5829143EB3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0DCD16A5-E857-4011-8F96-D2959493BF59}"/>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3715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13F05C-34AB-4781-BB36-556B22B485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D53B172-5563-4491-A8CA-95867FA0A8F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F0F28215-0CE4-4124-814C-17940F15D9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A093FC93-2004-4258-8DBD-CB00166B042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3247A3C-B72F-40FA-94D8-EA680E91C21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13E46970-51BB-405D-8D8B-7C7506283EEF}"/>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4535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46A9031-5302-47D8-9E12-9F7825D2D5C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920AAD0-C20A-42CB-99F9-CCC0AB7F11E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 xmlns:a16="http://schemas.microsoft.com/office/drawing/2014/main" id="{0727EF6A-F10C-4791-BF67-F76F293F8A0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BB19951-52C5-4543-BA6B-59DA0A818AF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07DFA1D-5711-42AC-A000-A6204E0320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D7DA30A3-924E-4C42-834D-1ADA94C084F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9674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0247E3-EC80-4972-AE43-D18C86EAFB2D}"/>
              </a:ext>
            </a:extLst>
          </p:cNvPr>
          <p:cNvSpPr>
            <a:spLocks noGrp="1"/>
          </p:cNvSpPr>
          <p:nvPr>
            <p:ph type="title"/>
          </p:nvPr>
        </p:nvSpPr>
        <p:spPr>
          <a:xfrm>
            <a:off x="623888" y="1282313"/>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8B3CAC2-F34E-417F-9484-28FF91ACD8F4}"/>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21" indent="0">
              <a:buNone/>
              <a:defRPr sz="1500">
                <a:solidFill>
                  <a:schemeClr val="tx1">
                    <a:tint val="75000"/>
                  </a:schemeClr>
                </a:solidFill>
              </a:defRPr>
            </a:lvl2pPr>
            <a:lvl3pPr marL="685647" indent="0">
              <a:buNone/>
              <a:defRPr sz="1400">
                <a:solidFill>
                  <a:schemeClr val="tx1">
                    <a:tint val="75000"/>
                  </a:schemeClr>
                </a:solidFill>
              </a:defRPr>
            </a:lvl3pPr>
            <a:lvl4pPr marL="1028471" indent="0">
              <a:buNone/>
              <a:defRPr sz="1200">
                <a:solidFill>
                  <a:schemeClr val="tx1">
                    <a:tint val="75000"/>
                  </a:schemeClr>
                </a:solidFill>
              </a:defRPr>
            </a:lvl4pPr>
            <a:lvl5pPr marL="1371294" indent="0">
              <a:buNone/>
              <a:defRPr sz="1200">
                <a:solidFill>
                  <a:schemeClr val="tx1">
                    <a:tint val="75000"/>
                  </a:schemeClr>
                </a:solidFill>
              </a:defRPr>
            </a:lvl5pPr>
            <a:lvl6pPr marL="1714121" indent="0">
              <a:buNone/>
              <a:defRPr sz="1200">
                <a:solidFill>
                  <a:schemeClr val="tx1">
                    <a:tint val="75000"/>
                  </a:schemeClr>
                </a:solidFill>
              </a:defRPr>
            </a:lvl6pPr>
            <a:lvl7pPr marL="2056940" indent="0">
              <a:buNone/>
              <a:defRPr sz="1200">
                <a:solidFill>
                  <a:schemeClr val="tx1">
                    <a:tint val="75000"/>
                  </a:schemeClr>
                </a:solidFill>
              </a:defRPr>
            </a:lvl7pPr>
            <a:lvl8pPr marL="2399760" indent="0">
              <a:buNone/>
              <a:defRPr sz="1200">
                <a:solidFill>
                  <a:schemeClr val="tx1">
                    <a:tint val="75000"/>
                  </a:schemeClr>
                </a:solidFill>
              </a:defRPr>
            </a:lvl8pPr>
            <a:lvl9pPr marL="2742581"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415D26A-1268-4389-AB9E-B99B055D97C5}"/>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CE2F11C-AA39-4F88-A7FA-2DED22CE647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15FBD2-71B0-4EA6-AAEC-83139609DD5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9059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2848353-C1DA-4150-8C41-D4E788C4D0B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9ED8B29-4CEC-44AA-AF35-B39BDFFBD71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3B9120C-5265-4373-B6FD-19E19840A560}"/>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A3D2033-EA33-4B4B-8591-3F6825E4B94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BCEE62A-6338-47A8-A363-C7CB455DCA9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230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7">
            <a:extLst>
              <a:ext uri="{FF2B5EF4-FFF2-40B4-BE49-F238E27FC236}">
                <a16:creationId xmlns=""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416713" y="2345172"/>
            <a:ext cx="9887803" cy="2819969"/>
          </a:xfrm>
          <a:prstGeom prst="rect">
            <a:avLst/>
          </a:prstGeom>
        </p:spPr>
      </p:pic>
      <p:sp>
        <p:nvSpPr>
          <p:cNvPr id="9" name="矩形 8">
            <a:extLst>
              <a:ext uri="{FF2B5EF4-FFF2-40B4-BE49-F238E27FC236}">
                <a16:creationId xmlns="" xmlns:a16="http://schemas.microsoft.com/office/drawing/2014/main" id="{DB58F3EC-A81D-4B5A-9454-B2F90E640594}"/>
              </a:ext>
            </a:extLst>
          </p:cNvPr>
          <p:cNvSpPr/>
          <p:nvPr userDrawn="1"/>
        </p:nvSpPr>
        <p:spPr>
          <a:xfrm>
            <a:off x="502134" y="424998"/>
            <a:ext cx="8139733" cy="4293505"/>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pic>
        <p:nvPicPr>
          <p:cNvPr id="10" name="图片 9">
            <a:extLst>
              <a:ext uri="{FF2B5EF4-FFF2-40B4-BE49-F238E27FC236}">
                <a16:creationId xmlns="" xmlns:a16="http://schemas.microsoft.com/office/drawing/2014/main" id="{2116C99A-D246-4017-9AB5-91D864F9516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2635" t="10561" b="66790"/>
          <a:stretch/>
        </p:blipFill>
        <p:spPr>
          <a:xfrm>
            <a:off x="7771638" y="217510"/>
            <a:ext cx="870228" cy="1702665"/>
          </a:xfrm>
          <a:prstGeom prst="rect">
            <a:avLst/>
          </a:prstGeom>
        </p:spPr>
      </p:pic>
      <p:pic>
        <p:nvPicPr>
          <p:cNvPr id="12" name="图片 11">
            <a:extLst>
              <a:ext uri="{FF2B5EF4-FFF2-40B4-BE49-F238E27FC236}">
                <a16:creationId xmlns="" xmlns:a16="http://schemas.microsoft.com/office/drawing/2014/main" id="{16B589BE-8522-451B-8989-2D774E49C6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5174" b="25072"/>
          <a:stretch/>
        </p:blipFill>
        <p:spPr>
          <a:xfrm>
            <a:off x="3550" y="3915824"/>
            <a:ext cx="3428678" cy="1530348"/>
          </a:xfrm>
          <a:prstGeom prst="rect">
            <a:avLst/>
          </a:prstGeom>
        </p:spPr>
      </p:pic>
      <p:pic>
        <p:nvPicPr>
          <p:cNvPr id="13" name="图片 12">
            <a:extLst>
              <a:ext uri="{FF2B5EF4-FFF2-40B4-BE49-F238E27FC236}">
                <a16:creationId xmlns="" xmlns:a16="http://schemas.microsoft.com/office/drawing/2014/main" id="{E407D10C-75DA-4DD5-9FE4-420AFFC4EF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2635" t="10561" b="66790"/>
          <a:stretch/>
        </p:blipFill>
        <p:spPr>
          <a:xfrm flipH="1">
            <a:off x="0" y="-145263"/>
            <a:ext cx="998621" cy="1953875"/>
          </a:xfrm>
          <a:prstGeom prst="rect">
            <a:avLst/>
          </a:prstGeom>
        </p:spPr>
      </p:pic>
      <p:sp>
        <p:nvSpPr>
          <p:cNvPr id="11" name="TextBox 10"/>
          <p:cNvSpPr txBox="1"/>
          <p:nvPr userDrawn="1"/>
        </p:nvSpPr>
        <p:spPr>
          <a:xfrm>
            <a:off x="8991600" y="4857750"/>
            <a:ext cx="152400" cy="323165"/>
          </a:xfrm>
          <a:prstGeom prst="rect">
            <a:avLst/>
          </a:prstGeom>
          <a:noFill/>
        </p:spPr>
        <p:txBody>
          <a:bodyPr wrap="square" rtlCol="0">
            <a:spAutoFit/>
          </a:bodyPr>
          <a:lstStyle/>
          <a:p>
            <a:pPr defTabSz="914400"/>
            <a:r>
              <a:rPr lang="en-US" sz="500" dirty="0" smtClean="0">
                <a:solidFill>
                  <a:prstClr val="black"/>
                </a:solidFill>
                <a:latin typeface="等线 Light" panose="020F0302020204030204"/>
              </a:rPr>
              <a:t>V.H</a:t>
            </a:r>
            <a:endParaRPr lang="en-US" sz="500" dirty="0">
              <a:solidFill>
                <a:prstClr val="black"/>
              </a:solidFill>
              <a:latin typeface="等线 Light" panose="020F0302020204030204"/>
            </a:endParaRPr>
          </a:p>
        </p:txBody>
      </p:sp>
    </p:spTree>
    <p:extLst>
      <p:ext uri="{BB962C8B-B14F-4D97-AF65-F5344CB8AC3E}">
        <p14:creationId xmlns:p14="http://schemas.microsoft.com/office/powerpoint/2010/main" val="3407950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66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295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20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204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2/27/2024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526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2/27/2024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663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2/27/2024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803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942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2977C0-068E-4BA5-9E3F-2D81482EE01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AE80A24-F26B-45ED-BE7A-7E1B54B878C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2F21220-1B8A-4402-8F27-F345A7B42290}"/>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CEFCE6-6E36-40FB-A523-0A23278B922E}"/>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1E0A735D-AC25-4362-AA32-884CC49C8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452182F-4530-4B3D-8785-797147943D88}"/>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7455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2/27/2024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371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337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33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929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5"/>
            <a:ext cx="533400" cy="184666"/>
          </a:xfrm>
          <a:prstGeom prst="rect">
            <a:avLst/>
          </a:prstGeom>
          <a:noFill/>
        </p:spPr>
        <p:txBody>
          <a:bodyPr wrap="square" lIns="91420" tIns="45710" rIns="91420" bIns="45710" rtlCol="0">
            <a:spAutoFit/>
          </a:bodyPr>
          <a:lstStyle/>
          <a:p>
            <a:pPr defTabSz="914175"/>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8900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5"/>
            <a:ext cx="533400" cy="184666"/>
          </a:xfrm>
          <a:prstGeom prst="rect">
            <a:avLst/>
          </a:prstGeom>
          <a:noFill/>
        </p:spPr>
        <p:txBody>
          <a:bodyPr wrap="square" lIns="91420" tIns="45710" rIns="91420" bIns="45710" rtlCol="0">
            <a:spAutoFit/>
          </a:bodyPr>
          <a:lstStyle/>
          <a:p>
            <a:pPr defTabSz="914175"/>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29755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351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E3AB30-4822-4810-9CE4-E08130D8E0D9}"/>
              </a:ext>
            </a:extLst>
          </p:cNvPr>
          <p:cNvSpPr>
            <a:spLocks noGrp="1"/>
          </p:cNvSpPr>
          <p:nvPr>
            <p:ph type="ctrTitle"/>
          </p:nvPr>
        </p:nvSpPr>
        <p:spPr>
          <a:xfrm>
            <a:off x="1143253"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D62A6CD2-61AF-48F1-A124-07FA9F12BF20}"/>
              </a:ext>
            </a:extLst>
          </p:cNvPr>
          <p:cNvSpPr>
            <a:spLocks noGrp="1"/>
          </p:cNvSpPr>
          <p:nvPr>
            <p:ph type="subTitle" idx="1"/>
          </p:nvPr>
        </p:nvSpPr>
        <p:spPr>
          <a:xfrm>
            <a:off x="1143253" y="2701528"/>
            <a:ext cx="6858000" cy="1241822"/>
          </a:xfrm>
        </p:spPr>
        <p:txBody>
          <a:bodyPr/>
          <a:lstStyle>
            <a:lvl1pPr marL="0" indent="0" algn="ctr">
              <a:buNone/>
              <a:defRPr sz="1800"/>
            </a:lvl1pPr>
            <a:lvl2pPr marL="342323" indent="0" algn="ctr">
              <a:buNone/>
              <a:defRPr sz="1500"/>
            </a:lvl2pPr>
            <a:lvl3pPr marL="684637" indent="0" algn="ctr">
              <a:buNone/>
              <a:defRPr sz="1350"/>
            </a:lvl3pPr>
            <a:lvl4pPr marL="1026953" indent="0" algn="ctr">
              <a:buNone/>
              <a:defRPr sz="1200"/>
            </a:lvl4pPr>
            <a:lvl5pPr marL="1369272" indent="0" algn="ctr">
              <a:buNone/>
              <a:defRPr sz="1200"/>
            </a:lvl5pPr>
            <a:lvl6pPr marL="1711590" indent="0" algn="ctr">
              <a:buNone/>
              <a:defRPr sz="1200"/>
            </a:lvl6pPr>
            <a:lvl7pPr marL="2053909" indent="0" algn="ctr">
              <a:buNone/>
              <a:defRPr sz="1200"/>
            </a:lvl7pPr>
            <a:lvl8pPr marL="2396225" indent="0" algn="ctr">
              <a:buNone/>
              <a:defRPr sz="1200"/>
            </a:lvl8pPr>
            <a:lvl9pPr marL="273854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28BA46A1-CC30-4CE7-A203-875741250C1F}"/>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5EC94D1-AA20-40FC-91DF-48D490D5141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7E54AA9-C5BA-4989-B711-DE50F6F50A9F}"/>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286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3018C-8943-4144-AF31-46801E2C8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EB821C-5F1D-4D5D-9C93-58BA4059F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52F691-4147-4067-8091-5A75C2FDDE9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A13CEE6-0091-4B97-B2A3-2EACD53774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E7FBDB-A13D-45F7-9E93-FF2014FDFD0A}"/>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156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C9A538-13DC-4B1B-A673-1BAD8A8EA4F9}"/>
              </a:ext>
            </a:extLst>
          </p:cNvPr>
          <p:cNvSpPr>
            <a:spLocks noGrp="1"/>
          </p:cNvSpPr>
          <p:nvPr>
            <p:ph type="title"/>
          </p:nvPr>
        </p:nvSpPr>
        <p:spPr>
          <a:xfrm>
            <a:off x="623899" y="128278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0A83EF61-E106-490B-8C82-1E02264233C0}"/>
              </a:ext>
            </a:extLst>
          </p:cNvPr>
          <p:cNvSpPr>
            <a:spLocks noGrp="1"/>
          </p:cNvSpPr>
          <p:nvPr>
            <p:ph type="body" idx="1"/>
          </p:nvPr>
        </p:nvSpPr>
        <p:spPr>
          <a:xfrm>
            <a:off x="623899" y="3442578"/>
            <a:ext cx="7886700" cy="1125140"/>
          </a:xfrm>
        </p:spPr>
        <p:txBody>
          <a:bodyPr/>
          <a:lstStyle>
            <a:lvl1pPr marL="0" indent="0">
              <a:buNone/>
              <a:defRPr sz="1800">
                <a:solidFill>
                  <a:schemeClr val="tx1">
                    <a:tint val="75000"/>
                  </a:schemeClr>
                </a:solidFill>
              </a:defRPr>
            </a:lvl1pPr>
            <a:lvl2pPr marL="342323" indent="0">
              <a:buNone/>
              <a:defRPr sz="1500">
                <a:solidFill>
                  <a:schemeClr val="tx1">
                    <a:tint val="75000"/>
                  </a:schemeClr>
                </a:solidFill>
              </a:defRPr>
            </a:lvl2pPr>
            <a:lvl3pPr marL="684637" indent="0">
              <a:buNone/>
              <a:defRPr sz="1350">
                <a:solidFill>
                  <a:schemeClr val="tx1">
                    <a:tint val="75000"/>
                  </a:schemeClr>
                </a:solidFill>
              </a:defRPr>
            </a:lvl3pPr>
            <a:lvl4pPr marL="1026953" indent="0">
              <a:buNone/>
              <a:defRPr sz="1200">
                <a:solidFill>
                  <a:schemeClr val="tx1">
                    <a:tint val="75000"/>
                  </a:schemeClr>
                </a:solidFill>
              </a:defRPr>
            </a:lvl4pPr>
            <a:lvl5pPr marL="1369272" indent="0">
              <a:buNone/>
              <a:defRPr sz="1200">
                <a:solidFill>
                  <a:schemeClr val="tx1">
                    <a:tint val="75000"/>
                  </a:schemeClr>
                </a:solidFill>
              </a:defRPr>
            </a:lvl5pPr>
            <a:lvl6pPr marL="1711590" indent="0">
              <a:buNone/>
              <a:defRPr sz="1200">
                <a:solidFill>
                  <a:schemeClr val="tx1">
                    <a:tint val="75000"/>
                  </a:schemeClr>
                </a:solidFill>
              </a:defRPr>
            </a:lvl6pPr>
            <a:lvl7pPr marL="2053909" indent="0">
              <a:buNone/>
              <a:defRPr sz="1200">
                <a:solidFill>
                  <a:schemeClr val="tx1">
                    <a:tint val="75000"/>
                  </a:schemeClr>
                </a:solidFill>
              </a:defRPr>
            </a:lvl7pPr>
            <a:lvl8pPr marL="2396225" indent="0">
              <a:buNone/>
              <a:defRPr sz="1200">
                <a:solidFill>
                  <a:schemeClr val="tx1">
                    <a:tint val="75000"/>
                  </a:schemeClr>
                </a:solidFill>
              </a:defRPr>
            </a:lvl8pPr>
            <a:lvl9pPr marL="273854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2BF44F2-4265-4159-9A67-CBD48898C249}"/>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AE7979D-0B56-49FF-A61B-19874332C25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BD9A3B-58D2-4F86-8EE8-19CFB73E62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37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33C1B79-C369-43F0-9993-D72F0C00708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3FAC15E-D76A-4188-B81B-58730F781F9B}"/>
              </a:ext>
            </a:extLst>
          </p:cNvPr>
          <p:cNvSpPr>
            <a:spLocks noGrp="1"/>
          </p:cNvSpPr>
          <p:nvPr>
            <p:ph type="body" idx="1"/>
          </p:nvPr>
        </p:nvSpPr>
        <p:spPr>
          <a:xfrm>
            <a:off x="629842" y="1260872"/>
            <a:ext cx="3868340"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8399402-71F9-46B3-8C0E-04D493E896B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0B3AC2-ECAA-4D7B-A727-B116D73B7F10}"/>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84FCF26-B811-44DE-A02F-C7615CAC963F}"/>
              </a:ext>
            </a:extLst>
          </p:cNvPr>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8402A1F-5D24-481E-BB0F-C1C3C09F27E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EBF12C6D-CF29-40A9-A988-ED460A6C97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1D371CEC-7099-4CFC-8AF4-942260D65BB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7184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BB0297-00DF-4407-A192-CFE8F8937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48910A-7DC9-45ED-AA9F-D95404EBF1EC}"/>
              </a:ext>
            </a:extLst>
          </p:cNvPr>
          <p:cNvSpPr>
            <a:spLocks noGrp="1"/>
          </p:cNvSpPr>
          <p:nvPr>
            <p:ph sz="half" idx="1"/>
          </p:nvPr>
        </p:nvSpPr>
        <p:spPr>
          <a:xfrm>
            <a:off x="628652"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50E4A2A-ECB1-4071-A8B3-D027E01720AE}"/>
              </a:ext>
            </a:extLst>
          </p:cNvPr>
          <p:cNvSpPr>
            <a:spLocks noGrp="1"/>
          </p:cNvSpPr>
          <p:nvPr>
            <p:ph sz="half" idx="2"/>
          </p:nvPr>
        </p:nvSpPr>
        <p:spPr>
          <a:xfrm>
            <a:off x="462917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A8BA32-CD1B-455F-87C9-6B09B0660C8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2/27/2024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FF19B83-BDC8-491C-9BD3-7542D6092D8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38D8928-0E14-437F-BD67-2130D1DCE52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87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1B2C1-5FD8-4CF9-A365-0EA6713FA442}"/>
              </a:ext>
            </a:extLst>
          </p:cNvPr>
          <p:cNvSpPr>
            <a:spLocks noGrp="1"/>
          </p:cNvSpPr>
          <p:nvPr>
            <p:ph type="title"/>
          </p:nvPr>
        </p:nvSpPr>
        <p:spPr>
          <a:xfrm>
            <a:off x="629874" y="273847"/>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7BF44BD-5D8C-45C8-937B-1A3F9670D2CD}"/>
              </a:ext>
            </a:extLst>
          </p:cNvPr>
          <p:cNvSpPr>
            <a:spLocks noGrp="1"/>
          </p:cNvSpPr>
          <p:nvPr>
            <p:ph type="body" idx="1"/>
          </p:nvPr>
        </p:nvSpPr>
        <p:spPr>
          <a:xfrm>
            <a:off x="630082" y="1260872"/>
            <a:ext cx="3868340" cy="617934"/>
          </a:xfrm>
        </p:spPr>
        <p:txBody>
          <a:bodyPr anchor="b"/>
          <a:lstStyle>
            <a:lvl1pPr marL="0" indent="0">
              <a:buNone/>
              <a:defRPr sz="1800" b="1"/>
            </a:lvl1pPr>
            <a:lvl2pPr marL="342323" indent="0">
              <a:buNone/>
              <a:defRPr sz="1500" b="1"/>
            </a:lvl2pPr>
            <a:lvl3pPr marL="684637" indent="0">
              <a:buNone/>
              <a:defRPr sz="1350" b="1"/>
            </a:lvl3pPr>
            <a:lvl4pPr marL="1026953" indent="0">
              <a:buNone/>
              <a:defRPr sz="1200" b="1"/>
            </a:lvl4pPr>
            <a:lvl5pPr marL="1369272" indent="0">
              <a:buNone/>
              <a:defRPr sz="1200" b="1"/>
            </a:lvl5pPr>
            <a:lvl6pPr marL="1711590" indent="0">
              <a:buNone/>
              <a:defRPr sz="1200" b="1"/>
            </a:lvl6pPr>
            <a:lvl7pPr marL="2053909" indent="0">
              <a:buNone/>
              <a:defRPr sz="1200" b="1"/>
            </a:lvl7pPr>
            <a:lvl8pPr marL="2396225" indent="0">
              <a:buNone/>
              <a:defRPr sz="1200" b="1"/>
            </a:lvl8pPr>
            <a:lvl9pPr marL="273854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83564EA-74A6-42BC-93CF-21136AA47058}"/>
              </a:ext>
            </a:extLst>
          </p:cNvPr>
          <p:cNvSpPr>
            <a:spLocks noGrp="1"/>
          </p:cNvSpPr>
          <p:nvPr>
            <p:ph sz="half" idx="2"/>
          </p:nvPr>
        </p:nvSpPr>
        <p:spPr>
          <a:xfrm>
            <a:off x="63008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AAA5BDE-53A9-462B-AB3E-5CF6EA441922}"/>
              </a:ext>
            </a:extLst>
          </p:cNvPr>
          <p:cNvSpPr>
            <a:spLocks noGrp="1"/>
          </p:cNvSpPr>
          <p:nvPr>
            <p:ph type="body" sz="quarter" idx="3"/>
          </p:nvPr>
        </p:nvSpPr>
        <p:spPr>
          <a:xfrm>
            <a:off x="4629193" y="1260872"/>
            <a:ext cx="3887391" cy="617934"/>
          </a:xfrm>
        </p:spPr>
        <p:txBody>
          <a:bodyPr anchor="b"/>
          <a:lstStyle>
            <a:lvl1pPr marL="0" indent="0">
              <a:buNone/>
              <a:defRPr sz="1800" b="1"/>
            </a:lvl1pPr>
            <a:lvl2pPr marL="342323" indent="0">
              <a:buNone/>
              <a:defRPr sz="1500" b="1"/>
            </a:lvl2pPr>
            <a:lvl3pPr marL="684637" indent="0">
              <a:buNone/>
              <a:defRPr sz="1350" b="1"/>
            </a:lvl3pPr>
            <a:lvl4pPr marL="1026953" indent="0">
              <a:buNone/>
              <a:defRPr sz="1200" b="1"/>
            </a:lvl4pPr>
            <a:lvl5pPr marL="1369272" indent="0">
              <a:buNone/>
              <a:defRPr sz="1200" b="1"/>
            </a:lvl5pPr>
            <a:lvl6pPr marL="1711590" indent="0">
              <a:buNone/>
              <a:defRPr sz="1200" b="1"/>
            </a:lvl6pPr>
            <a:lvl7pPr marL="2053909" indent="0">
              <a:buNone/>
              <a:defRPr sz="1200" b="1"/>
            </a:lvl7pPr>
            <a:lvl8pPr marL="2396225" indent="0">
              <a:buNone/>
              <a:defRPr sz="1200" b="1"/>
            </a:lvl8pPr>
            <a:lvl9pPr marL="273854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671B068-017E-4495-8E6D-A7D34494F328}"/>
              </a:ext>
            </a:extLst>
          </p:cNvPr>
          <p:cNvSpPr>
            <a:spLocks noGrp="1"/>
          </p:cNvSpPr>
          <p:nvPr>
            <p:ph sz="quarter" idx="4"/>
          </p:nvPr>
        </p:nvSpPr>
        <p:spPr>
          <a:xfrm>
            <a:off x="4629193"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A45E42-2886-42A2-9DE1-0C21490B3FC0}"/>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2/27/2024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88995A9-6437-4890-A073-34B1B4454B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611D5B07-E95C-44A5-8EA3-377BC1E6640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909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67D37-FA39-40D2-9B02-60B4DAFCB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335BBA7-A64C-4FA9-9F7C-0112DE1580D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2/27/2024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6B27E15B-28CC-4272-A030-B6A307B469A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CE431BCA-3F24-420E-85C4-8D5F354098F2}"/>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764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4D2B3D3-D5FD-41B7-8809-7B88D0071797}"/>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2/27/2024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D64B94B-C3D9-46FD-A420-6350DEB10D2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36A2C36A-E333-46D7-AA88-62CAE4E0A967}"/>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441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85AA08-AE4E-4F4C-ADF3-38584E8E58DD}"/>
              </a:ext>
            </a:extLst>
          </p:cNvPr>
          <p:cNvSpPr>
            <a:spLocks noGrp="1"/>
          </p:cNvSpPr>
          <p:nvPr>
            <p:ph type="title"/>
          </p:nvPr>
        </p:nvSpPr>
        <p:spPr>
          <a:xfrm>
            <a:off x="63008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E0912721-B04B-4991-B1DB-76915DF1ED20}"/>
              </a:ext>
            </a:extLst>
          </p:cNvPr>
          <p:cNvSpPr>
            <a:spLocks noGrp="1"/>
          </p:cNvSpPr>
          <p:nvPr>
            <p:ph idx="1"/>
          </p:nvPr>
        </p:nvSpPr>
        <p:spPr>
          <a:xfrm>
            <a:off x="3887392" y="74106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C799A2-3E9A-48CD-8E37-74EDFF3C9DB7}"/>
              </a:ext>
            </a:extLst>
          </p:cNvPr>
          <p:cNvSpPr>
            <a:spLocks noGrp="1"/>
          </p:cNvSpPr>
          <p:nvPr>
            <p:ph type="body" sz="half" idx="2"/>
          </p:nvPr>
        </p:nvSpPr>
        <p:spPr>
          <a:xfrm>
            <a:off x="630082" y="1543050"/>
            <a:ext cx="2949178" cy="2858691"/>
          </a:xfrm>
        </p:spPr>
        <p:txBody>
          <a:bodyPr/>
          <a:lstStyle>
            <a:lvl1pPr marL="0" indent="0">
              <a:buNone/>
              <a:defRPr sz="1200"/>
            </a:lvl1pPr>
            <a:lvl2pPr marL="342323" indent="0">
              <a:buNone/>
              <a:defRPr sz="1050"/>
            </a:lvl2pPr>
            <a:lvl3pPr marL="684637" indent="0">
              <a:buNone/>
              <a:defRPr sz="900"/>
            </a:lvl3pPr>
            <a:lvl4pPr marL="1026953" indent="0">
              <a:buNone/>
              <a:defRPr sz="750"/>
            </a:lvl4pPr>
            <a:lvl5pPr marL="1369272" indent="0">
              <a:buNone/>
              <a:defRPr sz="750"/>
            </a:lvl5pPr>
            <a:lvl6pPr marL="1711590" indent="0">
              <a:buNone/>
              <a:defRPr sz="750"/>
            </a:lvl6pPr>
            <a:lvl7pPr marL="2053909" indent="0">
              <a:buNone/>
              <a:defRPr sz="750"/>
            </a:lvl7pPr>
            <a:lvl8pPr marL="2396225" indent="0">
              <a:buNone/>
              <a:defRPr sz="750"/>
            </a:lvl8pPr>
            <a:lvl9pPr marL="273854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D3883EE9-BD5F-46CD-9EE3-AF484B2BEDC1}"/>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2/27/2024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0613A77-6FA0-46D3-8E06-D597221CCF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7D7A6A6-DDF5-47DC-B117-5A42737C2C3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80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DF9BA-5354-4648-AEF2-F55D33FF3A4C}"/>
              </a:ext>
            </a:extLst>
          </p:cNvPr>
          <p:cNvSpPr>
            <a:spLocks noGrp="1"/>
          </p:cNvSpPr>
          <p:nvPr>
            <p:ph type="title"/>
          </p:nvPr>
        </p:nvSpPr>
        <p:spPr>
          <a:xfrm>
            <a:off x="63008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A8631F1-27FB-4815-8916-36F28E6A2DFC}"/>
              </a:ext>
            </a:extLst>
          </p:cNvPr>
          <p:cNvSpPr>
            <a:spLocks noGrp="1"/>
          </p:cNvSpPr>
          <p:nvPr>
            <p:ph type="pic" idx="1"/>
          </p:nvPr>
        </p:nvSpPr>
        <p:spPr>
          <a:xfrm>
            <a:off x="3887392" y="741060"/>
            <a:ext cx="4629150" cy="3655219"/>
          </a:xfrm>
        </p:spPr>
        <p:txBody>
          <a:bodyPr/>
          <a:lstStyle>
            <a:lvl1pPr marL="0" indent="0">
              <a:buNone/>
              <a:defRPr sz="2400"/>
            </a:lvl1pPr>
            <a:lvl2pPr marL="342323" indent="0">
              <a:buNone/>
              <a:defRPr sz="2100"/>
            </a:lvl2pPr>
            <a:lvl3pPr marL="684637" indent="0">
              <a:buNone/>
              <a:defRPr sz="1800"/>
            </a:lvl3pPr>
            <a:lvl4pPr marL="1026953" indent="0">
              <a:buNone/>
              <a:defRPr sz="1500"/>
            </a:lvl4pPr>
            <a:lvl5pPr marL="1369272" indent="0">
              <a:buNone/>
              <a:defRPr sz="1500"/>
            </a:lvl5pPr>
            <a:lvl6pPr marL="1711590" indent="0">
              <a:buNone/>
              <a:defRPr sz="1500"/>
            </a:lvl6pPr>
            <a:lvl7pPr marL="2053909" indent="0">
              <a:buNone/>
              <a:defRPr sz="1500"/>
            </a:lvl7pPr>
            <a:lvl8pPr marL="2396225" indent="0">
              <a:buNone/>
              <a:defRPr sz="1500"/>
            </a:lvl8pPr>
            <a:lvl9pPr marL="2738540" indent="0">
              <a:buNone/>
              <a:defRPr sz="1500"/>
            </a:lvl9pPr>
          </a:lstStyle>
          <a:p>
            <a:endParaRPr lang="en-US"/>
          </a:p>
        </p:txBody>
      </p:sp>
      <p:sp>
        <p:nvSpPr>
          <p:cNvPr id="4" name="Text Placeholder 3">
            <a:extLst>
              <a:ext uri="{FF2B5EF4-FFF2-40B4-BE49-F238E27FC236}">
                <a16:creationId xmlns:a16="http://schemas.microsoft.com/office/drawing/2014/main" xmlns="" id="{A70A6B13-8A56-4B9B-9EC5-E8E77A201013}"/>
              </a:ext>
            </a:extLst>
          </p:cNvPr>
          <p:cNvSpPr>
            <a:spLocks noGrp="1"/>
          </p:cNvSpPr>
          <p:nvPr>
            <p:ph type="body" sz="half" idx="2"/>
          </p:nvPr>
        </p:nvSpPr>
        <p:spPr>
          <a:xfrm>
            <a:off x="630082" y="1543050"/>
            <a:ext cx="2949178" cy="2858691"/>
          </a:xfrm>
        </p:spPr>
        <p:txBody>
          <a:bodyPr/>
          <a:lstStyle>
            <a:lvl1pPr marL="0" indent="0">
              <a:buNone/>
              <a:defRPr sz="1200"/>
            </a:lvl1pPr>
            <a:lvl2pPr marL="342323" indent="0">
              <a:buNone/>
              <a:defRPr sz="1050"/>
            </a:lvl2pPr>
            <a:lvl3pPr marL="684637" indent="0">
              <a:buNone/>
              <a:defRPr sz="900"/>
            </a:lvl3pPr>
            <a:lvl4pPr marL="1026953" indent="0">
              <a:buNone/>
              <a:defRPr sz="750"/>
            </a:lvl4pPr>
            <a:lvl5pPr marL="1369272" indent="0">
              <a:buNone/>
              <a:defRPr sz="750"/>
            </a:lvl5pPr>
            <a:lvl6pPr marL="1711590" indent="0">
              <a:buNone/>
              <a:defRPr sz="750"/>
            </a:lvl6pPr>
            <a:lvl7pPr marL="2053909" indent="0">
              <a:buNone/>
              <a:defRPr sz="750"/>
            </a:lvl7pPr>
            <a:lvl8pPr marL="2396225" indent="0">
              <a:buNone/>
              <a:defRPr sz="750"/>
            </a:lvl8pPr>
            <a:lvl9pPr marL="273854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65B46E71-127F-4719-8E52-48AD557F5E83}"/>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2/27/2024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D351EAA-711E-4416-9605-D04FC58FFD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FFC916C-12CA-482E-AE87-A4C553B9973D}"/>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516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BCE8E-CF7F-4DBA-BE65-F196363C1B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6F3F695-B048-4CF0-B324-7B04CC0CF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118889-BA45-4B67-8AB4-4C78520B6D6E}"/>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19368F-7D28-4288-871F-7F433EB4E2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73C8175-8437-4955-85AE-5832E2097A89}"/>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273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8ABFBA-0372-43FB-8256-380C8121804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C1EA19-A12C-4C06-B1A0-CC7064F315DD}"/>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E2FA2C-87D9-4ECF-A8A7-EF2042A49AB8}"/>
              </a:ext>
            </a:extLst>
          </p:cNvPr>
          <p:cNvSpPr>
            <a:spLocks noGrp="1"/>
          </p:cNvSpPr>
          <p:nvPr>
            <p:ph type="dt" sz="half" idx="10"/>
          </p:nvPr>
        </p:nvSpPr>
        <p:spPr/>
        <p:txBody>
          <a:bodyPr/>
          <a:lstStyle/>
          <a:p>
            <a:fld id="{117B3AC9-6F66-442D-8A61-F06030142A82}"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232BCA-4A51-4842-8715-493F67EC3CB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6D33D62-6FE4-4972-99F2-7D845F5F3B85}"/>
              </a:ext>
            </a:extLst>
          </p:cNvPr>
          <p:cNvSpPr>
            <a:spLocks noGrp="1"/>
          </p:cNvSpPr>
          <p:nvPr>
            <p:ph type="sldNum" sz="quarter" idx="12"/>
          </p:nvPr>
        </p:nvSpPr>
        <p:spPr/>
        <p:txBody>
          <a:bodyPr/>
          <a:lstStyle/>
          <a:p>
            <a:fld id="{36F16E06-0DD9-48EC-8D3A-7CC625600D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294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1222468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3612381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13AE88-4247-45C1-A988-79FB258FE36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6AB6ABE-27A0-4CC6-A799-A04FE4C20E82}"/>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30A7CDFC-B15A-4E1A-AA7E-79E2EE7AA16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249566A9-173C-43B8-A9E9-3BB6286A2D2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2608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2658511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3826877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798133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043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2" y="450150"/>
            <a:ext cx="6367800" cy="4090800"/>
          </a:xfrm>
          <a:prstGeom prst="rect">
            <a:avLst/>
          </a:prstGeom>
        </p:spPr>
        <p:txBody>
          <a:bodyPr spcFirstLastPara="1" wrap="square" lIns="91421" tIns="91421" rIns="91421" bIns="91421"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1" tIns="91421" rIns="91421" bIns="91421"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1124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1780046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2390263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1632019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3339593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199391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288F6AF-150D-40C9-8463-E950D96779C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0F53D3C8-0E36-4A13-B7DC-5829143EB3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0DCD16A5-E857-4011-8F96-D2959493BF59}"/>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0955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2624845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487446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1677259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2134961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1"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p:spPr>
        <p:txBody>
          <a:bodyPr/>
          <a:lstStyle/>
          <a:p>
            <a:endParaRPr lang="en-US"/>
          </a:p>
        </p:txBody>
      </p:sp>
    </p:spTree>
    <p:extLst>
      <p:ext uri="{BB962C8B-B14F-4D97-AF65-F5344CB8AC3E}">
        <p14:creationId xmlns:p14="http://schemas.microsoft.com/office/powerpoint/2010/main" val="1773981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88"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88"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780"/>
            <a:ext cx="2057400" cy="273844"/>
          </a:xfrm>
          <a:prstGeom prst="rect">
            <a:avLst/>
          </a:prstGeom>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780"/>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2" y="4767780"/>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a:lstStyle/>
          <a:p>
            <a:endParaRPr lang="en-US"/>
          </a:p>
        </p:txBody>
      </p:sp>
    </p:spTree>
    <p:extLst>
      <p:ext uri="{BB962C8B-B14F-4D97-AF65-F5344CB8AC3E}">
        <p14:creationId xmlns:p14="http://schemas.microsoft.com/office/powerpoint/2010/main" val="3357260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88"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88"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780"/>
            <a:ext cx="2057400" cy="273844"/>
          </a:xfrm>
          <a:prstGeom prst="rect">
            <a:avLst/>
          </a:prstGeom>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780"/>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2" y="4767780"/>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a:lstStyle/>
          <a:p>
            <a:endParaRPr lang="en-US"/>
          </a:p>
        </p:txBody>
      </p:sp>
    </p:spTree>
    <p:extLst>
      <p:ext uri="{BB962C8B-B14F-4D97-AF65-F5344CB8AC3E}">
        <p14:creationId xmlns:p14="http://schemas.microsoft.com/office/powerpoint/2010/main" val="2808072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88"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88"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780"/>
            <a:ext cx="2057400" cy="273844"/>
          </a:xfrm>
          <a:prstGeom prst="rect">
            <a:avLst/>
          </a:prstGeom>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780"/>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2" y="4767780"/>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a:lstStyle/>
          <a:p>
            <a:endParaRPr lang="en-US"/>
          </a:p>
        </p:txBody>
      </p:sp>
    </p:spTree>
    <p:extLst>
      <p:ext uri="{BB962C8B-B14F-4D97-AF65-F5344CB8AC3E}">
        <p14:creationId xmlns:p14="http://schemas.microsoft.com/office/powerpoint/2010/main" val="2957407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88"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88"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780"/>
            <a:ext cx="2057400" cy="273844"/>
          </a:xfrm>
          <a:prstGeom prst="rect">
            <a:avLst/>
          </a:prstGeom>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780"/>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2" y="4767780"/>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a:lstStyle/>
          <a:p>
            <a:endParaRPr lang="en-US"/>
          </a:p>
        </p:txBody>
      </p:sp>
    </p:spTree>
    <p:extLst>
      <p:ext uri="{BB962C8B-B14F-4D97-AF65-F5344CB8AC3E}">
        <p14:creationId xmlns:p14="http://schemas.microsoft.com/office/powerpoint/2010/main" val="289682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88" y="273847"/>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88"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780"/>
            <a:ext cx="2057400" cy="273844"/>
          </a:xfrm>
          <a:prstGeom prst="rect">
            <a:avLst/>
          </a:prstGeom>
        </p:spPr>
        <p:txBody>
          <a:bodyPr/>
          <a:lstStyle/>
          <a:p>
            <a:fld id="{A3C39D9B-1707-4BC2-A8DF-A9A95A2D1DD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780"/>
            <a:ext cx="3086100" cy="273844"/>
          </a:xfrm>
          <a:prstGeom prst="rect">
            <a:avLst/>
          </a:prstGeom>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2" y="4767780"/>
            <a:ext cx="2057400" cy="273844"/>
          </a:xfrm>
          <a:prstGeom prst="rect">
            <a:avLst/>
          </a:prstGeom>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a:lstStyle/>
          <a:p>
            <a:endParaRPr lang="en-US"/>
          </a:p>
        </p:txBody>
      </p:sp>
    </p:spTree>
    <p:extLst>
      <p:ext uri="{BB962C8B-B14F-4D97-AF65-F5344CB8AC3E}">
        <p14:creationId xmlns:p14="http://schemas.microsoft.com/office/powerpoint/2010/main" val="4235669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13F05C-34AB-4781-BB36-556B22B485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D53B172-5563-4491-A8CA-95867FA0A8F4}"/>
              </a:ext>
            </a:extLst>
          </p:cNvPr>
          <p:cNvSpPr>
            <a:spLocks noGrp="1"/>
          </p:cNvSpPr>
          <p:nvPr>
            <p:ph idx="1"/>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0F28215-0CE4-4124-814C-17940F15D9B9}"/>
              </a:ext>
            </a:extLst>
          </p:cNvPr>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093FC93-2004-4258-8DBD-CB00166B042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3247A3C-B72F-40FA-94D8-EA680E91C21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3E46970-51BB-405D-8D8B-7C7506283EEF}"/>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3850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a:extLst>
              <a:ext uri="{FF2B5EF4-FFF2-40B4-BE49-F238E27FC236}">
                <a16:creationId xmlns=""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9144000" cy="5143500"/>
          </a:xfrm>
          <a:prstGeom prst="rect">
            <a:avLst/>
          </a:prstGeom>
        </p:spPr>
      </p:pic>
      <p:sp>
        <p:nvSpPr>
          <p:cNvPr id="58" name="矩形 57">
            <a:extLst>
              <a:ext uri="{FF2B5EF4-FFF2-40B4-BE49-F238E27FC236}">
                <a16:creationId xmlns="" xmlns:a16="http://schemas.microsoft.com/office/drawing/2014/main" id="{1299D2AA-F554-4986-A488-32A0B49CEB21}"/>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342887"/>
            <a:endParaRPr lang="zh-CN" altLang="en-US" sz="1350">
              <a:solidFill>
                <a:srgbClr val="FFFFFF"/>
              </a:solidFill>
            </a:endParaRPr>
          </a:p>
        </p:txBody>
      </p:sp>
    </p:spTree>
    <p:extLst>
      <p:ext uri="{BB962C8B-B14F-4D97-AF65-F5344CB8AC3E}">
        <p14:creationId xmlns:p14="http://schemas.microsoft.com/office/powerpoint/2010/main" val="3443043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5E9918-1197-4ACC-81B6-BB80D66C89D5}"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1B858-8A64-4B2C-80D7-85106CC0F04C}" type="slidenum">
              <a:rPr lang="en-US" smtClean="0"/>
              <a:t>‹#›</a:t>
            </a:fld>
            <a:endParaRPr lang="en-US"/>
          </a:p>
        </p:txBody>
      </p:sp>
    </p:spTree>
    <p:extLst>
      <p:ext uri="{BB962C8B-B14F-4D97-AF65-F5344CB8AC3E}">
        <p14:creationId xmlns:p14="http://schemas.microsoft.com/office/powerpoint/2010/main" val="41369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6A9031-5302-47D8-9E12-9F7825D2D5C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920AAD0-C20A-42CB-99F9-CCC0AB7F11E6}"/>
              </a:ext>
            </a:extLst>
          </p:cNvPr>
          <p:cNvSpPr>
            <a:spLocks noGrp="1"/>
          </p:cNvSpPr>
          <p:nvPr>
            <p:ph type="pic" idx="1"/>
          </p:nvPr>
        </p:nvSpPr>
        <p:spPr>
          <a:xfrm>
            <a:off x="3887391" y="740578"/>
            <a:ext cx="4629150" cy="3655219"/>
          </a:xfrm>
        </p:spPr>
        <p:txBody>
          <a:bodyPr/>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endParaRPr lang="zh-CN" altLang="en-US"/>
          </a:p>
        </p:txBody>
      </p:sp>
      <p:sp>
        <p:nvSpPr>
          <p:cNvPr id="4" name="文本占位符 3">
            <a:extLst>
              <a:ext uri="{FF2B5EF4-FFF2-40B4-BE49-F238E27FC236}">
                <a16:creationId xmlns:a16="http://schemas.microsoft.com/office/drawing/2014/main" xmlns="" id="{0727EF6A-F10C-4791-BF67-F76F293F8A08}"/>
              </a:ext>
            </a:extLst>
          </p:cNvPr>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BB19951-52C5-4543-BA6B-59DA0A818AF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7DFA1D-5711-42AC-A000-A6204E0320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D7DA30A3-924E-4C42-834D-1ADA94C084F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2092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2848353-C1DA-4150-8C41-D4E788C4D0B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9ED8B29-4CEC-44AA-AF35-B39BDFFBD71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3B9120C-5265-4373-B6FD-19E19840A560}"/>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3A3D2033-EA33-4B4B-8591-3F6825E4B94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BCEE62A-6338-47A8-A363-C7CB455DCA9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8661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7">
            <a:extLst>
              <a:ext uri="{FF2B5EF4-FFF2-40B4-BE49-F238E27FC236}">
                <a16:creationId xmlns:a16="http://schemas.microsoft.com/office/drawing/2014/main" xmlns=""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416713" y="2345181"/>
            <a:ext cx="9887803" cy="2819969"/>
          </a:xfrm>
          <a:prstGeom prst="rect">
            <a:avLst/>
          </a:prstGeom>
        </p:spPr>
      </p:pic>
      <p:sp>
        <p:nvSpPr>
          <p:cNvPr id="9" name="矩形 8">
            <a:extLst>
              <a:ext uri="{FF2B5EF4-FFF2-40B4-BE49-F238E27FC236}">
                <a16:creationId xmlns:a16="http://schemas.microsoft.com/office/drawing/2014/main" xmlns="" id="{DB58F3EC-A81D-4B5A-9454-B2F90E640594}"/>
              </a:ext>
            </a:extLst>
          </p:cNvPr>
          <p:cNvSpPr/>
          <p:nvPr userDrawn="1"/>
        </p:nvSpPr>
        <p:spPr>
          <a:xfrm>
            <a:off x="502143" y="425007"/>
            <a:ext cx="8139733" cy="4293505"/>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zh-CN" altLang="en-US" sz="1400">
              <a:solidFill>
                <a:prstClr val="white"/>
              </a:solidFill>
            </a:endParaRPr>
          </a:p>
        </p:txBody>
      </p:sp>
      <p:pic>
        <p:nvPicPr>
          <p:cNvPr id="10" name="图片 9">
            <a:extLst>
              <a:ext uri="{FF2B5EF4-FFF2-40B4-BE49-F238E27FC236}">
                <a16:creationId xmlns:a16="http://schemas.microsoft.com/office/drawing/2014/main" xmlns="" id="{2116C99A-D246-4017-9AB5-91D864F9516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2635" t="10561" b="66790"/>
          <a:stretch/>
        </p:blipFill>
        <p:spPr>
          <a:xfrm>
            <a:off x="7771638" y="217511"/>
            <a:ext cx="870228" cy="1702665"/>
          </a:xfrm>
          <a:prstGeom prst="rect">
            <a:avLst/>
          </a:prstGeom>
        </p:spPr>
      </p:pic>
      <p:pic>
        <p:nvPicPr>
          <p:cNvPr id="12" name="图片 11">
            <a:extLst>
              <a:ext uri="{FF2B5EF4-FFF2-40B4-BE49-F238E27FC236}">
                <a16:creationId xmlns:a16="http://schemas.microsoft.com/office/drawing/2014/main" xmlns="" id="{16B589BE-8522-451B-8989-2D774E49C6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5174" b="25072"/>
          <a:stretch/>
        </p:blipFill>
        <p:spPr>
          <a:xfrm>
            <a:off x="3550" y="3915824"/>
            <a:ext cx="3428678" cy="1530348"/>
          </a:xfrm>
          <a:prstGeom prst="rect">
            <a:avLst/>
          </a:prstGeom>
        </p:spPr>
      </p:pic>
      <p:pic>
        <p:nvPicPr>
          <p:cNvPr id="13" name="图片 12">
            <a:extLst>
              <a:ext uri="{FF2B5EF4-FFF2-40B4-BE49-F238E27FC236}">
                <a16:creationId xmlns:a16="http://schemas.microsoft.com/office/drawing/2014/main" xmlns="" id="{E407D10C-75DA-4DD5-9FE4-420AFFC4EF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2635" t="10561" b="66790"/>
          <a:stretch/>
        </p:blipFill>
        <p:spPr>
          <a:xfrm flipH="1">
            <a:off x="9" y="-145263"/>
            <a:ext cx="998621" cy="1953875"/>
          </a:xfrm>
          <a:prstGeom prst="rect">
            <a:avLst/>
          </a:prstGeom>
        </p:spPr>
      </p:pic>
      <p:sp>
        <p:nvSpPr>
          <p:cNvPr id="11" name="TextBox 10"/>
          <p:cNvSpPr txBox="1"/>
          <p:nvPr userDrawn="1"/>
        </p:nvSpPr>
        <p:spPr>
          <a:xfrm>
            <a:off x="8991600" y="4857751"/>
            <a:ext cx="152400" cy="334704"/>
          </a:xfrm>
          <a:prstGeom prst="rect">
            <a:avLst/>
          </a:prstGeom>
          <a:noFill/>
        </p:spPr>
        <p:txBody>
          <a:bodyPr wrap="square" lIns="91428" tIns="45714" rIns="91428" bIns="45714" rtlCol="0">
            <a:spAutoFit/>
          </a:bodyPr>
          <a:lstStyle/>
          <a:p>
            <a:pPr defTabSz="914198"/>
            <a:r>
              <a:rPr lang="en-US" sz="500" dirty="0">
                <a:solidFill>
                  <a:prstClr val="black"/>
                </a:solidFill>
                <a:latin typeface="等线 Light" panose="020F0302020204030204"/>
              </a:rPr>
              <a:t>V.H</a:t>
            </a:r>
          </a:p>
        </p:txBody>
      </p:sp>
    </p:spTree>
    <p:extLst>
      <p:ext uri="{BB962C8B-B14F-4D97-AF65-F5344CB8AC3E}">
        <p14:creationId xmlns:p14="http://schemas.microsoft.com/office/powerpoint/2010/main" val="812106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92CCE8-4D22-4258-A60A-FCA8F263D4B2}"/>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2A21F63E-7377-4921-A90A-6F1D16F0C781}"/>
              </a:ext>
            </a:extLst>
          </p:cNvPr>
          <p:cNvSpPr>
            <a:spLocks noGrp="1"/>
          </p:cNvSpPr>
          <p:nvPr>
            <p:ph type="subTitle" idx="1"/>
          </p:nvPr>
        </p:nvSpPr>
        <p:spPr>
          <a:xfrm>
            <a:off x="1143000" y="2701528"/>
            <a:ext cx="6858000" cy="1241822"/>
          </a:xfrm>
        </p:spPr>
        <p:txBody>
          <a:bodyPr/>
          <a:lstStyle>
            <a:lvl1pPr marL="0" indent="0" algn="ctr">
              <a:buNone/>
              <a:defRPr sz="1800"/>
            </a:lvl1pPr>
            <a:lvl2pPr marL="342830" indent="0" algn="ctr">
              <a:buNone/>
              <a:defRPr sz="1500"/>
            </a:lvl2pPr>
            <a:lvl3pPr marL="685664" indent="0" algn="ctr">
              <a:buNone/>
              <a:defRPr sz="1400"/>
            </a:lvl3pPr>
            <a:lvl4pPr marL="1028496" indent="0" algn="ctr">
              <a:buNone/>
              <a:defRPr sz="1200"/>
            </a:lvl4pPr>
            <a:lvl5pPr marL="1371328" indent="0" algn="ctr">
              <a:buNone/>
              <a:defRPr sz="1200"/>
            </a:lvl5pPr>
            <a:lvl6pPr marL="1714163" indent="0" algn="ctr">
              <a:buNone/>
              <a:defRPr sz="1200"/>
            </a:lvl6pPr>
            <a:lvl7pPr marL="2056991" indent="0" algn="ctr">
              <a:buNone/>
              <a:defRPr sz="1200"/>
            </a:lvl7pPr>
            <a:lvl8pPr marL="2399820" indent="0" algn="ctr">
              <a:buNone/>
              <a:defRPr sz="1200"/>
            </a:lvl8pPr>
            <a:lvl9pPr marL="274265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2678A7C-780F-4C3A-87E5-5671EAFC1FCC}"/>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4DBBC76-A2E0-4352-84C1-7C78E9F9D48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C2725FFB-AFDE-49FB-BD99-140D2F8C5D71}"/>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2653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A871FBF-8387-43B8-BD24-268E77F625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E4D2497-36E1-4527-A1E7-F39F953FD01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30A5AF-3838-42E9-9BA5-C7F00974E36F}"/>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B996624-8D9D-478A-A07C-7127A02DA9E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458475D-7293-476C-99D3-F2BE46C9AC2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5847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0247E3-EC80-4972-AE43-D18C86EAFB2D}"/>
              </a:ext>
            </a:extLst>
          </p:cNvPr>
          <p:cNvSpPr>
            <a:spLocks noGrp="1"/>
          </p:cNvSpPr>
          <p:nvPr>
            <p:ph type="title"/>
          </p:nvPr>
        </p:nvSpPr>
        <p:spPr>
          <a:xfrm>
            <a:off x="623888" y="1282312"/>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8B3CAC2-F34E-417F-9484-28FF91ACD8F4}"/>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30" indent="0">
              <a:buNone/>
              <a:defRPr sz="1500">
                <a:solidFill>
                  <a:schemeClr val="tx1">
                    <a:tint val="75000"/>
                  </a:schemeClr>
                </a:solidFill>
              </a:defRPr>
            </a:lvl2pPr>
            <a:lvl3pPr marL="685664" indent="0">
              <a:buNone/>
              <a:defRPr sz="1400">
                <a:solidFill>
                  <a:schemeClr val="tx1">
                    <a:tint val="75000"/>
                  </a:schemeClr>
                </a:solidFill>
              </a:defRPr>
            </a:lvl3pPr>
            <a:lvl4pPr marL="1028496" indent="0">
              <a:buNone/>
              <a:defRPr sz="1200">
                <a:solidFill>
                  <a:schemeClr val="tx1">
                    <a:tint val="75000"/>
                  </a:schemeClr>
                </a:solidFill>
              </a:defRPr>
            </a:lvl4pPr>
            <a:lvl5pPr marL="1371328" indent="0">
              <a:buNone/>
              <a:defRPr sz="1200">
                <a:solidFill>
                  <a:schemeClr val="tx1">
                    <a:tint val="75000"/>
                  </a:schemeClr>
                </a:solidFill>
              </a:defRPr>
            </a:lvl5pPr>
            <a:lvl6pPr marL="1714163" indent="0">
              <a:buNone/>
              <a:defRPr sz="1200">
                <a:solidFill>
                  <a:schemeClr val="tx1">
                    <a:tint val="75000"/>
                  </a:schemeClr>
                </a:solidFill>
              </a:defRPr>
            </a:lvl6pPr>
            <a:lvl7pPr marL="2056991" indent="0">
              <a:buNone/>
              <a:defRPr sz="1200">
                <a:solidFill>
                  <a:schemeClr val="tx1">
                    <a:tint val="75000"/>
                  </a:schemeClr>
                </a:solidFill>
              </a:defRPr>
            </a:lvl7pPr>
            <a:lvl8pPr marL="2399820" indent="0">
              <a:buNone/>
              <a:defRPr sz="1200">
                <a:solidFill>
                  <a:schemeClr val="tx1">
                    <a:tint val="75000"/>
                  </a:schemeClr>
                </a:solidFill>
              </a:defRPr>
            </a:lvl8pPr>
            <a:lvl9pPr marL="274265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415D26A-1268-4389-AB9E-B99B055D97C5}"/>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CE2F11C-AA39-4F88-A7FA-2DED22CE647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15FBD2-71B0-4EA6-AAEC-83139609DD5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7720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2977C0-068E-4BA5-9E3F-2D81482EE01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AE80A24-F26B-45ED-BE7A-7E1B54B878C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2F21220-1B8A-4402-8F27-F345A7B42290}"/>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CEFCE6-6E36-40FB-A523-0A23278B922E}"/>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1E0A735D-AC25-4362-AA32-884CC49C8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452182F-4530-4B3D-8785-797147943D88}"/>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0577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33C1B79-C369-43F0-9993-D72F0C00708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3FAC15E-D76A-4188-B81B-58730F781F9B}"/>
              </a:ext>
            </a:extLst>
          </p:cNvPr>
          <p:cNvSpPr>
            <a:spLocks noGrp="1"/>
          </p:cNvSpPr>
          <p:nvPr>
            <p:ph type="body" idx="1"/>
          </p:nvPr>
        </p:nvSpPr>
        <p:spPr>
          <a:xfrm>
            <a:off x="629842" y="1260872"/>
            <a:ext cx="3868340" cy="617934"/>
          </a:xfrm>
        </p:spPr>
        <p:txBody>
          <a:bodyPr anchor="b"/>
          <a:lstStyle>
            <a:lvl1pPr marL="0" indent="0">
              <a:buNone/>
              <a:defRPr sz="1800" b="1"/>
            </a:lvl1pPr>
            <a:lvl2pPr marL="342830" indent="0">
              <a:buNone/>
              <a:defRPr sz="1500" b="1"/>
            </a:lvl2pPr>
            <a:lvl3pPr marL="685664" indent="0">
              <a:buNone/>
              <a:defRPr sz="1400" b="1"/>
            </a:lvl3pPr>
            <a:lvl4pPr marL="1028496" indent="0">
              <a:buNone/>
              <a:defRPr sz="1200" b="1"/>
            </a:lvl4pPr>
            <a:lvl5pPr marL="1371328" indent="0">
              <a:buNone/>
              <a:defRPr sz="1200" b="1"/>
            </a:lvl5pPr>
            <a:lvl6pPr marL="1714163" indent="0">
              <a:buNone/>
              <a:defRPr sz="1200" b="1"/>
            </a:lvl6pPr>
            <a:lvl7pPr marL="2056991" indent="0">
              <a:buNone/>
              <a:defRPr sz="1200" b="1"/>
            </a:lvl7pPr>
            <a:lvl8pPr marL="2399820" indent="0">
              <a:buNone/>
              <a:defRPr sz="1200" b="1"/>
            </a:lvl8pPr>
            <a:lvl9pPr marL="274265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8399402-71F9-46B3-8C0E-04D493E896B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0B3AC2-ECAA-4D7B-A727-B116D73B7F10}"/>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30" indent="0">
              <a:buNone/>
              <a:defRPr sz="1500" b="1"/>
            </a:lvl2pPr>
            <a:lvl3pPr marL="685664" indent="0">
              <a:buNone/>
              <a:defRPr sz="1400" b="1"/>
            </a:lvl3pPr>
            <a:lvl4pPr marL="1028496" indent="0">
              <a:buNone/>
              <a:defRPr sz="1200" b="1"/>
            </a:lvl4pPr>
            <a:lvl5pPr marL="1371328" indent="0">
              <a:buNone/>
              <a:defRPr sz="1200" b="1"/>
            </a:lvl5pPr>
            <a:lvl6pPr marL="1714163" indent="0">
              <a:buNone/>
              <a:defRPr sz="1200" b="1"/>
            </a:lvl6pPr>
            <a:lvl7pPr marL="2056991" indent="0">
              <a:buNone/>
              <a:defRPr sz="1200" b="1"/>
            </a:lvl7pPr>
            <a:lvl8pPr marL="2399820" indent="0">
              <a:buNone/>
              <a:defRPr sz="1200" b="1"/>
            </a:lvl8pPr>
            <a:lvl9pPr marL="274265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84FCF26-B811-44DE-A02F-C7615CAC963F}"/>
              </a:ext>
            </a:extLst>
          </p:cNvPr>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8402A1F-5D24-481E-BB0F-C1C3C09F27E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EBF12C6D-CF29-40A9-A988-ED460A6C97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1D371CEC-7099-4CFC-8AF4-942260D65BB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1305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13AE88-4247-45C1-A988-79FB258FE36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6AB6ABE-27A0-4CC6-A799-A04FE4C20E82}"/>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30A7CDFC-B15A-4E1A-AA7E-79E2EE7AA16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249566A9-173C-43B8-A9E9-3BB6286A2D2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57587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288F6AF-150D-40C9-8463-E950D96779C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0F53D3C8-0E36-4A13-B7DC-5829143EB3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0DCD16A5-E857-4011-8F96-D2959493BF59}"/>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7666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5E9918-1197-4ACC-81B6-BB80D66C89D5}" type="datetimeFigureOut">
              <a:rPr lang="en-US" smtClean="0"/>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1B858-8A64-4B2C-80D7-85106CC0F04C}" type="slidenum">
              <a:rPr lang="en-US" smtClean="0"/>
              <a:t>‹#›</a:t>
            </a:fld>
            <a:endParaRPr lang="en-US"/>
          </a:p>
        </p:txBody>
      </p:sp>
    </p:spTree>
    <p:extLst>
      <p:ext uri="{BB962C8B-B14F-4D97-AF65-F5344CB8AC3E}">
        <p14:creationId xmlns:p14="http://schemas.microsoft.com/office/powerpoint/2010/main" val="1884670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13F05C-34AB-4781-BB36-556B22B485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D53B172-5563-4491-A8CA-95867FA0A8F4}"/>
              </a:ext>
            </a:extLst>
          </p:cNvPr>
          <p:cNvSpPr>
            <a:spLocks noGrp="1"/>
          </p:cNvSpPr>
          <p:nvPr>
            <p:ph idx="1"/>
          </p:nvPr>
        </p:nvSpPr>
        <p:spPr>
          <a:xfrm>
            <a:off x="3887391" y="74057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0F28215-0CE4-4124-814C-17940F15D9B9}"/>
              </a:ext>
            </a:extLst>
          </p:cNvPr>
          <p:cNvSpPr>
            <a:spLocks noGrp="1"/>
          </p:cNvSpPr>
          <p:nvPr>
            <p:ph type="body" sz="half" idx="2"/>
          </p:nvPr>
        </p:nvSpPr>
        <p:spPr>
          <a:xfrm>
            <a:off x="629841" y="1543052"/>
            <a:ext cx="2949178" cy="2858691"/>
          </a:xfrm>
        </p:spPr>
        <p:txBody>
          <a:bodyPr/>
          <a:lstStyle>
            <a:lvl1pPr marL="0" indent="0">
              <a:buNone/>
              <a:defRPr sz="1200"/>
            </a:lvl1pPr>
            <a:lvl2pPr marL="342830" indent="0">
              <a:buNone/>
              <a:defRPr sz="1100"/>
            </a:lvl2pPr>
            <a:lvl3pPr marL="685664" indent="0">
              <a:buNone/>
              <a:defRPr sz="900"/>
            </a:lvl3pPr>
            <a:lvl4pPr marL="1028496" indent="0">
              <a:buNone/>
              <a:defRPr sz="800"/>
            </a:lvl4pPr>
            <a:lvl5pPr marL="1371328" indent="0">
              <a:buNone/>
              <a:defRPr sz="800"/>
            </a:lvl5pPr>
            <a:lvl6pPr marL="1714163" indent="0">
              <a:buNone/>
              <a:defRPr sz="800"/>
            </a:lvl6pPr>
            <a:lvl7pPr marL="2056991" indent="0">
              <a:buNone/>
              <a:defRPr sz="800"/>
            </a:lvl7pPr>
            <a:lvl8pPr marL="2399820" indent="0">
              <a:buNone/>
              <a:defRPr sz="800"/>
            </a:lvl8pPr>
            <a:lvl9pPr marL="274265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093FC93-2004-4258-8DBD-CB00166B042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3247A3C-B72F-40FA-94D8-EA680E91C21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3E46970-51BB-405D-8D8B-7C7506283EEF}"/>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3926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6A9031-5302-47D8-9E12-9F7825D2D5C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920AAD0-C20A-42CB-99F9-CCC0AB7F11E6}"/>
              </a:ext>
            </a:extLst>
          </p:cNvPr>
          <p:cNvSpPr>
            <a:spLocks noGrp="1"/>
          </p:cNvSpPr>
          <p:nvPr>
            <p:ph type="pic" idx="1"/>
          </p:nvPr>
        </p:nvSpPr>
        <p:spPr>
          <a:xfrm>
            <a:off x="3887391" y="740577"/>
            <a:ext cx="4629150" cy="3655219"/>
          </a:xfrm>
        </p:spPr>
        <p:txBody>
          <a:bodyPr/>
          <a:lstStyle>
            <a:lvl1pPr marL="0" indent="0">
              <a:buNone/>
              <a:defRPr sz="2400"/>
            </a:lvl1pPr>
            <a:lvl2pPr marL="342830" indent="0">
              <a:buNone/>
              <a:defRPr sz="2100"/>
            </a:lvl2pPr>
            <a:lvl3pPr marL="685664" indent="0">
              <a:buNone/>
              <a:defRPr sz="1800"/>
            </a:lvl3pPr>
            <a:lvl4pPr marL="1028496" indent="0">
              <a:buNone/>
              <a:defRPr sz="1500"/>
            </a:lvl4pPr>
            <a:lvl5pPr marL="1371328" indent="0">
              <a:buNone/>
              <a:defRPr sz="1500"/>
            </a:lvl5pPr>
            <a:lvl6pPr marL="1714163" indent="0">
              <a:buNone/>
              <a:defRPr sz="1500"/>
            </a:lvl6pPr>
            <a:lvl7pPr marL="2056991" indent="0">
              <a:buNone/>
              <a:defRPr sz="1500"/>
            </a:lvl7pPr>
            <a:lvl8pPr marL="2399820" indent="0">
              <a:buNone/>
              <a:defRPr sz="1500"/>
            </a:lvl8pPr>
            <a:lvl9pPr marL="2742650" indent="0">
              <a:buNone/>
              <a:defRPr sz="1500"/>
            </a:lvl9pPr>
          </a:lstStyle>
          <a:p>
            <a:endParaRPr lang="zh-CN" altLang="en-US"/>
          </a:p>
        </p:txBody>
      </p:sp>
      <p:sp>
        <p:nvSpPr>
          <p:cNvPr id="4" name="文本占位符 3">
            <a:extLst>
              <a:ext uri="{FF2B5EF4-FFF2-40B4-BE49-F238E27FC236}">
                <a16:creationId xmlns:a16="http://schemas.microsoft.com/office/drawing/2014/main" xmlns="" id="{0727EF6A-F10C-4791-BF67-F76F293F8A08}"/>
              </a:ext>
            </a:extLst>
          </p:cNvPr>
          <p:cNvSpPr>
            <a:spLocks noGrp="1"/>
          </p:cNvSpPr>
          <p:nvPr>
            <p:ph type="body" sz="half" idx="2"/>
          </p:nvPr>
        </p:nvSpPr>
        <p:spPr>
          <a:xfrm>
            <a:off x="629841" y="1543052"/>
            <a:ext cx="2949178" cy="2858691"/>
          </a:xfrm>
        </p:spPr>
        <p:txBody>
          <a:bodyPr/>
          <a:lstStyle>
            <a:lvl1pPr marL="0" indent="0">
              <a:buNone/>
              <a:defRPr sz="1200"/>
            </a:lvl1pPr>
            <a:lvl2pPr marL="342830" indent="0">
              <a:buNone/>
              <a:defRPr sz="1100"/>
            </a:lvl2pPr>
            <a:lvl3pPr marL="685664" indent="0">
              <a:buNone/>
              <a:defRPr sz="900"/>
            </a:lvl3pPr>
            <a:lvl4pPr marL="1028496" indent="0">
              <a:buNone/>
              <a:defRPr sz="800"/>
            </a:lvl4pPr>
            <a:lvl5pPr marL="1371328" indent="0">
              <a:buNone/>
              <a:defRPr sz="800"/>
            </a:lvl5pPr>
            <a:lvl6pPr marL="1714163" indent="0">
              <a:buNone/>
              <a:defRPr sz="800"/>
            </a:lvl6pPr>
            <a:lvl7pPr marL="2056991" indent="0">
              <a:buNone/>
              <a:defRPr sz="800"/>
            </a:lvl7pPr>
            <a:lvl8pPr marL="2399820" indent="0">
              <a:buNone/>
              <a:defRPr sz="800"/>
            </a:lvl8pPr>
            <a:lvl9pPr marL="274265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BB19951-52C5-4543-BA6B-59DA0A818AF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7DFA1D-5711-42AC-A000-A6204E0320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D7DA30A3-924E-4C42-834D-1ADA94C084F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1352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2848353-C1DA-4150-8C41-D4E788C4D0B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9ED8B29-4CEC-44AA-AF35-B39BDFFBD71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3B9120C-5265-4373-B6FD-19E19840A560}"/>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3A3D2033-EA33-4B4B-8591-3F6825E4B94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BCEE62A-6338-47A8-A363-C7CB455DCA9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4112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7">
            <a:extLst>
              <a:ext uri="{FF2B5EF4-FFF2-40B4-BE49-F238E27FC236}">
                <a16:creationId xmlns:a16="http://schemas.microsoft.com/office/drawing/2014/main" xmlns=""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416713" y="2345180"/>
            <a:ext cx="9887803" cy="2819969"/>
          </a:xfrm>
          <a:prstGeom prst="rect">
            <a:avLst/>
          </a:prstGeom>
        </p:spPr>
      </p:pic>
      <p:sp>
        <p:nvSpPr>
          <p:cNvPr id="9" name="矩形 8">
            <a:extLst>
              <a:ext uri="{FF2B5EF4-FFF2-40B4-BE49-F238E27FC236}">
                <a16:creationId xmlns:a16="http://schemas.microsoft.com/office/drawing/2014/main" xmlns="" id="{DB58F3EC-A81D-4B5A-9454-B2F90E640594}"/>
              </a:ext>
            </a:extLst>
          </p:cNvPr>
          <p:cNvSpPr/>
          <p:nvPr userDrawn="1"/>
        </p:nvSpPr>
        <p:spPr>
          <a:xfrm>
            <a:off x="502142" y="425006"/>
            <a:ext cx="8139733" cy="4293505"/>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8" tIns="34289" rIns="68568" bIns="34289" rtlCol="0" anchor="ctr"/>
          <a:lstStyle/>
          <a:p>
            <a:pPr algn="ctr" defTabSz="685664"/>
            <a:endParaRPr lang="zh-CN" altLang="en-US" sz="1400">
              <a:solidFill>
                <a:prstClr val="white"/>
              </a:solidFill>
            </a:endParaRPr>
          </a:p>
        </p:txBody>
      </p:sp>
      <p:pic>
        <p:nvPicPr>
          <p:cNvPr id="10" name="图片 9">
            <a:extLst>
              <a:ext uri="{FF2B5EF4-FFF2-40B4-BE49-F238E27FC236}">
                <a16:creationId xmlns:a16="http://schemas.microsoft.com/office/drawing/2014/main" xmlns="" id="{2116C99A-D246-4017-9AB5-91D864F9516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2635" t="10561" b="66790"/>
          <a:stretch/>
        </p:blipFill>
        <p:spPr>
          <a:xfrm>
            <a:off x="7771638" y="217511"/>
            <a:ext cx="870228" cy="1702665"/>
          </a:xfrm>
          <a:prstGeom prst="rect">
            <a:avLst/>
          </a:prstGeom>
        </p:spPr>
      </p:pic>
      <p:pic>
        <p:nvPicPr>
          <p:cNvPr id="12" name="图片 11">
            <a:extLst>
              <a:ext uri="{FF2B5EF4-FFF2-40B4-BE49-F238E27FC236}">
                <a16:creationId xmlns:a16="http://schemas.microsoft.com/office/drawing/2014/main" xmlns="" id="{16B589BE-8522-451B-8989-2D774E49C6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5174" b="25072"/>
          <a:stretch/>
        </p:blipFill>
        <p:spPr>
          <a:xfrm>
            <a:off x="3550" y="3915824"/>
            <a:ext cx="3428678" cy="1530348"/>
          </a:xfrm>
          <a:prstGeom prst="rect">
            <a:avLst/>
          </a:prstGeom>
        </p:spPr>
      </p:pic>
      <p:pic>
        <p:nvPicPr>
          <p:cNvPr id="13" name="图片 12">
            <a:extLst>
              <a:ext uri="{FF2B5EF4-FFF2-40B4-BE49-F238E27FC236}">
                <a16:creationId xmlns:a16="http://schemas.microsoft.com/office/drawing/2014/main" xmlns="" id="{E407D10C-75DA-4DD5-9FE4-420AFFC4EF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2635" t="10561" b="66790"/>
          <a:stretch/>
        </p:blipFill>
        <p:spPr>
          <a:xfrm flipH="1">
            <a:off x="8" y="-145263"/>
            <a:ext cx="998621" cy="1953875"/>
          </a:xfrm>
          <a:prstGeom prst="rect">
            <a:avLst/>
          </a:prstGeom>
        </p:spPr>
      </p:pic>
    </p:spTree>
    <p:extLst>
      <p:ext uri="{BB962C8B-B14F-4D97-AF65-F5344CB8AC3E}">
        <p14:creationId xmlns:p14="http://schemas.microsoft.com/office/powerpoint/2010/main" val="3974727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92CCE8-4D22-4258-A60A-FCA8F263D4B2}"/>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2A21F63E-7377-4921-A90A-6F1D16F0C781}"/>
              </a:ext>
            </a:extLst>
          </p:cNvPr>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82678A7C-780F-4C3A-87E5-5671EAFC1FCC}"/>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4DBBC76-A2E0-4352-84C1-7C78E9F9D48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2725FFB-AFDE-49FB-BD99-140D2F8C5D71}"/>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7836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A871FBF-8387-43B8-BD24-268E77F625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E4D2497-36E1-4527-A1E7-F39F953FD01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930A5AF-3838-42E9-9BA5-C7F00974E36F}"/>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B996624-8D9D-478A-A07C-7127A02DA9E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458475D-7293-476C-99D3-F2BE46C9AC2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6194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20247E3-EC80-4972-AE43-D18C86EAFB2D}"/>
              </a:ext>
            </a:extLst>
          </p:cNvPr>
          <p:cNvSpPr>
            <a:spLocks noGrp="1"/>
          </p:cNvSpPr>
          <p:nvPr>
            <p:ph type="title"/>
          </p:nvPr>
        </p:nvSpPr>
        <p:spPr>
          <a:xfrm>
            <a:off x="623888" y="1282310"/>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48B3CAC2-F34E-417F-9484-28FF91ACD8F4}"/>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7415D26A-1268-4389-AB9E-B99B055D97C5}"/>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E2F11C-AA39-4F88-A7FA-2DED22CE647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515FBD2-71B0-4EA6-AAEC-83139609DD5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194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E2977C0-068E-4BA5-9E3F-2D81482EE01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AE80A24-F26B-45ED-BE7A-7E1B54B878C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82F21220-1B8A-4402-8F27-F345A7B42290}"/>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D2CEFCE6-6E36-40FB-A523-0A23278B922E}"/>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1E0A735D-AC25-4362-AA32-884CC49C8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2452182F-4530-4B3D-8785-797147943D88}"/>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6279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33C1B79-C369-43F0-9993-D72F0C00708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3FAC15E-D76A-4188-B81B-58730F781F9B}"/>
              </a:ext>
            </a:extLst>
          </p:cNvPr>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E8399402-71F9-46B3-8C0E-04D493E896B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50B3AC2-ECAA-4D7B-A727-B116D73B7F10}"/>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484FCF26-B811-44DE-A02F-C7615CAC963F}"/>
              </a:ext>
            </a:extLst>
          </p:cNvPr>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78402A1F-5D24-481E-BB0F-C1C3C09F27E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EBF12C6D-CF29-40A9-A988-ED460A6C97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1D371CEC-7099-4CFC-8AF4-942260D65BB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2408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F13AE88-4247-45C1-A988-79FB258FE36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6AB6ABE-27A0-4CC6-A799-A04FE4C20E82}"/>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30A7CDFC-B15A-4E1A-AA7E-79E2EE7AA16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249566A9-173C-43B8-A9E9-3BB6286A2D2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0910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5E9918-1197-4ACC-81B6-BB80D66C89D5}"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81B858-8A64-4B2C-80D7-85106CC0F04C}" type="slidenum">
              <a:rPr lang="en-US" smtClean="0"/>
              <a:t>‹#›</a:t>
            </a:fld>
            <a:endParaRPr lang="en-US"/>
          </a:p>
        </p:txBody>
      </p:sp>
    </p:spTree>
    <p:extLst>
      <p:ext uri="{BB962C8B-B14F-4D97-AF65-F5344CB8AC3E}">
        <p14:creationId xmlns:p14="http://schemas.microsoft.com/office/powerpoint/2010/main" val="40951250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288F6AF-150D-40C9-8463-E950D96779C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0F53D3C8-0E36-4A13-B7DC-5829143EB3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0DCD16A5-E857-4011-8F96-D2959493BF59}"/>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5791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C13F05C-34AB-4781-BB36-556B22B485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ED53B172-5563-4491-A8CA-95867FA0A8F4}"/>
              </a:ext>
            </a:extLst>
          </p:cNvPr>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F0F28215-0CE4-4124-814C-17940F15D9B9}"/>
              </a:ext>
            </a:extLst>
          </p:cNvPr>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A093FC93-2004-4258-8DBD-CB00166B042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3247A3C-B72F-40FA-94D8-EA680E91C21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13E46970-51BB-405D-8D8B-7C7506283EEF}"/>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4633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46A9031-5302-47D8-9E12-9F7825D2D5C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920AAD0-C20A-42CB-99F9-CCC0AB7F11E6}"/>
              </a:ext>
            </a:extLst>
          </p:cNvPr>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zh-CN" altLang="en-US"/>
          </a:p>
        </p:txBody>
      </p:sp>
      <p:sp>
        <p:nvSpPr>
          <p:cNvPr id="4" name="文本占位符 3">
            <a:extLst>
              <a:ext uri="{FF2B5EF4-FFF2-40B4-BE49-F238E27FC236}">
                <a16:creationId xmlns="" xmlns:a16="http://schemas.microsoft.com/office/drawing/2014/main" id="{0727EF6A-F10C-4791-BF67-F76F293F8A08}"/>
              </a:ext>
            </a:extLst>
          </p:cNvPr>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BB19951-52C5-4543-BA6B-59DA0A818AF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07DFA1D-5711-42AC-A000-A6204E0320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D7DA30A3-924E-4C42-834D-1ADA94C084F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067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2848353-C1DA-4150-8C41-D4E788C4D0B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69ED8B29-4CEC-44AA-AF35-B39BDFFBD71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93B9120C-5265-4373-B6FD-19E19840A560}"/>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A3D2033-EA33-4B4B-8591-3F6825E4B94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BCEE62A-6338-47A8-A363-C7CB455DCA9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3708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7">
            <a:extLst>
              <a:ext uri="{FF2B5EF4-FFF2-40B4-BE49-F238E27FC236}">
                <a16:creationId xmlns=""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416713" y="2345178"/>
            <a:ext cx="9887803" cy="2819969"/>
          </a:xfrm>
          <a:prstGeom prst="rect">
            <a:avLst/>
          </a:prstGeom>
        </p:spPr>
      </p:pic>
      <p:sp>
        <p:nvSpPr>
          <p:cNvPr id="9" name="矩形 8">
            <a:extLst>
              <a:ext uri="{FF2B5EF4-FFF2-40B4-BE49-F238E27FC236}">
                <a16:creationId xmlns="" xmlns:a16="http://schemas.microsoft.com/office/drawing/2014/main" id="{DB58F3EC-A81D-4B5A-9454-B2F90E640594}"/>
              </a:ext>
            </a:extLst>
          </p:cNvPr>
          <p:cNvSpPr/>
          <p:nvPr userDrawn="1"/>
        </p:nvSpPr>
        <p:spPr>
          <a:xfrm>
            <a:off x="502140" y="425004"/>
            <a:ext cx="8139733" cy="4293505"/>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685698"/>
            <a:endParaRPr lang="zh-CN" altLang="en-US" sz="1400">
              <a:solidFill>
                <a:prstClr val="white"/>
              </a:solidFill>
            </a:endParaRPr>
          </a:p>
        </p:txBody>
      </p:sp>
      <p:pic>
        <p:nvPicPr>
          <p:cNvPr id="10" name="图片 9">
            <a:extLst>
              <a:ext uri="{FF2B5EF4-FFF2-40B4-BE49-F238E27FC236}">
                <a16:creationId xmlns="" xmlns:a16="http://schemas.microsoft.com/office/drawing/2014/main" id="{2116C99A-D246-4017-9AB5-91D864F9516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2635" t="10561" b="66790"/>
          <a:stretch/>
        </p:blipFill>
        <p:spPr>
          <a:xfrm>
            <a:off x="7771638" y="217511"/>
            <a:ext cx="870228" cy="1702665"/>
          </a:xfrm>
          <a:prstGeom prst="rect">
            <a:avLst/>
          </a:prstGeom>
        </p:spPr>
      </p:pic>
      <p:pic>
        <p:nvPicPr>
          <p:cNvPr id="12" name="图片 11">
            <a:extLst>
              <a:ext uri="{FF2B5EF4-FFF2-40B4-BE49-F238E27FC236}">
                <a16:creationId xmlns="" xmlns:a16="http://schemas.microsoft.com/office/drawing/2014/main" id="{16B589BE-8522-451B-8989-2D774E49C6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5174" b="25072"/>
          <a:stretch/>
        </p:blipFill>
        <p:spPr>
          <a:xfrm>
            <a:off x="3550" y="3915824"/>
            <a:ext cx="3428678" cy="1530348"/>
          </a:xfrm>
          <a:prstGeom prst="rect">
            <a:avLst/>
          </a:prstGeom>
        </p:spPr>
      </p:pic>
      <p:pic>
        <p:nvPicPr>
          <p:cNvPr id="13" name="图片 12">
            <a:extLst>
              <a:ext uri="{FF2B5EF4-FFF2-40B4-BE49-F238E27FC236}">
                <a16:creationId xmlns="" xmlns:a16="http://schemas.microsoft.com/office/drawing/2014/main" id="{E407D10C-75DA-4DD5-9FE4-420AFFC4EF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2635" t="10561" b="66790"/>
          <a:stretch/>
        </p:blipFill>
        <p:spPr>
          <a:xfrm flipH="1">
            <a:off x="6" y="-145263"/>
            <a:ext cx="998621" cy="1953875"/>
          </a:xfrm>
          <a:prstGeom prst="rect">
            <a:avLst/>
          </a:prstGeom>
        </p:spPr>
      </p:pic>
    </p:spTree>
    <p:extLst>
      <p:ext uri="{BB962C8B-B14F-4D97-AF65-F5344CB8AC3E}">
        <p14:creationId xmlns:p14="http://schemas.microsoft.com/office/powerpoint/2010/main" val="3648844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47" tIns="34289" rIns="68547"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47" tIns="34289" rIns="68547" bIns="34289">
            <a:normAutofit/>
          </a:bodyPr>
          <a:lstStyle>
            <a:lvl1pPr marL="0" indent="0" algn="ctr">
              <a:buNone/>
              <a:defRPr sz="1400"/>
            </a:lvl1pPr>
            <a:lvl2pPr marL="342704" indent="0" algn="ctr">
              <a:buNone/>
              <a:defRPr sz="1500"/>
            </a:lvl2pPr>
            <a:lvl3pPr marL="685426" indent="0" algn="ctr">
              <a:buNone/>
              <a:defRPr sz="1400"/>
            </a:lvl3pPr>
            <a:lvl4pPr marL="1028139" indent="0" algn="ctr">
              <a:buNone/>
              <a:defRPr sz="1200"/>
            </a:lvl4pPr>
            <a:lvl5pPr marL="1370852" indent="0" algn="ctr">
              <a:buNone/>
              <a:defRPr sz="1200"/>
            </a:lvl5pPr>
            <a:lvl6pPr marL="1713575" indent="0" algn="ctr">
              <a:buNone/>
              <a:defRPr sz="1200"/>
            </a:lvl6pPr>
            <a:lvl7pPr marL="2056277" indent="0" algn="ctr">
              <a:buNone/>
              <a:defRPr sz="1200"/>
            </a:lvl7pPr>
            <a:lvl8pPr marL="2398980" indent="0" algn="ctr">
              <a:buNone/>
              <a:defRPr sz="1200"/>
            </a:lvl8pPr>
            <a:lvl9pPr marL="2741684"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47" tIns="34289" rIns="68547" bIns="34289"/>
          <a:lstStyle/>
          <a:p>
            <a:pPr defTabSz="685426"/>
            <a:fld id="{D997B5FA-0921-464F-AAE1-844C04324D75}" type="datetimeFigureOut">
              <a:rPr lang="zh-CN" altLang="en-US" sz="1400" smtClean="0">
                <a:solidFill>
                  <a:srgbClr val="000000"/>
                </a:solidFill>
              </a:rPr>
              <a:pPr defTabSz="685426"/>
              <a:t>2024/2/27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47" tIns="34289" rIns="68547" bIns="34289"/>
          <a:lstStyle/>
          <a:p>
            <a:pPr defTabSz="685426"/>
            <a:fld id="{565CE74E-AB26-4998-AD42-012C4C1AD076}"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1033015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47" tIns="34289" rIns="68547"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47" tIns="34289" rIns="68547"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47" tIns="34289" rIns="68547" bIns="34289"/>
          <a:lstStyle/>
          <a:p>
            <a:pPr defTabSz="685426"/>
            <a:fld id="{760FBDFE-C587-4B4C-A407-44438C67B59E}" type="datetimeFigureOut">
              <a:rPr lang="zh-CN" altLang="en-US" sz="1400" smtClean="0">
                <a:solidFill>
                  <a:srgbClr val="000000"/>
                </a:solidFill>
              </a:rPr>
              <a:pPr defTabSz="685426"/>
              <a:t>2024/2/27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47" tIns="34289" rIns="68547" bIns="34289"/>
          <a:lstStyle/>
          <a:p>
            <a:pPr defTabSz="685426"/>
            <a:fld id="{49AE70B2-8BF9-45C0-BB95-33D1B9D3A854}"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4076245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47" tIns="34289" rIns="68547" bIns="34289"/>
          <a:lstStyle/>
          <a:p>
            <a:pPr defTabSz="685426"/>
            <a:fld id="{20DD7636-5BE1-44BC-BB5F-15739D9E18E1}" type="datetimeFigureOut">
              <a:rPr lang="zh-CN" altLang="en-US" sz="1400" smtClean="0">
                <a:solidFill>
                  <a:srgbClr val="000000"/>
                </a:solidFill>
              </a:rPr>
              <a:pPr defTabSz="685426"/>
              <a:t>2024/2/27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47" tIns="34289" rIns="68547" bIns="34289"/>
          <a:lstStyle/>
          <a:p>
            <a:pPr defTabSz="685426"/>
            <a:fld id="{E87C0E1D-24C4-406F-9615-DBDA8D2D1F93}" type="slidenum">
              <a:rPr lang="zh-CN" altLang="en-US" sz="1400" smtClean="0">
                <a:solidFill>
                  <a:srgbClr val="000000"/>
                </a:solidFill>
              </a:rPr>
              <a:pPr defTabSz="685426"/>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47" tIns="34289" rIns="68547"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989440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47" tIns="34289" rIns="68547"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47" tIns="34289" rIns="6854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47" tIns="34289" rIns="6854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47" tIns="34289" rIns="68547" bIns="34289"/>
          <a:lstStyle/>
          <a:p>
            <a:pPr defTabSz="685426"/>
            <a:fld id="{760FBDFE-C587-4B4C-A407-44438C67B59E}" type="datetimeFigureOut">
              <a:rPr lang="zh-CN" altLang="en-US" sz="1400" smtClean="0">
                <a:solidFill>
                  <a:srgbClr val="000000"/>
                </a:solidFill>
              </a:rPr>
              <a:pPr defTabSz="685426"/>
              <a:t>2024/2/27</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47" tIns="34289" rIns="68547" bIns="34289"/>
          <a:lstStyle/>
          <a:p>
            <a:pPr defTabSz="685426"/>
            <a:fld id="{49AE70B2-8BF9-45C0-BB95-33D1B9D3A854}"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4223841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47" tIns="34289" rIns="68547"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47" tIns="34289" rIns="68547" bIns="34289"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9"/>
            <a:ext cx="3868340" cy="2680541"/>
          </a:xfrm>
        </p:spPr>
        <p:txBody>
          <a:bodyPr lIns="68547" tIns="34289" rIns="6854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47" tIns="34289" rIns="68547" bIns="34289"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9"/>
            <a:ext cx="3887391" cy="2680541"/>
          </a:xfrm>
        </p:spPr>
        <p:txBody>
          <a:bodyPr lIns="68547" tIns="34289" rIns="6854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47" tIns="34289" rIns="68547" bIns="34289"/>
          <a:lstStyle/>
          <a:p>
            <a:pPr defTabSz="685426"/>
            <a:fld id="{760FBDFE-C587-4B4C-A407-44438C67B59E}" type="datetimeFigureOut">
              <a:rPr lang="zh-CN" altLang="en-US" sz="1400" smtClean="0">
                <a:solidFill>
                  <a:srgbClr val="000000"/>
                </a:solidFill>
              </a:rPr>
              <a:pPr defTabSz="685426"/>
              <a:t>2024/2/27</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47" tIns="34289" rIns="68547" bIns="34289"/>
          <a:lstStyle/>
          <a:p>
            <a:pPr defTabSz="685426"/>
            <a:fld id="{49AE70B2-8BF9-45C0-BB95-33D1B9D3A854}"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3635781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5E9918-1197-4ACC-81B6-BB80D66C89D5}" type="datetimeFigureOut">
              <a:rPr lang="en-US" smtClean="0"/>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81B858-8A64-4B2C-80D7-85106CC0F04C}" type="slidenum">
              <a:rPr lang="en-US" smtClean="0"/>
              <a:t>‹#›</a:t>
            </a:fld>
            <a:endParaRPr lang="en-US"/>
          </a:p>
        </p:txBody>
      </p:sp>
    </p:spTree>
    <p:extLst>
      <p:ext uri="{BB962C8B-B14F-4D97-AF65-F5344CB8AC3E}">
        <p14:creationId xmlns:p14="http://schemas.microsoft.com/office/powerpoint/2010/main" val="1641750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47" tIns="34289" rIns="68547"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47" tIns="34289" rIns="68547" bIns="34289"/>
          <a:lstStyle/>
          <a:p>
            <a:pPr defTabSz="685426"/>
            <a:fld id="{20DD7636-5BE1-44BC-BB5F-15739D9E18E1}" type="datetimeFigureOut">
              <a:rPr lang="zh-CN" altLang="en-US" sz="1400" smtClean="0">
                <a:solidFill>
                  <a:srgbClr val="000000"/>
                </a:solidFill>
              </a:rPr>
              <a:pPr defTabSz="685426"/>
              <a:t>2024/2/27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47" tIns="34289" rIns="68547" bIns="34289"/>
          <a:lstStyle/>
          <a:p>
            <a:pPr defTabSz="685426"/>
            <a:fld id="{E87C0E1D-24C4-406F-9615-DBDA8D2D1F93}" type="slidenum">
              <a:rPr lang="zh-CN" altLang="en-US" sz="1400" smtClean="0">
                <a:solidFill>
                  <a:srgbClr val="000000"/>
                </a:solidFill>
              </a:rPr>
              <a:pPr defTabSz="685426"/>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23"/>
            <a:ext cx="4286250" cy="889453"/>
          </a:xfrm>
        </p:spPr>
        <p:txBody>
          <a:bodyPr lIns="68547" tIns="34289" rIns="68547"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184122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47" tIns="34289" rIns="68547" bIns="34289"/>
          <a:lstStyle/>
          <a:p>
            <a:pPr defTabSz="685426"/>
            <a:fld id="{760FBDFE-C587-4B4C-A407-44438C67B59E}" type="datetimeFigureOut">
              <a:rPr lang="zh-CN" altLang="en-US" sz="1400" smtClean="0">
                <a:solidFill>
                  <a:srgbClr val="000000"/>
                </a:solidFill>
              </a:rPr>
              <a:pPr defTabSz="685426"/>
              <a:t>2024/2/27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47" tIns="34289" rIns="68547" bIns="34289"/>
          <a:lstStyle/>
          <a:p>
            <a:pPr defTabSz="685426"/>
            <a:fld id="{49AE70B2-8BF9-45C0-BB95-33D1B9D3A854}"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3128023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7"/>
            <a:ext cx="3511241" cy="1071121"/>
          </a:xfrm>
        </p:spPr>
        <p:txBody>
          <a:bodyPr lIns="68547" tIns="34289" rIns="68547"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47" tIns="34289" rIns="68547" bIns="34289"/>
          <a:lstStyle>
            <a:lvl1pPr marL="0" indent="0">
              <a:buNone/>
              <a:defRPr sz="2400"/>
            </a:lvl1pPr>
            <a:lvl2pPr marL="342704" indent="0">
              <a:buNone/>
              <a:defRPr sz="2100"/>
            </a:lvl2pPr>
            <a:lvl3pPr marL="685426" indent="0">
              <a:buNone/>
              <a:defRPr sz="1800"/>
            </a:lvl3pPr>
            <a:lvl4pPr marL="1028139" indent="0">
              <a:buNone/>
              <a:defRPr sz="1500"/>
            </a:lvl4pPr>
            <a:lvl5pPr marL="1370852" indent="0">
              <a:buNone/>
              <a:defRPr sz="1500"/>
            </a:lvl5pPr>
            <a:lvl6pPr marL="1713575" indent="0">
              <a:buNone/>
              <a:defRPr sz="1500"/>
            </a:lvl6pPr>
            <a:lvl7pPr marL="2056277" indent="0">
              <a:buNone/>
              <a:defRPr sz="1500"/>
            </a:lvl7pPr>
            <a:lvl8pPr marL="2398980" indent="0">
              <a:buNone/>
              <a:defRPr sz="1500"/>
            </a:lvl8pPr>
            <a:lvl9pPr marL="2741684"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47" tIns="34289" rIns="68547" bIns="34289">
            <a:normAutofit/>
          </a:bodyPr>
          <a:lstStyle>
            <a:lvl1pPr marL="0" indent="0">
              <a:buNone/>
              <a:defRPr sz="1400"/>
            </a:lvl1pPr>
            <a:lvl2pPr marL="342704" indent="0">
              <a:buNone/>
              <a:defRPr sz="1100"/>
            </a:lvl2pPr>
            <a:lvl3pPr marL="685426" indent="0">
              <a:buNone/>
              <a:defRPr sz="900"/>
            </a:lvl3pPr>
            <a:lvl4pPr marL="1028139" indent="0">
              <a:buNone/>
              <a:defRPr sz="800"/>
            </a:lvl4pPr>
            <a:lvl5pPr marL="1370852" indent="0">
              <a:buNone/>
              <a:defRPr sz="800"/>
            </a:lvl5pPr>
            <a:lvl6pPr marL="1713575" indent="0">
              <a:buNone/>
              <a:defRPr sz="800"/>
            </a:lvl6pPr>
            <a:lvl7pPr marL="2056277" indent="0">
              <a:buNone/>
              <a:defRPr sz="800"/>
            </a:lvl7pPr>
            <a:lvl8pPr marL="2398980" indent="0">
              <a:buNone/>
              <a:defRPr sz="800"/>
            </a:lvl8pPr>
            <a:lvl9pPr marL="2741684"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47" tIns="34289" rIns="68547" bIns="34289"/>
          <a:lstStyle/>
          <a:p>
            <a:pPr defTabSz="685426"/>
            <a:fld id="{9EFD9D74-47D9-4702-A33C-335B63B48DBF}" type="datetimeFigureOut">
              <a:rPr lang="zh-CN" altLang="en-US" sz="1400" smtClean="0">
                <a:solidFill>
                  <a:srgbClr val="000000"/>
                </a:solidFill>
              </a:rPr>
              <a:pPr defTabSz="685426"/>
              <a:t>2024/2/27</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47" tIns="34289" rIns="68547" bIns="34289"/>
          <a:lstStyle/>
          <a:p>
            <a:pPr defTabSz="685426"/>
            <a:fld id="{FABC47A4-756D-490B-A52F-7D9E2C9FC05F}"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2969907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6"/>
            <a:ext cx="681676" cy="4358879"/>
          </a:xfrm>
        </p:spPr>
        <p:txBody>
          <a:bodyPr vert="eaVert" lIns="68547" tIns="34289" rIns="68547"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6"/>
            <a:ext cx="7084832" cy="4358879"/>
          </a:xfrm>
        </p:spPr>
        <p:txBody>
          <a:bodyPr vert="eaVert" lIns="68547" tIns="34289" rIns="6854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47" tIns="34289" rIns="68547" bIns="34289"/>
          <a:lstStyle/>
          <a:p>
            <a:pPr defTabSz="685426"/>
            <a:fld id="{760FBDFE-C587-4B4C-A407-44438C67B59E}" type="datetimeFigureOut">
              <a:rPr lang="zh-CN" altLang="en-US" sz="1400" smtClean="0">
                <a:solidFill>
                  <a:srgbClr val="000000"/>
                </a:solidFill>
              </a:rPr>
              <a:pPr defTabSz="685426"/>
              <a:t>2024/2/27</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47" tIns="34289" rIns="68547" bIns="34289"/>
          <a:lstStyle/>
          <a:p>
            <a:pPr defTabSz="685426"/>
            <a:fld id="{49AE70B2-8BF9-45C0-BB95-33D1B9D3A854}"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3785397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47" tIns="34289" rIns="68547" bIns="34289"/>
          <a:lstStyle/>
          <a:p>
            <a:pPr defTabSz="685426"/>
            <a:fld id="{760FBDFE-C587-4B4C-A407-44438C67B59E}" type="datetimeFigureOut">
              <a:rPr lang="zh-CN" altLang="en-US" sz="1400" smtClean="0">
                <a:solidFill>
                  <a:srgbClr val="000000"/>
                </a:solidFill>
              </a:rPr>
              <a:pPr defTabSz="685426"/>
              <a:t>2024/2/27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47" tIns="34289" rIns="68547" bIns="34289"/>
          <a:lstStyle/>
          <a:p>
            <a:pPr defTabSz="685426"/>
            <a:fld id="{49AE70B2-8BF9-45C0-BB95-33D1B9D3A854}" type="slidenum">
              <a:rPr lang="zh-CN" altLang="en-US" sz="1400" smtClean="0">
                <a:solidFill>
                  <a:srgbClr val="000000"/>
                </a:solidFill>
              </a:rPr>
              <a:pPr defTabSz="685426"/>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47" tIns="34289" rIns="6854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456131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49" tIns="34289" rIns="68549"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49" tIns="34289" rIns="68549" bIns="34289">
            <a:normAutofit/>
          </a:bodyPr>
          <a:lstStyle>
            <a:lvl1pPr marL="0" indent="0" algn="ctr">
              <a:buNone/>
              <a:defRPr sz="1400"/>
            </a:lvl1pPr>
            <a:lvl2pPr marL="342713" indent="0" algn="ctr">
              <a:buNone/>
              <a:defRPr sz="1500"/>
            </a:lvl2pPr>
            <a:lvl3pPr marL="685443" indent="0" algn="ctr">
              <a:buNone/>
              <a:defRPr sz="1400"/>
            </a:lvl3pPr>
            <a:lvl4pPr marL="1028165" indent="0" algn="ctr">
              <a:buNone/>
              <a:defRPr sz="1200"/>
            </a:lvl4pPr>
            <a:lvl5pPr marL="1370886" indent="0" algn="ctr">
              <a:buNone/>
              <a:defRPr sz="1200"/>
            </a:lvl5pPr>
            <a:lvl6pPr marL="1713617" indent="0" algn="ctr">
              <a:buNone/>
              <a:defRPr sz="1200"/>
            </a:lvl6pPr>
            <a:lvl7pPr marL="2056328" indent="0" algn="ctr">
              <a:buNone/>
              <a:defRPr sz="1200"/>
            </a:lvl7pPr>
            <a:lvl8pPr marL="2399040" indent="0" algn="ctr">
              <a:buNone/>
              <a:defRPr sz="1200"/>
            </a:lvl8pPr>
            <a:lvl9pPr marL="2741753"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49" tIns="34289" rIns="68549" bIns="34289"/>
          <a:lstStyle/>
          <a:p>
            <a:pPr defTabSz="685443"/>
            <a:fld id="{D997B5FA-0921-464F-AAE1-844C04324D75}" type="datetimeFigureOut">
              <a:rPr lang="zh-CN" altLang="en-US" sz="1400" smtClean="0">
                <a:solidFill>
                  <a:srgbClr val="000000"/>
                </a:solidFill>
              </a:rPr>
              <a:pPr defTabSz="685443"/>
              <a:t>2024/2/27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49" tIns="34289" rIns="68549" bIns="34289"/>
          <a:lstStyle/>
          <a:p>
            <a:pPr defTabSz="68544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49" tIns="34289" rIns="68549" bIns="34289"/>
          <a:lstStyle/>
          <a:p>
            <a:pPr defTabSz="685443"/>
            <a:fld id="{565CE74E-AB26-4998-AD42-012C4C1AD076}" type="slidenum">
              <a:rPr lang="zh-CN" altLang="en-US" sz="1400" smtClean="0">
                <a:solidFill>
                  <a:srgbClr val="000000"/>
                </a:solidFill>
              </a:rPr>
              <a:pPr defTabSz="685443"/>
              <a:t>‹#›</a:t>
            </a:fld>
            <a:endParaRPr lang="zh-CN" altLang="en-US" sz="1400">
              <a:solidFill>
                <a:srgbClr val="000000"/>
              </a:solidFill>
            </a:endParaRPr>
          </a:p>
        </p:txBody>
      </p:sp>
    </p:spTree>
    <p:extLst>
      <p:ext uri="{BB962C8B-B14F-4D97-AF65-F5344CB8AC3E}">
        <p14:creationId xmlns:p14="http://schemas.microsoft.com/office/powerpoint/2010/main" val="3700069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49" tIns="34289" rIns="68549"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49" tIns="34289" rIns="68549"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49" tIns="34289" rIns="68549" bIns="34289"/>
          <a:lstStyle/>
          <a:p>
            <a:pPr defTabSz="685443"/>
            <a:fld id="{760FBDFE-C587-4B4C-A407-44438C67B59E}" type="datetimeFigureOut">
              <a:rPr lang="zh-CN" altLang="en-US" sz="1400" smtClean="0">
                <a:solidFill>
                  <a:srgbClr val="000000"/>
                </a:solidFill>
              </a:rPr>
              <a:pPr defTabSz="685443"/>
              <a:t>2024/2/27</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49" tIns="34289" rIns="68549" bIns="34289"/>
          <a:lstStyle/>
          <a:p>
            <a:pPr defTabSz="68544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49" tIns="34289" rIns="68549" bIns="34289"/>
          <a:lstStyle/>
          <a:p>
            <a:pPr defTabSz="685443"/>
            <a:fld id="{49AE70B2-8BF9-45C0-BB95-33D1B9D3A854}" type="slidenum">
              <a:rPr lang="zh-CN" altLang="en-US" sz="1400" smtClean="0">
                <a:solidFill>
                  <a:srgbClr val="000000"/>
                </a:solidFill>
              </a:rPr>
              <a:pPr defTabSz="685443"/>
              <a:t>‹#›</a:t>
            </a:fld>
            <a:endParaRPr lang="zh-CN" altLang="en-US" sz="1400">
              <a:solidFill>
                <a:srgbClr val="000000"/>
              </a:solidFill>
            </a:endParaRPr>
          </a:p>
        </p:txBody>
      </p:sp>
    </p:spTree>
    <p:extLst>
      <p:ext uri="{BB962C8B-B14F-4D97-AF65-F5344CB8AC3E}">
        <p14:creationId xmlns:p14="http://schemas.microsoft.com/office/powerpoint/2010/main" val="1158535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49" tIns="34289" rIns="68549" bIns="34289"/>
          <a:lstStyle/>
          <a:p>
            <a:pPr defTabSz="685443"/>
            <a:fld id="{20DD7636-5BE1-44BC-BB5F-15739D9E18E1}" type="datetimeFigureOut">
              <a:rPr lang="zh-CN" altLang="en-US" sz="1400" smtClean="0">
                <a:solidFill>
                  <a:srgbClr val="000000"/>
                </a:solidFill>
              </a:rPr>
              <a:pPr defTabSz="685443"/>
              <a:t>2024/2/27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49" tIns="34289" rIns="68549" bIns="34289"/>
          <a:lstStyle/>
          <a:p>
            <a:pPr defTabSz="68544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49" tIns="34289" rIns="68549" bIns="34289"/>
          <a:lstStyle/>
          <a:p>
            <a:pPr defTabSz="685443"/>
            <a:fld id="{E87C0E1D-24C4-406F-9615-DBDA8D2D1F93}" type="slidenum">
              <a:rPr lang="zh-CN" altLang="en-US" sz="1400" smtClean="0">
                <a:solidFill>
                  <a:srgbClr val="000000"/>
                </a:solidFill>
              </a:rPr>
              <a:pPr defTabSz="685443"/>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49" tIns="34289" rIns="68549"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915144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49" tIns="34289" rIns="68549"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49" tIns="34289" rIns="6854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49" tIns="34289" rIns="6854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49" tIns="34289" rIns="68549" bIns="34289"/>
          <a:lstStyle/>
          <a:p>
            <a:pPr defTabSz="685443"/>
            <a:fld id="{760FBDFE-C587-4B4C-A407-44438C67B59E}" type="datetimeFigureOut">
              <a:rPr lang="zh-CN" altLang="en-US" sz="1400" smtClean="0">
                <a:solidFill>
                  <a:srgbClr val="000000"/>
                </a:solidFill>
              </a:rPr>
              <a:pPr defTabSz="685443"/>
              <a:t>2024/2/27</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49" tIns="34289" rIns="68549" bIns="34289"/>
          <a:lstStyle/>
          <a:p>
            <a:pPr defTabSz="68544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49" tIns="34289" rIns="68549" bIns="34289"/>
          <a:lstStyle/>
          <a:p>
            <a:pPr defTabSz="685443"/>
            <a:fld id="{49AE70B2-8BF9-45C0-BB95-33D1B9D3A854}" type="slidenum">
              <a:rPr lang="zh-CN" altLang="en-US" sz="1400" smtClean="0">
                <a:solidFill>
                  <a:srgbClr val="000000"/>
                </a:solidFill>
              </a:rPr>
              <a:pPr defTabSz="685443"/>
              <a:t>‹#›</a:t>
            </a:fld>
            <a:endParaRPr lang="zh-CN" altLang="en-US" sz="1400">
              <a:solidFill>
                <a:srgbClr val="000000"/>
              </a:solidFill>
            </a:endParaRPr>
          </a:p>
        </p:txBody>
      </p:sp>
    </p:spTree>
    <p:extLst>
      <p:ext uri="{BB962C8B-B14F-4D97-AF65-F5344CB8AC3E}">
        <p14:creationId xmlns:p14="http://schemas.microsoft.com/office/powerpoint/2010/main" val="1809979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49" tIns="34289" rIns="68549"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49" tIns="34289" rIns="68549" bIns="34289" anchor="b"/>
          <a:lstStyle>
            <a:lvl1pPr marL="0" indent="0">
              <a:buNone/>
              <a:defRPr sz="1800" b="1"/>
            </a:lvl1pPr>
            <a:lvl2pPr marL="342713" indent="0">
              <a:buNone/>
              <a:defRPr sz="1500" b="1"/>
            </a:lvl2pPr>
            <a:lvl3pPr marL="685443" indent="0">
              <a:buNone/>
              <a:defRPr sz="1400" b="1"/>
            </a:lvl3pPr>
            <a:lvl4pPr marL="1028165" indent="0">
              <a:buNone/>
              <a:defRPr sz="1200" b="1"/>
            </a:lvl4pPr>
            <a:lvl5pPr marL="1370886" indent="0">
              <a:buNone/>
              <a:defRPr sz="1200" b="1"/>
            </a:lvl5pPr>
            <a:lvl6pPr marL="1713617" indent="0">
              <a:buNone/>
              <a:defRPr sz="1200" b="1"/>
            </a:lvl6pPr>
            <a:lvl7pPr marL="2056328" indent="0">
              <a:buNone/>
              <a:defRPr sz="1200" b="1"/>
            </a:lvl7pPr>
            <a:lvl8pPr marL="2399040" indent="0">
              <a:buNone/>
              <a:defRPr sz="1200" b="1"/>
            </a:lvl8pPr>
            <a:lvl9pPr marL="2741753"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8"/>
            <a:ext cx="3868340" cy="2680541"/>
          </a:xfrm>
        </p:spPr>
        <p:txBody>
          <a:bodyPr lIns="68549" tIns="34289" rIns="6854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49" tIns="34289" rIns="68549" bIns="34289" anchor="b"/>
          <a:lstStyle>
            <a:lvl1pPr marL="0" indent="0">
              <a:buNone/>
              <a:defRPr sz="1800" b="1"/>
            </a:lvl1pPr>
            <a:lvl2pPr marL="342713" indent="0">
              <a:buNone/>
              <a:defRPr sz="1500" b="1"/>
            </a:lvl2pPr>
            <a:lvl3pPr marL="685443" indent="0">
              <a:buNone/>
              <a:defRPr sz="1400" b="1"/>
            </a:lvl3pPr>
            <a:lvl4pPr marL="1028165" indent="0">
              <a:buNone/>
              <a:defRPr sz="1200" b="1"/>
            </a:lvl4pPr>
            <a:lvl5pPr marL="1370886" indent="0">
              <a:buNone/>
              <a:defRPr sz="1200" b="1"/>
            </a:lvl5pPr>
            <a:lvl6pPr marL="1713617" indent="0">
              <a:buNone/>
              <a:defRPr sz="1200" b="1"/>
            </a:lvl6pPr>
            <a:lvl7pPr marL="2056328" indent="0">
              <a:buNone/>
              <a:defRPr sz="1200" b="1"/>
            </a:lvl7pPr>
            <a:lvl8pPr marL="2399040" indent="0">
              <a:buNone/>
              <a:defRPr sz="1200" b="1"/>
            </a:lvl8pPr>
            <a:lvl9pPr marL="2741753"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8"/>
            <a:ext cx="3887391" cy="2680541"/>
          </a:xfrm>
        </p:spPr>
        <p:txBody>
          <a:bodyPr lIns="68549" tIns="34289" rIns="6854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49" tIns="34289" rIns="68549" bIns="34289"/>
          <a:lstStyle/>
          <a:p>
            <a:pPr defTabSz="685443"/>
            <a:fld id="{760FBDFE-C587-4B4C-A407-44438C67B59E}" type="datetimeFigureOut">
              <a:rPr lang="zh-CN" altLang="en-US" sz="1400" smtClean="0">
                <a:solidFill>
                  <a:srgbClr val="000000"/>
                </a:solidFill>
              </a:rPr>
              <a:pPr defTabSz="685443"/>
              <a:t>2024/2/27</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49" tIns="34289" rIns="68549" bIns="34289"/>
          <a:lstStyle/>
          <a:p>
            <a:pPr defTabSz="68544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49" tIns="34289" rIns="68549" bIns="34289"/>
          <a:lstStyle/>
          <a:p>
            <a:pPr defTabSz="685443"/>
            <a:fld id="{49AE70B2-8BF9-45C0-BB95-33D1B9D3A854}" type="slidenum">
              <a:rPr lang="zh-CN" altLang="en-US" sz="1400" smtClean="0">
                <a:solidFill>
                  <a:srgbClr val="000000"/>
                </a:solidFill>
              </a:rPr>
              <a:pPr defTabSz="685443"/>
              <a:t>‹#›</a:t>
            </a:fld>
            <a:endParaRPr lang="zh-CN" altLang="en-US" sz="1400">
              <a:solidFill>
                <a:srgbClr val="000000"/>
              </a:solidFill>
            </a:endParaRPr>
          </a:p>
        </p:txBody>
      </p:sp>
    </p:spTree>
    <p:extLst>
      <p:ext uri="{BB962C8B-B14F-4D97-AF65-F5344CB8AC3E}">
        <p14:creationId xmlns:p14="http://schemas.microsoft.com/office/powerpoint/2010/main" val="3335491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5E9918-1197-4ACC-81B6-BB80D66C89D5}" type="datetimeFigureOut">
              <a:rPr lang="en-US" smtClean="0"/>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81B858-8A64-4B2C-80D7-85106CC0F04C}" type="slidenum">
              <a:rPr lang="en-US" smtClean="0"/>
              <a:t>‹#›</a:t>
            </a:fld>
            <a:endParaRPr lang="en-US"/>
          </a:p>
        </p:txBody>
      </p:sp>
    </p:spTree>
    <p:extLst>
      <p:ext uri="{BB962C8B-B14F-4D97-AF65-F5344CB8AC3E}">
        <p14:creationId xmlns:p14="http://schemas.microsoft.com/office/powerpoint/2010/main" val="340605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49" tIns="34289" rIns="68549"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49" tIns="34289" rIns="68549" bIns="34289"/>
          <a:lstStyle/>
          <a:p>
            <a:pPr defTabSz="685443"/>
            <a:fld id="{20DD7636-5BE1-44BC-BB5F-15739D9E18E1}" type="datetimeFigureOut">
              <a:rPr lang="zh-CN" altLang="en-US" sz="1400" smtClean="0">
                <a:solidFill>
                  <a:srgbClr val="000000"/>
                </a:solidFill>
              </a:rPr>
              <a:pPr defTabSz="685443"/>
              <a:t>2024/2/27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49" tIns="34289" rIns="68549" bIns="34289"/>
          <a:lstStyle/>
          <a:p>
            <a:pPr defTabSz="68544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49" tIns="34289" rIns="68549" bIns="34289"/>
          <a:lstStyle/>
          <a:p>
            <a:pPr defTabSz="685443"/>
            <a:fld id="{E87C0E1D-24C4-406F-9615-DBDA8D2D1F93}" type="slidenum">
              <a:rPr lang="zh-CN" altLang="en-US" sz="1400" smtClean="0">
                <a:solidFill>
                  <a:srgbClr val="000000"/>
                </a:solidFill>
              </a:rPr>
              <a:pPr defTabSz="68544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22"/>
            <a:ext cx="4286250" cy="889453"/>
          </a:xfrm>
        </p:spPr>
        <p:txBody>
          <a:bodyPr lIns="68549" tIns="34289" rIns="68549"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865120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49" tIns="34289" rIns="68549" bIns="34289"/>
          <a:lstStyle/>
          <a:p>
            <a:pPr defTabSz="685443"/>
            <a:fld id="{760FBDFE-C587-4B4C-A407-44438C67B59E}" type="datetimeFigureOut">
              <a:rPr lang="zh-CN" altLang="en-US" sz="1400" smtClean="0">
                <a:solidFill>
                  <a:srgbClr val="000000"/>
                </a:solidFill>
              </a:rPr>
              <a:pPr defTabSz="685443"/>
              <a:t>2024/2/27</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49" tIns="34289" rIns="68549" bIns="34289"/>
          <a:lstStyle/>
          <a:p>
            <a:pPr defTabSz="68544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49" tIns="34289" rIns="68549" bIns="34289"/>
          <a:lstStyle/>
          <a:p>
            <a:pPr defTabSz="685443"/>
            <a:fld id="{49AE70B2-8BF9-45C0-BB95-33D1B9D3A854}" type="slidenum">
              <a:rPr lang="zh-CN" altLang="en-US" sz="1400" smtClean="0">
                <a:solidFill>
                  <a:srgbClr val="000000"/>
                </a:solidFill>
              </a:rPr>
              <a:pPr defTabSz="685443"/>
              <a:t>‹#›</a:t>
            </a:fld>
            <a:endParaRPr lang="zh-CN" altLang="en-US" sz="1400">
              <a:solidFill>
                <a:srgbClr val="000000"/>
              </a:solidFill>
            </a:endParaRPr>
          </a:p>
        </p:txBody>
      </p:sp>
    </p:spTree>
    <p:extLst>
      <p:ext uri="{BB962C8B-B14F-4D97-AF65-F5344CB8AC3E}">
        <p14:creationId xmlns:p14="http://schemas.microsoft.com/office/powerpoint/2010/main" val="3249055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6"/>
            <a:ext cx="3511241" cy="1071121"/>
          </a:xfrm>
        </p:spPr>
        <p:txBody>
          <a:bodyPr lIns="68549" tIns="34289" rIns="68549"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49" tIns="34289" rIns="68549" bIns="34289"/>
          <a:lstStyle>
            <a:lvl1pPr marL="0" indent="0">
              <a:buNone/>
              <a:defRPr sz="2400"/>
            </a:lvl1pPr>
            <a:lvl2pPr marL="342713" indent="0">
              <a:buNone/>
              <a:defRPr sz="2100"/>
            </a:lvl2pPr>
            <a:lvl3pPr marL="685443" indent="0">
              <a:buNone/>
              <a:defRPr sz="1800"/>
            </a:lvl3pPr>
            <a:lvl4pPr marL="1028165" indent="0">
              <a:buNone/>
              <a:defRPr sz="1500"/>
            </a:lvl4pPr>
            <a:lvl5pPr marL="1370886" indent="0">
              <a:buNone/>
              <a:defRPr sz="1500"/>
            </a:lvl5pPr>
            <a:lvl6pPr marL="1713617" indent="0">
              <a:buNone/>
              <a:defRPr sz="1500"/>
            </a:lvl6pPr>
            <a:lvl7pPr marL="2056328" indent="0">
              <a:buNone/>
              <a:defRPr sz="1500"/>
            </a:lvl7pPr>
            <a:lvl8pPr marL="2399040" indent="0">
              <a:buNone/>
              <a:defRPr sz="1500"/>
            </a:lvl8pPr>
            <a:lvl9pPr marL="2741753"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49" tIns="34289" rIns="68549" bIns="34289">
            <a:normAutofit/>
          </a:bodyPr>
          <a:lstStyle>
            <a:lvl1pPr marL="0" indent="0">
              <a:buNone/>
              <a:defRPr sz="1400"/>
            </a:lvl1pPr>
            <a:lvl2pPr marL="342713" indent="0">
              <a:buNone/>
              <a:defRPr sz="1100"/>
            </a:lvl2pPr>
            <a:lvl3pPr marL="685443" indent="0">
              <a:buNone/>
              <a:defRPr sz="900"/>
            </a:lvl3pPr>
            <a:lvl4pPr marL="1028165" indent="0">
              <a:buNone/>
              <a:defRPr sz="800"/>
            </a:lvl4pPr>
            <a:lvl5pPr marL="1370886" indent="0">
              <a:buNone/>
              <a:defRPr sz="800"/>
            </a:lvl5pPr>
            <a:lvl6pPr marL="1713617" indent="0">
              <a:buNone/>
              <a:defRPr sz="800"/>
            </a:lvl6pPr>
            <a:lvl7pPr marL="2056328" indent="0">
              <a:buNone/>
              <a:defRPr sz="800"/>
            </a:lvl7pPr>
            <a:lvl8pPr marL="2399040" indent="0">
              <a:buNone/>
              <a:defRPr sz="800"/>
            </a:lvl8pPr>
            <a:lvl9pPr marL="2741753"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49" tIns="34289" rIns="68549" bIns="34289"/>
          <a:lstStyle/>
          <a:p>
            <a:pPr defTabSz="685443"/>
            <a:fld id="{9EFD9D74-47D9-4702-A33C-335B63B48DBF}" type="datetimeFigureOut">
              <a:rPr lang="zh-CN" altLang="en-US" sz="1400" smtClean="0">
                <a:solidFill>
                  <a:srgbClr val="000000"/>
                </a:solidFill>
              </a:rPr>
              <a:pPr defTabSz="685443"/>
              <a:t>2024/2/27</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49" tIns="34289" rIns="68549" bIns="34289"/>
          <a:lstStyle/>
          <a:p>
            <a:pPr defTabSz="68544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49" tIns="34289" rIns="68549" bIns="34289"/>
          <a:lstStyle/>
          <a:p>
            <a:pPr defTabSz="685443"/>
            <a:fld id="{FABC47A4-756D-490B-A52F-7D9E2C9FC05F}" type="slidenum">
              <a:rPr lang="zh-CN" altLang="en-US" sz="1400" smtClean="0">
                <a:solidFill>
                  <a:srgbClr val="000000"/>
                </a:solidFill>
              </a:rPr>
              <a:pPr defTabSz="685443"/>
              <a:t>‹#›</a:t>
            </a:fld>
            <a:endParaRPr lang="zh-CN" altLang="en-US" sz="1400">
              <a:solidFill>
                <a:srgbClr val="000000"/>
              </a:solidFill>
            </a:endParaRPr>
          </a:p>
        </p:txBody>
      </p:sp>
    </p:spTree>
    <p:extLst>
      <p:ext uri="{BB962C8B-B14F-4D97-AF65-F5344CB8AC3E}">
        <p14:creationId xmlns:p14="http://schemas.microsoft.com/office/powerpoint/2010/main" val="3337862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5"/>
            <a:ext cx="681676" cy="4358879"/>
          </a:xfrm>
        </p:spPr>
        <p:txBody>
          <a:bodyPr vert="eaVert" lIns="68549" tIns="34289" rIns="68549"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5"/>
            <a:ext cx="7084832" cy="4358879"/>
          </a:xfrm>
        </p:spPr>
        <p:txBody>
          <a:bodyPr vert="eaVert" lIns="68549" tIns="34289" rIns="6854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49" tIns="34289" rIns="68549" bIns="34289"/>
          <a:lstStyle/>
          <a:p>
            <a:pPr defTabSz="685443"/>
            <a:fld id="{760FBDFE-C587-4B4C-A407-44438C67B59E}" type="datetimeFigureOut">
              <a:rPr lang="zh-CN" altLang="en-US" sz="1400" smtClean="0">
                <a:solidFill>
                  <a:srgbClr val="000000"/>
                </a:solidFill>
              </a:rPr>
              <a:pPr defTabSz="685443"/>
              <a:t>2024/2/27</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49" tIns="34289" rIns="68549" bIns="34289"/>
          <a:lstStyle/>
          <a:p>
            <a:pPr defTabSz="68544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49" tIns="34289" rIns="68549" bIns="34289"/>
          <a:lstStyle/>
          <a:p>
            <a:pPr defTabSz="685443"/>
            <a:fld id="{49AE70B2-8BF9-45C0-BB95-33D1B9D3A854}" type="slidenum">
              <a:rPr lang="zh-CN" altLang="en-US" sz="1400" smtClean="0">
                <a:solidFill>
                  <a:srgbClr val="000000"/>
                </a:solidFill>
              </a:rPr>
              <a:pPr defTabSz="685443"/>
              <a:t>‹#›</a:t>
            </a:fld>
            <a:endParaRPr lang="zh-CN" altLang="en-US" sz="1400">
              <a:solidFill>
                <a:srgbClr val="000000"/>
              </a:solidFill>
            </a:endParaRPr>
          </a:p>
        </p:txBody>
      </p:sp>
    </p:spTree>
    <p:extLst>
      <p:ext uri="{BB962C8B-B14F-4D97-AF65-F5344CB8AC3E}">
        <p14:creationId xmlns:p14="http://schemas.microsoft.com/office/powerpoint/2010/main" val="1636845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49" tIns="34289" rIns="68549" bIns="34289"/>
          <a:lstStyle/>
          <a:p>
            <a:pPr defTabSz="685443"/>
            <a:fld id="{760FBDFE-C587-4B4C-A407-44438C67B59E}" type="datetimeFigureOut">
              <a:rPr lang="zh-CN" altLang="en-US" sz="1400" smtClean="0">
                <a:solidFill>
                  <a:srgbClr val="000000"/>
                </a:solidFill>
              </a:rPr>
              <a:pPr defTabSz="685443"/>
              <a:t>2024/2/27</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49" tIns="34289" rIns="68549" bIns="34289"/>
          <a:lstStyle/>
          <a:p>
            <a:pPr defTabSz="68544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49" tIns="34289" rIns="68549" bIns="34289"/>
          <a:lstStyle/>
          <a:p>
            <a:pPr defTabSz="685443"/>
            <a:fld id="{49AE70B2-8BF9-45C0-BB95-33D1B9D3A854}" type="slidenum">
              <a:rPr lang="zh-CN" altLang="en-US" sz="1400" smtClean="0">
                <a:solidFill>
                  <a:srgbClr val="000000"/>
                </a:solidFill>
              </a:rPr>
              <a:pPr defTabSz="685443"/>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49" tIns="34289" rIns="6854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241672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B3BCA5D-68A5-49F5-B505-D0BBD3EFC0A5}"/>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9F8E6894-0A24-432E-9E25-2C21B75E9F03}"/>
              </a:ext>
            </a:extLst>
          </p:cNvPr>
          <p:cNvSpPr>
            <a:spLocks noGrp="1"/>
          </p:cNvSpPr>
          <p:nvPr>
            <p:ph type="subTitle" idx="1"/>
          </p:nvPr>
        </p:nvSpPr>
        <p:spPr>
          <a:xfrm>
            <a:off x="1143000" y="2701528"/>
            <a:ext cx="6858000" cy="1241822"/>
          </a:xfrm>
        </p:spPr>
        <p:txBody>
          <a:bodyPr/>
          <a:lstStyle>
            <a:lvl1pPr marL="0" indent="0" algn="ctr">
              <a:buNone/>
              <a:defRPr sz="18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DFAAF48F-44A4-404A-BCAF-A25DE2C90D2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6BC6753-C08D-4222-B352-576183FA673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22E3B243-CE6E-4EF2-A205-BD057D563C60}"/>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5911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23D49F9-08C8-4EA1-A006-459E4E4AF1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BBA7364-5A84-4BDB-A1BB-636AD9F352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917C2FA-AB34-4449-84E7-71DD38F6D3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9553F40C-84A8-47FB-8BEA-86FB68B8FF6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A6F5533-3F71-4E58-BB6D-33305B92EB5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8915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058060-532B-4EFC-AF5C-2E3BAD8B9D18}"/>
              </a:ext>
            </a:extLst>
          </p:cNvPr>
          <p:cNvSpPr>
            <a:spLocks noGrp="1"/>
          </p:cNvSpPr>
          <p:nvPr>
            <p:ph type="title"/>
          </p:nvPr>
        </p:nvSpPr>
        <p:spPr>
          <a:xfrm>
            <a:off x="623888" y="1282320"/>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26A9AEA8-E04D-4B2E-9245-49895F7540D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58" indent="0">
              <a:buNone/>
              <a:defRPr sz="1500">
                <a:solidFill>
                  <a:schemeClr val="tx1">
                    <a:tint val="75000"/>
                  </a:schemeClr>
                </a:solidFill>
              </a:defRPr>
            </a:lvl2pPr>
            <a:lvl3pPr marL="685528" indent="0">
              <a:buNone/>
              <a:defRPr sz="1400">
                <a:solidFill>
                  <a:schemeClr val="tx1">
                    <a:tint val="75000"/>
                  </a:schemeClr>
                </a:solidFill>
              </a:defRPr>
            </a:lvl3pPr>
            <a:lvl4pPr marL="1028292" indent="0">
              <a:buNone/>
              <a:defRPr sz="1200">
                <a:solidFill>
                  <a:schemeClr val="tx1">
                    <a:tint val="75000"/>
                  </a:schemeClr>
                </a:solidFill>
              </a:defRPr>
            </a:lvl4pPr>
            <a:lvl5pPr marL="1371056" indent="0">
              <a:buNone/>
              <a:defRPr sz="1200">
                <a:solidFill>
                  <a:schemeClr val="tx1">
                    <a:tint val="75000"/>
                  </a:schemeClr>
                </a:solidFill>
              </a:defRPr>
            </a:lvl5pPr>
            <a:lvl6pPr marL="1713827" indent="0">
              <a:buNone/>
              <a:defRPr sz="1200">
                <a:solidFill>
                  <a:schemeClr val="tx1">
                    <a:tint val="75000"/>
                  </a:schemeClr>
                </a:solidFill>
              </a:defRPr>
            </a:lvl6pPr>
            <a:lvl7pPr marL="2056583" indent="0">
              <a:buNone/>
              <a:defRPr sz="1200">
                <a:solidFill>
                  <a:schemeClr val="tx1">
                    <a:tint val="75000"/>
                  </a:schemeClr>
                </a:solidFill>
              </a:defRPr>
            </a:lvl7pPr>
            <a:lvl8pPr marL="2399340" indent="0">
              <a:buNone/>
              <a:defRPr sz="1200">
                <a:solidFill>
                  <a:schemeClr val="tx1">
                    <a:tint val="75000"/>
                  </a:schemeClr>
                </a:solidFill>
              </a:defRPr>
            </a:lvl8pPr>
            <a:lvl9pPr marL="2742098"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4F2EAE94-8ECD-4160-9A45-2DACB979557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F2D2CBB-68EA-47E3-A1C9-AF399AFC42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4F2C090-437B-4240-A9E1-98D658732BB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1226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443976-D50E-45C3-B360-B138BE1B0C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581D5A1-869F-40F0-96AB-B46887B7D27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CA30447A-6F6B-49C9-8464-42CA2470105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C427DD93-AA44-4236-991D-E5F9EEBB599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0FCC19DE-A3B6-4889-9D7E-57936D86ED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46CBAB34-E34D-4F5C-A95F-729453D4D74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8243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5C79237-83C5-4037-9045-AB7B899FEA3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4F7789E-52DF-4168-8815-DDA3939C7B4D}"/>
              </a:ext>
            </a:extLst>
          </p:cNvPr>
          <p:cNvSpPr>
            <a:spLocks noGrp="1"/>
          </p:cNvSpPr>
          <p:nvPr>
            <p:ph type="body" idx="1"/>
          </p:nvPr>
        </p:nvSpPr>
        <p:spPr>
          <a:xfrm>
            <a:off x="629842" y="1260872"/>
            <a:ext cx="3868340" cy="617934"/>
          </a:xfrm>
        </p:spPr>
        <p:txBody>
          <a:bodyPr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355BD405-CF20-43A1-B30F-BDB9EF5C10A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80CF70D8-A09D-405F-9B9C-167BED63D29E}"/>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C19595AC-5ABD-449E-A163-21DB1188C2B0}"/>
              </a:ext>
            </a:extLst>
          </p:cNvPr>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39D24184-0454-4B7B-B149-A43AFDED79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1D33775C-FE98-496F-9ACE-FF7918D488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BDC68163-2B6B-4C9C-AA0E-971B68096E7D}"/>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066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5E9918-1197-4ACC-81B6-BB80D66C89D5}" type="datetimeFigureOut">
              <a:rPr lang="en-US" smtClean="0"/>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81B858-8A64-4B2C-80D7-85106CC0F04C}" type="slidenum">
              <a:rPr lang="en-US" smtClean="0"/>
              <a:t>‹#›</a:t>
            </a:fld>
            <a:endParaRPr lang="en-US"/>
          </a:p>
        </p:txBody>
      </p:sp>
    </p:spTree>
    <p:extLst>
      <p:ext uri="{BB962C8B-B14F-4D97-AF65-F5344CB8AC3E}">
        <p14:creationId xmlns:p14="http://schemas.microsoft.com/office/powerpoint/2010/main" val="3289904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8329FB1-5539-4D1C-B814-DD184B52E8C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4B6B438-940F-46F8-B04B-862E173FC20C}"/>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4459AB12-12EB-4C05-861D-61F00228E6A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3EDB077B-4193-4628-8D85-AFE3FEDC0FF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264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1BE21754-63D5-4841-B81A-863F76DE03D2}"/>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42BDFED3-73BC-451F-9B1E-0ACCAD39B8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A84555B2-D1F4-4F23-A6CC-B5217319943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36501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D5065DB-AEF3-4446-9F2F-A12FECF1BAF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D6BC9C8-36F4-4BE0-A680-2E8E74639633}"/>
              </a:ext>
            </a:extLst>
          </p:cNvPr>
          <p:cNvSpPr>
            <a:spLocks noGrp="1"/>
          </p:cNvSpPr>
          <p:nvPr>
            <p:ph idx="1"/>
          </p:nvPr>
        </p:nvSpPr>
        <p:spPr>
          <a:xfrm>
            <a:off x="3887391" y="74058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3908E091-8428-408A-8E72-BB82A4B725B3}"/>
              </a:ext>
            </a:extLst>
          </p:cNvPr>
          <p:cNvSpPr>
            <a:spLocks noGrp="1"/>
          </p:cNvSpPr>
          <p:nvPr>
            <p:ph type="body" sz="half" idx="2"/>
          </p:nvPr>
        </p:nvSpPr>
        <p:spPr>
          <a:xfrm>
            <a:off x="629841" y="1543052"/>
            <a:ext cx="2949178" cy="2858691"/>
          </a:xfrm>
        </p:spPr>
        <p:txBody>
          <a:bodyPr/>
          <a:lstStyle>
            <a:lvl1pPr marL="0" indent="0">
              <a:buNone/>
              <a:defRPr sz="12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29DF365-ABE7-4513-9BDC-7331B8E4481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FF52900-236D-429D-9F0A-581AF419EE1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CD91584B-85DA-48D6-93DC-B651917CF72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3057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9915DB-EF79-40F4-B247-2929E0082309}"/>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025D4E4-3610-42D0-9575-1251DC181E98}"/>
              </a:ext>
            </a:extLst>
          </p:cNvPr>
          <p:cNvSpPr>
            <a:spLocks noGrp="1"/>
          </p:cNvSpPr>
          <p:nvPr>
            <p:ph type="pic" idx="1"/>
          </p:nvPr>
        </p:nvSpPr>
        <p:spPr>
          <a:xfrm>
            <a:off x="3887391" y="740585"/>
            <a:ext cx="4629150" cy="3655219"/>
          </a:xfrm>
        </p:spPr>
        <p:txBody>
          <a:bodyPr/>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a:p>
        </p:txBody>
      </p:sp>
      <p:sp>
        <p:nvSpPr>
          <p:cNvPr id="4" name="文本占位符 3">
            <a:extLst>
              <a:ext uri="{FF2B5EF4-FFF2-40B4-BE49-F238E27FC236}">
                <a16:creationId xmlns="" xmlns:a16="http://schemas.microsoft.com/office/drawing/2014/main" id="{969E53E0-E816-4CCC-ABF7-D3FB69785B12}"/>
              </a:ext>
            </a:extLst>
          </p:cNvPr>
          <p:cNvSpPr>
            <a:spLocks noGrp="1"/>
          </p:cNvSpPr>
          <p:nvPr>
            <p:ph type="body" sz="half" idx="2"/>
          </p:nvPr>
        </p:nvSpPr>
        <p:spPr>
          <a:xfrm>
            <a:off x="629841" y="1543052"/>
            <a:ext cx="2949178" cy="2858691"/>
          </a:xfrm>
        </p:spPr>
        <p:txBody>
          <a:bodyPr/>
          <a:lstStyle>
            <a:lvl1pPr marL="0" indent="0">
              <a:buNone/>
              <a:defRPr sz="12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366BDB3-F3DB-4A46-A901-DD077A06A05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817A6A2-F64C-478C-8340-F3AD1C054E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3AC880C7-87A9-4093-8541-9F37707F9742}"/>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0079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323ECB4-E8A4-4F27-8E60-84F38D7979B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80B81EEC-2328-42EE-8635-AFBFE977ED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890CE9E-51B7-4F16-92BB-85988CC4F47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269DAFC-647C-4B13-9C7C-5C0DE8E9BE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3BD80B88-D43D-456B-989C-EA1DF35B1EA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0469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24AE2E-5DF8-4EBF-9C38-0CB5A94399F2}"/>
              </a:ext>
            </a:extLst>
          </p:cNvPr>
          <p:cNvSpPr>
            <a:spLocks noGrp="1"/>
          </p:cNvSpPr>
          <p:nvPr>
            <p:ph type="title" orient="vert"/>
          </p:nvPr>
        </p:nvSpPr>
        <p:spPr>
          <a:xfrm>
            <a:off x="6543676" y="273860"/>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D96AC199-B79E-485A-9318-D623B8D785D3}"/>
              </a:ext>
            </a:extLst>
          </p:cNvPr>
          <p:cNvSpPr>
            <a:spLocks noGrp="1"/>
          </p:cNvSpPr>
          <p:nvPr>
            <p:ph type="body" orient="vert" idx="1"/>
          </p:nvPr>
        </p:nvSpPr>
        <p:spPr>
          <a:xfrm>
            <a:off x="628652" y="273860"/>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D68A3B-6500-4DC9-93E0-13543AC075B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922DDCF-5E24-4F6A-8F42-05197C78027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E12F2ED-5DB5-4BCC-9429-51CA82BFDF2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6690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1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79" indent="0" algn="ctr">
              <a:buNone/>
              <a:defRPr>
                <a:solidFill>
                  <a:schemeClr val="tx1">
                    <a:tint val="75000"/>
                  </a:schemeClr>
                </a:solidFill>
              </a:defRPr>
            </a:lvl5pPr>
            <a:lvl6pPr marL="2285088" indent="0" algn="ctr">
              <a:buNone/>
              <a:defRPr>
                <a:solidFill>
                  <a:schemeClr val="tx1">
                    <a:tint val="75000"/>
                  </a:schemeClr>
                </a:solidFill>
              </a:defRPr>
            </a:lvl6pPr>
            <a:lvl7pPr marL="2742098" indent="0" algn="ctr">
              <a:buNone/>
              <a:defRPr>
                <a:solidFill>
                  <a:schemeClr val="tx1">
                    <a:tint val="75000"/>
                  </a:schemeClr>
                </a:solidFill>
              </a:defRPr>
            </a:lvl7pPr>
            <a:lvl8pPr marL="3199120" indent="0" algn="ctr">
              <a:buNone/>
              <a:defRPr>
                <a:solidFill>
                  <a:schemeClr val="tx1">
                    <a:tint val="75000"/>
                  </a:schemeClr>
                </a:solidFill>
              </a:defRPr>
            </a:lvl8pPr>
            <a:lvl9pPr marL="365613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834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96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1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79" indent="0">
              <a:buNone/>
              <a:defRPr sz="1400">
                <a:solidFill>
                  <a:schemeClr val="tx1">
                    <a:tint val="75000"/>
                  </a:schemeClr>
                </a:solidFill>
              </a:defRPr>
            </a:lvl5pPr>
            <a:lvl6pPr marL="2285088" indent="0">
              <a:buNone/>
              <a:defRPr sz="1400">
                <a:solidFill>
                  <a:schemeClr val="tx1">
                    <a:tint val="75000"/>
                  </a:schemeClr>
                </a:solidFill>
              </a:defRPr>
            </a:lvl6pPr>
            <a:lvl7pPr marL="2742098" indent="0">
              <a:buNone/>
              <a:defRPr sz="1400">
                <a:solidFill>
                  <a:schemeClr val="tx1">
                    <a:tint val="75000"/>
                  </a:schemeClr>
                </a:solidFill>
              </a:defRPr>
            </a:lvl7pPr>
            <a:lvl8pPr marL="3199120" indent="0">
              <a:buNone/>
              <a:defRPr sz="1400">
                <a:solidFill>
                  <a:schemeClr val="tx1">
                    <a:tint val="75000"/>
                  </a:schemeClr>
                </a:solidFill>
              </a:defRPr>
            </a:lvl8pPr>
            <a:lvl9pPr marL="365613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842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2/27/2024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3443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5E9918-1197-4ACC-81B6-BB80D66C89D5}"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81B858-8A64-4B2C-80D7-85106CC0F04C}" type="slidenum">
              <a:rPr lang="en-US" smtClean="0"/>
              <a:t>‹#›</a:t>
            </a:fld>
            <a:endParaRPr lang="en-US"/>
          </a:p>
        </p:txBody>
      </p:sp>
    </p:spTree>
    <p:extLst>
      <p:ext uri="{BB962C8B-B14F-4D97-AF65-F5344CB8AC3E}">
        <p14:creationId xmlns:p14="http://schemas.microsoft.com/office/powerpoint/2010/main" val="785279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10" indent="0">
              <a:buNone/>
              <a:defRPr sz="2000" b="1"/>
            </a:lvl2pPr>
            <a:lvl3pPr marL="914040" indent="0">
              <a:buNone/>
              <a:defRPr sz="1800" b="1"/>
            </a:lvl3pPr>
            <a:lvl4pPr marL="1371056" indent="0">
              <a:buNone/>
              <a:defRPr sz="1600" b="1"/>
            </a:lvl4pPr>
            <a:lvl5pPr marL="1828079" indent="0">
              <a:buNone/>
              <a:defRPr sz="1600" b="1"/>
            </a:lvl5pPr>
            <a:lvl6pPr marL="2285088" indent="0">
              <a:buNone/>
              <a:defRPr sz="1600" b="1"/>
            </a:lvl6pPr>
            <a:lvl7pPr marL="2742098" indent="0">
              <a:buNone/>
              <a:defRPr sz="1600" b="1"/>
            </a:lvl7pPr>
            <a:lvl8pPr marL="3199120" indent="0">
              <a:buNone/>
              <a:defRPr sz="1600" b="1"/>
            </a:lvl8pPr>
            <a:lvl9pPr marL="365613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2" y="1151335"/>
            <a:ext cx="4041775" cy="479822"/>
          </a:xfrm>
        </p:spPr>
        <p:txBody>
          <a:bodyPr anchor="b"/>
          <a:lstStyle>
            <a:lvl1pPr marL="0" indent="0">
              <a:buNone/>
              <a:defRPr sz="2400" b="1"/>
            </a:lvl1pPr>
            <a:lvl2pPr marL="457010" indent="0">
              <a:buNone/>
              <a:defRPr sz="2000" b="1"/>
            </a:lvl2pPr>
            <a:lvl3pPr marL="914040" indent="0">
              <a:buNone/>
              <a:defRPr sz="1800" b="1"/>
            </a:lvl3pPr>
            <a:lvl4pPr marL="1371056" indent="0">
              <a:buNone/>
              <a:defRPr sz="1600" b="1"/>
            </a:lvl4pPr>
            <a:lvl5pPr marL="1828079" indent="0">
              <a:buNone/>
              <a:defRPr sz="1600" b="1"/>
            </a:lvl5pPr>
            <a:lvl6pPr marL="2285088" indent="0">
              <a:buNone/>
              <a:defRPr sz="1600" b="1"/>
            </a:lvl6pPr>
            <a:lvl7pPr marL="2742098" indent="0">
              <a:buNone/>
              <a:defRPr sz="1600" b="1"/>
            </a:lvl7pPr>
            <a:lvl8pPr marL="3199120" indent="0">
              <a:buNone/>
              <a:defRPr sz="1600" b="1"/>
            </a:lvl8pPr>
            <a:lvl9pPr marL="365613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224341-A4AF-4319-96E0-B65892CD730F}" type="datetimeFigureOut">
              <a:rPr lang="en-US" smtClean="0">
                <a:solidFill>
                  <a:prstClr val="black">
                    <a:tint val="75000"/>
                  </a:prstClr>
                </a:solidFill>
              </a:rPr>
              <a:pPr/>
              <a:t>2/27/2024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629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224341-A4AF-4319-96E0-B65892CD730F}" type="datetimeFigureOut">
              <a:rPr lang="en-US" smtClean="0">
                <a:solidFill>
                  <a:prstClr val="black">
                    <a:tint val="75000"/>
                  </a:prstClr>
                </a:solidFill>
              </a:rPr>
              <a:pPr/>
              <a:t>2/27/2024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261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24341-A4AF-4319-96E0-B65892CD730F}" type="datetimeFigureOut">
              <a:rPr lang="en-US" smtClean="0">
                <a:solidFill>
                  <a:prstClr val="black">
                    <a:tint val="75000"/>
                  </a:prstClr>
                </a:solidFill>
              </a:rPr>
              <a:pPr/>
              <a:t>2/27/2024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605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10" indent="0">
              <a:buNone/>
              <a:defRPr sz="1200"/>
            </a:lvl2pPr>
            <a:lvl3pPr marL="914040" indent="0">
              <a:buNone/>
              <a:defRPr sz="1000"/>
            </a:lvl3pPr>
            <a:lvl4pPr marL="1371056" indent="0">
              <a:buNone/>
              <a:defRPr sz="900"/>
            </a:lvl4pPr>
            <a:lvl5pPr marL="1828079" indent="0">
              <a:buNone/>
              <a:defRPr sz="900"/>
            </a:lvl5pPr>
            <a:lvl6pPr marL="2285088" indent="0">
              <a:buNone/>
              <a:defRPr sz="900"/>
            </a:lvl6pPr>
            <a:lvl7pPr marL="2742098" indent="0">
              <a:buNone/>
              <a:defRPr sz="900"/>
            </a:lvl7pPr>
            <a:lvl8pPr marL="3199120" indent="0">
              <a:buNone/>
              <a:defRPr sz="900"/>
            </a:lvl8pPr>
            <a:lvl9pPr marL="365613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2/27/2024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512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10" indent="0">
              <a:buNone/>
              <a:defRPr sz="2800"/>
            </a:lvl2pPr>
            <a:lvl3pPr marL="914040" indent="0">
              <a:buNone/>
              <a:defRPr sz="2400"/>
            </a:lvl3pPr>
            <a:lvl4pPr marL="1371056" indent="0">
              <a:buNone/>
              <a:defRPr sz="2000"/>
            </a:lvl4pPr>
            <a:lvl5pPr marL="1828079" indent="0">
              <a:buNone/>
              <a:defRPr sz="2000"/>
            </a:lvl5pPr>
            <a:lvl6pPr marL="2285088" indent="0">
              <a:buNone/>
              <a:defRPr sz="2000"/>
            </a:lvl6pPr>
            <a:lvl7pPr marL="2742098" indent="0">
              <a:buNone/>
              <a:defRPr sz="2000"/>
            </a:lvl7pPr>
            <a:lvl8pPr marL="3199120" indent="0">
              <a:buNone/>
              <a:defRPr sz="2000"/>
            </a:lvl8pPr>
            <a:lvl9pPr marL="3656137" indent="0">
              <a:buNone/>
              <a:defRPr sz="2000"/>
            </a:lvl9pPr>
          </a:lstStyle>
          <a:p>
            <a:endParaRPr lang="en-US"/>
          </a:p>
        </p:txBody>
      </p:sp>
      <p:sp>
        <p:nvSpPr>
          <p:cNvPr id="4" name="Text Placeholder 3"/>
          <p:cNvSpPr>
            <a:spLocks noGrp="1"/>
          </p:cNvSpPr>
          <p:nvPr>
            <p:ph type="body" sz="half" idx="2"/>
          </p:nvPr>
        </p:nvSpPr>
        <p:spPr>
          <a:xfrm>
            <a:off x="1792288" y="4025519"/>
            <a:ext cx="5486400" cy="603647"/>
          </a:xfrm>
        </p:spPr>
        <p:txBody>
          <a:bodyPr/>
          <a:lstStyle>
            <a:lvl1pPr marL="0" indent="0">
              <a:buNone/>
              <a:defRPr sz="1400"/>
            </a:lvl1pPr>
            <a:lvl2pPr marL="457010" indent="0">
              <a:buNone/>
              <a:defRPr sz="1200"/>
            </a:lvl2pPr>
            <a:lvl3pPr marL="914040" indent="0">
              <a:buNone/>
              <a:defRPr sz="1000"/>
            </a:lvl3pPr>
            <a:lvl4pPr marL="1371056" indent="0">
              <a:buNone/>
              <a:defRPr sz="900"/>
            </a:lvl4pPr>
            <a:lvl5pPr marL="1828079" indent="0">
              <a:buNone/>
              <a:defRPr sz="900"/>
            </a:lvl5pPr>
            <a:lvl6pPr marL="2285088" indent="0">
              <a:buNone/>
              <a:defRPr sz="900"/>
            </a:lvl6pPr>
            <a:lvl7pPr marL="2742098" indent="0">
              <a:buNone/>
              <a:defRPr sz="900"/>
            </a:lvl7pPr>
            <a:lvl8pPr marL="3199120" indent="0">
              <a:buNone/>
              <a:defRPr sz="900"/>
            </a:lvl8pPr>
            <a:lvl9pPr marL="365613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2/27/2024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952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9719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2/27/2024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52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92CCE8-4D22-4258-A60A-FCA8F263D4B2}"/>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xmlns="" id="{2A21F63E-7377-4921-A90A-6F1D16F0C78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82678A7C-780F-4C3A-87E5-5671EAFC1FCC}"/>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44DBBC76-A2E0-4352-84C1-7C78E9F9D48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C2725FFB-AFDE-49FB-BD99-140D2F8C5D71}"/>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383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A871FBF-8387-43B8-BD24-268E77F625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E4D2497-36E1-4527-A1E7-F39F953FD01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30A5AF-3838-42E9-9BA5-C7F00974E36F}"/>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AB996624-8D9D-478A-A07C-7127A02DA9E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458475D-7293-476C-99D3-F2BE46C9AC2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9793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0247E3-EC80-4972-AE43-D18C86EAFB2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8B3CAC2-F34E-417F-9484-28FF91ACD8F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415D26A-1268-4389-AB9E-B99B055D97C5}"/>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CE2F11C-AA39-4F88-A7FA-2DED22CE647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515FBD2-71B0-4EA6-AAEC-83139609DD5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4407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en-US"/>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5E9918-1197-4ACC-81B6-BB80D66C89D5}" type="datetimeFigureOut">
              <a:rPr lang="en-US" smtClean="0"/>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81B858-8A64-4B2C-80D7-85106CC0F04C}" type="slidenum">
              <a:rPr lang="en-US" smtClean="0"/>
              <a:t>‹#›</a:t>
            </a:fld>
            <a:endParaRPr lang="en-US"/>
          </a:p>
        </p:txBody>
      </p:sp>
    </p:spTree>
    <p:extLst>
      <p:ext uri="{BB962C8B-B14F-4D97-AF65-F5344CB8AC3E}">
        <p14:creationId xmlns:p14="http://schemas.microsoft.com/office/powerpoint/2010/main" val="1043511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2977C0-068E-4BA5-9E3F-2D81482EE01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AE80A24-F26B-45ED-BE7A-7E1B54B878C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2F21220-1B8A-4402-8F27-F345A7B42290}"/>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CEFCE6-6E36-40FB-A523-0A23278B922E}"/>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1E0A735D-AC25-4362-AA32-884CC49C8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2452182F-4530-4B3D-8785-797147943D88}"/>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20771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33C1B79-C369-43F0-9993-D72F0C00708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3FAC15E-D76A-4188-B81B-58730F781F9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8399402-71F9-46B3-8C0E-04D493E896B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0B3AC2-ECAA-4D7B-A727-B116D73B7F1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84FCF26-B811-44DE-A02F-C7615CAC963F}"/>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8402A1F-5D24-481E-BB0F-C1C3C09F27E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EBF12C6D-CF29-40A9-A988-ED460A6C97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1D371CEC-7099-4CFC-8AF4-942260D65BB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287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13AE88-4247-45C1-A988-79FB258FE36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6AB6ABE-27A0-4CC6-A799-A04FE4C20E82}"/>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30A7CDFC-B15A-4E1A-AA7E-79E2EE7AA16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249566A9-173C-43B8-A9E9-3BB6286A2D2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1462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288F6AF-150D-40C9-8463-E950D96779C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0F53D3C8-0E36-4A13-B7DC-5829143EB3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0DCD16A5-E857-4011-8F96-D2959493BF59}"/>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744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13F05C-34AB-4781-BB36-556B22B485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D53B172-5563-4491-A8CA-95867FA0A8F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0F28215-0CE4-4124-814C-17940F15D9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093FC93-2004-4258-8DBD-CB00166B042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3247A3C-B72F-40FA-94D8-EA680E91C21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13E46970-51BB-405D-8D8B-7C7506283EEF}"/>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2406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6A9031-5302-47D8-9E12-9F7825D2D5C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920AAD0-C20A-42CB-99F9-CCC0AB7F11E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xmlns="" id="{0727EF6A-F10C-4791-BF67-F76F293F8A0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1BB19951-52C5-4543-BA6B-59DA0A818AF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307DFA1D-5711-42AC-A000-A6204E0320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D7DA30A3-924E-4C42-834D-1ADA94C084F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7070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2848353-C1DA-4150-8C41-D4E788C4D0B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9ED8B29-4CEC-44AA-AF35-B39BDFFBD71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3B9120C-5265-4373-B6FD-19E19840A560}"/>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3A3D2033-EA33-4B4B-8591-3F6825E4B94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BCEE62A-6338-47A8-A363-C7CB455DCA9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34219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7">
            <a:extLst>
              <a:ext uri="{FF2B5EF4-FFF2-40B4-BE49-F238E27FC236}">
                <a16:creationId xmlns:a16="http://schemas.microsoft.com/office/drawing/2014/main" xmlns=""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416713" y="2345172"/>
            <a:ext cx="9887803" cy="2819969"/>
          </a:xfrm>
          <a:prstGeom prst="rect">
            <a:avLst/>
          </a:prstGeom>
        </p:spPr>
      </p:pic>
      <p:sp>
        <p:nvSpPr>
          <p:cNvPr id="9" name="矩形 8">
            <a:extLst>
              <a:ext uri="{FF2B5EF4-FFF2-40B4-BE49-F238E27FC236}">
                <a16:creationId xmlns:a16="http://schemas.microsoft.com/office/drawing/2014/main" xmlns="" id="{DB58F3EC-A81D-4B5A-9454-B2F90E640594}"/>
              </a:ext>
            </a:extLst>
          </p:cNvPr>
          <p:cNvSpPr/>
          <p:nvPr userDrawn="1"/>
        </p:nvSpPr>
        <p:spPr>
          <a:xfrm>
            <a:off x="502134" y="424998"/>
            <a:ext cx="8139733" cy="4293505"/>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pic>
        <p:nvPicPr>
          <p:cNvPr id="10" name="图片 9">
            <a:extLst>
              <a:ext uri="{FF2B5EF4-FFF2-40B4-BE49-F238E27FC236}">
                <a16:creationId xmlns:a16="http://schemas.microsoft.com/office/drawing/2014/main" xmlns="" id="{2116C99A-D246-4017-9AB5-91D864F9516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2635" t="10561" b="66790"/>
          <a:stretch/>
        </p:blipFill>
        <p:spPr>
          <a:xfrm>
            <a:off x="7771638" y="217510"/>
            <a:ext cx="870228" cy="1702665"/>
          </a:xfrm>
          <a:prstGeom prst="rect">
            <a:avLst/>
          </a:prstGeom>
        </p:spPr>
      </p:pic>
      <p:pic>
        <p:nvPicPr>
          <p:cNvPr id="12" name="图片 11">
            <a:extLst>
              <a:ext uri="{FF2B5EF4-FFF2-40B4-BE49-F238E27FC236}">
                <a16:creationId xmlns:a16="http://schemas.microsoft.com/office/drawing/2014/main" xmlns="" id="{16B589BE-8522-451B-8989-2D774E49C6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5174" b="25072"/>
          <a:stretch/>
        </p:blipFill>
        <p:spPr>
          <a:xfrm>
            <a:off x="3550" y="3915824"/>
            <a:ext cx="3428678" cy="1530348"/>
          </a:xfrm>
          <a:prstGeom prst="rect">
            <a:avLst/>
          </a:prstGeom>
        </p:spPr>
      </p:pic>
      <p:pic>
        <p:nvPicPr>
          <p:cNvPr id="13" name="图片 12">
            <a:extLst>
              <a:ext uri="{FF2B5EF4-FFF2-40B4-BE49-F238E27FC236}">
                <a16:creationId xmlns:a16="http://schemas.microsoft.com/office/drawing/2014/main" xmlns="" id="{E407D10C-75DA-4DD5-9FE4-420AFFC4EF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2635" t="10561" b="66790"/>
          <a:stretch/>
        </p:blipFill>
        <p:spPr>
          <a:xfrm flipH="1">
            <a:off x="0" y="-145263"/>
            <a:ext cx="998621" cy="1953875"/>
          </a:xfrm>
          <a:prstGeom prst="rect">
            <a:avLst/>
          </a:prstGeom>
        </p:spPr>
      </p:pic>
    </p:spTree>
    <p:extLst>
      <p:ext uri="{BB962C8B-B14F-4D97-AF65-F5344CB8AC3E}">
        <p14:creationId xmlns:p14="http://schemas.microsoft.com/office/powerpoint/2010/main" val="3501624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792CCE8-4D22-4258-A60A-FCA8F263D4B2}"/>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 xmlns:a16="http://schemas.microsoft.com/office/drawing/2014/main" id="{2A21F63E-7377-4921-A90A-6F1D16F0C78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82678A7C-780F-4C3A-87E5-5671EAFC1FCC}"/>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44DBBC76-A2E0-4352-84C1-7C78E9F9D48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C2725FFB-AFDE-49FB-BD99-140D2F8C5D71}"/>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7172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A871FBF-8387-43B8-BD24-268E77F625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E4D2497-36E1-4527-A1E7-F39F953FD01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930A5AF-3838-42E9-9BA5-C7F00974E36F}"/>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AB996624-8D9D-478A-A07C-7127A02DA9E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458475D-7293-476C-99D3-F2BE46C9AC2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5344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0.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6" Type="http://schemas.openxmlformats.org/officeDocument/2006/relationships/theme" Target="../theme/theme14.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slideLayout" Target="../slideLayouts/slideLayout182.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34" Type="http://schemas.openxmlformats.org/officeDocument/2006/relationships/slideLayout" Target="../slideLayouts/slideLayout190.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33" Type="http://schemas.openxmlformats.org/officeDocument/2006/relationships/slideLayout" Target="../slideLayouts/slideLayout189.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29" Type="http://schemas.openxmlformats.org/officeDocument/2006/relationships/slideLayout" Target="../slideLayouts/slideLayout185.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32" Type="http://schemas.openxmlformats.org/officeDocument/2006/relationships/slideLayout" Target="../slideLayouts/slideLayout188.xml"/><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36" Type="http://schemas.openxmlformats.org/officeDocument/2006/relationships/image" Target="../media/image7.png"/><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31" Type="http://schemas.openxmlformats.org/officeDocument/2006/relationships/slideLayout" Target="../slideLayouts/slideLayout187.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30" Type="http://schemas.openxmlformats.org/officeDocument/2006/relationships/slideLayout" Target="../slideLayouts/slideLayout186.xml"/><Relationship Id="rId35"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ags" Target="../tags/tag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ags" Target="../tags/tag2.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735E9918-1197-4ACC-81B6-BB80D66C89D5}" type="datetimeFigureOut">
              <a:rPr lang="en-US" smtClean="0"/>
              <a:t>2/27/2024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7281B858-8A64-4B2C-80D7-85106CC0F04C}" type="slidenum">
              <a:rPr lang="en-US" smtClean="0"/>
              <a:t>‹#›</a:t>
            </a:fld>
            <a:endParaRPr lang="en-US"/>
          </a:p>
        </p:txBody>
      </p:sp>
    </p:spTree>
    <p:extLst>
      <p:ext uri="{BB962C8B-B14F-4D97-AF65-F5344CB8AC3E}">
        <p14:creationId xmlns:p14="http://schemas.microsoft.com/office/powerpoint/2010/main" val="2542687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4BAFC74-D1D5-48F7-9B61-A210E378DABC}"/>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534300C-A171-4EC7-9144-74AC4CC58E5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849AAC3-DE2B-4F90-8A84-3AAEA341BCC3}"/>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79BA3EFA-99A2-4592-B651-C3E5C3BCC447}" type="datetimeFigureOut">
              <a:rPr lang="zh-CN" altLang="en-US" smtClean="0">
                <a:solidFill>
                  <a:prstClr val="black">
                    <a:tint val="75000"/>
                  </a:prstClr>
                </a:solidFill>
              </a:rPr>
              <a:pPr defTabSz="685800"/>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2BE5B0-20BB-4EE1-8075-3B44A372D731}"/>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DA65FFB-E861-4EF2-80BA-C57E194D45CA}"/>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3F1E3693-CCA8-4A6B-BC97-A4E4CDF5AC35}" type="slidenum">
              <a:rPr lang="zh-CN" altLang="en-US" smtClean="0">
                <a:solidFill>
                  <a:prstClr val="black">
                    <a:tint val="75000"/>
                  </a:prstClr>
                </a:solidFill>
              </a:rPr>
              <a:pPr defTabSz="685800"/>
              <a:t>‹#›</a:t>
            </a:fld>
            <a:endParaRPr lang="zh-CN" altLang="en-US">
              <a:solidFill>
                <a:prstClr val="black">
                  <a:tint val="75000"/>
                </a:prstClr>
              </a:solidFill>
            </a:endParaRPr>
          </a:p>
        </p:txBody>
      </p:sp>
      <p:sp>
        <p:nvSpPr>
          <p:cNvPr id="7" name="TextBox 6"/>
          <p:cNvSpPr txBox="1"/>
          <p:nvPr userDrawn="1"/>
        </p:nvSpPr>
        <p:spPr>
          <a:xfrm>
            <a:off x="-76200" y="4993273"/>
            <a:ext cx="533400" cy="169277"/>
          </a:xfrm>
          <a:prstGeom prst="rect">
            <a:avLst/>
          </a:prstGeom>
          <a:noFill/>
        </p:spPr>
        <p:txBody>
          <a:bodyPr wrap="square" rtlCol="0">
            <a:spAutoFit/>
          </a:bodyPr>
          <a:lstStyle/>
          <a:p>
            <a:pPr defTabSz="914378"/>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userDrawn="1"/>
        </p:nvSpPr>
        <p:spPr>
          <a:xfrm>
            <a:off x="8991600" y="4857750"/>
            <a:ext cx="152400" cy="323165"/>
          </a:xfrm>
          <a:prstGeom prst="rect">
            <a:avLst/>
          </a:prstGeom>
          <a:noFill/>
        </p:spPr>
        <p:txBody>
          <a:bodyPr wrap="square" rtlCol="0">
            <a:spAutoFit/>
          </a:bodyPr>
          <a:lstStyle/>
          <a:p>
            <a:pPr defTabSz="914400"/>
            <a:r>
              <a:rPr lang="en-US" sz="500" dirty="0" smtClean="0">
                <a:solidFill>
                  <a:prstClr val="black"/>
                </a:solidFill>
                <a:latin typeface="等线 Light" panose="020F0302020204030204"/>
              </a:rPr>
              <a:t>V.H</a:t>
            </a:r>
            <a:endParaRPr lang="en-US" sz="500" dirty="0">
              <a:solidFill>
                <a:prstClr val="black"/>
              </a:solidFill>
              <a:latin typeface="等线 Light" panose="020F0302020204030204"/>
            </a:endParaRPr>
          </a:p>
        </p:txBody>
      </p:sp>
    </p:spTree>
    <p:extLst>
      <p:ext uri="{BB962C8B-B14F-4D97-AF65-F5344CB8AC3E}">
        <p14:creationId xmlns:p14="http://schemas.microsoft.com/office/powerpoint/2010/main" val="261271052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4BAFC74-D1D5-48F7-9B61-A210E378DABC}"/>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534300C-A171-4EC7-9144-74AC4CC58E5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849AAC3-DE2B-4F90-8A84-3AAEA341BCC3}"/>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79BA3EFA-99A2-4592-B651-C3E5C3BCC447}" type="datetimeFigureOut">
              <a:rPr lang="zh-CN" altLang="en-US" smtClean="0">
                <a:solidFill>
                  <a:prstClr val="black">
                    <a:tint val="75000"/>
                  </a:prstClr>
                </a:solidFill>
              </a:rPr>
              <a:pPr defTabSz="685800"/>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2BE5B0-20BB-4EE1-8075-3B44A372D731}"/>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DA65FFB-E861-4EF2-80BA-C57E194D45CA}"/>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3F1E3693-CCA8-4A6B-BC97-A4E4CDF5AC35}" type="slidenum">
              <a:rPr lang="zh-CN" altLang="en-US" smtClean="0">
                <a:solidFill>
                  <a:prstClr val="black">
                    <a:tint val="75000"/>
                  </a:prstClr>
                </a:solidFill>
              </a:rPr>
              <a:pPr defTabSz="685800"/>
              <a:t>‹#›</a:t>
            </a:fld>
            <a:endParaRPr lang="zh-CN" altLang="en-US">
              <a:solidFill>
                <a:prstClr val="black">
                  <a:tint val="75000"/>
                </a:prstClr>
              </a:solidFill>
            </a:endParaRPr>
          </a:p>
        </p:txBody>
      </p:sp>
      <p:sp>
        <p:nvSpPr>
          <p:cNvPr id="7" name="TextBox 6"/>
          <p:cNvSpPr txBox="1"/>
          <p:nvPr userDrawn="1"/>
        </p:nvSpPr>
        <p:spPr>
          <a:xfrm>
            <a:off x="-76200" y="4993273"/>
            <a:ext cx="533400" cy="169277"/>
          </a:xfrm>
          <a:prstGeom prst="rect">
            <a:avLst/>
          </a:prstGeom>
          <a:noFill/>
        </p:spPr>
        <p:txBody>
          <a:bodyPr wrap="square" rtlCol="0">
            <a:spAutoFit/>
          </a:bodyPr>
          <a:lstStyle/>
          <a:p>
            <a:pPr defTabSz="914378"/>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userDrawn="1"/>
        </p:nvSpPr>
        <p:spPr>
          <a:xfrm>
            <a:off x="8991600" y="4857750"/>
            <a:ext cx="152400" cy="323165"/>
          </a:xfrm>
          <a:prstGeom prst="rect">
            <a:avLst/>
          </a:prstGeom>
          <a:noFill/>
        </p:spPr>
        <p:txBody>
          <a:bodyPr wrap="square" rtlCol="0">
            <a:spAutoFit/>
          </a:bodyPr>
          <a:lstStyle/>
          <a:p>
            <a:pPr defTabSz="914400"/>
            <a:r>
              <a:rPr lang="en-US" sz="500" dirty="0" smtClean="0">
                <a:solidFill>
                  <a:prstClr val="black"/>
                </a:solidFill>
                <a:latin typeface="等线 Light" panose="020F0302020204030204"/>
              </a:rPr>
              <a:t>V.H</a:t>
            </a:r>
            <a:endParaRPr lang="en-US" sz="500" dirty="0">
              <a:solidFill>
                <a:prstClr val="black"/>
              </a:solidFill>
              <a:latin typeface="等线 Light" panose="020F0302020204030204"/>
            </a:endParaRPr>
          </a:p>
        </p:txBody>
      </p:sp>
    </p:spTree>
    <p:extLst>
      <p:ext uri="{BB962C8B-B14F-4D97-AF65-F5344CB8AC3E}">
        <p14:creationId xmlns:p14="http://schemas.microsoft.com/office/powerpoint/2010/main" val="103574936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4BAFC74-D1D5-48F7-9B61-A210E378DABC}"/>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534300C-A171-4EC7-9144-74AC4CC58E5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849AAC3-DE2B-4F90-8A84-3AAEA341BCC3}"/>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79BA3EFA-99A2-4592-B651-C3E5C3BCC447}" type="datetimeFigureOut">
              <a:rPr lang="zh-CN" altLang="en-US" smtClean="0">
                <a:solidFill>
                  <a:prstClr val="black">
                    <a:tint val="75000"/>
                  </a:prstClr>
                </a:solidFill>
              </a:rPr>
              <a:pPr defTabSz="685800"/>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2BE5B0-20BB-4EE1-8075-3B44A372D731}"/>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DA65FFB-E861-4EF2-80BA-C57E194D45CA}"/>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3F1E3693-CCA8-4A6B-BC97-A4E4CDF5AC35}" type="slidenum">
              <a:rPr lang="zh-CN" altLang="en-US" smtClean="0">
                <a:solidFill>
                  <a:prstClr val="black">
                    <a:tint val="75000"/>
                  </a:prstClr>
                </a:solidFill>
              </a:rPr>
              <a:pPr defTabSz="685800"/>
              <a:t>‹#›</a:t>
            </a:fld>
            <a:endParaRPr lang="zh-CN" altLang="en-US">
              <a:solidFill>
                <a:prstClr val="black">
                  <a:tint val="75000"/>
                </a:prstClr>
              </a:solidFill>
            </a:endParaRPr>
          </a:p>
        </p:txBody>
      </p:sp>
      <p:sp>
        <p:nvSpPr>
          <p:cNvPr id="7" name="TextBox 6"/>
          <p:cNvSpPr txBox="1"/>
          <p:nvPr userDrawn="1"/>
        </p:nvSpPr>
        <p:spPr>
          <a:xfrm>
            <a:off x="-76200" y="4993273"/>
            <a:ext cx="533400" cy="169277"/>
          </a:xfrm>
          <a:prstGeom prst="rect">
            <a:avLst/>
          </a:prstGeom>
          <a:noFill/>
        </p:spPr>
        <p:txBody>
          <a:bodyPr wrap="square" rtlCol="0">
            <a:spAutoFit/>
          </a:bodyPr>
          <a:lstStyle/>
          <a:p>
            <a:pPr defTabSz="914378"/>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userDrawn="1"/>
        </p:nvSpPr>
        <p:spPr>
          <a:xfrm>
            <a:off x="8991600" y="4857750"/>
            <a:ext cx="152400" cy="323165"/>
          </a:xfrm>
          <a:prstGeom prst="rect">
            <a:avLst/>
          </a:prstGeom>
          <a:noFill/>
        </p:spPr>
        <p:txBody>
          <a:bodyPr wrap="square" rtlCol="0">
            <a:spAutoFit/>
          </a:bodyPr>
          <a:lstStyle/>
          <a:p>
            <a:pPr defTabSz="914400"/>
            <a:r>
              <a:rPr lang="en-US" sz="500" dirty="0" smtClean="0">
                <a:solidFill>
                  <a:prstClr val="black"/>
                </a:solidFill>
                <a:latin typeface="等线 Light" panose="020F0302020204030204"/>
              </a:rPr>
              <a:t>V.H</a:t>
            </a:r>
            <a:endParaRPr lang="en-US" sz="500" dirty="0">
              <a:solidFill>
                <a:prstClr val="black"/>
              </a:solidFill>
              <a:latin typeface="等线 Light" panose="020F0302020204030204"/>
            </a:endParaRPr>
          </a:p>
        </p:txBody>
      </p:sp>
    </p:spTree>
    <p:extLst>
      <p:ext uri="{BB962C8B-B14F-4D97-AF65-F5344CB8AC3E}">
        <p14:creationId xmlns:p14="http://schemas.microsoft.com/office/powerpoint/2010/main" val="254408345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4BAFC74-D1D5-48F7-9B61-A210E378DABC}"/>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534300C-A171-4EC7-9144-74AC4CC58E5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849AAC3-DE2B-4F90-8A84-3AAEA341BCC3}"/>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79BA3EFA-99A2-4592-B651-C3E5C3BCC447}" type="datetimeFigureOut">
              <a:rPr lang="zh-CN" altLang="en-US" smtClean="0">
                <a:solidFill>
                  <a:prstClr val="black">
                    <a:tint val="75000"/>
                  </a:prstClr>
                </a:solidFill>
              </a:rPr>
              <a:pPr defTabSz="685800"/>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2BE5B0-20BB-4EE1-8075-3B44A372D731}"/>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DA65FFB-E861-4EF2-80BA-C57E194D45CA}"/>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3F1E3693-CCA8-4A6B-BC97-A4E4CDF5AC35}" type="slidenum">
              <a:rPr lang="zh-CN" altLang="en-US" smtClean="0">
                <a:solidFill>
                  <a:prstClr val="black">
                    <a:tint val="75000"/>
                  </a:prstClr>
                </a:solidFill>
              </a:rPr>
              <a:pPr defTabSz="685800"/>
              <a:t>‹#›</a:t>
            </a:fld>
            <a:endParaRPr lang="zh-CN" altLang="en-US">
              <a:solidFill>
                <a:prstClr val="black">
                  <a:tint val="75000"/>
                </a:prstClr>
              </a:solidFill>
            </a:endParaRPr>
          </a:p>
        </p:txBody>
      </p:sp>
      <p:sp>
        <p:nvSpPr>
          <p:cNvPr id="7" name="TextBox 6"/>
          <p:cNvSpPr txBox="1"/>
          <p:nvPr userDrawn="1"/>
        </p:nvSpPr>
        <p:spPr>
          <a:xfrm>
            <a:off x="-76200" y="4993273"/>
            <a:ext cx="533400" cy="169277"/>
          </a:xfrm>
          <a:prstGeom prst="rect">
            <a:avLst/>
          </a:prstGeom>
          <a:noFill/>
        </p:spPr>
        <p:txBody>
          <a:bodyPr wrap="square" rtlCol="0">
            <a:spAutoFit/>
          </a:bodyPr>
          <a:lstStyle/>
          <a:p>
            <a:pPr defTabSz="914378"/>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userDrawn="1"/>
        </p:nvSpPr>
        <p:spPr>
          <a:xfrm>
            <a:off x="8991600" y="4857750"/>
            <a:ext cx="152400" cy="323165"/>
          </a:xfrm>
          <a:prstGeom prst="rect">
            <a:avLst/>
          </a:prstGeom>
          <a:noFill/>
        </p:spPr>
        <p:txBody>
          <a:bodyPr wrap="square" rtlCol="0">
            <a:spAutoFit/>
          </a:bodyPr>
          <a:lstStyle/>
          <a:p>
            <a:pPr defTabSz="914400"/>
            <a:r>
              <a:rPr lang="en-US" sz="500" dirty="0" smtClean="0">
                <a:solidFill>
                  <a:prstClr val="black"/>
                </a:solidFill>
                <a:latin typeface="等线 Light" panose="020F0302020204030204"/>
              </a:rPr>
              <a:t>V.H</a:t>
            </a:r>
            <a:endParaRPr lang="en-US" sz="500" dirty="0">
              <a:solidFill>
                <a:prstClr val="black"/>
              </a:solidFill>
              <a:latin typeface="等线 Light" panose="020F0302020204030204"/>
            </a:endParaRPr>
          </a:p>
        </p:txBody>
      </p:sp>
    </p:spTree>
    <p:extLst>
      <p:ext uri="{BB962C8B-B14F-4D97-AF65-F5344CB8AC3E}">
        <p14:creationId xmlns:p14="http://schemas.microsoft.com/office/powerpoint/2010/main" val="397325544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53"/>
            <a:fld id="{0D94DB8A-3B11-46A5-A0CE-40843F5ADF5D}" type="datetimeFigureOut">
              <a:rPr lang="en-US" smtClean="0">
                <a:solidFill>
                  <a:prstClr val="black">
                    <a:tint val="75000"/>
                  </a:prstClr>
                </a:solidFill>
              </a:rPr>
              <a:pPr defTabSz="914153"/>
              <a:t>2/27/2024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5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53"/>
            <a:fld id="{6DADC4A5-D471-4794-91F3-1460CE20049A}" type="slidenum">
              <a:rPr lang="en-US" smtClean="0">
                <a:solidFill>
                  <a:prstClr val="black">
                    <a:tint val="75000"/>
                  </a:prstClr>
                </a:solidFill>
              </a:rPr>
              <a:pPr defTabSz="914153"/>
              <a:t>‹#›</a:t>
            </a:fld>
            <a:endParaRPr lang="en-US">
              <a:solidFill>
                <a:prstClr val="black">
                  <a:tint val="75000"/>
                </a:prstClr>
              </a:solidFill>
            </a:endParaRPr>
          </a:p>
        </p:txBody>
      </p:sp>
      <p:sp>
        <p:nvSpPr>
          <p:cNvPr id="7" name="TextBox 6"/>
          <p:cNvSpPr txBox="1"/>
          <p:nvPr userDrawn="1"/>
        </p:nvSpPr>
        <p:spPr>
          <a:xfrm>
            <a:off x="-76200" y="4993274"/>
            <a:ext cx="533400" cy="173121"/>
          </a:xfrm>
          <a:prstGeom prst="rect">
            <a:avLst/>
          </a:prstGeom>
          <a:noFill/>
        </p:spPr>
        <p:txBody>
          <a:bodyPr wrap="square" lIns="91420" tIns="45710" rIns="91420" bIns="45710" rtlCol="0">
            <a:spAutoFit/>
          </a:bodyPr>
          <a:lstStyle/>
          <a:p>
            <a:pPr defTabSz="914153"/>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35196195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ctr" defTabSz="914153"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9141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51" indent="-285673" algn="l" defTabSz="9141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87" indent="-228534" algn="l" defTabSz="9141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38"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07"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86"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133"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8C345F-7563-41A1-BDC7-1DC7F96CBB4D}"/>
              </a:ext>
            </a:extLst>
          </p:cNvPr>
          <p:cNvSpPr>
            <a:spLocks noGrp="1"/>
          </p:cNvSpPr>
          <p:nvPr>
            <p:ph type="title"/>
          </p:nvPr>
        </p:nvSpPr>
        <p:spPr>
          <a:xfrm>
            <a:off x="628662" y="273847"/>
            <a:ext cx="7886700" cy="994172"/>
          </a:xfrm>
          <a:prstGeom prst="rect">
            <a:avLst/>
          </a:prstGeom>
        </p:spPr>
        <p:txBody>
          <a:bodyPr vert="horz" lIns="91286" tIns="45644" rIns="91286" bIns="45644"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9C960DE-6759-4AFA-8E5D-8B394C1DEFE1}"/>
              </a:ext>
            </a:extLst>
          </p:cNvPr>
          <p:cNvSpPr>
            <a:spLocks noGrp="1"/>
          </p:cNvSpPr>
          <p:nvPr>
            <p:ph type="body" idx="1"/>
          </p:nvPr>
        </p:nvSpPr>
        <p:spPr>
          <a:xfrm>
            <a:off x="628662" y="1369219"/>
            <a:ext cx="7886700" cy="3263504"/>
          </a:xfrm>
          <a:prstGeom prst="rect">
            <a:avLst/>
          </a:prstGeom>
        </p:spPr>
        <p:txBody>
          <a:bodyPr vert="horz" lIns="91286" tIns="45644" rIns="91286" bIns="456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C0891B-4EC0-41E6-8DF8-447521D749FA}"/>
              </a:ext>
            </a:extLst>
          </p:cNvPr>
          <p:cNvSpPr>
            <a:spLocks noGrp="1"/>
          </p:cNvSpPr>
          <p:nvPr>
            <p:ph type="dt" sz="half" idx="2"/>
          </p:nvPr>
        </p:nvSpPr>
        <p:spPr>
          <a:xfrm>
            <a:off x="628650" y="4767743"/>
            <a:ext cx="2057400" cy="273844"/>
          </a:xfrm>
          <a:prstGeom prst="rect">
            <a:avLst/>
          </a:prstGeom>
        </p:spPr>
        <p:txBody>
          <a:bodyPr vert="horz" lIns="91286" tIns="45644" rIns="91286" bIns="45644" rtlCol="0" anchor="ctr"/>
          <a:lstStyle>
            <a:lvl1pPr algn="l">
              <a:defRPr sz="900">
                <a:solidFill>
                  <a:schemeClr val="tx1">
                    <a:tint val="75000"/>
                  </a:schemeClr>
                </a:solidFill>
              </a:defRPr>
            </a:lvl1pPr>
          </a:lstStyle>
          <a:p>
            <a:pPr defTabSz="684637"/>
            <a:fld id="{117B3AC9-6F66-442D-8A61-F06030142A82}" type="datetimeFigureOut">
              <a:rPr lang="en-US" smtClean="0">
                <a:solidFill>
                  <a:prstClr val="black">
                    <a:tint val="75000"/>
                  </a:prstClr>
                </a:solidFill>
              </a:rPr>
              <a:pPr defTabSz="684637"/>
              <a:t>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80F496E-6E33-49FD-924D-613E2CF5879F}"/>
              </a:ext>
            </a:extLst>
          </p:cNvPr>
          <p:cNvSpPr>
            <a:spLocks noGrp="1"/>
          </p:cNvSpPr>
          <p:nvPr>
            <p:ph type="ftr" sz="quarter" idx="3"/>
          </p:nvPr>
        </p:nvSpPr>
        <p:spPr>
          <a:xfrm>
            <a:off x="3028950" y="4767743"/>
            <a:ext cx="3086100" cy="273844"/>
          </a:xfrm>
          <a:prstGeom prst="rect">
            <a:avLst/>
          </a:prstGeom>
        </p:spPr>
        <p:txBody>
          <a:bodyPr vert="horz" lIns="91286" tIns="45644" rIns="91286" bIns="45644" rtlCol="0" anchor="ctr"/>
          <a:lstStyle>
            <a:lvl1pPr algn="ctr">
              <a:defRPr sz="900">
                <a:solidFill>
                  <a:schemeClr val="tx1">
                    <a:tint val="75000"/>
                  </a:schemeClr>
                </a:solidFill>
              </a:defRPr>
            </a:lvl1pPr>
          </a:lstStyle>
          <a:p>
            <a:pPr defTabSz="68463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BC9ABD8-50DA-44B4-814A-DCBA7CC78EE9}"/>
              </a:ext>
            </a:extLst>
          </p:cNvPr>
          <p:cNvSpPr>
            <a:spLocks noGrp="1"/>
          </p:cNvSpPr>
          <p:nvPr>
            <p:ph type="sldNum" sz="quarter" idx="4"/>
          </p:nvPr>
        </p:nvSpPr>
        <p:spPr>
          <a:xfrm>
            <a:off x="6457952" y="4767743"/>
            <a:ext cx="2057400" cy="273844"/>
          </a:xfrm>
          <a:prstGeom prst="rect">
            <a:avLst/>
          </a:prstGeom>
        </p:spPr>
        <p:txBody>
          <a:bodyPr vert="horz" lIns="91286" tIns="45644" rIns="91286" bIns="45644" rtlCol="0" anchor="ctr"/>
          <a:lstStyle>
            <a:lvl1pPr algn="r">
              <a:defRPr sz="900">
                <a:solidFill>
                  <a:schemeClr val="tx1">
                    <a:tint val="75000"/>
                  </a:schemeClr>
                </a:solidFill>
              </a:defRPr>
            </a:lvl1pPr>
          </a:lstStyle>
          <a:p>
            <a:pPr defTabSz="684637"/>
            <a:fld id="{36F16E06-0DD9-48EC-8D3A-7CC625600D6C}" type="slidenum">
              <a:rPr lang="en-US" smtClean="0">
                <a:solidFill>
                  <a:prstClr val="black">
                    <a:tint val="75000"/>
                  </a:prstClr>
                </a:solidFill>
              </a:rPr>
              <a:pPr defTabSz="684637"/>
              <a:t>‹#›</a:t>
            </a:fld>
            <a:endParaRPr lang="en-US">
              <a:solidFill>
                <a:prstClr val="black">
                  <a:tint val="75000"/>
                </a:prstClr>
              </a:solidFill>
            </a:endParaRPr>
          </a:p>
        </p:txBody>
      </p:sp>
      <p:pic>
        <p:nvPicPr>
          <p:cNvPr id="9" name="Picture 8"/>
          <p:cNvPicPr>
            <a:picLocks noChangeAspect="1" noChangeArrowheads="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0" y="-1"/>
            <a:ext cx="9144000" cy="520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651196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8" r:id="rId24"/>
    <p:sldLayoutId id="2147483879" r:id="rId25"/>
    <p:sldLayoutId id="2147483880" r:id="rId26"/>
    <p:sldLayoutId id="2147483881" r:id="rId27"/>
    <p:sldLayoutId id="2147483882" r:id="rId28"/>
    <p:sldLayoutId id="2147483883" r:id="rId29"/>
    <p:sldLayoutId id="2147483884" r:id="rId30"/>
    <p:sldLayoutId id="2147483885" r:id="rId31"/>
    <p:sldLayoutId id="2147483886" r:id="rId32"/>
    <p:sldLayoutId id="2147483887" r:id="rId33"/>
    <p:sldLayoutId id="2147483888" r:id="rId3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63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61" indent="-171161" algn="l" defTabSz="68463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476" indent="-171161" algn="l" defTabSz="68463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798" indent="-171161" algn="l" defTabSz="68463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112" indent="-171161" algn="l" defTabSz="6846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0431" indent="-171161" algn="l" defTabSz="6846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2750" indent="-171161" algn="l" defTabSz="6846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5066" indent="-171161" algn="l" defTabSz="6846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67387" indent="-171161" algn="l" defTabSz="6846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09703" indent="-171161" algn="l" defTabSz="6846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4637" rtl="0" eaLnBrk="1" latinLnBrk="0" hangingPunct="1">
        <a:defRPr sz="1350" kern="1200">
          <a:solidFill>
            <a:schemeClr val="tx1"/>
          </a:solidFill>
          <a:latin typeface="+mn-lt"/>
          <a:ea typeface="+mn-ea"/>
          <a:cs typeface="+mn-cs"/>
        </a:defRPr>
      </a:lvl1pPr>
      <a:lvl2pPr marL="342323" algn="l" defTabSz="684637" rtl="0" eaLnBrk="1" latinLnBrk="0" hangingPunct="1">
        <a:defRPr sz="1350" kern="1200">
          <a:solidFill>
            <a:schemeClr val="tx1"/>
          </a:solidFill>
          <a:latin typeface="+mn-lt"/>
          <a:ea typeface="+mn-ea"/>
          <a:cs typeface="+mn-cs"/>
        </a:defRPr>
      </a:lvl2pPr>
      <a:lvl3pPr marL="684637" algn="l" defTabSz="684637" rtl="0" eaLnBrk="1" latinLnBrk="0" hangingPunct="1">
        <a:defRPr sz="1350" kern="1200">
          <a:solidFill>
            <a:schemeClr val="tx1"/>
          </a:solidFill>
          <a:latin typeface="+mn-lt"/>
          <a:ea typeface="+mn-ea"/>
          <a:cs typeface="+mn-cs"/>
        </a:defRPr>
      </a:lvl3pPr>
      <a:lvl4pPr marL="1026953" algn="l" defTabSz="684637" rtl="0" eaLnBrk="1" latinLnBrk="0" hangingPunct="1">
        <a:defRPr sz="1350" kern="1200">
          <a:solidFill>
            <a:schemeClr val="tx1"/>
          </a:solidFill>
          <a:latin typeface="+mn-lt"/>
          <a:ea typeface="+mn-ea"/>
          <a:cs typeface="+mn-cs"/>
        </a:defRPr>
      </a:lvl4pPr>
      <a:lvl5pPr marL="1369272" algn="l" defTabSz="684637" rtl="0" eaLnBrk="1" latinLnBrk="0" hangingPunct="1">
        <a:defRPr sz="1350" kern="1200">
          <a:solidFill>
            <a:schemeClr val="tx1"/>
          </a:solidFill>
          <a:latin typeface="+mn-lt"/>
          <a:ea typeface="+mn-ea"/>
          <a:cs typeface="+mn-cs"/>
        </a:defRPr>
      </a:lvl5pPr>
      <a:lvl6pPr marL="1711590" algn="l" defTabSz="684637" rtl="0" eaLnBrk="1" latinLnBrk="0" hangingPunct="1">
        <a:defRPr sz="1350" kern="1200">
          <a:solidFill>
            <a:schemeClr val="tx1"/>
          </a:solidFill>
          <a:latin typeface="+mn-lt"/>
          <a:ea typeface="+mn-ea"/>
          <a:cs typeface="+mn-cs"/>
        </a:defRPr>
      </a:lvl6pPr>
      <a:lvl7pPr marL="2053909" algn="l" defTabSz="684637" rtl="0" eaLnBrk="1" latinLnBrk="0" hangingPunct="1">
        <a:defRPr sz="1350" kern="1200">
          <a:solidFill>
            <a:schemeClr val="tx1"/>
          </a:solidFill>
          <a:latin typeface="+mn-lt"/>
          <a:ea typeface="+mn-ea"/>
          <a:cs typeface="+mn-cs"/>
        </a:defRPr>
      </a:lvl7pPr>
      <a:lvl8pPr marL="2396225" algn="l" defTabSz="684637" rtl="0" eaLnBrk="1" latinLnBrk="0" hangingPunct="1">
        <a:defRPr sz="1350" kern="1200">
          <a:solidFill>
            <a:schemeClr val="tx1"/>
          </a:solidFill>
          <a:latin typeface="+mn-lt"/>
          <a:ea typeface="+mn-ea"/>
          <a:cs typeface="+mn-cs"/>
        </a:defRPr>
      </a:lvl8pPr>
      <a:lvl9pPr marL="2738540" algn="l" defTabSz="684637"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4BAFC74-D1D5-48F7-9B61-A210E378DABC}"/>
              </a:ext>
            </a:extLst>
          </p:cNvPr>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534300C-A171-4EC7-9144-74AC4CC58E5F}"/>
              </a:ext>
            </a:extLst>
          </p:cNvPr>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49AAC3-DE2B-4F90-8A84-3AAEA341BCC3}"/>
              </a:ext>
            </a:extLst>
          </p:cNvPr>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647"/>
            <a:fld id="{79BA3EFA-99A2-4592-B651-C3E5C3BCC447}" type="datetimeFigureOut">
              <a:rPr lang="zh-CN" altLang="en-US" smtClean="0">
                <a:solidFill>
                  <a:prstClr val="black">
                    <a:tint val="75000"/>
                  </a:prstClr>
                </a:solidFill>
              </a:rPr>
              <a:pPr defTabSz="685647"/>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C2BE5B0-20BB-4EE1-8075-3B44A372D731}"/>
              </a:ext>
            </a:extLst>
          </p:cNvPr>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64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DA65FFB-E861-4EF2-80BA-C57E194D45CA}"/>
              </a:ext>
            </a:extLst>
          </p:cNvPr>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647"/>
            <a:fld id="{3F1E3693-CCA8-4A6B-BC97-A4E4CDF5AC35}" type="slidenum">
              <a:rPr lang="zh-CN" altLang="en-US" smtClean="0">
                <a:solidFill>
                  <a:prstClr val="black">
                    <a:tint val="75000"/>
                  </a:prstClr>
                </a:solidFill>
              </a:rPr>
              <a:pPr defTabSz="685647"/>
              <a:t>‹#›</a:t>
            </a:fld>
            <a:endParaRPr lang="zh-CN" altLang="en-US">
              <a:solidFill>
                <a:prstClr val="black">
                  <a:tint val="75000"/>
                </a:prstClr>
              </a:solidFill>
            </a:endParaRPr>
          </a:p>
        </p:txBody>
      </p:sp>
      <p:sp>
        <p:nvSpPr>
          <p:cNvPr id="7" name="TextBox 6"/>
          <p:cNvSpPr txBox="1"/>
          <p:nvPr userDrawn="1"/>
        </p:nvSpPr>
        <p:spPr>
          <a:xfrm>
            <a:off x="-76200" y="4993274"/>
            <a:ext cx="533400" cy="173121"/>
          </a:xfrm>
          <a:prstGeom prst="rect">
            <a:avLst/>
          </a:prstGeom>
          <a:noFill/>
        </p:spPr>
        <p:txBody>
          <a:bodyPr wrap="square" lIns="91422" tIns="45711" rIns="91422" bIns="45711" rtlCol="0">
            <a:spAutoFit/>
          </a:bodyPr>
          <a:lstStyle/>
          <a:p>
            <a:pPr defTabSz="914175"/>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
        <p:nvSpPr>
          <p:cNvPr id="8" name="TextBox 7"/>
          <p:cNvSpPr txBox="1"/>
          <p:nvPr userDrawn="1"/>
        </p:nvSpPr>
        <p:spPr>
          <a:xfrm>
            <a:off x="8991600" y="4857751"/>
            <a:ext cx="152400" cy="334704"/>
          </a:xfrm>
          <a:prstGeom prst="rect">
            <a:avLst/>
          </a:prstGeom>
          <a:noFill/>
        </p:spPr>
        <p:txBody>
          <a:bodyPr wrap="square" lIns="91428" tIns="45714" rIns="91428" bIns="45714" rtlCol="0">
            <a:spAutoFit/>
          </a:bodyPr>
          <a:lstStyle/>
          <a:p>
            <a:pPr defTabSz="914198"/>
            <a:r>
              <a:rPr lang="en-US" sz="500" dirty="0">
                <a:solidFill>
                  <a:prstClr val="black"/>
                </a:solidFill>
                <a:latin typeface="等线 Light" panose="020F0302020204030204"/>
              </a:rPr>
              <a:t>V.H</a:t>
            </a:r>
          </a:p>
        </p:txBody>
      </p:sp>
    </p:spTree>
    <p:extLst>
      <p:ext uri="{BB962C8B-B14F-4D97-AF65-F5344CB8AC3E}">
        <p14:creationId xmlns:p14="http://schemas.microsoft.com/office/powerpoint/2010/main" val="1262407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4BAFC74-D1D5-48F7-9B61-A210E378DABC}"/>
              </a:ext>
            </a:extLst>
          </p:cNvPr>
          <p:cNvSpPr>
            <a:spLocks noGrp="1"/>
          </p:cNvSpPr>
          <p:nvPr>
            <p:ph type="title"/>
          </p:nvPr>
        </p:nvSpPr>
        <p:spPr>
          <a:xfrm>
            <a:off x="628650" y="273844"/>
            <a:ext cx="7886700" cy="994172"/>
          </a:xfrm>
          <a:prstGeom prst="rect">
            <a:avLst/>
          </a:prstGeom>
        </p:spPr>
        <p:txBody>
          <a:bodyPr vert="horz" lIns="68568" tIns="34289" rIns="68568"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534300C-A171-4EC7-9144-74AC4CC58E5F}"/>
              </a:ext>
            </a:extLst>
          </p:cNvPr>
          <p:cNvSpPr>
            <a:spLocks noGrp="1"/>
          </p:cNvSpPr>
          <p:nvPr>
            <p:ph type="body" idx="1"/>
          </p:nvPr>
        </p:nvSpPr>
        <p:spPr>
          <a:xfrm>
            <a:off x="628650" y="1369219"/>
            <a:ext cx="7886700" cy="3263504"/>
          </a:xfrm>
          <a:prstGeom prst="rect">
            <a:avLst/>
          </a:prstGeom>
        </p:spPr>
        <p:txBody>
          <a:bodyPr vert="horz" lIns="68568" tIns="34289" rIns="68568"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49AAC3-DE2B-4F90-8A84-3AAEA341BCC3}"/>
              </a:ext>
            </a:extLst>
          </p:cNvPr>
          <p:cNvSpPr>
            <a:spLocks noGrp="1"/>
          </p:cNvSpPr>
          <p:nvPr>
            <p:ph type="dt" sz="half" idx="2"/>
          </p:nvPr>
        </p:nvSpPr>
        <p:spPr>
          <a:xfrm>
            <a:off x="628650" y="4767264"/>
            <a:ext cx="2057400" cy="273844"/>
          </a:xfrm>
          <a:prstGeom prst="rect">
            <a:avLst/>
          </a:prstGeom>
        </p:spPr>
        <p:txBody>
          <a:bodyPr vert="horz" lIns="68568" tIns="34289" rIns="68568" bIns="34289" rtlCol="0" anchor="ctr"/>
          <a:lstStyle>
            <a:lvl1pPr algn="l">
              <a:defRPr sz="900">
                <a:solidFill>
                  <a:schemeClr val="tx1">
                    <a:tint val="75000"/>
                  </a:schemeClr>
                </a:solidFill>
              </a:defRPr>
            </a:lvl1pPr>
          </a:lstStyle>
          <a:p>
            <a:pPr defTabSz="685664"/>
            <a:fld id="{79BA3EFA-99A2-4592-B651-C3E5C3BCC447}" type="datetimeFigureOut">
              <a:rPr lang="zh-CN" altLang="en-US" smtClean="0">
                <a:solidFill>
                  <a:prstClr val="black">
                    <a:tint val="75000"/>
                  </a:prstClr>
                </a:solidFill>
              </a:rPr>
              <a:pPr defTabSz="685664"/>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C2BE5B0-20BB-4EE1-8075-3B44A372D731}"/>
              </a:ext>
            </a:extLst>
          </p:cNvPr>
          <p:cNvSpPr>
            <a:spLocks noGrp="1"/>
          </p:cNvSpPr>
          <p:nvPr>
            <p:ph type="ftr" sz="quarter" idx="3"/>
          </p:nvPr>
        </p:nvSpPr>
        <p:spPr>
          <a:xfrm>
            <a:off x="3028950" y="4767264"/>
            <a:ext cx="3086100" cy="273844"/>
          </a:xfrm>
          <a:prstGeom prst="rect">
            <a:avLst/>
          </a:prstGeom>
        </p:spPr>
        <p:txBody>
          <a:bodyPr vert="horz" lIns="68568" tIns="34289" rIns="68568" bIns="34289" rtlCol="0" anchor="ctr"/>
          <a:lstStyle>
            <a:lvl1pPr algn="ctr">
              <a:defRPr sz="900">
                <a:solidFill>
                  <a:schemeClr val="tx1">
                    <a:tint val="75000"/>
                  </a:schemeClr>
                </a:solidFill>
              </a:defRPr>
            </a:lvl1pPr>
          </a:lstStyle>
          <a:p>
            <a:pPr defTabSz="685664"/>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DA65FFB-E861-4EF2-80BA-C57E194D45CA}"/>
              </a:ext>
            </a:extLst>
          </p:cNvPr>
          <p:cNvSpPr>
            <a:spLocks noGrp="1"/>
          </p:cNvSpPr>
          <p:nvPr>
            <p:ph type="sldNum" sz="quarter" idx="4"/>
          </p:nvPr>
        </p:nvSpPr>
        <p:spPr>
          <a:xfrm>
            <a:off x="6457950" y="4767264"/>
            <a:ext cx="2057400" cy="273844"/>
          </a:xfrm>
          <a:prstGeom prst="rect">
            <a:avLst/>
          </a:prstGeom>
        </p:spPr>
        <p:txBody>
          <a:bodyPr vert="horz" lIns="68568" tIns="34289" rIns="68568" bIns="34289" rtlCol="0" anchor="ctr"/>
          <a:lstStyle>
            <a:lvl1pPr algn="r">
              <a:defRPr sz="900">
                <a:solidFill>
                  <a:schemeClr val="tx1">
                    <a:tint val="75000"/>
                  </a:schemeClr>
                </a:solidFill>
              </a:defRPr>
            </a:lvl1pPr>
          </a:lstStyle>
          <a:p>
            <a:pPr defTabSz="685664"/>
            <a:fld id="{3F1E3693-CCA8-4A6B-BC97-A4E4CDF5AC35}" type="slidenum">
              <a:rPr lang="zh-CN" altLang="en-US" smtClean="0">
                <a:solidFill>
                  <a:prstClr val="black">
                    <a:tint val="75000"/>
                  </a:prstClr>
                </a:solidFill>
              </a:rPr>
              <a:pPr defTabSz="685664"/>
              <a:t>‹#›</a:t>
            </a:fld>
            <a:endParaRPr lang="zh-CN" altLang="en-US">
              <a:solidFill>
                <a:prstClr val="black">
                  <a:tint val="75000"/>
                </a:prstClr>
              </a:solidFill>
            </a:endParaRPr>
          </a:p>
        </p:txBody>
      </p:sp>
      <p:sp>
        <p:nvSpPr>
          <p:cNvPr id="7" name="TextBox 6"/>
          <p:cNvSpPr txBox="1"/>
          <p:nvPr userDrawn="1"/>
        </p:nvSpPr>
        <p:spPr>
          <a:xfrm>
            <a:off x="8991600" y="4857751"/>
            <a:ext cx="152400" cy="334704"/>
          </a:xfrm>
          <a:prstGeom prst="rect">
            <a:avLst/>
          </a:prstGeom>
          <a:noFill/>
        </p:spPr>
        <p:txBody>
          <a:bodyPr wrap="square" lIns="91428" tIns="45714" rIns="91428" bIns="45714" rtlCol="0">
            <a:spAutoFit/>
          </a:bodyPr>
          <a:lstStyle/>
          <a:p>
            <a:pPr defTabSz="914198"/>
            <a:r>
              <a:rPr lang="en-US" sz="500" dirty="0">
                <a:solidFill>
                  <a:prstClr val="black"/>
                </a:solidFill>
                <a:latin typeface="等线 Light" panose="020F0302020204030204"/>
              </a:rPr>
              <a:t>V.H</a:t>
            </a:r>
          </a:p>
        </p:txBody>
      </p:sp>
    </p:spTree>
    <p:extLst>
      <p:ext uri="{BB962C8B-B14F-4D97-AF65-F5344CB8AC3E}">
        <p14:creationId xmlns:p14="http://schemas.microsoft.com/office/powerpoint/2010/main" val="2506367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66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8" indent="-171418" algn="l" defTabSz="68566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53" indent="-171418" algn="l" defTabSz="68566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81" indent="-171418" algn="l" defTabSz="68566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10"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40"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74"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06"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238"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73" indent="-171418" algn="l" defTabSz="68566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64" rtl="0" eaLnBrk="1" latinLnBrk="0" hangingPunct="1">
        <a:defRPr sz="1400" kern="1200">
          <a:solidFill>
            <a:schemeClr val="tx1"/>
          </a:solidFill>
          <a:latin typeface="+mn-lt"/>
          <a:ea typeface="+mn-ea"/>
          <a:cs typeface="+mn-cs"/>
        </a:defRPr>
      </a:lvl1pPr>
      <a:lvl2pPr marL="342830" algn="l" defTabSz="685664" rtl="0" eaLnBrk="1" latinLnBrk="0" hangingPunct="1">
        <a:defRPr sz="1400" kern="1200">
          <a:solidFill>
            <a:schemeClr val="tx1"/>
          </a:solidFill>
          <a:latin typeface="+mn-lt"/>
          <a:ea typeface="+mn-ea"/>
          <a:cs typeface="+mn-cs"/>
        </a:defRPr>
      </a:lvl2pPr>
      <a:lvl3pPr marL="685664" algn="l" defTabSz="685664" rtl="0" eaLnBrk="1" latinLnBrk="0" hangingPunct="1">
        <a:defRPr sz="1400" kern="1200">
          <a:solidFill>
            <a:schemeClr val="tx1"/>
          </a:solidFill>
          <a:latin typeface="+mn-lt"/>
          <a:ea typeface="+mn-ea"/>
          <a:cs typeface="+mn-cs"/>
        </a:defRPr>
      </a:lvl3pPr>
      <a:lvl4pPr marL="1028496" algn="l" defTabSz="685664" rtl="0" eaLnBrk="1" latinLnBrk="0" hangingPunct="1">
        <a:defRPr sz="1400" kern="1200">
          <a:solidFill>
            <a:schemeClr val="tx1"/>
          </a:solidFill>
          <a:latin typeface="+mn-lt"/>
          <a:ea typeface="+mn-ea"/>
          <a:cs typeface="+mn-cs"/>
        </a:defRPr>
      </a:lvl4pPr>
      <a:lvl5pPr marL="1371328" algn="l" defTabSz="685664" rtl="0" eaLnBrk="1" latinLnBrk="0" hangingPunct="1">
        <a:defRPr sz="1400" kern="1200">
          <a:solidFill>
            <a:schemeClr val="tx1"/>
          </a:solidFill>
          <a:latin typeface="+mn-lt"/>
          <a:ea typeface="+mn-ea"/>
          <a:cs typeface="+mn-cs"/>
        </a:defRPr>
      </a:lvl5pPr>
      <a:lvl6pPr marL="1714163" algn="l" defTabSz="685664" rtl="0" eaLnBrk="1" latinLnBrk="0" hangingPunct="1">
        <a:defRPr sz="1400" kern="1200">
          <a:solidFill>
            <a:schemeClr val="tx1"/>
          </a:solidFill>
          <a:latin typeface="+mn-lt"/>
          <a:ea typeface="+mn-ea"/>
          <a:cs typeface="+mn-cs"/>
        </a:defRPr>
      </a:lvl6pPr>
      <a:lvl7pPr marL="2056991" algn="l" defTabSz="685664" rtl="0" eaLnBrk="1" latinLnBrk="0" hangingPunct="1">
        <a:defRPr sz="1400" kern="1200">
          <a:solidFill>
            <a:schemeClr val="tx1"/>
          </a:solidFill>
          <a:latin typeface="+mn-lt"/>
          <a:ea typeface="+mn-ea"/>
          <a:cs typeface="+mn-cs"/>
        </a:defRPr>
      </a:lvl7pPr>
      <a:lvl8pPr marL="2399820" algn="l" defTabSz="685664" rtl="0" eaLnBrk="1" latinLnBrk="0" hangingPunct="1">
        <a:defRPr sz="1400" kern="1200">
          <a:solidFill>
            <a:schemeClr val="tx1"/>
          </a:solidFill>
          <a:latin typeface="+mn-lt"/>
          <a:ea typeface="+mn-ea"/>
          <a:cs typeface="+mn-cs"/>
        </a:defRPr>
      </a:lvl8pPr>
      <a:lvl9pPr marL="2742650" algn="l" defTabSz="685664"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4BAFC74-D1D5-48F7-9B61-A210E378DABC}"/>
              </a:ext>
            </a:extLst>
          </p:cNvPr>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B534300C-A171-4EC7-9144-74AC4CC58E5F}"/>
              </a:ext>
            </a:extLst>
          </p:cNvPr>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849AAC3-DE2B-4F90-8A84-3AAEA341BCC3}"/>
              </a:ext>
            </a:extLst>
          </p:cNvPr>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defRPr>
            </a:lvl1pPr>
          </a:lstStyle>
          <a:p>
            <a:pPr defTabSz="685698"/>
            <a:fld id="{79BA3EFA-99A2-4592-B651-C3E5C3BCC447}" type="datetimeFigureOut">
              <a:rPr lang="zh-CN" altLang="en-US" smtClean="0">
                <a:solidFill>
                  <a:prstClr val="black">
                    <a:tint val="75000"/>
                  </a:prstClr>
                </a:solidFill>
              </a:rPr>
              <a:pPr defTabSz="685698"/>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C2BE5B0-20BB-4EE1-8075-3B44A372D731}"/>
              </a:ext>
            </a:extLst>
          </p:cNvPr>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defRPr>
            </a:lvl1pPr>
          </a:lstStyle>
          <a:p>
            <a:pPr defTabSz="685698"/>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DA65FFB-E861-4EF2-80BA-C57E194D45CA}"/>
              </a:ext>
            </a:extLst>
          </p:cNvPr>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defRPr>
            </a:lvl1pPr>
          </a:lstStyle>
          <a:p>
            <a:pPr defTabSz="685698"/>
            <a:fld id="{3F1E3693-CCA8-4A6B-BC97-A4E4CDF5AC35}" type="slidenum">
              <a:rPr lang="zh-CN" altLang="en-US" smtClean="0">
                <a:solidFill>
                  <a:prstClr val="black">
                    <a:tint val="75000"/>
                  </a:prstClr>
                </a:solidFill>
              </a:rPr>
              <a:pPr defTabSz="685698"/>
              <a:t>‹#›</a:t>
            </a:fld>
            <a:endParaRPr lang="zh-CN" altLang="en-US">
              <a:solidFill>
                <a:prstClr val="black">
                  <a:tint val="75000"/>
                </a:prstClr>
              </a:solidFill>
            </a:endParaRPr>
          </a:p>
        </p:txBody>
      </p:sp>
      <p:sp>
        <p:nvSpPr>
          <p:cNvPr id="7" name="TextBox 6"/>
          <p:cNvSpPr txBox="1"/>
          <p:nvPr userDrawn="1"/>
        </p:nvSpPr>
        <p:spPr>
          <a:xfrm>
            <a:off x="-76200" y="4993274"/>
            <a:ext cx="533400" cy="173121"/>
          </a:xfrm>
          <a:prstGeom prst="rect">
            <a:avLst/>
          </a:prstGeom>
          <a:noFill/>
        </p:spPr>
        <p:txBody>
          <a:bodyPr wrap="square" lIns="91428" tIns="45714" rIns="91428" bIns="45714" rtlCol="0">
            <a:spAutoFit/>
          </a:bodyPr>
          <a:lstStyle/>
          <a:p>
            <a:pPr defTabSz="914243"/>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6537764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426"/>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426"/>
            <a:endParaRPr lang="zh-CN" altLang="en-US" sz="1400">
              <a:solidFill>
                <a:srgbClr val="FFFFFF"/>
              </a:solidFill>
            </a:endParaRPr>
          </a:p>
        </p:txBody>
      </p:sp>
      <p:sp>
        <p:nvSpPr>
          <p:cNvPr id="12" name="文本框 11"/>
          <p:cNvSpPr txBox="1"/>
          <p:nvPr userDrawn="1"/>
        </p:nvSpPr>
        <p:spPr>
          <a:xfrm>
            <a:off x="2973229" y="1764528"/>
            <a:ext cx="3547586" cy="1165703"/>
          </a:xfrm>
          <a:prstGeom prst="rect">
            <a:avLst/>
          </a:prstGeom>
          <a:noFill/>
        </p:spPr>
        <p:txBody>
          <a:bodyPr wrap="square" lIns="68547" tIns="34289" rIns="68547" bIns="34289" rtlCol="0" anchor="t">
            <a:spAutoFit/>
          </a:bodyPr>
          <a:lstStyle/>
          <a:p>
            <a:pPr defTabSz="685426"/>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426"/>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426"/>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426"/>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426"/>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02" tIns="45701" rIns="91402" bIns="45701" rtlCol="0">
            <a:spAutoFit/>
          </a:bodyPr>
          <a:lstStyle/>
          <a:p>
            <a:pPr algn="ctr" defTabSz="913928"/>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9125161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42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62" indent="-171362" algn="l" defTabSz="685426"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085" indent="-171362" algn="l" defTabSz="68542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787"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490"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94"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916"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629"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342"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065"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426" rtl="0" eaLnBrk="1" latinLnBrk="0" hangingPunct="1">
        <a:defRPr sz="1400" kern="1200">
          <a:solidFill>
            <a:schemeClr val="tx1"/>
          </a:solidFill>
          <a:latin typeface="+mn-lt"/>
          <a:ea typeface="+mn-ea"/>
          <a:cs typeface="+mn-cs"/>
        </a:defRPr>
      </a:lvl1pPr>
      <a:lvl2pPr marL="342704" algn="l" defTabSz="685426" rtl="0" eaLnBrk="1" latinLnBrk="0" hangingPunct="1">
        <a:defRPr sz="1400" kern="1200">
          <a:solidFill>
            <a:schemeClr val="tx1"/>
          </a:solidFill>
          <a:latin typeface="+mn-lt"/>
          <a:ea typeface="+mn-ea"/>
          <a:cs typeface="+mn-cs"/>
        </a:defRPr>
      </a:lvl2pPr>
      <a:lvl3pPr marL="685426" algn="l" defTabSz="685426" rtl="0" eaLnBrk="1" latinLnBrk="0" hangingPunct="1">
        <a:defRPr sz="1400" kern="1200">
          <a:solidFill>
            <a:schemeClr val="tx1"/>
          </a:solidFill>
          <a:latin typeface="+mn-lt"/>
          <a:ea typeface="+mn-ea"/>
          <a:cs typeface="+mn-cs"/>
        </a:defRPr>
      </a:lvl3pPr>
      <a:lvl4pPr marL="1028139" algn="l" defTabSz="685426" rtl="0" eaLnBrk="1" latinLnBrk="0" hangingPunct="1">
        <a:defRPr sz="1400" kern="1200">
          <a:solidFill>
            <a:schemeClr val="tx1"/>
          </a:solidFill>
          <a:latin typeface="+mn-lt"/>
          <a:ea typeface="+mn-ea"/>
          <a:cs typeface="+mn-cs"/>
        </a:defRPr>
      </a:lvl4pPr>
      <a:lvl5pPr marL="1370852" algn="l" defTabSz="685426" rtl="0" eaLnBrk="1" latinLnBrk="0" hangingPunct="1">
        <a:defRPr sz="1400" kern="1200">
          <a:solidFill>
            <a:schemeClr val="tx1"/>
          </a:solidFill>
          <a:latin typeface="+mn-lt"/>
          <a:ea typeface="+mn-ea"/>
          <a:cs typeface="+mn-cs"/>
        </a:defRPr>
      </a:lvl5pPr>
      <a:lvl6pPr marL="1713575" algn="l" defTabSz="685426" rtl="0" eaLnBrk="1" latinLnBrk="0" hangingPunct="1">
        <a:defRPr sz="1400" kern="1200">
          <a:solidFill>
            <a:schemeClr val="tx1"/>
          </a:solidFill>
          <a:latin typeface="+mn-lt"/>
          <a:ea typeface="+mn-ea"/>
          <a:cs typeface="+mn-cs"/>
        </a:defRPr>
      </a:lvl6pPr>
      <a:lvl7pPr marL="2056277" algn="l" defTabSz="685426" rtl="0" eaLnBrk="1" latinLnBrk="0" hangingPunct="1">
        <a:defRPr sz="1400" kern="1200">
          <a:solidFill>
            <a:schemeClr val="tx1"/>
          </a:solidFill>
          <a:latin typeface="+mn-lt"/>
          <a:ea typeface="+mn-ea"/>
          <a:cs typeface="+mn-cs"/>
        </a:defRPr>
      </a:lvl7pPr>
      <a:lvl8pPr marL="2398980" algn="l" defTabSz="685426" rtl="0" eaLnBrk="1" latinLnBrk="0" hangingPunct="1">
        <a:defRPr sz="1400" kern="1200">
          <a:solidFill>
            <a:schemeClr val="tx1"/>
          </a:solidFill>
          <a:latin typeface="+mn-lt"/>
          <a:ea typeface="+mn-ea"/>
          <a:cs typeface="+mn-cs"/>
        </a:defRPr>
      </a:lvl8pPr>
      <a:lvl9pPr marL="2741684" algn="l" defTabSz="685426"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49" tIns="34289" rIns="68549" bIns="34289" rtlCol="0" anchor="ctr"/>
          <a:lstStyle/>
          <a:p>
            <a:pPr algn="ctr" defTabSz="685443"/>
            <a:endParaRPr lang="zh-CN" altLang="en-US" sz="1400">
              <a:solidFill>
                <a:srgbClr val="FFFFFF"/>
              </a:solidFill>
            </a:endParaRPr>
          </a:p>
        </p:txBody>
      </p:sp>
      <p:sp>
        <p:nvSpPr>
          <p:cNvPr id="12" name="文本框 11"/>
          <p:cNvSpPr txBox="1"/>
          <p:nvPr userDrawn="1"/>
        </p:nvSpPr>
        <p:spPr>
          <a:xfrm>
            <a:off x="2973229" y="1764527"/>
            <a:ext cx="3547586" cy="1165703"/>
          </a:xfrm>
          <a:prstGeom prst="rect">
            <a:avLst/>
          </a:prstGeom>
          <a:noFill/>
        </p:spPr>
        <p:txBody>
          <a:bodyPr wrap="square" lIns="68549" tIns="34289" rIns="68549" bIns="34289" rtlCol="0" anchor="t">
            <a:spAutoFit/>
          </a:bodyPr>
          <a:lstStyle/>
          <a:p>
            <a:pPr defTabSz="68544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44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44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44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44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04" tIns="45702" rIns="91404" bIns="45702" rtlCol="0">
            <a:spAutoFit/>
          </a:bodyPr>
          <a:lstStyle/>
          <a:p>
            <a:pPr algn="ctr" defTabSz="913950"/>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69544310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44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66" indent="-171366" algn="l" defTabSz="68544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097" indent="-171366" algn="l" defTabSz="68544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808"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520"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233"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963"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685"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406"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137" indent="-171366" algn="l" defTabSz="68544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443" rtl="0" eaLnBrk="1" latinLnBrk="0" hangingPunct="1">
        <a:defRPr sz="1400" kern="1200">
          <a:solidFill>
            <a:schemeClr val="tx1"/>
          </a:solidFill>
          <a:latin typeface="+mn-lt"/>
          <a:ea typeface="+mn-ea"/>
          <a:cs typeface="+mn-cs"/>
        </a:defRPr>
      </a:lvl1pPr>
      <a:lvl2pPr marL="342713" algn="l" defTabSz="685443" rtl="0" eaLnBrk="1" latinLnBrk="0" hangingPunct="1">
        <a:defRPr sz="1400" kern="1200">
          <a:solidFill>
            <a:schemeClr val="tx1"/>
          </a:solidFill>
          <a:latin typeface="+mn-lt"/>
          <a:ea typeface="+mn-ea"/>
          <a:cs typeface="+mn-cs"/>
        </a:defRPr>
      </a:lvl2pPr>
      <a:lvl3pPr marL="685443" algn="l" defTabSz="685443" rtl="0" eaLnBrk="1" latinLnBrk="0" hangingPunct="1">
        <a:defRPr sz="1400" kern="1200">
          <a:solidFill>
            <a:schemeClr val="tx1"/>
          </a:solidFill>
          <a:latin typeface="+mn-lt"/>
          <a:ea typeface="+mn-ea"/>
          <a:cs typeface="+mn-cs"/>
        </a:defRPr>
      </a:lvl3pPr>
      <a:lvl4pPr marL="1028165" algn="l" defTabSz="685443" rtl="0" eaLnBrk="1" latinLnBrk="0" hangingPunct="1">
        <a:defRPr sz="1400" kern="1200">
          <a:solidFill>
            <a:schemeClr val="tx1"/>
          </a:solidFill>
          <a:latin typeface="+mn-lt"/>
          <a:ea typeface="+mn-ea"/>
          <a:cs typeface="+mn-cs"/>
        </a:defRPr>
      </a:lvl4pPr>
      <a:lvl5pPr marL="1370886" algn="l" defTabSz="685443" rtl="0" eaLnBrk="1" latinLnBrk="0" hangingPunct="1">
        <a:defRPr sz="1400" kern="1200">
          <a:solidFill>
            <a:schemeClr val="tx1"/>
          </a:solidFill>
          <a:latin typeface="+mn-lt"/>
          <a:ea typeface="+mn-ea"/>
          <a:cs typeface="+mn-cs"/>
        </a:defRPr>
      </a:lvl5pPr>
      <a:lvl6pPr marL="1713617" algn="l" defTabSz="685443" rtl="0" eaLnBrk="1" latinLnBrk="0" hangingPunct="1">
        <a:defRPr sz="1400" kern="1200">
          <a:solidFill>
            <a:schemeClr val="tx1"/>
          </a:solidFill>
          <a:latin typeface="+mn-lt"/>
          <a:ea typeface="+mn-ea"/>
          <a:cs typeface="+mn-cs"/>
        </a:defRPr>
      </a:lvl6pPr>
      <a:lvl7pPr marL="2056328" algn="l" defTabSz="685443" rtl="0" eaLnBrk="1" latinLnBrk="0" hangingPunct="1">
        <a:defRPr sz="1400" kern="1200">
          <a:solidFill>
            <a:schemeClr val="tx1"/>
          </a:solidFill>
          <a:latin typeface="+mn-lt"/>
          <a:ea typeface="+mn-ea"/>
          <a:cs typeface="+mn-cs"/>
        </a:defRPr>
      </a:lvl7pPr>
      <a:lvl8pPr marL="2399040" algn="l" defTabSz="685443" rtl="0" eaLnBrk="1" latinLnBrk="0" hangingPunct="1">
        <a:defRPr sz="1400" kern="1200">
          <a:solidFill>
            <a:schemeClr val="tx1"/>
          </a:solidFill>
          <a:latin typeface="+mn-lt"/>
          <a:ea typeface="+mn-ea"/>
          <a:cs typeface="+mn-cs"/>
        </a:defRPr>
      </a:lvl8pPr>
      <a:lvl9pPr marL="2741753" algn="l" defTabSz="685443"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AEF25F68-5920-4515-8B2F-59EBB90C90AC}"/>
              </a:ext>
            </a:extLst>
          </p:cNvPr>
          <p:cNvSpPr>
            <a:spLocks noGrp="1"/>
          </p:cNvSpPr>
          <p:nvPr>
            <p:ph type="title"/>
          </p:nvPr>
        </p:nvSpPr>
        <p:spPr>
          <a:xfrm>
            <a:off x="628650" y="273844"/>
            <a:ext cx="7886700" cy="994172"/>
          </a:xfrm>
          <a:prstGeom prst="rect">
            <a:avLst/>
          </a:prstGeom>
        </p:spPr>
        <p:txBody>
          <a:bodyPr vert="horz" lIns="68556" tIns="34289" rIns="68556" bIns="34289"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AD0E4CA-BC72-4CCA-B4FC-B9A8C165C395}"/>
              </a:ext>
            </a:extLst>
          </p:cNvPr>
          <p:cNvSpPr>
            <a:spLocks noGrp="1"/>
          </p:cNvSpPr>
          <p:nvPr>
            <p:ph type="body" idx="1"/>
          </p:nvPr>
        </p:nvSpPr>
        <p:spPr>
          <a:xfrm>
            <a:off x="628650" y="1369219"/>
            <a:ext cx="7886700" cy="3263504"/>
          </a:xfrm>
          <a:prstGeom prst="rect">
            <a:avLst/>
          </a:prstGeom>
        </p:spPr>
        <p:txBody>
          <a:bodyPr vert="horz" lIns="68556" tIns="34289" rIns="68556"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4E6343BF-6558-4200-8AC4-D13F1680D530}"/>
              </a:ext>
            </a:extLst>
          </p:cNvPr>
          <p:cNvSpPr>
            <a:spLocks noGrp="1"/>
          </p:cNvSpPr>
          <p:nvPr>
            <p:ph type="dt" sz="half" idx="2"/>
          </p:nvPr>
        </p:nvSpPr>
        <p:spPr>
          <a:xfrm>
            <a:off x="628650" y="4767264"/>
            <a:ext cx="2057400" cy="273844"/>
          </a:xfrm>
          <a:prstGeom prst="rect">
            <a:avLst/>
          </a:prstGeom>
        </p:spPr>
        <p:txBody>
          <a:bodyPr vert="horz" lIns="68556" tIns="34289" rIns="68556" bIns="34289" rtlCol="0" anchor="ctr"/>
          <a:lstStyle>
            <a:lvl1pPr algn="l">
              <a:defRPr sz="900">
                <a:solidFill>
                  <a:schemeClr val="tx1">
                    <a:tint val="75000"/>
                  </a:schemeClr>
                </a:solidFill>
              </a:defRPr>
            </a:lvl1pPr>
          </a:lstStyle>
          <a:p>
            <a:pPr defTabSz="685528"/>
            <a:fld id="{DBBA1A5F-419C-4CB6-AD00-786F1BCA5758}" type="datetimeFigureOut">
              <a:rPr lang="zh-CN" altLang="en-US" smtClean="0">
                <a:solidFill>
                  <a:prstClr val="black">
                    <a:tint val="75000"/>
                  </a:prstClr>
                </a:solidFill>
              </a:rPr>
              <a:pPr defTabSz="685528"/>
              <a:t>2024/2/27</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04D218D-0FFF-486A-8430-BF320C1DFDFC}"/>
              </a:ext>
            </a:extLst>
          </p:cNvPr>
          <p:cNvSpPr>
            <a:spLocks noGrp="1"/>
          </p:cNvSpPr>
          <p:nvPr>
            <p:ph type="ftr" sz="quarter" idx="3"/>
          </p:nvPr>
        </p:nvSpPr>
        <p:spPr>
          <a:xfrm>
            <a:off x="3028950" y="4767264"/>
            <a:ext cx="3086100" cy="273844"/>
          </a:xfrm>
          <a:prstGeom prst="rect">
            <a:avLst/>
          </a:prstGeom>
        </p:spPr>
        <p:txBody>
          <a:bodyPr vert="horz" lIns="68556" tIns="34289" rIns="68556" bIns="34289" rtlCol="0" anchor="ctr"/>
          <a:lstStyle>
            <a:lvl1pPr algn="ctr">
              <a:defRPr sz="900">
                <a:solidFill>
                  <a:schemeClr val="tx1">
                    <a:tint val="75000"/>
                  </a:schemeClr>
                </a:solidFill>
              </a:defRPr>
            </a:lvl1pPr>
          </a:lstStyle>
          <a:p>
            <a:pPr defTabSz="685528"/>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1B3B9831-EA36-41D9-8D7F-1BAC2C3E418B}"/>
              </a:ext>
            </a:extLst>
          </p:cNvPr>
          <p:cNvSpPr>
            <a:spLocks noGrp="1"/>
          </p:cNvSpPr>
          <p:nvPr>
            <p:ph type="sldNum" sz="quarter" idx="4"/>
          </p:nvPr>
        </p:nvSpPr>
        <p:spPr>
          <a:xfrm>
            <a:off x="6457950" y="4767264"/>
            <a:ext cx="2057400" cy="273844"/>
          </a:xfrm>
          <a:prstGeom prst="rect">
            <a:avLst/>
          </a:prstGeom>
        </p:spPr>
        <p:txBody>
          <a:bodyPr vert="horz" lIns="68556" tIns="34289" rIns="68556" bIns="34289" rtlCol="0" anchor="ctr"/>
          <a:lstStyle>
            <a:lvl1pPr algn="r">
              <a:defRPr sz="900">
                <a:solidFill>
                  <a:schemeClr val="tx1">
                    <a:tint val="75000"/>
                  </a:schemeClr>
                </a:solidFill>
              </a:defRPr>
            </a:lvl1pPr>
          </a:lstStyle>
          <a:p>
            <a:pPr defTabSz="685528"/>
            <a:fld id="{E781177D-5228-41AD-B988-6C9A824719E2}" type="slidenum">
              <a:rPr lang="zh-CN" altLang="en-US" smtClean="0">
                <a:solidFill>
                  <a:prstClr val="black">
                    <a:tint val="75000"/>
                  </a:prstClr>
                </a:solidFill>
              </a:rPr>
              <a:pPr defTabSz="685528"/>
              <a:t>‹#›</a:t>
            </a:fld>
            <a:endParaRPr lang="zh-CN" altLang="en-US">
              <a:solidFill>
                <a:prstClr val="black">
                  <a:tint val="75000"/>
                </a:prstClr>
              </a:solidFill>
            </a:endParaRPr>
          </a:p>
        </p:txBody>
      </p:sp>
      <p:sp>
        <p:nvSpPr>
          <p:cNvPr id="7" name="TextBox 6"/>
          <p:cNvSpPr txBox="1"/>
          <p:nvPr userDrawn="1"/>
        </p:nvSpPr>
        <p:spPr>
          <a:xfrm>
            <a:off x="-76200" y="4993274"/>
            <a:ext cx="533400" cy="173121"/>
          </a:xfrm>
          <a:prstGeom prst="rect">
            <a:avLst/>
          </a:prstGeom>
          <a:noFill/>
        </p:spPr>
        <p:txBody>
          <a:bodyPr wrap="square" lIns="91410" tIns="45705" rIns="91410" bIns="45705" rtlCol="0">
            <a:spAutoFit/>
          </a:bodyPr>
          <a:lstStyle/>
          <a:p>
            <a:pPr defTabSz="914040"/>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98343364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8" tIns="45704" rIns="91408" bIns="457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8" tIns="45704" rIns="91408" bIns="457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8" tIns="45704" rIns="91408" bIns="45704" rtlCol="0" anchor="ctr"/>
          <a:lstStyle>
            <a:lvl1pPr algn="l">
              <a:defRPr sz="1200">
                <a:solidFill>
                  <a:schemeClr val="tx1">
                    <a:tint val="75000"/>
                  </a:schemeClr>
                </a:solidFill>
              </a:defRPr>
            </a:lvl1pPr>
          </a:lstStyle>
          <a:p>
            <a:pPr defTabSz="914040"/>
            <a:fld id="{79224341-A4AF-4319-96E0-B65892CD730F}" type="datetimeFigureOut">
              <a:rPr lang="en-US" smtClean="0">
                <a:solidFill>
                  <a:prstClr val="black">
                    <a:tint val="75000"/>
                  </a:prstClr>
                </a:solidFill>
              </a:rPr>
              <a:pPr defTabSz="914040"/>
              <a:t>2/27/2024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8" tIns="45704" rIns="91408" bIns="45704" rtlCol="0" anchor="ctr"/>
          <a:lstStyle>
            <a:lvl1pPr algn="ctr">
              <a:defRPr sz="1200">
                <a:solidFill>
                  <a:schemeClr val="tx1">
                    <a:tint val="75000"/>
                  </a:schemeClr>
                </a:solidFill>
              </a:defRPr>
            </a:lvl1pPr>
          </a:lstStyle>
          <a:p>
            <a:pPr defTabSz="91404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8" tIns="45704" rIns="91408" bIns="45704" rtlCol="0" anchor="ctr"/>
          <a:lstStyle>
            <a:lvl1pPr algn="r">
              <a:defRPr sz="1200">
                <a:solidFill>
                  <a:schemeClr val="tx1">
                    <a:tint val="75000"/>
                  </a:schemeClr>
                </a:solidFill>
              </a:defRPr>
            </a:lvl1pPr>
          </a:lstStyle>
          <a:p>
            <a:pPr defTabSz="914040"/>
            <a:fld id="{27958F2A-C7FD-4994-B548-B349E89E654F}" type="slidenum">
              <a:rPr lang="en-US" smtClean="0">
                <a:solidFill>
                  <a:prstClr val="black">
                    <a:tint val="75000"/>
                  </a:prstClr>
                </a:solidFill>
              </a:rPr>
              <a:pPr defTabSz="914040"/>
              <a:t>‹#›</a:t>
            </a:fld>
            <a:endParaRPr lang="en-US">
              <a:solidFill>
                <a:prstClr val="black">
                  <a:tint val="75000"/>
                </a:prstClr>
              </a:solidFill>
            </a:endParaRPr>
          </a:p>
        </p:txBody>
      </p:sp>
    </p:spTree>
    <p:extLst>
      <p:ext uri="{BB962C8B-B14F-4D97-AF65-F5344CB8AC3E}">
        <p14:creationId xmlns:p14="http://schemas.microsoft.com/office/powerpoint/2010/main" val="399547891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040" rtl="0" eaLnBrk="1" latinLnBrk="0" hangingPunct="1">
        <a:spcBef>
          <a:spcPct val="0"/>
        </a:spcBef>
        <a:buNone/>
        <a:defRPr sz="4400" kern="1200">
          <a:solidFill>
            <a:schemeClr val="tx1"/>
          </a:solidFill>
          <a:latin typeface="+mj-lt"/>
          <a:ea typeface="+mj-ea"/>
          <a:cs typeface="+mj-cs"/>
        </a:defRPr>
      </a:lvl1pPr>
    </p:titleStyle>
    <p:bodyStyle>
      <a:lvl1pPr marL="342758" indent="-342758" algn="l" defTabSz="9140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61" indent="-285638" algn="l" defTabSz="9140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45" indent="-228504" algn="l" defTabSz="91404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0"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83"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92"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616"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632"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648" indent="-228504" algn="l" defTabSz="91404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44BAFC74-D1D5-48F7-9B61-A210E378DABC}"/>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534300C-A171-4EC7-9144-74AC4CC58E5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49AAC3-DE2B-4F90-8A84-3AAEA341BCC3}"/>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79BA3EFA-99A2-4592-B651-C3E5C3BCC447}" type="datetimeFigureOut">
              <a:rPr lang="zh-CN" altLang="en-US" smtClean="0">
                <a:solidFill>
                  <a:prstClr val="black">
                    <a:tint val="75000"/>
                  </a:prstClr>
                </a:solidFill>
              </a:rPr>
              <a:pPr defTabSz="685800"/>
              <a:t>2024/2/27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C2BE5B0-20BB-4EE1-8075-3B44A372D731}"/>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6DA65FFB-E861-4EF2-80BA-C57E194D45CA}"/>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3F1E3693-CCA8-4A6B-BC97-A4E4CDF5AC35}"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60773862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4.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5.wdp"/><Relationship Id="rId5" Type="http://schemas.openxmlformats.org/officeDocument/2006/relationships/image" Target="../media/image42.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14.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19.png"/><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microsoft.com/office/2007/relationships/hdphoto" Target="../media/hdphoto17.wdp"/><Relationship Id="rId2" Type="http://schemas.openxmlformats.org/officeDocument/2006/relationships/notesSlide" Target="../notesSlides/notesSlide10.xml"/><Relationship Id="rId1" Type="http://schemas.openxmlformats.org/officeDocument/2006/relationships/slideLayout" Target="../slideLayouts/slideLayout76.xml"/><Relationship Id="rId6" Type="http://schemas.openxmlformats.org/officeDocument/2006/relationships/image" Target="../media/image44.png"/><Relationship Id="rId11" Type="http://schemas.microsoft.com/office/2007/relationships/hdphoto" Target="../media/hdphoto14.wdp"/><Relationship Id="rId5" Type="http://schemas.openxmlformats.org/officeDocument/2006/relationships/image" Target="../media/image19.png"/><Relationship Id="rId10" Type="http://schemas.openxmlformats.org/officeDocument/2006/relationships/image" Target="../media/image41.png"/><Relationship Id="rId4" Type="http://schemas.microsoft.com/office/2007/relationships/hdphoto" Target="../media/hdphoto16.wdp"/><Relationship Id="rId9" Type="http://schemas.microsoft.com/office/2007/relationships/hdphoto" Target="../media/hdphoto18.wdp"/></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5.xml"/><Relationship Id="rId7" Type="http://schemas.openxmlformats.org/officeDocument/2006/relationships/notesSlide" Target="../notesSlides/notesSlide1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44.xml"/><Relationship Id="rId5" Type="http://schemas.openxmlformats.org/officeDocument/2006/relationships/tags" Target="../tags/tag7.xml"/><Relationship Id="rId10" Type="http://schemas.openxmlformats.org/officeDocument/2006/relationships/image" Target="../media/image19.png"/><Relationship Id="rId4" Type="http://schemas.openxmlformats.org/officeDocument/2006/relationships/tags" Target="../tags/tag6.xml"/><Relationship Id="rId9" Type="http://schemas.openxmlformats.org/officeDocument/2006/relationships/image" Target="../media/image47.gif"/></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08.xml"/><Relationship Id="rId6" Type="http://schemas.openxmlformats.org/officeDocument/2006/relationships/image" Target="../media/image19.png"/><Relationship Id="rId5" Type="http://schemas.openxmlformats.org/officeDocument/2006/relationships/image" Target="../media/image49.png"/><Relationship Id="rId4" Type="http://schemas.microsoft.com/office/2007/relationships/hdphoto" Target="../media/hdphoto19.wdp"/></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png"/><Relationship Id="rId7" Type="http://schemas.microsoft.com/office/2007/relationships/hdphoto" Target="../media/hdphoto17.wdp"/><Relationship Id="rId2" Type="http://schemas.openxmlformats.org/officeDocument/2006/relationships/notesSlide" Target="../notesSlides/notesSlide13.xml"/><Relationship Id="rId1" Type="http://schemas.openxmlformats.org/officeDocument/2006/relationships/slideLayout" Target="../slideLayouts/slideLayout76.xml"/><Relationship Id="rId6" Type="http://schemas.openxmlformats.org/officeDocument/2006/relationships/image" Target="../media/image44.png"/><Relationship Id="rId11" Type="http://schemas.microsoft.com/office/2007/relationships/hdphoto" Target="../media/hdphoto14.wdp"/><Relationship Id="rId5" Type="http://schemas.openxmlformats.org/officeDocument/2006/relationships/image" Target="../media/image19.png"/><Relationship Id="rId10" Type="http://schemas.openxmlformats.org/officeDocument/2006/relationships/image" Target="../media/image41.png"/><Relationship Id="rId4" Type="http://schemas.microsoft.com/office/2007/relationships/hdphoto" Target="../media/hdphoto16.wdp"/><Relationship Id="rId9" Type="http://schemas.microsoft.com/office/2007/relationships/hdphoto" Target="../media/hdphoto20.wdp"/></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png"/><Relationship Id="rId7" Type="http://schemas.microsoft.com/office/2007/relationships/hdphoto" Target="../media/hdphoto17.wdp"/><Relationship Id="rId2" Type="http://schemas.openxmlformats.org/officeDocument/2006/relationships/notesSlide" Target="../notesSlides/notesSlide14.xml"/><Relationship Id="rId1" Type="http://schemas.openxmlformats.org/officeDocument/2006/relationships/slideLayout" Target="../slideLayouts/slideLayout76.xml"/><Relationship Id="rId6" Type="http://schemas.openxmlformats.org/officeDocument/2006/relationships/image" Target="../media/image44.png"/><Relationship Id="rId11" Type="http://schemas.microsoft.com/office/2007/relationships/hdphoto" Target="../media/hdphoto14.wdp"/><Relationship Id="rId5" Type="http://schemas.openxmlformats.org/officeDocument/2006/relationships/image" Target="../media/image19.png"/><Relationship Id="rId10" Type="http://schemas.openxmlformats.org/officeDocument/2006/relationships/image" Target="../media/image41.png"/><Relationship Id="rId4" Type="http://schemas.microsoft.com/office/2007/relationships/hdphoto" Target="../media/hdphoto16.wdp"/><Relationship Id="rId9" Type="http://schemas.microsoft.com/office/2007/relationships/hdphoto" Target="../media/hdphoto20.wdp"/></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08.xml"/><Relationship Id="rId6" Type="http://schemas.openxmlformats.org/officeDocument/2006/relationships/image" Target="../media/image19.png"/><Relationship Id="rId5" Type="http://schemas.openxmlformats.org/officeDocument/2006/relationships/image" Target="../media/image52.jpeg"/><Relationship Id="rId4" Type="http://schemas.microsoft.com/office/2007/relationships/hdphoto" Target="../media/hdphoto21.wdp"/></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08.xml"/><Relationship Id="rId6" Type="http://schemas.openxmlformats.org/officeDocument/2006/relationships/image" Target="../media/image19.png"/><Relationship Id="rId5" Type="http://schemas.openxmlformats.org/officeDocument/2006/relationships/image" Target="../media/image53.gif"/><Relationship Id="rId4" Type="http://schemas.microsoft.com/office/2007/relationships/hdphoto" Target="../media/hdphoto21.wdp"/></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08.xml"/><Relationship Id="rId6" Type="http://schemas.openxmlformats.org/officeDocument/2006/relationships/image" Target="../media/image19.png"/><Relationship Id="rId5" Type="http://schemas.openxmlformats.org/officeDocument/2006/relationships/image" Target="../media/image54.gif"/><Relationship Id="rId4" Type="http://schemas.microsoft.com/office/2007/relationships/hdphoto" Target="../media/hdphoto21.wdp"/></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20.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3.png"/><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6.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08.xml"/><Relationship Id="rId6" Type="http://schemas.openxmlformats.org/officeDocument/2006/relationships/image" Target="../media/image19.png"/><Relationship Id="rId5" Type="http://schemas.openxmlformats.org/officeDocument/2006/relationships/image" Target="../media/image55.jpeg"/><Relationship Id="rId4" Type="http://schemas.microsoft.com/office/2007/relationships/hdphoto" Target="../media/hdphoto21.wdp"/></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6.png"/><Relationship Id="rId7" Type="http://schemas.microsoft.com/office/2007/relationships/hdphoto" Target="../media/hdphoto23.wdp"/><Relationship Id="rId2" Type="http://schemas.openxmlformats.org/officeDocument/2006/relationships/notesSlide" Target="../notesSlides/notesSlide19.xml"/><Relationship Id="rId1" Type="http://schemas.openxmlformats.org/officeDocument/2006/relationships/slideLayout" Target="../slideLayouts/slideLayout119.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22.wdp"/></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30.xml"/><Relationship Id="rId5" Type="http://schemas.openxmlformats.org/officeDocument/2006/relationships/image" Target="../media/image19.png"/><Relationship Id="rId4" Type="http://schemas.microsoft.com/office/2007/relationships/hdphoto" Target="../media/hdphoto24.wdp"/></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30.xml"/><Relationship Id="rId6" Type="http://schemas.microsoft.com/office/2007/relationships/hdphoto" Target="../media/hdphoto26.wdp"/><Relationship Id="rId5" Type="http://schemas.openxmlformats.org/officeDocument/2006/relationships/image" Target="../media/image61.png"/><Relationship Id="rId4" Type="http://schemas.microsoft.com/office/2007/relationships/hdphoto" Target="../media/hdphoto25.wdp"/></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27.wdp"/><Relationship Id="rId2" Type="http://schemas.openxmlformats.org/officeDocument/2006/relationships/notesSlide" Target="../notesSlides/notesSlide22.xml"/><Relationship Id="rId1" Type="http://schemas.openxmlformats.org/officeDocument/2006/relationships/slideLayout" Target="../slideLayouts/slideLayout137.xml"/><Relationship Id="rId6" Type="http://schemas.openxmlformats.org/officeDocument/2006/relationships/image" Target="../media/image62.png"/><Relationship Id="rId5" Type="http://schemas.openxmlformats.org/officeDocument/2006/relationships/image" Target="../media/image1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png"/><Relationship Id="rId7" Type="http://schemas.microsoft.com/office/2007/relationships/hdphoto" Target="../media/hdphoto17.wdp"/><Relationship Id="rId2" Type="http://schemas.openxmlformats.org/officeDocument/2006/relationships/notesSlide" Target="../notesSlides/notesSlide23.xml"/><Relationship Id="rId1" Type="http://schemas.openxmlformats.org/officeDocument/2006/relationships/slideLayout" Target="../slideLayouts/slideLayout76.xml"/><Relationship Id="rId6" Type="http://schemas.openxmlformats.org/officeDocument/2006/relationships/image" Target="../media/image44.png"/><Relationship Id="rId11" Type="http://schemas.microsoft.com/office/2007/relationships/hdphoto" Target="../media/hdphoto14.wdp"/><Relationship Id="rId5" Type="http://schemas.openxmlformats.org/officeDocument/2006/relationships/image" Target="../media/image19.png"/><Relationship Id="rId10" Type="http://schemas.openxmlformats.org/officeDocument/2006/relationships/image" Target="../media/image41.png"/><Relationship Id="rId4" Type="http://schemas.microsoft.com/office/2007/relationships/hdphoto" Target="../media/hdphoto16.wdp"/><Relationship Id="rId9" Type="http://schemas.microsoft.com/office/2007/relationships/hdphoto" Target="../media/hdphoto20.wdp"/></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53.xml"/><Relationship Id="rId5" Type="http://schemas.openxmlformats.org/officeDocument/2006/relationships/image" Target="../media/image64.gif"/><Relationship Id="rId4" Type="http://schemas.openxmlformats.org/officeDocument/2006/relationships/image" Target="../media/image63.gif"/></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53.xml"/><Relationship Id="rId5" Type="http://schemas.openxmlformats.org/officeDocument/2006/relationships/image" Target="../media/image64.gif"/><Relationship Id="rId4" Type="http://schemas.openxmlformats.org/officeDocument/2006/relationships/image" Target="../media/image63.gif"/></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53.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53.xml"/><Relationship Id="rId5" Type="http://schemas.openxmlformats.org/officeDocument/2006/relationships/image" Target="../media/image64.gif"/><Relationship Id="rId4" Type="http://schemas.openxmlformats.org/officeDocument/2006/relationships/image" Target="../media/image63.gif"/></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53.xml"/></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png"/><Relationship Id="rId7" Type="http://schemas.microsoft.com/office/2007/relationships/hdphoto" Target="../media/hdphoto17.wdp"/><Relationship Id="rId2" Type="http://schemas.openxmlformats.org/officeDocument/2006/relationships/notesSlide" Target="../notesSlides/notesSlide29.xml"/><Relationship Id="rId1" Type="http://schemas.openxmlformats.org/officeDocument/2006/relationships/slideLayout" Target="../slideLayouts/slideLayout76.xml"/><Relationship Id="rId6" Type="http://schemas.openxmlformats.org/officeDocument/2006/relationships/image" Target="../media/image44.png"/><Relationship Id="rId11" Type="http://schemas.microsoft.com/office/2007/relationships/hdphoto" Target="../media/hdphoto14.wdp"/><Relationship Id="rId5" Type="http://schemas.openxmlformats.org/officeDocument/2006/relationships/image" Target="../media/image19.png"/><Relationship Id="rId10" Type="http://schemas.openxmlformats.org/officeDocument/2006/relationships/image" Target="../media/image41.png"/><Relationship Id="rId4" Type="http://schemas.microsoft.com/office/2007/relationships/hdphoto" Target="../media/hdphoto16.wdp"/><Relationship Id="rId9" Type="http://schemas.microsoft.com/office/2007/relationships/hdphoto" Target="../media/hdphoto20.wdp"/></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7" Type="http://schemas.microsoft.com/office/2007/relationships/hdphoto" Target="../media/hdphoto28.wdp"/><Relationship Id="rId2" Type="http://schemas.openxmlformats.org/officeDocument/2006/relationships/notesSlide" Target="../notesSlides/notesSlide30.xml"/><Relationship Id="rId1" Type="http://schemas.openxmlformats.org/officeDocument/2006/relationships/slideLayout" Target="../slideLayouts/slideLayout44.xml"/><Relationship Id="rId6" Type="http://schemas.openxmlformats.org/officeDocument/2006/relationships/image" Target="../media/image66.png"/><Relationship Id="rId5" Type="http://schemas.openxmlformats.org/officeDocument/2006/relationships/image" Target="../media/image19.png"/><Relationship Id="rId4" Type="http://schemas.microsoft.com/office/2007/relationships/hdphoto" Target="../media/hdphoto25.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7.png"/><Relationship Id="rId7" Type="http://schemas.microsoft.com/office/2007/relationships/hdphoto" Target="../media/hdphoto30.wdp"/><Relationship Id="rId2" Type="http://schemas.openxmlformats.org/officeDocument/2006/relationships/notesSlide" Target="../notesSlides/notesSlide31.xml"/><Relationship Id="rId1" Type="http://schemas.openxmlformats.org/officeDocument/2006/relationships/slideLayout" Target="../slideLayouts/slideLayout44.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29.wdp"/></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44.xml"/><Relationship Id="rId6" Type="http://schemas.openxmlformats.org/officeDocument/2006/relationships/image" Target="../media/image19.png"/><Relationship Id="rId5" Type="http://schemas.microsoft.com/office/2007/relationships/hdphoto" Target="../media/hdphoto30.wdp"/><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4.xml"/><Relationship Id="rId6" Type="http://schemas.microsoft.com/office/2007/relationships/hdphoto" Target="../media/hdphoto31.wdp"/><Relationship Id="rId5" Type="http://schemas.openxmlformats.org/officeDocument/2006/relationships/image" Target="../media/image70.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97.xml"/><Relationship Id="rId6" Type="http://schemas.openxmlformats.org/officeDocument/2006/relationships/image" Target="../media/image19.png"/><Relationship Id="rId5" Type="http://schemas.microsoft.com/office/2007/relationships/hdphoto" Target="../media/hdphoto32.wdp"/><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8.png"/><Relationship Id="rId1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14.png"/><Relationship Id="rId12" Type="http://schemas.openxmlformats.org/officeDocument/2006/relationships/image" Target="../media/image9.png"/><Relationship Id="rId17" Type="http://schemas.microsoft.com/office/2007/relationships/hdphoto" Target="../media/hdphoto3.wdp"/><Relationship Id="rId2" Type="http://schemas.openxmlformats.org/officeDocument/2006/relationships/notesSlide" Target="../notesSlides/notesSlide5.xml"/><Relationship Id="rId16" Type="http://schemas.openxmlformats.org/officeDocument/2006/relationships/image" Target="../media/image29.png"/><Relationship Id="rId1" Type="http://schemas.openxmlformats.org/officeDocument/2006/relationships/slideLayout" Target="../slideLayouts/slideLayout40.xml"/><Relationship Id="rId6" Type="http://schemas.openxmlformats.org/officeDocument/2006/relationships/image" Target="../media/image13.png"/><Relationship Id="rId11"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19.png"/><Relationship Id="rId10" Type="http://schemas.openxmlformats.org/officeDocument/2006/relationships/image" Target="../media/image17.png"/><Relationship Id="rId19" Type="http://schemas.microsoft.com/office/2007/relationships/hdphoto" Target="../media/hdphoto4.wdp"/><Relationship Id="rId4" Type="http://schemas.openxmlformats.org/officeDocument/2006/relationships/image" Target="../media/image10.png"/><Relationship Id="rId9" Type="http://schemas.openxmlformats.org/officeDocument/2006/relationships/image" Target="../media/image16.png"/><Relationship Id="rId1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1.png"/><Relationship Id="rId7" Type="http://schemas.openxmlformats.org/officeDocument/2006/relationships/image" Target="../media/image33.png"/><Relationship Id="rId12" Type="http://schemas.microsoft.com/office/2007/relationships/hdphoto" Target="../media/hdphoto9.wdp"/><Relationship Id="rId2" Type="http://schemas.openxmlformats.org/officeDocument/2006/relationships/notesSlide" Target="../notesSlides/notesSlide6.xml"/><Relationship Id="rId1" Type="http://schemas.openxmlformats.org/officeDocument/2006/relationships/slideLayout" Target="../slideLayouts/slideLayout163.xml"/><Relationship Id="rId6" Type="http://schemas.microsoft.com/office/2007/relationships/hdphoto" Target="../media/hdphoto6.wdp"/><Relationship Id="rId11" Type="http://schemas.openxmlformats.org/officeDocument/2006/relationships/image" Target="../media/image35.png"/><Relationship Id="rId5" Type="http://schemas.openxmlformats.org/officeDocument/2006/relationships/image" Target="../media/image32.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63.xml"/><Relationship Id="rId6" Type="http://schemas.microsoft.com/office/2007/relationships/hdphoto" Target="../media/hdphoto11.wdp"/><Relationship Id="rId5" Type="http://schemas.openxmlformats.org/officeDocument/2006/relationships/image" Target="../media/image38.png"/><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163.xml"/><Relationship Id="rId6" Type="http://schemas.microsoft.com/office/2007/relationships/hdphoto" Target="../media/hdphoto11.wdp"/><Relationship Id="rId5" Type="http://schemas.openxmlformats.org/officeDocument/2006/relationships/image" Target="../media/image38.png"/><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14.wdp"/><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41.png"/><Relationship Id="rId5" Type="http://schemas.openxmlformats.org/officeDocument/2006/relationships/image" Target="../media/image19.png"/><Relationship Id="rId4"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a:extLst>
              <a:ext uri="{FF2B5EF4-FFF2-40B4-BE49-F238E27FC236}">
                <a16:creationId xmlns:a16="http://schemas.microsoft.com/office/drawing/2014/main" xmlns="" id="{36F54ADB-8E9A-4AEF-98B0-4EE09DD5B633}"/>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371902" y="2323541"/>
            <a:ext cx="9887803" cy="2819969"/>
          </a:xfrm>
          <a:prstGeom prst="rect">
            <a:avLst/>
          </a:prstGeom>
        </p:spPr>
      </p:pic>
      <p:sp>
        <p:nvSpPr>
          <p:cNvPr id="8" name="矩形 7">
            <a:extLst>
              <a:ext uri="{FF2B5EF4-FFF2-40B4-BE49-F238E27FC236}">
                <a16:creationId xmlns:a16="http://schemas.microsoft.com/office/drawing/2014/main" xmlns="" id="{F07F2C3E-FCE0-44E4-9AFA-C81C873CA0E2}"/>
              </a:ext>
            </a:extLst>
          </p:cNvPr>
          <p:cNvSpPr/>
          <p:nvPr/>
        </p:nvSpPr>
        <p:spPr>
          <a:xfrm>
            <a:off x="680107" y="543200"/>
            <a:ext cx="7783807" cy="4057121"/>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685630"/>
            <a:endParaRPr lang="zh-CN" altLang="en-US" sz="1400">
              <a:solidFill>
                <a:prstClr val="white"/>
              </a:solidFill>
            </a:endParaRPr>
          </a:p>
        </p:txBody>
      </p:sp>
      <p:pic>
        <p:nvPicPr>
          <p:cNvPr id="12" name="图片 11">
            <a:extLst>
              <a:ext uri="{FF2B5EF4-FFF2-40B4-BE49-F238E27FC236}">
                <a16:creationId xmlns:a16="http://schemas.microsoft.com/office/drawing/2014/main" xmlns=""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279261" y="3895320"/>
            <a:ext cx="8404337" cy="950543"/>
          </a:xfrm>
          <a:prstGeom prst="rect">
            <a:avLst/>
          </a:prstGeom>
        </p:spPr>
      </p:pic>
      <p:pic>
        <p:nvPicPr>
          <p:cNvPr id="28" name="图片 27">
            <a:extLst>
              <a:ext uri="{FF2B5EF4-FFF2-40B4-BE49-F238E27FC236}">
                <a16:creationId xmlns:a16="http://schemas.microsoft.com/office/drawing/2014/main" xmlns="" id="{7503DFCE-53A2-4030-AD38-F239094219EC}"/>
              </a:ext>
            </a:extLst>
          </p:cNvPr>
          <p:cNvPicPr>
            <a:picLocks noChangeAspect="1"/>
          </p:cNvPicPr>
          <p:nvPr/>
        </p:nvPicPr>
        <p:blipFill rotWithShape="1">
          <a:blip r:embed="rId6">
            <a:extLst>
              <a:ext uri="{28A0092B-C50C-407E-A947-70E740481C1C}">
                <a14:useLocalDpi xmlns:a14="http://schemas.microsoft.com/office/drawing/2010/main" val="0"/>
              </a:ext>
            </a:extLst>
          </a:blip>
          <a:srcRect l="9877" t="61584" r="5129" b="17076"/>
          <a:stretch/>
        </p:blipFill>
        <p:spPr>
          <a:xfrm>
            <a:off x="283528" y="3528593"/>
            <a:ext cx="8500622" cy="784589"/>
          </a:xfrm>
          <a:prstGeom prst="rect">
            <a:avLst/>
          </a:prstGeom>
        </p:spPr>
      </p:pic>
      <p:pic>
        <p:nvPicPr>
          <p:cNvPr id="27" name="图片 26">
            <a:extLst>
              <a:ext uri="{FF2B5EF4-FFF2-40B4-BE49-F238E27FC236}">
                <a16:creationId xmlns:a16="http://schemas.microsoft.com/office/drawing/2014/main" xmlns="" id="{1036DB89-C9F4-40EC-95B6-493E9AC31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086" t="83908"/>
          <a:stretch/>
        </p:blipFill>
        <p:spPr>
          <a:xfrm>
            <a:off x="6983100" y="3083970"/>
            <a:ext cx="1478650" cy="1557781"/>
          </a:xfrm>
          <a:prstGeom prst="rect">
            <a:avLst/>
          </a:prstGeom>
        </p:spPr>
      </p:pic>
      <p:pic>
        <p:nvPicPr>
          <p:cNvPr id="44" name="图片 43">
            <a:extLst>
              <a:ext uri="{FF2B5EF4-FFF2-40B4-BE49-F238E27FC236}">
                <a16:creationId xmlns:a16="http://schemas.microsoft.com/office/drawing/2014/main" xmlns="" id="{611A1C2C-0800-4A4A-BB1F-FC91FDB6D1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69651" b="79228"/>
          <a:stretch/>
        </p:blipFill>
        <p:spPr>
          <a:xfrm>
            <a:off x="7507546" y="2446298"/>
            <a:ext cx="1040570" cy="1068383"/>
          </a:xfrm>
          <a:prstGeom prst="rect">
            <a:avLst/>
          </a:prstGeom>
        </p:spPr>
      </p:pic>
      <p:pic>
        <p:nvPicPr>
          <p:cNvPr id="46" name="图片 45">
            <a:extLst>
              <a:ext uri="{FF2B5EF4-FFF2-40B4-BE49-F238E27FC236}">
                <a16:creationId xmlns:a16="http://schemas.microsoft.com/office/drawing/2014/main" xmlns="" id="{2BDA17FB-F6A7-4449-A64E-10327F22A3F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9729" r="14345"/>
          <a:stretch/>
        </p:blipFill>
        <p:spPr>
          <a:xfrm>
            <a:off x="4646818" y="3669296"/>
            <a:ext cx="2936828" cy="528279"/>
          </a:xfrm>
          <a:prstGeom prst="rect">
            <a:avLst/>
          </a:prstGeom>
        </p:spPr>
      </p:pic>
      <p:pic>
        <p:nvPicPr>
          <p:cNvPr id="48" name="图片 47">
            <a:extLst>
              <a:ext uri="{FF2B5EF4-FFF2-40B4-BE49-F238E27FC236}">
                <a16:creationId xmlns:a16="http://schemas.microsoft.com/office/drawing/2014/main" xmlns="" id="{E2D6FEB9-C886-40D5-BD7B-C15CCEFB915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5174" b="25072"/>
          <a:stretch/>
        </p:blipFill>
        <p:spPr>
          <a:xfrm>
            <a:off x="676534" y="2453612"/>
            <a:ext cx="3428678" cy="1530348"/>
          </a:xfrm>
          <a:prstGeom prst="rect">
            <a:avLst/>
          </a:prstGeom>
        </p:spPr>
      </p:pic>
      <p:pic>
        <p:nvPicPr>
          <p:cNvPr id="50" name="图片 49">
            <a:extLst>
              <a:ext uri="{FF2B5EF4-FFF2-40B4-BE49-F238E27FC236}">
                <a16:creationId xmlns:a16="http://schemas.microsoft.com/office/drawing/2014/main" xmlns="" id="{0FCDAF57-7820-4329-BFC2-66360D668C9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1" t="16143" r="38770" b="52090"/>
          <a:stretch/>
        </p:blipFill>
        <p:spPr>
          <a:xfrm flipH="1">
            <a:off x="6983098" y="2832067"/>
            <a:ext cx="1498794" cy="1169761"/>
          </a:xfrm>
          <a:prstGeom prst="rect">
            <a:avLst/>
          </a:prstGeom>
        </p:spPr>
      </p:pic>
      <p:pic>
        <p:nvPicPr>
          <p:cNvPr id="52" name="图片 51">
            <a:extLst>
              <a:ext uri="{FF2B5EF4-FFF2-40B4-BE49-F238E27FC236}">
                <a16:creationId xmlns:a16="http://schemas.microsoft.com/office/drawing/2014/main" xmlns="" id="{680951CA-ACB8-4F64-81AA-9DFCAACF994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2635" t="10561" b="66790"/>
          <a:stretch/>
        </p:blipFill>
        <p:spPr>
          <a:xfrm>
            <a:off x="7602671" y="437102"/>
            <a:ext cx="870228" cy="1702665"/>
          </a:xfrm>
          <a:prstGeom prst="rect">
            <a:avLst/>
          </a:prstGeom>
        </p:spPr>
      </p:pic>
      <p:pic>
        <p:nvPicPr>
          <p:cNvPr id="53" name="图片 52">
            <a:extLst>
              <a:ext uri="{FF2B5EF4-FFF2-40B4-BE49-F238E27FC236}">
                <a16:creationId xmlns:a16="http://schemas.microsoft.com/office/drawing/2014/main" xmlns="" id="{7B505A37-72E9-4B11-87A0-8984738BC44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2635" t="10561" b="66790"/>
          <a:stretch/>
        </p:blipFill>
        <p:spPr>
          <a:xfrm flipH="1">
            <a:off x="692703" y="1522274"/>
            <a:ext cx="782158" cy="1530349"/>
          </a:xfrm>
          <a:prstGeom prst="rect">
            <a:avLst/>
          </a:prstGeom>
        </p:spPr>
      </p:pic>
      <p:pic>
        <p:nvPicPr>
          <p:cNvPr id="55" name="图片 54">
            <a:extLst>
              <a:ext uri="{FF2B5EF4-FFF2-40B4-BE49-F238E27FC236}">
                <a16:creationId xmlns:a16="http://schemas.microsoft.com/office/drawing/2014/main" xmlns="" id="{564129E2-20E9-48F5-9616-B69708F8FE6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8532" t="71462" b="7836"/>
          <a:stretch/>
        </p:blipFill>
        <p:spPr>
          <a:xfrm>
            <a:off x="2610333" y="2873576"/>
            <a:ext cx="2069777" cy="1550159"/>
          </a:xfrm>
          <a:prstGeom prst="rect">
            <a:avLst/>
          </a:prstGeom>
        </p:spPr>
      </p:pic>
      <p:pic>
        <p:nvPicPr>
          <p:cNvPr id="57" name="图片 56">
            <a:extLst>
              <a:ext uri="{FF2B5EF4-FFF2-40B4-BE49-F238E27FC236}">
                <a16:creationId xmlns:a16="http://schemas.microsoft.com/office/drawing/2014/main" xmlns="" id="{27CE6462-C096-47F3-B00C-312D3C8E219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67896" b="81810"/>
          <a:stretch/>
        </p:blipFill>
        <p:spPr>
          <a:xfrm>
            <a:off x="658556" y="3172131"/>
            <a:ext cx="1627607" cy="1383415"/>
          </a:xfrm>
          <a:prstGeom prst="rect">
            <a:avLst/>
          </a:prstGeom>
        </p:spPr>
      </p:pic>
      <p:pic>
        <p:nvPicPr>
          <p:cNvPr id="37" name="图片 36">
            <a:extLst>
              <a:ext uri="{FF2B5EF4-FFF2-40B4-BE49-F238E27FC236}">
                <a16:creationId xmlns:a16="http://schemas.microsoft.com/office/drawing/2014/main" xmlns="" id="{F0ADF411-021E-4F16-8253-FEB1E5255ED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70006" r="24215"/>
          <a:stretch/>
        </p:blipFill>
        <p:spPr>
          <a:xfrm>
            <a:off x="906881" y="3712424"/>
            <a:ext cx="2598431" cy="1542720"/>
          </a:xfrm>
          <a:prstGeom prst="rect">
            <a:avLst/>
          </a:prstGeom>
        </p:spPr>
      </p:pic>
      <p:grpSp>
        <p:nvGrpSpPr>
          <p:cNvPr id="25" name="组合 24">
            <a:extLst>
              <a:ext uri="{FF2B5EF4-FFF2-40B4-BE49-F238E27FC236}">
                <a16:creationId xmlns:a16="http://schemas.microsoft.com/office/drawing/2014/main" xmlns="" id="{82BC9338-8CD1-46BD-BDE0-3FA3984A0CA4}"/>
              </a:ext>
            </a:extLst>
          </p:cNvPr>
          <p:cNvGrpSpPr/>
          <p:nvPr/>
        </p:nvGrpSpPr>
        <p:grpSpPr>
          <a:xfrm>
            <a:off x="-26791" y="3644751"/>
            <a:ext cx="9170791" cy="1499062"/>
            <a:chOff x="-793963" y="4010526"/>
            <a:chExt cx="13314692" cy="2862618"/>
          </a:xfrm>
        </p:grpSpPr>
        <p:pic>
          <p:nvPicPr>
            <p:cNvPr id="23" name="图片 22">
              <a:extLst>
                <a:ext uri="{FF2B5EF4-FFF2-40B4-BE49-F238E27FC236}">
                  <a16:creationId xmlns:a16="http://schemas.microsoft.com/office/drawing/2014/main" xmlns="" id="{F849620F-9398-462A-9977-71B5243E0676}"/>
                </a:ext>
              </a:extLst>
            </p:cNvPr>
            <p:cNvPicPr>
              <a:picLocks noChangeAspect="1"/>
            </p:cNvPicPr>
            <p:nvPr/>
          </p:nvPicPr>
          <p:blipFill rotWithShape="1">
            <a:blip r:embed="rId16"/>
            <a:srcRect l="43873"/>
            <a:stretch/>
          </p:blipFill>
          <p:spPr>
            <a:xfrm>
              <a:off x="-793963" y="4010526"/>
              <a:ext cx="13314692" cy="2847474"/>
            </a:xfrm>
            <a:prstGeom prst="rect">
              <a:avLst/>
            </a:prstGeom>
          </p:spPr>
        </p:pic>
        <p:sp>
          <p:nvSpPr>
            <p:cNvPr id="24" name="矩形 23">
              <a:extLst>
                <a:ext uri="{FF2B5EF4-FFF2-40B4-BE49-F238E27FC236}">
                  <a16:creationId xmlns:a16="http://schemas.microsoft.com/office/drawing/2014/main" xmlns="" id="{5F011477-2925-47EE-B096-36981BCEA336}"/>
                </a:ext>
              </a:extLst>
            </p:cNvPr>
            <p:cNvSpPr/>
            <p:nvPr/>
          </p:nvSpPr>
          <p:spPr>
            <a:xfrm>
              <a:off x="4588042" y="5822386"/>
              <a:ext cx="64168" cy="10507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0"/>
              <a:endParaRPr lang="zh-CN" altLang="en-US" sz="1400">
                <a:solidFill>
                  <a:prstClr val="white"/>
                </a:solidFill>
              </a:endParaRPr>
            </a:p>
          </p:txBody>
        </p:sp>
      </p:grpSp>
      <p:sp>
        <p:nvSpPr>
          <p:cNvPr id="35" name="文本框 17"/>
          <p:cNvSpPr txBox="1">
            <a:spLocks noChangeArrowheads="1"/>
          </p:cNvSpPr>
          <p:nvPr/>
        </p:nvSpPr>
        <p:spPr bwMode="auto">
          <a:xfrm>
            <a:off x="1752600" y="987087"/>
            <a:ext cx="6098302" cy="130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3" tIns="34289" rIns="68553" bIns="34289">
            <a:spAutoFit/>
          </a:bodyPr>
          <a:lstStyle>
            <a:lvl1pPr defTabSz="684213">
              <a:defRPr>
                <a:solidFill>
                  <a:schemeClr val="tx1"/>
                </a:solidFill>
                <a:latin typeface="Calibri" pitchFamily="34" charset="0"/>
              </a:defRPr>
            </a:lvl1pPr>
            <a:lvl2pPr marL="742950" indent="-285750" defTabSz="684213">
              <a:defRPr>
                <a:solidFill>
                  <a:schemeClr val="tx1"/>
                </a:solidFill>
                <a:latin typeface="Calibri" pitchFamily="34" charset="0"/>
              </a:defRPr>
            </a:lvl2pPr>
            <a:lvl3pPr marL="1143000" indent="-228600" defTabSz="684213">
              <a:defRPr>
                <a:solidFill>
                  <a:schemeClr val="tx1"/>
                </a:solidFill>
                <a:latin typeface="Calibri" pitchFamily="34" charset="0"/>
              </a:defRPr>
            </a:lvl3pPr>
            <a:lvl4pPr marL="1600200" indent="-228600" defTabSz="684213">
              <a:defRPr>
                <a:solidFill>
                  <a:schemeClr val="tx1"/>
                </a:solidFill>
                <a:latin typeface="Calibri" pitchFamily="34" charset="0"/>
              </a:defRPr>
            </a:lvl4pPr>
            <a:lvl5pPr marL="2057400" indent="-228600" defTabSz="684213">
              <a:defRPr>
                <a:solidFill>
                  <a:schemeClr val="tx1"/>
                </a:solidFill>
                <a:latin typeface="Calibri" pitchFamily="34" charset="0"/>
              </a:defRPr>
            </a:lvl5pPr>
            <a:lvl6pPr marL="2514600" indent="-228600" defTabSz="684213" eaLnBrk="0" fontAlgn="base" hangingPunct="0">
              <a:spcBef>
                <a:spcPct val="0"/>
              </a:spcBef>
              <a:spcAft>
                <a:spcPct val="0"/>
              </a:spcAft>
              <a:defRPr>
                <a:solidFill>
                  <a:schemeClr val="tx1"/>
                </a:solidFill>
                <a:latin typeface="Calibri" pitchFamily="34" charset="0"/>
              </a:defRPr>
            </a:lvl6pPr>
            <a:lvl7pPr marL="2971800" indent="-228600" defTabSz="684213" eaLnBrk="0" fontAlgn="base" hangingPunct="0">
              <a:spcBef>
                <a:spcPct val="0"/>
              </a:spcBef>
              <a:spcAft>
                <a:spcPct val="0"/>
              </a:spcAft>
              <a:defRPr>
                <a:solidFill>
                  <a:schemeClr val="tx1"/>
                </a:solidFill>
                <a:latin typeface="Calibri" pitchFamily="34" charset="0"/>
              </a:defRPr>
            </a:lvl7pPr>
            <a:lvl8pPr marL="3429000" indent="-228600" defTabSz="684213" eaLnBrk="0" fontAlgn="base" hangingPunct="0">
              <a:spcBef>
                <a:spcPct val="0"/>
              </a:spcBef>
              <a:spcAft>
                <a:spcPct val="0"/>
              </a:spcAft>
              <a:defRPr>
                <a:solidFill>
                  <a:schemeClr val="tx1"/>
                </a:solidFill>
                <a:latin typeface="Calibri" pitchFamily="34" charset="0"/>
              </a:defRPr>
            </a:lvl8pPr>
            <a:lvl9pPr marL="3886200" indent="-228600" defTabSz="6842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000" b="1" dirty="0" err="1">
                <a:solidFill>
                  <a:srgbClr val="FF0000"/>
                </a:solidFill>
                <a:latin typeface="HP001 4 hàng" pitchFamily="34" charset="0"/>
                <a:ea typeface="SimSun" pitchFamily="2" charset="-122"/>
                <a:cs typeface="Arial-Rounded" pitchFamily="34" charset="0"/>
              </a:rPr>
              <a:t>Chào</a:t>
            </a:r>
            <a:r>
              <a:rPr lang="en-US" altLang="zh-CN" sz="4000" b="1" dirty="0">
                <a:solidFill>
                  <a:srgbClr val="FF0000"/>
                </a:solidFill>
                <a:latin typeface="HP001 4 hàng" pitchFamily="34" charset="0"/>
                <a:ea typeface="SimSun" pitchFamily="2" charset="-122"/>
                <a:cs typeface="Arial-Rounded" pitchFamily="34" charset="0"/>
              </a:rPr>
              <a:t> </a:t>
            </a:r>
            <a:r>
              <a:rPr lang="en-US" altLang="zh-CN" sz="4000" b="1" dirty="0" err="1">
                <a:solidFill>
                  <a:srgbClr val="FF0000"/>
                </a:solidFill>
                <a:latin typeface="HP001 4 hàng" pitchFamily="34" charset="0"/>
                <a:ea typeface="SimSun" pitchFamily="2" charset="-122"/>
                <a:cs typeface="Arial-Rounded" pitchFamily="34" charset="0"/>
              </a:rPr>
              <a:t>mừng</a:t>
            </a:r>
            <a:r>
              <a:rPr lang="en-US" altLang="zh-CN" sz="4000" b="1" dirty="0">
                <a:solidFill>
                  <a:srgbClr val="FF0000"/>
                </a:solidFill>
                <a:latin typeface="HP001 4 hàng" pitchFamily="34" charset="0"/>
                <a:ea typeface="SimSun" pitchFamily="2" charset="-122"/>
                <a:cs typeface="Arial-Rounded" pitchFamily="34" charset="0"/>
              </a:rPr>
              <a:t> </a:t>
            </a:r>
            <a:r>
              <a:rPr lang="en-US" altLang="zh-CN" sz="4000" b="1" dirty="0" err="1">
                <a:solidFill>
                  <a:srgbClr val="FF0000"/>
                </a:solidFill>
                <a:latin typeface="HP001 4 hàng" pitchFamily="34" charset="0"/>
                <a:ea typeface="SimSun" pitchFamily="2" charset="-122"/>
                <a:cs typeface="Arial-Rounded" pitchFamily="34" charset="0"/>
              </a:rPr>
              <a:t>các</a:t>
            </a:r>
            <a:r>
              <a:rPr lang="en-US" altLang="zh-CN" sz="4000" b="1" dirty="0">
                <a:solidFill>
                  <a:srgbClr val="FF0000"/>
                </a:solidFill>
                <a:latin typeface="HP001 4 hàng" pitchFamily="34" charset="0"/>
                <a:ea typeface="SimSun" pitchFamily="2" charset="-122"/>
                <a:cs typeface="Arial-Rounded" pitchFamily="34" charset="0"/>
              </a:rPr>
              <a:t> con </a:t>
            </a:r>
            <a:r>
              <a:rPr lang="vi-VN" altLang="zh-CN" sz="4000" b="1" dirty="0">
                <a:solidFill>
                  <a:srgbClr val="FF0000"/>
                </a:solidFill>
                <a:latin typeface="HP001 4 hàng" pitchFamily="34" charset="0"/>
                <a:cs typeface="Arial-Rounded" pitchFamily="34" charset="0"/>
              </a:rPr>
              <a:t>đế</a:t>
            </a:r>
            <a:r>
              <a:rPr lang="en-US" altLang="zh-CN" sz="4000" b="1" dirty="0">
                <a:solidFill>
                  <a:srgbClr val="FF0000"/>
                </a:solidFill>
                <a:latin typeface="HP001 4 hàng" pitchFamily="34" charset="0"/>
                <a:ea typeface="SimSun" pitchFamily="2" charset="-122"/>
                <a:cs typeface="Arial-Rounded" pitchFamily="34" charset="0"/>
              </a:rPr>
              <a:t>n </a:t>
            </a:r>
            <a:r>
              <a:rPr lang="en-US" altLang="zh-CN" sz="4000" b="1" dirty="0" err="1">
                <a:solidFill>
                  <a:srgbClr val="FF0000"/>
                </a:solidFill>
                <a:latin typeface="HP001 4 hàng" pitchFamily="34" charset="0"/>
                <a:ea typeface="SimSun" pitchFamily="2" charset="-122"/>
                <a:cs typeface="Arial-Rounded" pitchFamily="34" charset="0"/>
              </a:rPr>
              <a:t>với</a:t>
            </a:r>
            <a:r>
              <a:rPr lang="en-US" altLang="zh-CN" sz="4000" b="1" dirty="0">
                <a:solidFill>
                  <a:srgbClr val="FF0000"/>
                </a:solidFill>
                <a:latin typeface="HP001 4 hàng" pitchFamily="34" charset="0"/>
                <a:ea typeface="SimSun" pitchFamily="2" charset="-122"/>
                <a:cs typeface="Arial-Rounded" pitchFamily="34" charset="0"/>
              </a:rPr>
              <a:t> </a:t>
            </a:r>
            <a:r>
              <a:rPr lang="en-US" altLang="zh-CN" sz="4000" b="1" dirty="0" err="1">
                <a:solidFill>
                  <a:srgbClr val="FF0000"/>
                </a:solidFill>
                <a:latin typeface="HP001 4 hàng" pitchFamily="34" charset="0"/>
                <a:ea typeface="SimSun" pitchFamily="2" charset="-122"/>
                <a:cs typeface="Arial-Rounded" pitchFamily="34" charset="0"/>
              </a:rPr>
              <a:t>tiết</a:t>
            </a:r>
            <a:r>
              <a:rPr lang="en-US" altLang="zh-CN" sz="4000" b="1" dirty="0">
                <a:solidFill>
                  <a:srgbClr val="FF0000"/>
                </a:solidFill>
                <a:latin typeface="HP001 4 hàng" pitchFamily="34" charset="0"/>
                <a:ea typeface="SimSun" pitchFamily="2" charset="-122"/>
                <a:cs typeface="Arial-Rounded" pitchFamily="34" charset="0"/>
              </a:rPr>
              <a:t> </a:t>
            </a:r>
            <a:r>
              <a:rPr lang="en-US" altLang="zh-CN" sz="4000" b="1" dirty="0" err="1">
                <a:solidFill>
                  <a:srgbClr val="FF0000"/>
                </a:solidFill>
                <a:latin typeface="HP001 4 hàng" pitchFamily="34" charset="0"/>
                <a:ea typeface="SimSun" pitchFamily="2" charset="-122"/>
                <a:cs typeface="Arial-Rounded" pitchFamily="34" charset="0"/>
              </a:rPr>
              <a:t>học</a:t>
            </a:r>
            <a:r>
              <a:rPr lang="en-US" altLang="zh-CN" sz="4000" b="1" dirty="0">
                <a:solidFill>
                  <a:srgbClr val="FF0000"/>
                </a:solidFill>
                <a:latin typeface="HP001 4 hàng" pitchFamily="34" charset="0"/>
                <a:ea typeface="SimSun" pitchFamily="2" charset="-122"/>
                <a:cs typeface="Arial-Rounded" pitchFamily="34" charset="0"/>
              </a:rPr>
              <a:t> </a:t>
            </a:r>
            <a:r>
              <a:rPr lang="en-US" altLang="zh-CN" sz="4000" b="1" dirty="0" err="1">
                <a:solidFill>
                  <a:srgbClr val="FF0000"/>
                </a:solidFill>
                <a:latin typeface="HP001 4 hàng" pitchFamily="34" charset="0"/>
                <a:ea typeface="SimSun" pitchFamily="2" charset="-122"/>
                <a:cs typeface="Arial-Rounded" pitchFamily="34" charset="0"/>
              </a:rPr>
              <a:t>Tiếng</a:t>
            </a:r>
            <a:r>
              <a:rPr lang="en-US" altLang="zh-CN" sz="4000" b="1" dirty="0">
                <a:solidFill>
                  <a:srgbClr val="FF0000"/>
                </a:solidFill>
                <a:latin typeface="HP001 4 hàng" pitchFamily="34" charset="0"/>
                <a:ea typeface="SimSun" pitchFamily="2" charset="-122"/>
                <a:cs typeface="Arial-Rounded" pitchFamily="34" charset="0"/>
              </a:rPr>
              <a:t> </a:t>
            </a:r>
            <a:r>
              <a:rPr lang="en-US" altLang="zh-CN" sz="4000" b="1" dirty="0" err="1">
                <a:solidFill>
                  <a:srgbClr val="FF0000"/>
                </a:solidFill>
                <a:latin typeface="HP001 4 hàng" pitchFamily="34" charset="0"/>
                <a:ea typeface="SimSun" pitchFamily="2" charset="-122"/>
                <a:cs typeface="Arial-Rounded" pitchFamily="34" charset="0"/>
              </a:rPr>
              <a:t>Việt</a:t>
            </a:r>
            <a:endParaRPr lang="zh-CN" altLang="en-US" sz="4000" b="1" dirty="0">
              <a:solidFill>
                <a:srgbClr val="FF0000"/>
              </a:solidFill>
              <a:latin typeface="HP001 4 hàng" pitchFamily="34" charset="0"/>
              <a:ea typeface="SimSun" pitchFamily="2" charset="-122"/>
              <a:cs typeface="Arial-Rounded" pitchFamily="34" charset="0"/>
            </a:endParaRPr>
          </a:p>
        </p:txBody>
      </p:sp>
      <p:pic>
        <p:nvPicPr>
          <p:cNvPr id="26" name="Picture 2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1704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wd">
                                    <p:tmAbs val="100"/>
                                  </p:iterate>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4696" y="40514"/>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58479" y="32967"/>
            <a:ext cx="8157817" cy="477054"/>
          </a:xfrm>
          <a:prstGeom prst="rect">
            <a:avLst/>
          </a:prstGeom>
          <a:noFill/>
        </p:spPr>
        <p:txBody>
          <a:bodyPr wrap="square" lIns="91410" tIns="45705" rIns="91410" bIns="45705" rtlCol="0">
            <a:spAutoFit/>
          </a:bodyPr>
          <a:lstStyle/>
          <a:p>
            <a:pPr defTabSz="914063"/>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nhận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xét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vẽ</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ular Callout 7"/>
          <p:cNvSpPr/>
          <p:nvPr/>
        </p:nvSpPr>
        <p:spPr>
          <a:xfrm>
            <a:off x="4114800" y="686200"/>
            <a:ext cx="4800595" cy="2743200"/>
          </a:xfrm>
          <a:prstGeom prst="wedgeRoundRectCallout">
            <a:avLst>
              <a:gd name="adj1" fmla="val -59835"/>
              <a:gd name="adj2" fmla="val -2970"/>
              <a:gd name="adj3" fmla="val 16667"/>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spcCol="0" rtlCol="0" anchor="ctr"/>
          <a:lstStyle/>
          <a:p>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Em nhìn thấy những sự vật nào (con vật, cây cối,…) được vẽ trong tranh?</a:t>
            </a:r>
          </a:p>
          <a:p>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Cảnh vật trong bức tranh có đẹp không?</a:t>
            </a:r>
          </a:p>
          <a:p>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Cảm xúc của em khi quan sát bức tranh?</a:t>
            </a:r>
          </a:p>
        </p:txBody>
      </p:sp>
      <p:pic>
        <p:nvPicPr>
          <p:cNvPr id="9" name="Picture 4" descr="Học Dạy Vẽ Tay Tài Liệu Hoạt Hình Miễn Phí Tải Về Hình ảnh | Định dạng hình  ảnh PSD 611528373|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4884" y1="71977" x2="82326" y2="81047"/>
                        <a14:foregroundMark x1="91047" y1="71977" x2="91047" y2="71977"/>
                        <a14:foregroundMark x1="76744" y1="71977" x2="82674" y2="74186"/>
                        <a14:foregroundMark x1="86860" y1="73256" x2="94651" y2="70581"/>
                        <a14:foregroundMark x1="3488" y1="92093" x2="85233" y2="92093"/>
                        <a14:foregroundMark x1="23605" y1="65465" x2="28721" y2="67674"/>
                        <a14:foregroundMark x1="46279" y1="79767" x2="46628" y2="81977"/>
                        <a14:foregroundMark x1="16047" y1="80000" x2="19302" y2="86860"/>
                        <a14:foregroundMark x1="90465" y1="72907" x2="90465" y2="81628"/>
                        <a14:foregroundMark x1="90698" y1="94651" x2="96860" y2="93721"/>
                        <a14:foregroundMark x1="66744" y1="94302" x2="81977" y2="94302"/>
                        <a14:foregroundMark x1="4419" y1="90465" x2="95930" y2="90116"/>
                        <a14:foregroundMark x1="6395" y1="96860" x2="95930" y2="96628"/>
                        <a14:foregroundMark x1="11415" y1="60611" x2="9003" y2="73312"/>
                        <a14:foregroundMark x1="20900" y1="58199" x2="30386" y2="61897"/>
                        <a14:foregroundMark x1="49196" y1="56431" x2="57878" y2="62701"/>
                        <a14:foregroundMark x1="37781" y1="61897" x2="52572" y2="57717"/>
                        <a14:foregroundMark x1="48071" y1="60611" x2="57074" y2="71704"/>
                        <a14:foregroundMark x1="75884" y1="79421" x2="95177" y2="74598"/>
                        <a14:foregroundMark x1="10611" y1="61415" x2="7395" y2="74598"/>
                        <a14:foregroundMark x1="29582" y1="68810" x2="29582" y2="76688"/>
                        <a14:foregroundMark x1="6592" y1="66399" x2="8199" y2="75723"/>
                        <a14:foregroundMark x1="3215" y1="90193" x2="2894" y2="95016"/>
                        <a14:foregroundMark x1="29100" y1="86817" x2="44373" y2="87781"/>
                        <a14:backgroundMark x1="39068" y1="16238" x2="53698" y2="38103"/>
                        <a14:backgroundMark x1="28778" y1="19936" x2="41479" y2="40032"/>
                        <a14:backgroundMark x1="17203" y1="15916" x2="32797" y2="47428"/>
                        <a14:backgroundMark x1="68971" y1="11415" x2="83280" y2="12540"/>
                        <a14:backgroundMark x1="92765" y1="15434" x2="98071" y2="26527"/>
                        <a14:backgroundMark x1="10611" y1="24437" x2="13505" y2="42926"/>
                        <a14:backgroundMark x1="10289" y1="50804" x2="42283" y2="47910"/>
                        <a14:backgroundMark x1="14791" y1="7235" x2="67363" y2="15916"/>
                        <a14:backgroundMark x1="92765" y1="5627" x2="804" y2="48714"/>
                        <a14:backgroundMark x1="90675" y1="4823" x2="97267" y2="3537"/>
                        <a14:backgroundMark x1="95981" y1="50322" x2="95981" y2="71704"/>
                        <a14:backgroundMark x1="4502" y1="53215" x2="1286" y2="85691"/>
                        <a14:backgroundMark x1="47267" y1="41801" x2="52572" y2="50322"/>
                        <a14:backgroundMark x1="76688" y1="21543" x2="89871" y2="13826"/>
                        <a14:backgroundMark x1="13183" y1="12540" x2="63183" y2="643"/>
                        <a14:backgroundMark x1="60772" y1="7235" x2="93569" y2="7717"/>
                        <a14:backgroundMark x1="89068" y1="20740" x2="99357" y2="47428"/>
                        <a14:backgroundMark x1="91479" y1="58199" x2="89871" y2="65916"/>
                        <a14:backgroundMark x1="98071" y1="76688" x2="96945" y2="86495"/>
                        <a14:backgroundMark x1="66077" y1="87299" x2="66881" y2="81994"/>
                        <a14:backgroundMark x1="90354" y1="85691" x2="97267" y2="84405"/>
                        <a14:backgroundMark x1="88264" y1="67524" x2="97267" y2="67203"/>
                        <a14:backgroundMark x1="86656" y1="64309" x2="92283" y2="54823"/>
                        <a14:backgroundMark x1="31672" y1="58199" x2="51768" y2="43408"/>
                        <a14:backgroundMark x1="67685" y1="78617" x2="67685" y2="78617"/>
                        <a14:backgroundMark x1="57878" y1="53698" x2="64469" y2="64791"/>
                        <a14:backgroundMark x1="68971" y1="15434" x2="45981" y2="48714"/>
                        <a14:backgroundMark x1="85370" y1="63023" x2="88746" y2="71704"/>
                        <a14:backgroundMark x1="63666" y1="67524" x2="55788" y2="81994"/>
                        <a14:backgroundMark x1="32797" y1="79421" x2="32797" y2="86817"/>
                        <a14:backgroundMark x1="3698" y1="79904" x2="8682" y2="87781"/>
                        <a14:backgroundMark x1="30386" y1="60611" x2="34405" y2="70096"/>
                        <a14:backgroundMark x1="34405" y1="74598" x2="35370" y2="86817"/>
                        <a14:backgroundMark x1="26206" y1="81190" x2="30707" y2="85691"/>
                        <a14:backgroundMark x1="27974" y1="86817" x2="31190" y2="86495"/>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929" y="1077435"/>
            <a:ext cx="4066065" cy="40660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3441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24696" y="40514"/>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58479" y="32967"/>
            <a:ext cx="8157817" cy="477054"/>
          </a:xfrm>
          <a:prstGeom prst="rect">
            <a:avLst/>
          </a:prstGeom>
          <a:noFill/>
        </p:spPr>
        <p:txBody>
          <a:bodyPr wrap="square" lIns="91410" tIns="45705" rIns="91410" bIns="45705" rtlCol="0">
            <a:spAutoFit/>
          </a:bodyPr>
          <a:lstStyle/>
          <a:p>
            <a:pPr defTabSz="914063"/>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nhận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xét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vẽ</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p:cNvSpPr/>
          <p:nvPr/>
        </p:nvSpPr>
        <p:spPr>
          <a:xfrm>
            <a:off x="304800" y="3222814"/>
            <a:ext cx="8610600" cy="2015936"/>
          </a:xfrm>
          <a:prstGeom prst="rect">
            <a:avLst/>
          </a:prstGeom>
        </p:spPr>
        <p:txBody>
          <a:bodyPr wrap="square" lIns="91430" tIns="45715" rIns="91430" bIns="45715">
            <a:spAutoFit/>
          </a:bodyPr>
          <a:lstStyle/>
          <a:p>
            <a:pPr algn="just"/>
            <a:r>
              <a:rPr lang="en-US" sz="24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Tranh vẽ cảnh một hồ nước trong một trưa hè. Xung quanh có bờ tre và cây cối tươi mát. Còn có những chú chim xuất hiện bên canh. Bầu trời xanh trong và có nắng. Cảnh vật trong bức tranh đem lại một cảm giác thật đẹp, thật bình yên. Em thấy rất thoải mái và dễ chịu khi quan sát bức tranh.</a:t>
            </a:r>
            <a:endParaRPr lang="en-US" sz="2400" dirty="0">
              <a:solidFill>
                <a:srgbClr val="0033CC"/>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371600" y="510021"/>
            <a:ext cx="7058025" cy="27127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81107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400" y="29457"/>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1552204" cy="463364"/>
          </a:xfrm>
          <a:prstGeom prst="rect">
            <a:avLst/>
          </a:prstGeom>
          <a:noFill/>
        </p:spPr>
        <p:txBody>
          <a:bodyPr wrap="square" lIns="91408" tIns="45704" rIns="91408" bIns="45704" rtlCol="0">
            <a:spAutoFit/>
          </a:bodyPr>
          <a:lstStyle/>
          <a:p>
            <a:pPr algn="ctr" defTabSz="914040">
              <a:lnSpc>
                <a:spcPct val="150000"/>
              </a:lnSpc>
            </a:pPr>
            <a:r>
              <a:rPr lang="vi-VN" b="1" dirty="0" smtClean="0">
                <a:solidFill>
                  <a:srgbClr val="17479D"/>
                </a:solidFill>
                <a:latin typeface="+mj-lt"/>
                <a:ea typeface="Arial-Rounded" panose="020B0500000000000000" pitchFamily="34" charset="0"/>
                <a:cs typeface="Arial-Rounded" panose="020B0500000000000000" pitchFamily="34" charset="0"/>
              </a:rPr>
              <a:t>ĐỌC</a:t>
            </a:r>
            <a:r>
              <a:rPr lang="en-US" b="1" dirty="0">
                <a:solidFill>
                  <a:srgbClr val="17479D"/>
                </a:solidFill>
                <a:latin typeface="+mj-lt"/>
                <a:ea typeface="Arial-Rounded" panose="020B0500000000000000" pitchFamily="34" charset="0"/>
                <a:cs typeface="Arial-Rounded" panose="020B0500000000000000" pitchFamily="34" charset="0"/>
              </a:rPr>
              <a:t> MẪU</a:t>
            </a:r>
          </a:p>
        </p:txBody>
      </p:sp>
      <p:sp>
        <p:nvSpPr>
          <p:cNvPr id="7" name="Rectangle 6"/>
          <p:cNvSpPr/>
          <p:nvPr/>
        </p:nvSpPr>
        <p:spPr>
          <a:xfrm>
            <a:off x="3503394" y="57152"/>
            <a:ext cx="3463388" cy="477023"/>
          </a:xfrm>
          <a:prstGeom prst="rect">
            <a:avLst/>
          </a:prstGeom>
        </p:spPr>
        <p:txBody>
          <a:bodyPr wrap="none" lIns="91410" tIns="45705" rIns="91410" bIns="45705">
            <a:spAutoFit/>
          </a:bodyPr>
          <a:lstStyle/>
          <a:p>
            <a:pPr defTabSz="914040"/>
            <a:r>
              <a:rPr lang="en-US" sz="25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BỜ TRE ĐÓN KHÁCH</a:t>
            </a:r>
            <a:endParaRPr lang="en-US" sz="2500"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1079641" y="455882"/>
            <a:ext cx="2970810" cy="2308304"/>
          </a:xfrm>
          <a:prstGeom prst="rect">
            <a:avLst/>
          </a:prstGeom>
        </p:spPr>
        <p:txBody>
          <a:bodyPr wrap="square" lIns="91410" tIns="45705" rIns="91410" bIns="45705">
            <a:spAutoFit/>
          </a:bodyPr>
          <a:lstStyle/>
          <a:p>
            <a:r>
              <a:rPr lang="vi-VN" sz="2400" dirty="0">
                <a:latin typeface="+mj-lt"/>
                <a:ea typeface="Arial-Rounded" panose="020B0500000000000000" pitchFamily="34" charset="0"/>
                <a:cs typeface="Arial-Rounded" panose="020B0500000000000000" pitchFamily="34" charset="0"/>
              </a:rPr>
              <a:t>Bờ tre quanh hồ</a:t>
            </a:r>
          </a:p>
          <a:p>
            <a:r>
              <a:rPr lang="vi-VN" sz="2400" dirty="0">
                <a:latin typeface="+mj-lt"/>
                <a:ea typeface="Arial-Rounded" panose="020B0500000000000000" pitchFamily="34" charset="0"/>
                <a:cs typeface="Arial-Rounded" panose="020B0500000000000000" pitchFamily="34" charset="0"/>
              </a:rPr>
              <a:t>Suốt ngày đón khách</a:t>
            </a:r>
          </a:p>
          <a:p>
            <a:r>
              <a:rPr lang="vi-VN" sz="2400" dirty="0">
                <a:latin typeface="+mj-lt"/>
                <a:ea typeface="Arial-Rounded" panose="020B0500000000000000" pitchFamily="34" charset="0"/>
                <a:cs typeface="Arial-Rounded" panose="020B0500000000000000" pitchFamily="34" charset="0"/>
              </a:rPr>
              <a:t>Một đàn cò bạch</a:t>
            </a:r>
          </a:p>
          <a:p>
            <a:r>
              <a:rPr lang="vi-VN" sz="2400" dirty="0">
                <a:latin typeface="+mj-lt"/>
                <a:ea typeface="Arial-Rounded" panose="020B0500000000000000" pitchFamily="34" charset="0"/>
                <a:cs typeface="Arial-Rounded" panose="020B0500000000000000" pitchFamily="34" charset="0"/>
              </a:rPr>
              <a:t>Hạ cánh reo mừng</a:t>
            </a:r>
          </a:p>
          <a:p>
            <a:r>
              <a:rPr lang="vi-VN" sz="2400" dirty="0">
                <a:latin typeface="+mj-lt"/>
                <a:ea typeface="Arial-Rounded" panose="020B0500000000000000" pitchFamily="34" charset="0"/>
                <a:cs typeface="Arial-Rounded" panose="020B0500000000000000" pitchFamily="34" charset="0"/>
              </a:rPr>
              <a:t>Tre chợt tưng bừng</a:t>
            </a:r>
          </a:p>
          <a:p>
            <a:r>
              <a:rPr lang="vi-VN" sz="2400" dirty="0">
                <a:latin typeface="+mj-lt"/>
                <a:ea typeface="Arial-Rounded" panose="020B0500000000000000" pitchFamily="34" charset="0"/>
                <a:cs typeface="Arial-Rounded" panose="020B0500000000000000" pitchFamily="34" charset="0"/>
              </a:rPr>
              <a:t>Nở đầy hoa trắng.</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94776" y="455882"/>
            <a:ext cx="3505200" cy="3046988"/>
          </a:xfrm>
          <a:prstGeom prst="rect">
            <a:avLst/>
          </a:prstGeom>
        </p:spPr>
        <p:txBody>
          <a:bodyPr wrap="square" lIns="91430" tIns="45715" rIns="91430" bIns="45715">
            <a:spAutoFit/>
          </a:bodyPr>
          <a:lstStyle/>
          <a:p>
            <a:r>
              <a:rPr lang="vi-VN" sz="2400" dirty="0">
                <a:latin typeface="+mj-lt"/>
                <a:ea typeface="Arial-Rounded" panose="020B0500000000000000" pitchFamily="34" charset="0"/>
                <a:cs typeface="Arial-Rounded" panose="020B0500000000000000" pitchFamily="34" charset="0"/>
              </a:rPr>
              <a:t>Đến chơi im lặng</a:t>
            </a:r>
          </a:p>
          <a:p>
            <a:r>
              <a:rPr lang="vi-VN" sz="2400" dirty="0">
                <a:latin typeface="+mj-lt"/>
                <a:ea typeface="Arial-Rounded" panose="020B0500000000000000" pitchFamily="34" charset="0"/>
                <a:cs typeface="Arial-Rounded" panose="020B0500000000000000" pitchFamily="34" charset="0"/>
              </a:rPr>
              <a:t>Có bác bồ nông</a:t>
            </a:r>
          </a:p>
          <a:p>
            <a:r>
              <a:rPr lang="vi-VN" sz="2400" dirty="0">
                <a:latin typeface="+mj-lt"/>
                <a:ea typeface="Arial-Rounded" panose="020B0500000000000000" pitchFamily="34" charset="0"/>
                <a:cs typeface="Arial-Rounded" panose="020B0500000000000000" pitchFamily="34" charset="0"/>
              </a:rPr>
              <a:t>Đứng nhìn mênh mông</a:t>
            </a:r>
          </a:p>
          <a:p>
            <a:r>
              <a:rPr lang="vi-VN" sz="2400" dirty="0">
                <a:latin typeface="+mj-lt"/>
                <a:ea typeface="Arial-Rounded" panose="020B0500000000000000" pitchFamily="34" charset="0"/>
                <a:cs typeface="Arial-Rounded" panose="020B0500000000000000" pitchFamily="34" charset="0"/>
              </a:rPr>
              <a:t>Im như tượng đá.</a:t>
            </a:r>
          </a:p>
          <a:p>
            <a:r>
              <a:rPr lang="vi-VN" sz="2400" dirty="0">
                <a:latin typeface="+mj-lt"/>
                <a:ea typeface="Arial-Rounded" panose="020B0500000000000000" pitchFamily="34" charset="0"/>
                <a:cs typeface="Arial-Rounded" panose="020B0500000000000000" pitchFamily="34" charset="0"/>
              </a:rPr>
              <a:t>Một chú bói cá</a:t>
            </a:r>
          </a:p>
          <a:p>
            <a:r>
              <a:rPr lang="vi-VN" sz="2400" dirty="0">
                <a:latin typeface="+mj-lt"/>
                <a:ea typeface="Arial-Rounded" panose="020B0500000000000000" pitchFamily="34" charset="0"/>
                <a:cs typeface="Arial-Rounded" panose="020B0500000000000000" pitchFamily="34" charset="0"/>
              </a:rPr>
              <a:t>Đỗ xuống </a:t>
            </a:r>
            <a:r>
              <a:rPr lang="vi-VN" sz="2400" dirty="0" smtClean="0">
                <a:latin typeface="+mj-lt"/>
                <a:ea typeface="Arial-Rounded" panose="020B0500000000000000" pitchFamily="34" charset="0"/>
                <a:cs typeface="Arial-Rounded" panose="020B0500000000000000" pitchFamily="34" charset="0"/>
              </a:rPr>
              <a:t>c</a:t>
            </a:r>
            <a:r>
              <a:rPr lang="en-US" sz="2400" dirty="0">
                <a:latin typeface="+mj-lt"/>
                <a:ea typeface="Arial-Rounded" panose="020B0500000000000000" pitchFamily="34" charset="0"/>
                <a:cs typeface="Arial-Rounded" panose="020B0500000000000000" pitchFamily="34" charset="0"/>
              </a:rPr>
              <a:t>à</a:t>
            </a:r>
            <a:r>
              <a:rPr lang="vi-VN" sz="2400" dirty="0" smtClean="0">
                <a:latin typeface="+mj-lt"/>
                <a:ea typeface="Arial-Rounded" panose="020B0500000000000000" pitchFamily="34" charset="0"/>
                <a:cs typeface="Arial-Rounded" panose="020B0500000000000000" pitchFamily="34" charset="0"/>
              </a:rPr>
              <a:t>nh </a:t>
            </a:r>
            <a:r>
              <a:rPr lang="vi-VN" sz="2400" dirty="0">
                <a:latin typeface="+mj-lt"/>
                <a:ea typeface="Arial-Rounded" panose="020B0500000000000000" pitchFamily="34" charset="0"/>
                <a:cs typeface="Arial-Rounded" panose="020B0500000000000000" pitchFamily="34" charset="0"/>
              </a:rPr>
              <a:t>mềm</a:t>
            </a:r>
          </a:p>
          <a:p>
            <a:r>
              <a:rPr lang="vi-VN" sz="2400" dirty="0">
                <a:latin typeface="+mj-lt"/>
                <a:ea typeface="Arial-Rounded" panose="020B0500000000000000" pitchFamily="34" charset="0"/>
                <a:cs typeface="Arial-Rounded" panose="020B0500000000000000" pitchFamily="34" charset="0"/>
              </a:rPr>
              <a:t>Chú vụt bay lên</a:t>
            </a:r>
          </a:p>
          <a:p>
            <a:r>
              <a:rPr lang="vi-VN" sz="2400" dirty="0">
                <a:latin typeface="+mj-lt"/>
                <a:ea typeface="Arial-Rounded" panose="020B0500000000000000" pitchFamily="34" charset="0"/>
                <a:cs typeface="Arial-Rounded" panose="020B0500000000000000" pitchFamily="34" charset="0"/>
              </a:rPr>
              <a:t>Đậu vào chỗ cũ.</a:t>
            </a:r>
          </a:p>
        </p:txBody>
      </p:sp>
      <p:sp>
        <p:nvSpPr>
          <p:cNvPr id="10" name="Rectangle 9"/>
          <p:cNvSpPr/>
          <p:nvPr/>
        </p:nvSpPr>
        <p:spPr>
          <a:xfrm>
            <a:off x="5181600" y="3455134"/>
            <a:ext cx="2667000" cy="1631216"/>
          </a:xfrm>
          <a:prstGeom prst="rect">
            <a:avLst/>
          </a:prstGeom>
        </p:spPr>
        <p:txBody>
          <a:bodyPr wrap="square" lIns="91430" tIns="45715" rIns="91430" bIns="45715">
            <a:spAutoFit/>
          </a:bodyPr>
          <a:lstStyle/>
          <a:p>
            <a:r>
              <a:rPr lang="vi-VN" sz="2400" dirty="0">
                <a:latin typeface="+mj-lt"/>
                <a:ea typeface="Arial-Rounded" panose="020B0500000000000000" pitchFamily="34" charset="0"/>
                <a:cs typeface="Arial-Rounded" panose="020B0500000000000000" pitchFamily="34" charset="0"/>
              </a:rPr>
              <a:t>Ghé chơi đông đủ</a:t>
            </a:r>
          </a:p>
          <a:p>
            <a:r>
              <a:rPr lang="vi-VN" sz="2400" dirty="0">
                <a:latin typeface="+mj-lt"/>
                <a:ea typeface="Arial-Rounded" panose="020B0500000000000000" pitchFamily="34" charset="0"/>
                <a:cs typeface="Arial-Rounded" panose="020B0500000000000000" pitchFamily="34" charset="0"/>
              </a:rPr>
              <a:t>Cả toán chim cu</a:t>
            </a:r>
          </a:p>
          <a:p>
            <a:r>
              <a:rPr lang="vi-VN" sz="2400" dirty="0">
                <a:latin typeface="+mj-lt"/>
                <a:ea typeface="Arial-Rounded" panose="020B0500000000000000" pitchFamily="34" charset="0"/>
                <a:cs typeface="Arial-Rounded" panose="020B0500000000000000" pitchFamily="34" charset="0"/>
              </a:rPr>
              <a:t>Ca hát gật gù:</a:t>
            </a:r>
          </a:p>
          <a:p>
            <a:r>
              <a:rPr lang="vi-VN" sz="2400" dirty="0">
                <a:latin typeface="+mj-lt"/>
                <a:ea typeface="Arial-Rounded" panose="020B0500000000000000" pitchFamily="34" charset="0"/>
                <a:cs typeface="Arial-Rounded" panose="020B0500000000000000" pitchFamily="34" charset="0"/>
              </a:rPr>
              <a:t>“Ồ, tre rất mát!”.</a:t>
            </a:r>
          </a:p>
        </p:txBody>
      </p:sp>
      <p:pic>
        <p:nvPicPr>
          <p:cNvPr id="11" name="图片 2">
            <a:extLst>
              <a:ext uri="{FF2B5EF4-FFF2-40B4-BE49-F238E27FC236}">
                <a16:creationId xmlns:a16="http://schemas.microsoft.com/office/drawing/2014/main" xmlns="" id="{0F5D9734-9483-4C91-BFC7-93D073D81616}"/>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009"/>
                    </a14:imgEffect>
                    <a14:imgEffect>
                      <a14:saturation sat="61000"/>
                    </a14:imgEffect>
                  </a14:imgLayer>
                </a14:imgProps>
              </a:ext>
              <a:ext uri="{28A0092B-C50C-407E-A947-70E740481C1C}">
                <a14:useLocalDpi xmlns:a14="http://schemas.microsoft.com/office/drawing/2010/main" val="0"/>
              </a:ext>
            </a:extLst>
          </a:blip>
          <a:stretch>
            <a:fillRect/>
          </a:stretch>
        </p:blipFill>
        <p:spPr>
          <a:xfrm flipH="1">
            <a:off x="6970219" y="1412930"/>
            <a:ext cx="2487047" cy="3730570"/>
          </a:xfrm>
          <a:prstGeom prst="rect">
            <a:avLst/>
          </a:prstGeom>
        </p:spPr>
      </p:pic>
      <p:grpSp>
        <p:nvGrpSpPr>
          <p:cNvPr id="12" name="Group 11"/>
          <p:cNvGrpSpPr/>
          <p:nvPr/>
        </p:nvGrpSpPr>
        <p:grpSpPr>
          <a:xfrm>
            <a:off x="6858335" y="-35776"/>
            <a:ext cx="2444174" cy="691574"/>
            <a:chOff x="6858335" y="-35776"/>
            <a:chExt cx="2444174" cy="691574"/>
          </a:xfrm>
        </p:grpSpPr>
        <p:sp>
          <p:nvSpPr>
            <p:cNvPr id="13" name="Rounded Rectangle 12"/>
            <p:cNvSpPr/>
            <p:nvPr/>
          </p:nvSpPr>
          <p:spPr>
            <a:xfrm>
              <a:off x="7387221" y="149400"/>
              <a:ext cx="1915288"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8335" y="-35776"/>
              <a:ext cx="691574" cy="691574"/>
            </a:xfrm>
            <a:prstGeom prst="rect">
              <a:avLst/>
            </a:prstGeom>
          </p:spPr>
        </p:pic>
      </p:grpSp>
      <p:cxnSp>
        <p:nvCxnSpPr>
          <p:cNvPr id="15" name="Straight Connector 14">
            <a:extLst>
              <a:ext uri="{FF2B5EF4-FFF2-40B4-BE49-F238E27FC236}"/>
            </a:extLst>
          </p:cNvPr>
          <p:cNvCxnSpPr>
            <a:cxnSpLocks/>
          </p:cNvCxnSpPr>
          <p:nvPr/>
        </p:nvCxnSpPr>
        <p:spPr>
          <a:xfrm>
            <a:off x="1219200" y="839113"/>
            <a:ext cx="6328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extLst>
          </p:cNvPr>
          <p:cNvCxnSpPr>
            <a:cxnSpLocks/>
          </p:cNvCxnSpPr>
          <p:nvPr/>
        </p:nvCxnSpPr>
        <p:spPr>
          <a:xfrm>
            <a:off x="2311673" y="2286913"/>
            <a:ext cx="11618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extLst>
          </p:cNvPr>
          <p:cNvCxnSpPr>
            <a:cxnSpLocks/>
          </p:cNvCxnSpPr>
          <p:nvPr/>
        </p:nvCxnSpPr>
        <p:spPr>
          <a:xfrm>
            <a:off x="6172200" y="1220113"/>
            <a:ext cx="10130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extLst>
          </p:cNvPr>
          <p:cNvCxnSpPr>
            <a:cxnSpLocks/>
          </p:cNvCxnSpPr>
          <p:nvPr/>
        </p:nvCxnSpPr>
        <p:spPr>
          <a:xfrm>
            <a:off x="6400800" y="847461"/>
            <a:ext cx="10904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extLst>
          </p:cNvPr>
          <p:cNvCxnSpPr>
            <a:cxnSpLocks/>
          </p:cNvCxnSpPr>
          <p:nvPr/>
        </p:nvCxnSpPr>
        <p:spPr>
          <a:xfrm>
            <a:off x="5651641" y="4933950"/>
            <a:ext cx="53306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extLst>
          </p:cNvPr>
          <p:cNvCxnSpPr>
            <a:cxnSpLocks/>
          </p:cNvCxnSpPr>
          <p:nvPr/>
        </p:nvCxnSpPr>
        <p:spPr>
          <a:xfrm>
            <a:off x="3473563" y="3810913"/>
            <a:ext cx="4519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128373" y="3122990"/>
            <a:ext cx="5073808" cy="2301344"/>
          </a:xfrm>
          <a:prstGeom prst="ellipse">
            <a:avLst/>
          </a:prstGeom>
          <a:ln>
            <a:noFill/>
          </a:ln>
          <a:effectLst>
            <a:softEdge rad="112500"/>
          </a:effectLst>
        </p:spPr>
      </p:pic>
    </p:spTree>
    <p:extLst>
      <p:ext uri="{BB962C8B-B14F-4D97-AF65-F5344CB8AC3E}">
        <p14:creationId xmlns:p14="http://schemas.microsoft.com/office/powerpoint/2010/main" val="689352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2"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685800" y="709114"/>
            <a:ext cx="2743200" cy="567903"/>
          </a:xfrm>
          <a:prstGeom prst="rect">
            <a:avLst/>
          </a:prstGeom>
          <a:noFill/>
          <a:ln w="19050">
            <a:solidFill>
              <a:srgbClr val="FF3300"/>
            </a:solidFill>
            <a:prstDash val="lgDashDot"/>
            <a:miter lim="800000"/>
            <a:headEnd/>
            <a:tailEnd/>
          </a:ln>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 </a:t>
            </a:r>
            <a:r>
              <a:rPr lang="en-US" sz="24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 KHÓ</a:t>
            </a:r>
            <a:endPar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 name="Group 3"/>
          <p:cNvGrpSpPr/>
          <p:nvPr/>
        </p:nvGrpSpPr>
        <p:grpSpPr>
          <a:xfrm>
            <a:off x="3007164" y="1513853"/>
            <a:ext cx="2240933" cy="848610"/>
            <a:chOff x="3048000" y="1513853"/>
            <a:chExt cx="2443422" cy="906830"/>
          </a:xfrm>
        </p:grpSpPr>
        <p:sp>
          <p:nvSpPr>
            <p:cNvPr id="5" name="MH_SubTitle_1">
              <a:extLst>
                <a:ext uri="{FF2B5EF4-FFF2-40B4-BE49-F238E27FC236}">
                  <a16:creationId xmlns:a16="http://schemas.microsoft.com/office/drawing/2014/main" xmlns="" id="{003C838D-BEE3-4AF6-BB32-8E575105A297}"/>
                </a:ext>
              </a:extLst>
            </p:cNvPr>
            <p:cNvSpPr>
              <a:spLocks/>
            </p:cNvSpPr>
            <p:nvPr>
              <p:custDataLst>
                <p:tags r:id="rId5"/>
              </p:custDataLst>
            </p:nvPr>
          </p:nvSpPr>
          <p:spPr bwMode="auto">
            <a:xfrm>
              <a:off x="3048000" y="1513853"/>
              <a:ext cx="1905000" cy="714375"/>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D8E6F5"/>
            </a:solidFill>
            <a:ln w="38100">
              <a:solidFill>
                <a:schemeClr val="bg1"/>
              </a:solidFill>
              <a:round/>
              <a:headEnd/>
              <a:tailEnd/>
            </a:ln>
            <a:effectLst>
              <a:outerShdw blurRad="50800" dist="38100" dir="2700000" algn="tl" rotWithShape="0">
                <a:prstClr val="black">
                  <a:alpha val="40000"/>
                </a:prstClr>
              </a:outerShdw>
            </a:effectLst>
            <a:extLst/>
          </p:spPr>
          <p:txBody>
            <a:bodyPr rIns="252000" anchor="ctr">
              <a:normAutofit/>
            </a:bodyPr>
            <a:lstStyle/>
            <a:p>
              <a:pPr algn="ctr">
                <a:defRPr/>
              </a:pPr>
              <a:r>
                <a:rPr lang="en-US" altLang="zh-CN" sz="2800" b="1" dirty="0" err="1" smtClean="0">
                  <a:latin typeface="HP001 4 hàng" panose="020B0603050302020204" pitchFamily="34" charset="0"/>
                  <a:ea typeface="Arial-Rounded" panose="020B0500000000000000" pitchFamily="34" charset="0"/>
                  <a:cs typeface="Arial-Rounded" panose="020B0500000000000000" pitchFamily="34" charset="0"/>
                </a:rPr>
                <a:t>bờ</a:t>
              </a:r>
              <a:r>
                <a:rPr lang="en-US" altLang="zh-CN" sz="2800" b="1" dirty="0" smtClean="0">
                  <a:latin typeface="HP001 4 hàng" panose="020B0603050302020204" pitchFamily="34" charset="0"/>
                  <a:ea typeface="Arial-Rounded" panose="020B0500000000000000" pitchFamily="34" charset="0"/>
                  <a:cs typeface="Arial-Rounded" panose="020B0500000000000000" pitchFamily="34" charset="0"/>
                </a:rPr>
                <a:t> </a:t>
              </a:r>
              <a:r>
                <a:rPr lang="en-US" altLang="zh-CN" sz="2800" b="1" dirty="0" err="1" smtClean="0">
                  <a:latin typeface="HP001 4 hàng" panose="020B0603050302020204" pitchFamily="34" charset="0"/>
                  <a:ea typeface="Arial-Rounded" panose="020B0500000000000000" pitchFamily="34" charset="0"/>
                  <a:cs typeface="Arial-Rounded" panose="020B0500000000000000" pitchFamily="34" charset="0"/>
                </a:rPr>
                <a:t>tre</a:t>
              </a:r>
              <a:endParaRPr lang="zh-CN" altLang="en-US" sz="2800" b="1" dirty="0">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6" name="图片 8">
              <a:extLst>
                <a:ext uri="{FF2B5EF4-FFF2-40B4-BE49-F238E27FC236}">
                  <a16:creationId xmlns:a16="http://schemas.microsoft.com/office/drawing/2014/main" xmlns="" id="{CC8CF976-42F3-451B-BBEB-F381AFF4BFDB}"/>
                </a:ext>
              </a:extLst>
            </p:cNvPr>
            <p:cNvPicPr>
              <a:picLocks noChangeAspect="1"/>
            </p:cNvPicPr>
            <p:nvPr/>
          </p:nvPicPr>
          <p:blipFill rotWithShape="1">
            <a:blip r:embed="rId8">
              <a:duotone>
                <a:schemeClr val="accent1">
                  <a:shade val="45000"/>
                  <a:satMod val="135000"/>
                </a:schemeClr>
                <a:prstClr val="white"/>
              </a:duotone>
            </a:blip>
            <a:srcRect t="18341" r="17085" b="26262"/>
            <a:stretch/>
          </p:blipFill>
          <p:spPr>
            <a:xfrm>
              <a:off x="4414577" y="1701217"/>
              <a:ext cx="1076845" cy="719466"/>
            </a:xfrm>
            <a:prstGeom prst="rect">
              <a:avLst/>
            </a:prstGeom>
          </p:spPr>
        </p:pic>
      </p:grpSp>
      <p:grpSp>
        <p:nvGrpSpPr>
          <p:cNvPr id="7" name="Group 6"/>
          <p:cNvGrpSpPr/>
          <p:nvPr/>
        </p:nvGrpSpPr>
        <p:grpSpPr>
          <a:xfrm>
            <a:off x="3046990" y="2580751"/>
            <a:ext cx="2515610" cy="905399"/>
            <a:chOff x="3048000" y="1645031"/>
            <a:chExt cx="2521055" cy="775179"/>
          </a:xfrm>
        </p:grpSpPr>
        <p:sp>
          <p:nvSpPr>
            <p:cNvPr id="8" name="MH_SubTitle_1">
              <a:extLst>
                <a:ext uri="{FF2B5EF4-FFF2-40B4-BE49-F238E27FC236}">
                  <a16:creationId xmlns:a16="http://schemas.microsoft.com/office/drawing/2014/main" xmlns="" id="{003C838D-BEE3-4AF6-BB32-8E575105A297}"/>
                </a:ext>
              </a:extLst>
            </p:cNvPr>
            <p:cNvSpPr>
              <a:spLocks/>
            </p:cNvSpPr>
            <p:nvPr>
              <p:custDataLst>
                <p:tags r:id="rId4"/>
              </p:custDataLst>
            </p:nvPr>
          </p:nvSpPr>
          <p:spPr bwMode="auto">
            <a:xfrm>
              <a:off x="3048000" y="1645031"/>
              <a:ext cx="1905000" cy="583198"/>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D8E6F5"/>
            </a:solidFill>
            <a:ln w="38100">
              <a:solidFill>
                <a:schemeClr val="bg1"/>
              </a:solidFill>
              <a:round/>
              <a:headEnd/>
              <a:tailEnd/>
            </a:ln>
            <a:effectLst>
              <a:outerShdw blurRad="50800" dist="38100" dir="2700000" algn="tl" rotWithShape="0">
                <a:prstClr val="black">
                  <a:alpha val="40000"/>
                </a:prstClr>
              </a:outerShdw>
            </a:effectLst>
            <a:extLst/>
          </p:spPr>
          <p:txBody>
            <a:bodyPr rIns="252000" anchor="ctr">
              <a:normAutofit/>
            </a:bodyPr>
            <a:lstStyle/>
            <a:p>
              <a:pPr algn="ctr">
                <a:defRPr/>
              </a:pPr>
              <a:r>
                <a:rPr lang="en-US" altLang="zh-CN" sz="2800" b="1" dirty="0" smtClean="0">
                  <a:latin typeface="HP001 4 hàng" panose="020B0603050302020204" pitchFamily="34" charset="0"/>
                  <a:ea typeface="Arial-Rounded" panose="020B0500000000000000" pitchFamily="34" charset="0"/>
                  <a:cs typeface="Arial-Rounded" panose="020B0500000000000000" pitchFamily="34" charset="0"/>
                </a:rPr>
                <a:t>reo </a:t>
              </a:r>
              <a:r>
                <a:rPr lang="en-US" altLang="zh-CN" sz="2800" b="1" dirty="0" err="1">
                  <a:latin typeface="HP001 4 hàng" panose="020B0603050302020204" pitchFamily="34" charset="0"/>
                  <a:ea typeface="Arial-Rounded" panose="020B0500000000000000" pitchFamily="34" charset="0"/>
                  <a:cs typeface="Arial-Rounded" panose="020B0500000000000000" pitchFamily="34" charset="0"/>
                </a:rPr>
                <a:t>mừng</a:t>
              </a:r>
              <a:endParaRPr lang="zh-CN" altLang="en-US" sz="2800" b="1" dirty="0">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9" name="图片 8">
              <a:extLst>
                <a:ext uri="{FF2B5EF4-FFF2-40B4-BE49-F238E27FC236}">
                  <a16:creationId xmlns:a16="http://schemas.microsoft.com/office/drawing/2014/main" xmlns="" id="{CC8CF976-42F3-451B-BBEB-F381AFF4BFDB}"/>
                </a:ext>
              </a:extLst>
            </p:cNvPr>
            <p:cNvPicPr>
              <a:picLocks noChangeAspect="1"/>
            </p:cNvPicPr>
            <p:nvPr/>
          </p:nvPicPr>
          <p:blipFill rotWithShape="1">
            <a:blip r:embed="rId8">
              <a:duotone>
                <a:schemeClr val="accent1">
                  <a:shade val="45000"/>
                  <a:satMod val="135000"/>
                </a:schemeClr>
                <a:prstClr val="white"/>
              </a:duotone>
            </a:blip>
            <a:srcRect t="18341" r="17085" b="26262"/>
            <a:stretch/>
          </p:blipFill>
          <p:spPr>
            <a:xfrm>
              <a:off x="4492210" y="1700745"/>
              <a:ext cx="1076845" cy="719465"/>
            </a:xfrm>
            <a:prstGeom prst="rect">
              <a:avLst/>
            </a:prstGeom>
          </p:spPr>
        </p:pic>
      </p:grpSp>
      <p:grpSp>
        <p:nvGrpSpPr>
          <p:cNvPr id="13" name="Group 12"/>
          <p:cNvGrpSpPr/>
          <p:nvPr/>
        </p:nvGrpSpPr>
        <p:grpSpPr>
          <a:xfrm>
            <a:off x="5638800" y="1455565"/>
            <a:ext cx="2828751" cy="906898"/>
            <a:chOff x="2483528" y="1513853"/>
            <a:chExt cx="3084354" cy="969117"/>
          </a:xfrm>
        </p:grpSpPr>
        <p:sp>
          <p:nvSpPr>
            <p:cNvPr id="14" name="MH_SubTitle_1">
              <a:extLst>
                <a:ext uri="{FF2B5EF4-FFF2-40B4-BE49-F238E27FC236}">
                  <a16:creationId xmlns:a16="http://schemas.microsoft.com/office/drawing/2014/main" xmlns="" id="{003C838D-BEE3-4AF6-BB32-8E575105A297}"/>
                </a:ext>
              </a:extLst>
            </p:cNvPr>
            <p:cNvSpPr>
              <a:spLocks/>
            </p:cNvSpPr>
            <p:nvPr>
              <p:custDataLst>
                <p:tags r:id="rId3"/>
              </p:custDataLst>
            </p:nvPr>
          </p:nvSpPr>
          <p:spPr bwMode="auto">
            <a:xfrm>
              <a:off x="2483528" y="1513853"/>
              <a:ext cx="2469473" cy="776662"/>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D8E6F5"/>
            </a:solidFill>
            <a:ln w="38100">
              <a:solidFill>
                <a:schemeClr val="bg1"/>
              </a:solidFill>
              <a:round/>
              <a:headEnd/>
              <a:tailEnd/>
            </a:ln>
            <a:effectLst>
              <a:outerShdw blurRad="50800" dist="38100" dir="2700000" algn="tl" rotWithShape="0">
                <a:prstClr val="black">
                  <a:alpha val="40000"/>
                </a:prstClr>
              </a:outerShdw>
            </a:effectLst>
            <a:extLst/>
          </p:spPr>
          <p:txBody>
            <a:bodyPr rIns="252000" anchor="ctr">
              <a:noAutofit/>
            </a:bodyPr>
            <a:lstStyle/>
            <a:p>
              <a:pPr algn="ctr">
                <a:defRPr/>
              </a:pPr>
              <a:r>
                <a:rPr lang="en-US" altLang="zh-CN" sz="2800" b="1" smtClean="0">
                  <a:latin typeface="HP001 4 hàng" panose="020B0603050302020204" pitchFamily="34" charset="0"/>
                  <a:ea typeface="Arial-Rounded" panose="020B0500000000000000" pitchFamily="34" charset="0"/>
                  <a:cs typeface="Arial-Rounded" panose="020B0500000000000000" pitchFamily="34" charset="0"/>
                </a:rPr>
                <a:t>im lặng</a:t>
              </a:r>
              <a:endParaRPr lang="zh-CN" altLang="en-US" sz="2800" b="1" dirty="0">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15" name="图片 8">
              <a:extLst>
                <a:ext uri="{FF2B5EF4-FFF2-40B4-BE49-F238E27FC236}">
                  <a16:creationId xmlns:a16="http://schemas.microsoft.com/office/drawing/2014/main" xmlns="" id="{CC8CF976-42F3-451B-BBEB-F381AFF4BFDB}"/>
                </a:ext>
              </a:extLst>
            </p:cNvPr>
            <p:cNvPicPr>
              <a:picLocks noChangeAspect="1"/>
            </p:cNvPicPr>
            <p:nvPr/>
          </p:nvPicPr>
          <p:blipFill rotWithShape="1">
            <a:blip r:embed="rId8">
              <a:duotone>
                <a:schemeClr val="accent1">
                  <a:shade val="45000"/>
                  <a:satMod val="135000"/>
                </a:schemeClr>
                <a:prstClr val="white"/>
              </a:duotone>
            </a:blip>
            <a:srcRect t="18341" r="17085" b="26262"/>
            <a:stretch/>
          </p:blipFill>
          <p:spPr>
            <a:xfrm>
              <a:off x="4491037" y="1763505"/>
              <a:ext cx="1076845" cy="719465"/>
            </a:xfrm>
            <a:prstGeom prst="rect">
              <a:avLst/>
            </a:prstGeom>
          </p:spPr>
        </p:pic>
      </p:grpSp>
      <p:grpSp>
        <p:nvGrpSpPr>
          <p:cNvPr id="16" name="Group 15"/>
          <p:cNvGrpSpPr/>
          <p:nvPr/>
        </p:nvGrpSpPr>
        <p:grpSpPr>
          <a:xfrm>
            <a:off x="6066551" y="2580751"/>
            <a:ext cx="2401000" cy="870760"/>
            <a:chOff x="2889137" y="1674167"/>
            <a:chExt cx="2443422" cy="930499"/>
          </a:xfrm>
        </p:grpSpPr>
        <p:sp>
          <p:nvSpPr>
            <p:cNvPr id="17" name="MH_SubTitle_1">
              <a:extLst>
                <a:ext uri="{FF2B5EF4-FFF2-40B4-BE49-F238E27FC236}">
                  <a16:creationId xmlns:a16="http://schemas.microsoft.com/office/drawing/2014/main" xmlns="" id="{003C838D-BEE3-4AF6-BB32-8E575105A297}"/>
                </a:ext>
              </a:extLst>
            </p:cNvPr>
            <p:cNvSpPr>
              <a:spLocks/>
            </p:cNvSpPr>
            <p:nvPr>
              <p:custDataLst>
                <p:tags r:id="rId2"/>
              </p:custDataLst>
            </p:nvPr>
          </p:nvSpPr>
          <p:spPr bwMode="auto">
            <a:xfrm>
              <a:off x="2889137" y="1674167"/>
              <a:ext cx="1905000" cy="714375"/>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D8E6F5"/>
            </a:solidFill>
            <a:ln w="38100">
              <a:solidFill>
                <a:schemeClr val="bg1"/>
              </a:solidFill>
              <a:round/>
              <a:headEnd/>
              <a:tailEnd/>
            </a:ln>
            <a:effectLst>
              <a:outerShdw blurRad="50800" dist="38100" dir="2700000" algn="tl" rotWithShape="0">
                <a:prstClr val="black">
                  <a:alpha val="40000"/>
                </a:prstClr>
              </a:outerShdw>
            </a:effectLst>
            <a:extLst/>
          </p:spPr>
          <p:txBody>
            <a:bodyPr rIns="252000" anchor="ctr">
              <a:normAutofit/>
            </a:bodyPr>
            <a:lstStyle/>
            <a:p>
              <a:pPr algn="ctr">
                <a:defRPr/>
              </a:pPr>
              <a:r>
                <a:rPr lang="en-US" altLang="zh-CN" sz="2800" b="1" smtClean="0">
                  <a:latin typeface="HP001 4 hàng" panose="020B0603050302020204" pitchFamily="34" charset="0"/>
                  <a:ea typeface="Arial-Rounded" panose="020B0500000000000000" pitchFamily="34" charset="0"/>
                  <a:cs typeface="Arial-Rounded" panose="020B0500000000000000" pitchFamily="34" charset="0"/>
                </a:rPr>
                <a:t>bồ nông</a:t>
              </a:r>
              <a:endParaRPr lang="zh-CN" altLang="en-US" sz="2800" b="1" dirty="0">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18" name="图片 8">
              <a:extLst>
                <a:ext uri="{FF2B5EF4-FFF2-40B4-BE49-F238E27FC236}">
                  <a16:creationId xmlns:a16="http://schemas.microsoft.com/office/drawing/2014/main" xmlns="" id="{CC8CF976-42F3-451B-BBEB-F381AFF4BFDB}"/>
                </a:ext>
              </a:extLst>
            </p:cNvPr>
            <p:cNvPicPr>
              <a:picLocks noChangeAspect="1"/>
            </p:cNvPicPr>
            <p:nvPr/>
          </p:nvPicPr>
          <p:blipFill rotWithShape="1">
            <a:blip r:embed="rId8">
              <a:duotone>
                <a:schemeClr val="accent1">
                  <a:shade val="45000"/>
                  <a:satMod val="135000"/>
                </a:schemeClr>
                <a:prstClr val="white"/>
              </a:duotone>
            </a:blip>
            <a:srcRect t="18341" r="17085" b="26262"/>
            <a:stretch/>
          </p:blipFill>
          <p:spPr>
            <a:xfrm>
              <a:off x="4255714" y="1885201"/>
              <a:ext cx="1076845" cy="719465"/>
            </a:xfrm>
            <a:prstGeom prst="rect">
              <a:avLst/>
            </a:prstGeom>
          </p:spPr>
        </p:pic>
      </p:grpSp>
      <p:grpSp>
        <p:nvGrpSpPr>
          <p:cNvPr id="19" name="Group 18"/>
          <p:cNvGrpSpPr/>
          <p:nvPr/>
        </p:nvGrpSpPr>
        <p:grpSpPr>
          <a:xfrm>
            <a:off x="4492872" y="3759332"/>
            <a:ext cx="2553574" cy="832723"/>
            <a:chOff x="2889137" y="1674167"/>
            <a:chExt cx="2598692" cy="889852"/>
          </a:xfrm>
        </p:grpSpPr>
        <p:sp>
          <p:nvSpPr>
            <p:cNvPr id="20" name="MH_SubTitle_1">
              <a:extLst>
                <a:ext uri="{FF2B5EF4-FFF2-40B4-BE49-F238E27FC236}">
                  <a16:creationId xmlns:a16="http://schemas.microsoft.com/office/drawing/2014/main" xmlns="" id="{003C838D-BEE3-4AF6-BB32-8E575105A297}"/>
                </a:ext>
              </a:extLst>
            </p:cNvPr>
            <p:cNvSpPr>
              <a:spLocks/>
            </p:cNvSpPr>
            <p:nvPr>
              <p:custDataLst>
                <p:tags r:id="rId1"/>
              </p:custDataLst>
            </p:nvPr>
          </p:nvSpPr>
          <p:spPr bwMode="auto">
            <a:xfrm>
              <a:off x="2889137" y="1674167"/>
              <a:ext cx="1905000" cy="714375"/>
            </a:xfrm>
            <a:custGeom>
              <a:avLst/>
              <a:gdLst>
                <a:gd name="T0" fmla="*/ 2147483646 w 30720"/>
                <a:gd name="T1" fmla="*/ 2147483646 h 11496"/>
                <a:gd name="T2" fmla="*/ 2147483646 w 30720"/>
                <a:gd name="T3" fmla="*/ 2147483646 h 11496"/>
                <a:gd name="T4" fmla="*/ 2147483646 w 30720"/>
                <a:gd name="T5" fmla="*/ 2147483646 h 11496"/>
                <a:gd name="T6" fmla="*/ 2147483646 w 30720"/>
                <a:gd name="T7" fmla="*/ 2147483646 h 11496"/>
                <a:gd name="T8" fmla="*/ 2147483646 w 30720"/>
                <a:gd name="T9" fmla="*/ 2147483646 h 11496"/>
                <a:gd name="T10" fmla="*/ 2147483646 w 30720"/>
                <a:gd name="T11" fmla="*/ 2147483646 h 11496"/>
                <a:gd name="T12" fmla="*/ 2147483646 w 30720"/>
                <a:gd name="T13" fmla="*/ 2147483646 h 11496"/>
                <a:gd name="T14" fmla="*/ 2147483646 w 30720"/>
                <a:gd name="T15" fmla="*/ 2147483646 h 11496"/>
                <a:gd name="T16" fmla="*/ 2147483646 w 30720"/>
                <a:gd name="T17" fmla="*/ 2147483646 h 11496"/>
                <a:gd name="T18" fmla="*/ 2147483646 w 30720"/>
                <a:gd name="T19" fmla="*/ 2147483646 h 11496"/>
                <a:gd name="T20" fmla="*/ 2147483646 w 30720"/>
                <a:gd name="T21" fmla="*/ 2147483646 h 11496"/>
                <a:gd name="T22" fmla="*/ 2147483646 w 30720"/>
                <a:gd name="T23" fmla="*/ 2147483646 h 11496"/>
                <a:gd name="T24" fmla="*/ 2147483646 w 30720"/>
                <a:gd name="T25" fmla="*/ 2147483646 h 11496"/>
                <a:gd name="T26" fmla="*/ 2147483646 w 30720"/>
                <a:gd name="T27" fmla="*/ 2147483646 h 11496"/>
                <a:gd name="T28" fmla="*/ 2147483646 w 30720"/>
                <a:gd name="T29" fmla="*/ 2147483646 h 11496"/>
                <a:gd name="T30" fmla="*/ 2147483646 w 30720"/>
                <a:gd name="T31" fmla="*/ 2147483646 h 11496"/>
                <a:gd name="T32" fmla="*/ 2147483646 w 30720"/>
                <a:gd name="T33" fmla="*/ 2147483646 h 11496"/>
                <a:gd name="T34" fmla="*/ 2147483646 w 30720"/>
                <a:gd name="T35" fmla="*/ 2147483646 h 11496"/>
                <a:gd name="T36" fmla="*/ 2147483646 w 30720"/>
                <a:gd name="T37" fmla="*/ 2147483646 h 11496"/>
                <a:gd name="T38" fmla="*/ 2147483646 w 30720"/>
                <a:gd name="T39" fmla="*/ 2147483646 h 11496"/>
                <a:gd name="T40" fmla="*/ 2147483646 w 30720"/>
                <a:gd name="T41" fmla="*/ 2147483646 h 11496"/>
                <a:gd name="T42" fmla="*/ 2147483646 w 30720"/>
                <a:gd name="T43" fmla="*/ 2147483646 h 11496"/>
                <a:gd name="T44" fmla="*/ 2147483646 w 30720"/>
                <a:gd name="T45" fmla="*/ 2147483646 h 11496"/>
                <a:gd name="T46" fmla="*/ 2147483646 w 30720"/>
                <a:gd name="T47" fmla="*/ 2147483646 h 11496"/>
                <a:gd name="T48" fmla="*/ 2147483646 w 30720"/>
                <a:gd name="T49" fmla="*/ 2147483646 h 11496"/>
                <a:gd name="T50" fmla="*/ 2147483646 w 30720"/>
                <a:gd name="T51" fmla="*/ 2147483646 h 11496"/>
                <a:gd name="T52" fmla="*/ 2147483646 w 30720"/>
                <a:gd name="T53" fmla="*/ 2147483646 h 11496"/>
                <a:gd name="T54" fmla="*/ 2147483646 w 30720"/>
                <a:gd name="T55" fmla="*/ 2147483646 h 11496"/>
                <a:gd name="T56" fmla="*/ 2147483646 w 30720"/>
                <a:gd name="T57" fmla="*/ 2147483646 h 11496"/>
                <a:gd name="T58" fmla="*/ 2147483646 w 30720"/>
                <a:gd name="T59" fmla="*/ 2147483646 h 11496"/>
                <a:gd name="T60" fmla="*/ 2147483646 w 30720"/>
                <a:gd name="T61" fmla="*/ 2147483646 h 11496"/>
                <a:gd name="T62" fmla="*/ 2147483646 w 30720"/>
                <a:gd name="T63" fmla="*/ 2147483646 h 11496"/>
                <a:gd name="T64" fmla="*/ 2147483646 w 30720"/>
                <a:gd name="T65" fmla="*/ 2147483646 h 11496"/>
                <a:gd name="T66" fmla="*/ 2147483646 w 30720"/>
                <a:gd name="T67" fmla="*/ 2147483646 h 11496"/>
                <a:gd name="T68" fmla="*/ 2147483646 w 30720"/>
                <a:gd name="T69" fmla="*/ 2147483646 h 11496"/>
                <a:gd name="T70" fmla="*/ 2147483646 w 30720"/>
                <a:gd name="T71" fmla="*/ 2147483646 h 11496"/>
                <a:gd name="T72" fmla="*/ 2147483646 w 30720"/>
                <a:gd name="T73" fmla="*/ 2147483646 h 11496"/>
                <a:gd name="T74" fmla="*/ 2147483646 w 30720"/>
                <a:gd name="T75" fmla="*/ 2147483646 h 11496"/>
                <a:gd name="T76" fmla="*/ 2147483646 w 30720"/>
                <a:gd name="T77" fmla="*/ 2147483646 h 11496"/>
                <a:gd name="T78" fmla="*/ 2147483646 w 30720"/>
                <a:gd name="T79" fmla="*/ 2147483646 h 11496"/>
                <a:gd name="T80" fmla="*/ 2147483646 w 30720"/>
                <a:gd name="T81" fmla="*/ 2147483646 h 11496"/>
                <a:gd name="T82" fmla="*/ 2147483646 w 30720"/>
                <a:gd name="T83" fmla="*/ 2147483646 h 11496"/>
                <a:gd name="T84" fmla="*/ 2147483646 w 30720"/>
                <a:gd name="T85" fmla="*/ 2147483646 h 11496"/>
                <a:gd name="T86" fmla="*/ 2147483646 w 30720"/>
                <a:gd name="T87" fmla="*/ 2147483646 h 11496"/>
                <a:gd name="T88" fmla="*/ 2147483646 w 30720"/>
                <a:gd name="T89" fmla="*/ 2147483646 h 11496"/>
                <a:gd name="T90" fmla="*/ 2147483646 w 30720"/>
                <a:gd name="T91" fmla="*/ 2147483646 h 11496"/>
                <a:gd name="T92" fmla="*/ 2147483646 w 30720"/>
                <a:gd name="T93" fmla="*/ 2147483646 h 11496"/>
                <a:gd name="T94" fmla="*/ 2147483646 w 30720"/>
                <a:gd name="T95" fmla="*/ 2147483646 h 11496"/>
                <a:gd name="T96" fmla="*/ 2147483646 w 30720"/>
                <a:gd name="T97" fmla="*/ 2147483646 h 11496"/>
                <a:gd name="T98" fmla="*/ 2147483646 w 30720"/>
                <a:gd name="T99" fmla="*/ 2147483646 h 11496"/>
                <a:gd name="T100" fmla="*/ 2147483646 w 30720"/>
                <a:gd name="T101" fmla="*/ 2147483646 h 11496"/>
                <a:gd name="T102" fmla="*/ 2147483646 w 30720"/>
                <a:gd name="T103" fmla="*/ 2147483646 h 11496"/>
                <a:gd name="T104" fmla="*/ 2147483646 w 30720"/>
                <a:gd name="T105" fmla="*/ 2147483646 h 11496"/>
                <a:gd name="T106" fmla="*/ 2147483646 w 30720"/>
                <a:gd name="T107" fmla="*/ 2147483646 h 11496"/>
                <a:gd name="T108" fmla="*/ 2147483646 w 30720"/>
                <a:gd name="T109" fmla="*/ 2147483646 h 11496"/>
                <a:gd name="T110" fmla="*/ 2147483646 w 30720"/>
                <a:gd name="T111" fmla="*/ 2147483646 h 11496"/>
                <a:gd name="T112" fmla="*/ 2147483646 w 30720"/>
                <a:gd name="T113" fmla="*/ 2147483646 h 11496"/>
                <a:gd name="T114" fmla="*/ 2147483646 w 30720"/>
                <a:gd name="T115" fmla="*/ 2147483646 h 11496"/>
                <a:gd name="T116" fmla="*/ 2147483646 w 30720"/>
                <a:gd name="T117" fmla="*/ 2147483646 h 11496"/>
                <a:gd name="T118" fmla="*/ 2147483646 w 30720"/>
                <a:gd name="T119" fmla="*/ 2147483646 h 11496"/>
                <a:gd name="T120" fmla="*/ 2147483646 w 30720"/>
                <a:gd name="T121" fmla="*/ 2147483646 h 11496"/>
                <a:gd name="T122" fmla="*/ 2147483646 w 30720"/>
                <a:gd name="T123" fmla="*/ 2147483646 h 11496"/>
                <a:gd name="T124" fmla="*/ 2147483646 w 30720"/>
                <a:gd name="T125" fmla="*/ 2147483646 h 11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20" h="11496">
                  <a:moveTo>
                    <a:pt x="29285" y="7403"/>
                  </a:moveTo>
                  <a:lnTo>
                    <a:pt x="29285" y="7403"/>
                  </a:lnTo>
                  <a:lnTo>
                    <a:pt x="29232" y="7379"/>
                  </a:lnTo>
                  <a:lnTo>
                    <a:pt x="29180" y="7357"/>
                  </a:lnTo>
                  <a:lnTo>
                    <a:pt x="29127" y="7336"/>
                  </a:lnTo>
                  <a:lnTo>
                    <a:pt x="29073" y="7316"/>
                  </a:lnTo>
                  <a:lnTo>
                    <a:pt x="29020" y="7298"/>
                  </a:lnTo>
                  <a:lnTo>
                    <a:pt x="28966" y="7280"/>
                  </a:lnTo>
                  <a:lnTo>
                    <a:pt x="28913" y="7264"/>
                  </a:lnTo>
                  <a:lnTo>
                    <a:pt x="28859" y="7251"/>
                  </a:lnTo>
                  <a:lnTo>
                    <a:pt x="28804" y="7237"/>
                  </a:lnTo>
                  <a:lnTo>
                    <a:pt x="28750" y="7226"/>
                  </a:lnTo>
                  <a:lnTo>
                    <a:pt x="28697" y="7216"/>
                  </a:lnTo>
                  <a:lnTo>
                    <a:pt x="28643" y="7208"/>
                  </a:lnTo>
                  <a:lnTo>
                    <a:pt x="28589" y="7202"/>
                  </a:lnTo>
                  <a:lnTo>
                    <a:pt x="28535" y="7198"/>
                  </a:lnTo>
                  <a:lnTo>
                    <a:pt x="28482" y="7195"/>
                  </a:lnTo>
                  <a:lnTo>
                    <a:pt x="28429" y="7194"/>
                  </a:lnTo>
                  <a:lnTo>
                    <a:pt x="28376" y="7194"/>
                  </a:lnTo>
                  <a:lnTo>
                    <a:pt x="28322" y="7197"/>
                  </a:lnTo>
                  <a:lnTo>
                    <a:pt x="28269" y="7201"/>
                  </a:lnTo>
                  <a:lnTo>
                    <a:pt x="28217" y="7207"/>
                  </a:lnTo>
                  <a:lnTo>
                    <a:pt x="28165" y="7215"/>
                  </a:lnTo>
                  <a:lnTo>
                    <a:pt x="28113" y="7226"/>
                  </a:lnTo>
                  <a:lnTo>
                    <a:pt x="28062" y="7238"/>
                  </a:lnTo>
                  <a:lnTo>
                    <a:pt x="28011" y="7253"/>
                  </a:lnTo>
                  <a:lnTo>
                    <a:pt x="27960" y="7270"/>
                  </a:lnTo>
                  <a:lnTo>
                    <a:pt x="27910" y="7289"/>
                  </a:lnTo>
                  <a:lnTo>
                    <a:pt x="27861" y="7310"/>
                  </a:lnTo>
                  <a:lnTo>
                    <a:pt x="27812" y="7334"/>
                  </a:lnTo>
                  <a:lnTo>
                    <a:pt x="27763" y="7360"/>
                  </a:lnTo>
                  <a:lnTo>
                    <a:pt x="27717" y="7388"/>
                  </a:lnTo>
                  <a:lnTo>
                    <a:pt x="27670" y="7418"/>
                  </a:lnTo>
                  <a:lnTo>
                    <a:pt x="27623" y="7452"/>
                  </a:lnTo>
                  <a:lnTo>
                    <a:pt x="27600" y="7473"/>
                  </a:lnTo>
                  <a:lnTo>
                    <a:pt x="27578" y="7494"/>
                  </a:lnTo>
                  <a:lnTo>
                    <a:pt x="27556" y="7516"/>
                  </a:lnTo>
                  <a:lnTo>
                    <a:pt x="27535" y="7539"/>
                  </a:lnTo>
                  <a:lnTo>
                    <a:pt x="27515" y="7562"/>
                  </a:lnTo>
                  <a:lnTo>
                    <a:pt x="27495" y="7586"/>
                  </a:lnTo>
                  <a:lnTo>
                    <a:pt x="27476" y="7611"/>
                  </a:lnTo>
                  <a:lnTo>
                    <a:pt x="27457" y="7636"/>
                  </a:lnTo>
                  <a:lnTo>
                    <a:pt x="27440" y="7662"/>
                  </a:lnTo>
                  <a:lnTo>
                    <a:pt x="27422" y="7689"/>
                  </a:lnTo>
                  <a:lnTo>
                    <a:pt x="27405" y="7716"/>
                  </a:lnTo>
                  <a:lnTo>
                    <a:pt x="27390" y="7743"/>
                  </a:lnTo>
                  <a:lnTo>
                    <a:pt x="27374" y="7771"/>
                  </a:lnTo>
                  <a:lnTo>
                    <a:pt x="27360" y="7799"/>
                  </a:lnTo>
                  <a:lnTo>
                    <a:pt x="27345" y="7827"/>
                  </a:lnTo>
                  <a:lnTo>
                    <a:pt x="27332" y="7857"/>
                  </a:lnTo>
                  <a:lnTo>
                    <a:pt x="27319" y="7887"/>
                  </a:lnTo>
                  <a:lnTo>
                    <a:pt x="27307" y="7916"/>
                  </a:lnTo>
                  <a:lnTo>
                    <a:pt x="27296" y="7946"/>
                  </a:lnTo>
                  <a:lnTo>
                    <a:pt x="27286" y="7976"/>
                  </a:lnTo>
                  <a:lnTo>
                    <a:pt x="27276" y="8006"/>
                  </a:lnTo>
                  <a:lnTo>
                    <a:pt x="27268" y="8038"/>
                  </a:lnTo>
                  <a:lnTo>
                    <a:pt x="27260" y="8069"/>
                  </a:lnTo>
                  <a:lnTo>
                    <a:pt x="27252" y="8099"/>
                  </a:lnTo>
                  <a:lnTo>
                    <a:pt x="27246" y="8130"/>
                  </a:lnTo>
                  <a:lnTo>
                    <a:pt x="27241" y="8161"/>
                  </a:lnTo>
                  <a:lnTo>
                    <a:pt x="27236" y="8193"/>
                  </a:lnTo>
                  <a:lnTo>
                    <a:pt x="27231" y="8224"/>
                  </a:lnTo>
                  <a:lnTo>
                    <a:pt x="27228" y="8255"/>
                  </a:lnTo>
                  <a:lnTo>
                    <a:pt x="27226" y="8286"/>
                  </a:lnTo>
                  <a:lnTo>
                    <a:pt x="27225" y="8318"/>
                  </a:lnTo>
                  <a:lnTo>
                    <a:pt x="27224" y="8348"/>
                  </a:lnTo>
                  <a:lnTo>
                    <a:pt x="27225" y="8379"/>
                  </a:lnTo>
                  <a:lnTo>
                    <a:pt x="27226" y="8409"/>
                  </a:lnTo>
                  <a:lnTo>
                    <a:pt x="27228" y="8440"/>
                  </a:lnTo>
                  <a:lnTo>
                    <a:pt x="27231" y="8471"/>
                  </a:lnTo>
                  <a:lnTo>
                    <a:pt x="27236" y="8500"/>
                  </a:lnTo>
                  <a:lnTo>
                    <a:pt x="27241" y="8530"/>
                  </a:lnTo>
                  <a:lnTo>
                    <a:pt x="27247" y="8559"/>
                  </a:lnTo>
                  <a:lnTo>
                    <a:pt x="27254" y="8588"/>
                  </a:lnTo>
                  <a:lnTo>
                    <a:pt x="27263" y="8617"/>
                  </a:lnTo>
                  <a:lnTo>
                    <a:pt x="27271" y="8645"/>
                  </a:lnTo>
                  <a:lnTo>
                    <a:pt x="27281" y="8674"/>
                  </a:lnTo>
                  <a:lnTo>
                    <a:pt x="27293" y="8701"/>
                  </a:lnTo>
                  <a:lnTo>
                    <a:pt x="27304" y="8728"/>
                  </a:lnTo>
                  <a:lnTo>
                    <a:pt x="27318" y="8754"/>
                  </a:lnTo>
                  <a:lnTo>
                    <a:pt x="27331" y="8780"/>
                  </a:lnTo>
                  <a:lnTo>
                    <a:pt x="27347" y="8805"/>
                  </a:lnTo>
                  <a:lnTo>
                    <a:pt x="27364" y="8830"/>
                  </a:lnTo>
                  <a:lnTo>
                    <a:pt x="27381" y="8854"/>
                  </a:lnTo>
                  <a:lnTo>
                    <a:pt x="27399" y="8876"/>
                  </a:lnTo>
                  <a:lnTo>
                    <a:pt x="27419" y="8899"/>
                  </a:lnTo>
                  <a:lnTo>
                    <a:pt x="27440" y="8921"/>
                  </a:lnTo>
                  <a:lnTo>
                    <a:pt x="27462" y="8943"/>
                  </a:lnTo>
                  <a:lnTo>
                    <a:pt x="27484" y="8963"/>
                  </a:lnTo>
                  <a:lnTo>
                    <a:pt x="27509" y="8983"/>
                  </a:lnTo>
                  <a:lnTo>
                    <a:pt x="27534" y="9001"/>
                  </a:lnTo>
                  <a:lnTo>
                    <a:pt x="27560" y="9019"/>
                  </a:lnTo>
                  <a:lnTo>
                    <a:pt x="27589" y="9036"/>
                  </a:lnTo>
                  <a:lnTo>
                    <a:pt x="27618" y="9052"/>
                  </a:lnTo>
                  <a:lnTo>
                    <a:pt x="27648" y="9067"/>
                  </a:lnTo>
                  <a:lnTo>
                    <a:pt x="27679" y="9081"/>
                  </a:lnTo>
                  <a:lnTo>
                    <a:pt x="27711" y="9094"/>
                  </a:lnTo>
                  <a:lnTo>
                    <a:pt x="27746" y="9106"/>
                  </a:lnTo>
                  <a:lnTo>
                    <a:pt x="27734" y="9013"/>
                  </a:lnTo>
                  <a:lnTo>
                    <a:pt x="27730" y="8964"/>
                  </a:lnTo>
                  <a:lnTo>
                    <a:pt x="27727" y="8916"/>
                  </a:lnTo>
                  <a:lnTo>
                    <a:pt x="27724" y="8866"/>
                  </a:lnTo>
                  <a:lnTo>
                    <a:pt x="27722" y="8816"/>
                  </a:lnTo>
                  <a:lnTo>
                    <a:pt x="27721" y="8767"/>
                  </a:lnTo>
                  <a:lnTo>
                    <a:pt x="27721" y="8717"/>
                  </a:lnTo>
                  <a:lnTo>
                    <a:pt x="27722" y="8667"/>
                  </a:lnTo>
                  <a:lnTo>
                    <a:pt x="27725" y="8617"/>
                  </a:lnTo>
                  <a:lnTo>
                    <a:pt x="27729" y="8568"/>
                  </a:lnTo>
                  <a:lnTo>
                    <a:pt x="27734" y="8519"/>
                  </a:lnTo>
                  <a:lnTo>
                    <a:pt x="27743" y="8472"/>
                  </a:lnTo>
                  <a:lnTo>
                    <a:pt x="27752" y="8425"/>
                  </a:lnTo>
                  <a:lnTo>
                    <a:pt x="27763" y="8378"/>
                  </a:lnTo>
                  <a:lnTo>
                    <a:pt x="27776" y="8333"/>
                  </a:lnTo>
                  <a:lnTo>
                    <a:pt x="27783" y="8311"/>
                  </a:lnTo>
                  <a:lnTo>
                    <a:pt x="27792" y="8289"/>
                  </a:lnTo>
                  <a:lnTo>
                    <a:pt x="27800" y="8268"/>
                  </a:lnTo>
                  <a:lnTo>
                    <a:pt x="27809" y="8247"/>
                  </a:lnTo>
                  <a:lnTo>
                    <a:pt x="27820" y="8226"/>
                  </a:lnTo>
                  <a:lnTo>
                    <a:pt x="27829" y="8206"/>
                  </a:lnTo>
                  <a:lnTo>
                    <a:pt x="27840" y="8185"/>
                  </a:lnTo>
                  <a:lnTo>
                    <a:pt x="27852" y="8167"/>
                  </a:lnTo>
                  <a:lnTo>
                    <a:pt x="27864" y="8148"/>
                  </a:lnTo>
                  <a:lnTo>
                    <a:pt x="27877" y="8129"/>
                  </a:lnTo>
                  <a:lnTo>
                    <a:pt x="27890" y="8112"/>
                  </a:lnTo>
                  <a:lnTo>
                    <a:pt x="27905" y="8094"/>
                  </a:lnTo>
                  <a:lnTo>
                    <a:pt x="27921" y="8077"/>
                  </a:lnTo>
                  <a:lnTo>
                    <a:pt x="27936" y="8061"/>
                  </a:lnTo>
                  <a:lnTo>
                    <a:pt x="27953" y="8045"/>
                  </a:lnTo>
                  <a:lnTo>
                    <a:pt x="27970" y="8029"/>
                  </a:lnTo>
                  <a:lnTo>
                    <a:pt x="27987" y="8015"/>
                  </a:lnTo>
                  <a:lnTo>
                    <a:pt x="28006" y="8001"/>
                  </a:lnTo>
                  <a:lnTo>
                    <a:pt x="28026" y="7988"/>
                  </a:lnTo>
                  <a:lnTo>
                    <a:pt x="28047" y="7975"/>
                  </a:lnTo>
                  <a:lnTo>
                    <a:pt x="28067" y="7963"/>
                  </a:lnTo>
                  <a:lnTo>
                    <a:pt x="28089" y="7951"/>
                  </a:lnTo>
                  <a:lnTo>
                    <a:pt x="28112" y="7941"/>
                  </a:lnTo>
                  <a:lnTo>
                    <a:pt x="28136" y="7931"/>
                  </a:lnTo>
                  <a:lnTo>
                    <a:pt x="28160" y="7922"/>
                  </a:lnTo>
                  <a:lnTo>
                    <a:pt x="28186" y="7914"/>
                  </a:lnTo>
                  <a:lnTo>
                    <a:pt x="28212" y="7906"/>
                  </a:lnTo>
                  <a:lnTo>
                    <a:pt x="28240" y="7899"/>
                  </a:lnTo>
                  <a:lnTo>
                    <a:pt x="28268" y="7893"/>
                  </a:lnTo>
                  <a:lnTo>
                    <a:pt x="28298" y="7889"/>
                  </a:lnTo>
                  <a:lnTo>
                    <a:pt x="28328" y="7885"/>
                  </a:lnTo>
                  <a:lnTo>
                    <a:pt x="28358" y="7880"/>
                  </a:lnTo>
                  <a:lnTo>
                    <a:pt x="28384" y="7882"/>
                  </a:lnTo>
                  <a:lnTo>
                    <a:pt x="28410" y="7883"/>
                  </a:lnTo>
                  <a:lnTo>
                    <a:pt x="28435" y="7884"/>
                  </a:lnTo>
                  <a:lnTo>
                    <a:pt x="28460" y="7887"/>
                  </a:lnTo>
                  <a:lnTo>
                    <a:pt x="28485" y="7890"/>
                  </a:lnTo>
                  <a:lnTo>
                    <a:pt x="28510" y="7893"/>
                  </a:lnTo>
                  <a:lnTo>
                    <a:pt x="28535" y="7898"/>
                  </a:lnTo>
                  <a:lnTo>
                    <a:pt x="28559" y="7903"/>
                  </a:lnTo>
                  <a:lnTo>
                    <a:pt x="28583" y="7909"/>
                  </a:lnTo>
                  <a:lnTo>
                    <a:pt x="28607" y="7915"/>
                  </a:lnTo>
                  <a:lnTo>
                    <a:pt x="28630" y="7922"/>
                  </a:lnTo>
                  <a:lnTo>
                    <a:pt x="28654" y="7929"/>
                  </a:lnTo>
                  <a:lnTo>
                    <a:pt x="28676" y="7938"/>
                  </a:lnTo>
                  <a:lnTo>
                    <a:pt x="28699" y="7947"/>
                  </a:lnTo>
                  <a:lnTo>
                    <a:pt x="28721" y="7956"/>
                  </a:lnTo>
                  <a:lnTo>
                    <a:pt x="28743" y="7966"/>
                  </a:lnTo>
                  <a:lnTo>
                    <a:pt x="28765" y="7976"/>
                  </a:lnTo>
                  <a:lnTo>
                    <a:pt x="28787" y="7988"/>
                  </a:lnTo>
                  <a:lnTo>
                    <a:pt x="28808" y="7999"/>
                  </a:lnTo>
                  <a:lnTo>
                    <a:pt x="28828" y="8012"/>
                  </a:lnTo>
                  <a:lnTo>
                    <a:pt x="28869" y="8038"/>
                  </a:lnTo>
                  <a:lnTo>
                    <a:pt x="28908" y="8065"/>
                  </a:lnTo>
                  <a:lnTo>
                    <a:pt x="28945" y="8095"/>
                  </a:lnTo>
                  <a:lnTo>
                    <a:pt x="28981" y="8126"/>
                  </a:lnTo>
                  <a:lnTo>
                    <a:pt x="29016" y="8159"/>
                  </a:lnTo>
                  <a:lnTo>
                    <a:pt x="29048" y="8195"/>
                  </a:lnTo>
                  <a:lnTo>
                    <a:pt x="29078" y="8231"/>
                  </a:lnTo>
                  <a:lnTo>
                    <a:pt x="29107" y="8270"/>
                  </a:lnTo>
                  <a:lnTo>
                    <a:pt x="29134" y="8309"/>
                  </a:lnTo>
                  <a:lnTo>
                    <a:pt x="29159" y="8351"/>
                  </a:lnTo>
                  <a:lnTo>
                    <a:pt x="29182" y="8394"/>
                  </a:lnTo>
                  <a:lnTo>
                    <a:pt x="29202" y="8436"/>
                  </a:lnTo>
                  <a:lnTo>
                    <a:pt x="29221" y="8481"/>
                  </a:lnTo>
                  <a:lnTo>
                    <a:pt x="29229" y="8504"/>
                  </a:lnTo>
                  <a:lnTo>
                    <a:pt x="29238" y="8527"/>
                  </a:lnTo>
                  <a:lnTo>
                    <a:pt x="29245" y="8551"/>
                  </a:lnTo>
                  <a:lnTo>
                    <a:pt x="29251" y="8574"/>
                  </a:lnTo>
                  <a:lnTo>
                    <a:pt x="29257" y="8598"/>
                  </a:lnTo>
                  <a:lnTo>
                    <a:pt x="29263" y="8621"/>
                  </a:lnTo>
                  <a:lnTo>
                    <a:pt x="29268" y="8645"/>
                  </a:lnTo>
                  <a:lnTo>
                    <a:pt x="29272" y="8670"/>
                  </a:lnTo>
                  <a:lnTo>
                    <a:pt x="29275" y="8694"/>
                  </a:lnTo>
                  <a:lnTo>
                    <a:pt x="29278" y="8719"/>
                  </a:lnTo>
                  <a:lnTo>
                    <a:pt x="29280" y="8744"/>
                  </a:lnTo>
                  <a:lnTo>
                    <a:pt x="29282" y="8769"/>
                  </a:lnTo>
                  <a:lnTo>
                    <a:pt x="29283" y="8794"/>
                  </a:lnTo>
                  <a:lnTo>
                    <a:pt x="29283" y="8820"/>
                  </a:lnTo>
                  <a:lnTo>
                    <a:pt x="29283" y="8845"/>
                  </a:lnTo>
                  <a:lnTo>
                    <a:pt x="29282" y="8871"/>
                  </a:lnTo>
                  <a:lnTo>
                    <a:pt x="29280" y="8897"/>
                  </a:lnTo>
                  <a:lnTo>
                    <a:pt x="29278" y="8922"/>
                  </a:lnTo>
                  <a:lnTo>
                    <a:pt x="29271" y="8974"/>
                  </a:lnTo>
                  <a:lnTo>
                    <a:pt x="29262" y="9024"/>
                  </a:lnTo>
                  <a:lnTo>
                    <a:pt x="29251" y="9074"/>
                  </a:lnTo>
                  <a:lnTo>
                    <a:pt x="29238" y="9123"/>
                  </a:lnTo>
                  <a:lnTo>
                    <a:pt x="29223" y="9171"/>
                  </a:lnTo>
                  <a:lnTo>
                    <a:pt x="29206" y="9219"/>
                  </a:lnTo>
                  <a:lnTo>
                    <a:pt x="29188" y="9265"/>
                  </a:lnTo>
                  <a:lnTo>
                    <a:pt x="29167" y="9310"/>
                  </a:lnTo>
                  <a:lnTo>
                    <a:pt x="29144" y="9355"/>
                  </a:lnTo>
                  <a:lnTo>
                    <a:pt x="29120" y="9398"/>
                  </a:lnTo>
                  <a:lnTo>
                    <a:pt x="29094" y="9441"/>
                  </a:lnTo>
                  <a:lnTo>
                    <a:pt x="29067" y="9481"/>
                  </a:lnTo>
                  <a:lnTo>
                    <a:pt x="29038" y="9522"/>
                  </a:lnTo>
                  <a:lnTo>
                    <a:pt x="29006" y="9560"/>
                  </a:lnTo>
                  <a:lnTo>
                    <a:pt x="28974" y="9599"/>
                  </a:lnTo>
                  <a:lnTo>
                    <a:pt x="28941" y="9635"/>
                  </a:lnTo>
                  <a:lnTo>
                    <a:pt x="28905" y="9671"/>
                  </a:lnTo>
                  <a:lnTo>
                    <a:pt x="28869" y="9704"/>
                  </a:lnTo>
                  <a:lnTo>
                    <a:pt x="28831" y="9737"/>
                  </a:lnTo>
                  <a:lnTo>
                    <a:pt x="28792" y="9768"/>
                  </a:lnTo>
                  <a:lnTo>
                    <a:pt x="28751" y="9798"/>
                  </a:lnTo>
                  <a:lnTo>
                    <a:pt x="28710" y="9827"/>
                  </a:lnTo>
                  <a:lnTo>
                    <a:pt x="28666" y="9854"/>
                  </a:lnTo>
                  <a:lnTo>
                    <a:pt x="28622" y="9879"/>
                  </a:lnTo>
                  <a:lnTo>
                    <a:pt x="28578" y="9903"/>
                  </a:lnTo>
                  <a:lnTo>
                    <a:pt x="28532" y="9926"/>
                  </a:lnTo>
                  <a:lnTo>
                    <a:pt x="28484" y="9946"/>
                  </a:lnTo>
                  <a:lnTo>
                    <a:pt x="28436" y="9965"/>
                  </a:lnTo>
                  <a:lnTo>
                    <a:pt x="28387" y="9983"/>
                  </a:lnTo>
                  <a:lnTo>
                    <a:pt x="28337" y="9999"/>
                  </a:lnTo>
                  <a:lnTo>
                    <a:pt x="28287" y="10013"/>
                  </a:lnTo>
                  <a:lnTo>
                    <a:pt x="28236" y="10025"/>
                  </a:lnTo>
                  <a:lnTo>
                    <a:pt x="28189" y="10031"/>
                  </a:lnTo>
                  <a:lnTo>
                    <a:pt x="28143" y="10035"/>
                  </a:lnTo>
                  <a:lnTo>
                    <a:pt x="28098" y="10038"/>
                  </a:lnTo>
                  <a:lnTo>
                    <a:pt x="28052" y="10040"/>
                  </a:lnTo>
                  <a:lnTo>
                    <a:pt x="28006" y="10041"/>
                  </a:lnTo>
                  <a:lnTo>
                    <a:pt x="27960" y="10040"/>
                  </a:lnTo>
                  <a:lnTo>
                    <a:pt x="27915" y="10039"/>
                  </a:lnTo>
                  <a:lnTo>
                    <a:pt x="27870" y="10036"/>
                  </a:lnTo>
                  <a:lnTo>
                    <a:pt x="27825" y="10033"/>
                  </a:lnTo>
                  <a:lnTo>
                    <a:pt x="27780" y="10028"/>
                  </a:lnTo>
                  <a:lnTo>
                    <a:pt x="27735" y="10021"/>
                  </a:lnTo>
                  <a:lnTo>
                    <a:pt x="27691" y="10014"/>
                  </a:lnTo>
                  <a:lnTo>
                    <a:pt x="27647" y="10005"/>
                  </a:lnTo>
                  <a:lnTo>
                    <a:pt x="27602" y="9995"/>
                  </a:lnTo>
                  <a:lnTo>
                    <a:pt x="27559" y="9984"/>
                  </a:lnTo>
                  <a:lnTo>
                    <a:pt x="27516" y="9972"/>
                  </a:lnTo>
                  <a:lnTo>
                    <a:pt x="27473" y="9958"/>
                  </a:lnTo>
                  <a:lnTo>
                    <a:pt x="27430" y="9943"/>
                  </a:lnTo>
                  <a:lnTo>
                    <a:pt x="27388" y="9928"/>
                  </a:lnTo>
                  <a:lnTo>
                    <a:pt x="27346" y="9910"/>
                  </a:lnTo>
                  <a:lnTo>
                    <a:pt x="27305" y="9891"/>
                  </a:lnTo>
                  <a:lnTo>
                    <a:pt x="27265" y="9871"/>
                  </a:lnTo>
                  <a:lnTo>
                    <a:pt x="27224" y="9850"/>
                  </a:lnTo>
                  <a:lnTo>
                    <a:pt x="27185" y="9828"/>
                  </a:lnTo>
                  <a:lnTo>
                    <a:pt x="27145" y="9803"/>
                  </a:lnTo>
                  <a:lnTo>
                    <a:pt x="27107" y="9778"/>
                  </a:lnTo>
                  <a:lnTo>
                    <a:pt x="27068" y="9751"/>
                  </a:lnTo>
                  <a:lnTo>
                    <a:pt x="27031" y="9723"/>
                  </a:lnTo>
                  <a:lnTo>
                    <a:pt x="26994" y="9693"/>
                  </a:lnTo>
                  <a:lnTo>
                    <a:pt x="26958" y="9662"/>
                  </a:lnTo>
                  <a:lnTo>
                    <a:pt x="26922" y="9630"/>
                  </a:lnTo>
                  <a:lnTo>
                    <a:pt x="26888" y="9597"/>
                  </a:lnTo>
                  <a:lnTo>
                    <a:pt x="26854" y="9559"/>
                  </a:lnTo>
                  <a:lnTo>
                    <a:pt x="26821" y="9521"/>
                  </a:lnTo>
                  <a:lnTo>
                    <a:pt x="26790" y="9482"/>
                  </a:lnTo>
                  <a:lnTo>
                    <a:pt x="26761" y="9443"/>
                  </a:lnTo>
                  <a:lnTo>
                    <a:pt x="26732" y="9403"/>
                  </a:lnTo>
                  <a:lnTo>
                    <a:pt x="26705" y="9364"/>
                  </a:lnTo>
                  <a:lnTo>
                    <a:pt x="26679" y="9323"/>
                  </a:lnTo>
                  <a:lnTo>
                    <a:pt x="26655" y="9282"/>
                  </a:lnTo>
                  <a:lnTo>
                    <a:pt x="26631" y="9241"/>
                  </a:lnTo>
                  <a:lnTo>
                    <a:pt x="26609" y="9199"/>
                  </a:lnTo>
                  <a:lnTo>
                    <a:pt x="26588" y="9157"/>
                  </a:lnTo>
                  <a:lnTo>
                    <a:pt x="26568" y="9115"/>
                  </a:lnTo>
                  <a:lnTo>
                    <a:pt x="26551" y="9073"/>
                  </a:lnTo>
                  <a:lnTo>
                    <a:pt x="26533" y="9029"/>
                  </a:lnTo>
                  <a:lnTo>
                    <a:pt x="26517" y="8987"/>
                  </a:lnTo>
                  <a:lnTo>
                    <a:pt x="26503" y="8943"/>
                  </a:lnTo>
                  <a:lnTo>
                    <a:pt x="26489" y="8900"/>
                  </a:lnTo>
                  <a:lnTo>
                    <a:pt x="26477" y="8857"/>
                  </a:lnTo>
                  <a:lnTo>
                    <a:pt x="26466" y="8812"/>
                  </a:lnTo>
                  <a:lnTo>
                    <a:pt x="26456" y="8768"/>
                  </a:lnTo>
                  <a:lnTo>
                    <a:pt x="26448" y="8723"/>
                  </a:lnTo>
                  <a:lnTo>
                    <a:pt x="26440" y="8680"/>
                  </a:lnTo>
                  <a:lnTo>
                    <a:pt x="26434" y="8635"/>
                  </a:lnTo>
                  <a:lnTo>
                    <a:pt x="26429" y="8590"/>
                  </a:lnTo>
                  <a:lnTo>
                    <a:pt x="26425" y="8546"/>
                  </a:lnTo>
                  <a:lnTo>
                    <a:pt x="26422" y="8501"/>
                  </a:lnTo>
                  <a:lnTo>
                    <a:pt x="26421" y="8456"/>
                  </a:lnTo>
                  <a:lnTo>
                    <a:pt x="26419" y="8412"/>
                  </a:lnTo>
                  <a:lnTo>
                    <a:pt x="26419" y="8368"/>
                  </a:lnTo>
                  <a:lnTo>
                    <a:pt x="26422" y="8323"/>
                  </a:lnTo>
                  <a:lnTo>
                    <a:pt x="26425" y="8278"/>
                  </a:lnTo>
                  <a:lnTo>
                    <a:pt x="26428" y="8233"/>
                  </a:lnTo>
                  <a:lnTo>
                    <a:pt x="26433" y="8189"/>
                  </a:lnTo>
                  <a:lnTo>
                    <a:pt x="26439" y="8145"/>
                  </a:lnTo>
                  <a:lnTo>
                    <a:pt x="26445" y="8100"/>
                  </a:lnTo>
                  <a:lnTo>
                    <a:pt x="26454" y="8056"/>
                  </a:lnTo>
                  <a:lnTo>
                    <a:pt x="26463" y="8013"/>
                  </a:lnTo>
                  <a:lnTo>
                    <a:pt x="26473" y="7969"/>
                  </a:lnTo>
                  <a:lnTo>
                    <a:pt x="26484" y="7925"/>
                  </a:lnTo>
                  <a:lnTo>
                    <a:pt x="26497" y="7882"/>
                  </a:lnTo>
                  <a:lnTo>
                    <a:pt x="26509" y="7839"/>
                  </a:lnTo>
                  <a:lnTo>
                    <a:pt x="26524" y="7796"/>
                  </a:lnTo>
                  <a:lnTo>
                    <a:pt x="26539" y="7754"/>
                  </a:lnTo>
                  <a:lnTo>
                    <a:pt x="26555" y="7711"/>
                  </a:lnTo>
                  <a:lnTo>
                    <a:pt x="26571" y="7669"/>
                  </a:lnTo>
                  <a:lnTo>
                    <a:pt x="26590" y="7628"/>
                  </a:lnTo>
                  <a:lnTo>
                    <a:pt x="26609" y="7587"/>
                  </a:lnTo>
                  <a:lnTo>
                    <a:pt x="26629" y="7546"/>
                  </a:lnTo>
                  <a:lnTo>
                    <a:pt x="26650" y="7506"/>
                  </a:lnTo>
                  <a:lnTo>
                    <a:pt x="26671" y="7465"/>
                  </a:lnTo>
                  <a:lnTo>
                    <a:pt x="26694" y="7426"/>
                  </a:lnTo>
                  <a:lnTo>
                    <a:pt x="26718" y="7387"/>
                  </a:lnTo>
                  <a:lnTo>
                    <a:pt x="26743" y="7349"/>
                  </a:lnTo>
                  <a:lnTo>
                    <a:pt x="26768" y="7310"/>
                  </a:lnTo>
                  <a:lnTo>
                    <a:pt x="26795" y="7273"/>
                  </a:lnTo>
                  <a:lnTo>
                    <a:pt x="26822" y="7236"/>
                  </a:lnTo>
                  <a:lnTo>
                    <a:pt x="26850" y="7200"/>
                  </a:lnTo>
                  <a:lnTo>
                    <a:pt x="26880" y="7163"/>
                  </a:lnTo>
                  <a:lnTo>
                    <a:pt x="26910" y="7128"/>
                  </a:lnTo>
                  <a:lnTo>
                    <a:pt x="26940" y="7094"/>
                  </a:lnTo>
                  <a:lnTo>
                    <a:pt x="26971" y="7060"/>
                  </a:lnTo>
                  <a:lnTo>
                    <a:pt x="27005" y="7027"/>
                  </a:lnTo>
                  <a:lnTo>
                    <a:pt x="27038" y="6994"/>
                  </a:lnTo>
                  <a:lnTo>
                    <a:pt x="27071" y="6962"/>
                  </a:lnTo>
                  <a:lnTo>
                    <a:pt x="27107" y="6933"/>
                  </a:lnTo>
                  <a:lnTo>
                    <a:pt x="27141" y="6906"/>
                  </a:lnTo>
                  <a:lnTo>
                    <a:pt x="27176" y="6880"/>
                  </a:lnTo>
                  <a:lnTo>
                    <a:pt x="27212" y="6854"/>
                  </a:lnTo>
                  <a:lnTo>
                    <a:pt x="27248" y="6829"/>
                  </a:lnTo>
                  <a:lnTo>
                    <a:pt x="27285" y="6805"/>
                  </a:lnTo>
                  <a:lnTo>
                    <a:pt x="27321" y="6782"/>
                  </a:lnTo>
                  <a:lnTo>
                    <a:pt x="27357" y="6761"/>
                  </a:lnTo>
                  <a:lnTo>
                    <a:pt x="27395" y="6740"/>
                  </a:lnTo>
                  <a:lnTo>
                    <a:pt x="27432" y="6719"/>
                  </a:lnTo>
                  <a:lnTo>
                    <a:pt x="27470" y="6699"/>
                  </a:lnTo>
                  <a:lnTo>
                    <a:pt x="27508" y="6681"/>
                  </a:lnTo>
                  <a:lnTo>
                    <a:pt x="27546" y="6663"/>
                  </a:lnTo>
                  <a:lnTo>
                    <a:pt x="27584" y="6646"/>
                  </a:lnTo>
                  <a:lnTo>
                    <a:pt x="27623" y="6630"/>
                  </a:lnTo>
                  <a:lnTo>
                    <a:pt x="27662" y="6615"/>
                  </a:lnTo>
                  <a:lnTo>
                    <a:pt x="27701" y="6600"/>
                  </a:lnTo>
                  <a:lnTo>
                    <a:pt x="27741" y="6587"/>
                  </a:lnTo>
                  <a:lnTo>
                    <a:pt x="27780" y="6573"/>
                  </a:lnTo>
                  <a:lnTo>
                    <a:pt x="27820" y="6562"/>
                  </a:lnTo>
                  <a:lnTo>
                    <a:pt x="27859" y="6550"/>
                  </a:lnTo>
                  <a:lnTo>
                    <a:pt x="27899" y="6540"/>
                  </a:lnTo>
                  <a:lnTo>
                    <a:pt x="27939" y="6531"/>
                  </a:lnTo>
                  <a:lnTo>
                    <a:pt x="27980" y="6521"/>
                  </a:lnTo>
                  <a:lnTo>
                    <a:pt x="28020" y="6514"/>
                  </a:lnTo>
                  <a:lnTo>
                    <a:pt x="28060" y="6507"/>
                  </a:lnTo>
                  <a:lnTo>
                    <a:pt x="28101" y="6499"/>
                  </a:lnTo>
                  <a:lnTo>
                    <a:pt x="28141" y="6494"/>
                  </a:lnTo>
                  <a:lnTo>
                    <a:pt x="28182" y="6489"/>
                  </a:lnTo>
                  <a:lnTo>
                    <a:pt x="28223" y="6485"/>
                  </a:lnTo>
                  <a:lnTo>
                    <a:pt x="28264" y="6482"/>
                  </a:lnTo>
                  <a:lnTo>
                    <a:pt x="28305" y="6480"/>
                  </a:lnTo>
                  <a:lnTo>
                    <a:pt x="28345" y="6478"/>
                  </a:lnTo>
                  <a:lnTo>
                    <a:pt x="28387" y="6477"/>
                  </a:lnTo>
                  <a:lnTo>
                    <a:pt x="28428" y="6477"/>
                  </a:lnTo>
                  <a:lnTo>
                    <a:pt x="28468" y="6477"/>
                  </a:lnTo>
                  <a:lnTo>
                    <a:pt x="28510" y="6479"/>
                  </a:lnTo>
                  <a:lnTo>
                    <a:pt x="28550" y="6481"/>
                  </a:lnTo>
                  <a:lnTo>
                    <a:pt x="28592" y="6483"/>
                  </a:lnTo>
                  <a:lnTo>
                    <a:pt x="28633" y="6486"/>
                  </a:lnTo>
                  <a:lnTo>
                    <a:pt x="28673" y="6490"/>
                  </a:lnTo>
                  <a:lnTo>
                    <a:pt x="28715" y="6495"/>
                  </a:lnTo>
                  <a:lnTo>
                    <a:pt x="28756" y="6501"/>
                  </a:lnTo>
                  <a:lnTo>
                    <a:pt x="28796" y="6508"/>
                  </a:lnTo>
                  <a:lnTo>
                    <a:pt x="28837" y="6514"/>
                  </a:lnTo>
                  <a:lnTo>
                    <a:pt x="28877" y="6522"/>
                  </a:lnTo>
                  <a:lnTo>
                    <a:pt x="28918" y="6531"/>
                  </a:lnTo>
                  <a:lnTo>
                    <a:pt x="28959" y="6540"/>
                  </a:lnTo>
                  <a:lnTo>
                    <a:pt x="28999" y="6549"/>
                  </a:lnTo>
                  <a:lnTo>
                    <a:pt x="29040" y="6560"/>
                  </a:lnTo>
                  <a:lnTo>
                    <a:pt x="29079" y="6571"/>
                  </a:lnTo>
                  <a:lnTo>
                    <a:pt x="29119" y="6584"/>
                  </a:lnTo>
                  <a:lnTo>
                    <a:pt x="29159" y="6596"/>
                  </a:lnTo>
                  <a:lnTo>
                    <a:pt x="29199" y="6610"/>
                  </a:lnTo>
                  <a:lnTo>
                    <a:pt x="29239" y="6623"/>
                  </a:lnTo>
                  <a:lnTo>
                    <a:pt x="29277" y="6638"/>
                  </a:lnTo>
                  <a:lnTo>
                    <a:pt x="29317" y="6653"/>
                  </a:lnTo>
                  <a:lnTo>
                    <a:pt x="29355" y="6669"/>
                  </a:lnTo>
                  <a:lnTo>
                    <a:pt x="29395" y="6686"/>
                  </a:lnTo>
                  <a:lnTo>
                    <a:pt x="29432" y="6703"/>
                  </a:lnTo>
                  <a:lnTo>
                    <a:pt x="29471" y="6721"/>
                  </a:lnTo>
                  <a:lnTo>
                    <a:pt x="29509" y="6740"/>
                  </a:lnTo>
                  <a:lnTo>
                    <a:pt x="29547" y="6759"/>
                  </a:lnTo>
                  <a:lnTo>
                    <a:pt x="29584" y="6778"/>
                  </a:lnTo>
                  <a:lnTo>
                    <a:pt x="29619" y="6799"/>
                  </a:lnTo>
                  <a:lnTo>
                    <a:pt x="29652" y="6819"/>
                  </a:lnTo>
                  <a:lnTo>
                    <a:pt x="29685" y="6841"/>
                  </a:lnTo>
                  <a:lnTo>
                    <a:pt x="29717" y="6863"/>
                  </a:lnTo>
                  <a:lnTo>
                    <a:pt x="29750" y="6884"/>
                  </a:lnTo>
                  <a:lnTo>
                    <a:pt x="29781" y="6906"/>
                  </a:lnTo>
                  <a:lnTo>
                    <a:pt x="29812" y="6929"/>
                  </a:lnTo>
                  <a:lnTo>
                    <a:pt x="29842" y="6953"/>
                  </a:lnTo>
                  <a:lnTo>
                    <a:pt x="29873" y="6977"/>
                  </a:lnTo>
                  <a:lnTo>
                    <a:pt x="29902" y="7001"/>
                  </a:lnTo>
                  <a:lnTo>
                    <a:pt x="29931" y="7025"/>
                  </a:lnTo>
                  <a:lnTo>
                    <a:pt x="29959" y="7050"/>
                  </a:lnTo>
                  <a:lnTo>
                    <a:pt x="29987" y="7075"/>
                  </a:lnTo>
                  <a:lnTo>
                    <a:pt x="30014" y="7101"/>
                  </a:lnTo>
                  <a:lnTo>
                    <a:pt x="30041" y="7127"/>
                  </a:lnTo>
                  <a:lnTo>
                    <a:pt x="30067" y="7153"/>
                  </a:lnTo>
                  <a:lnTo>
                    <a:pt x="30118" y="7207"/>
                  </a:lnTo>
                  <a:lnTo>
                    <a:pt x="30167" y="7261"/>
                  </a:lnTo>
                  <a:lnTo>
                    <a:pt x="30213" y="7317"/>
                  </a:lnTo>
                  <a:lnTo>
                    <a:pt x="30258" y="7376"/>
                  </a:lnTo>
                  <a:lnTo>
                    <a:pt x="30300" y="7434"/>
                  </a:lnTo>
                  <a:lnTo>
                    <a:pt x="30341" y="7494"/>
                  </a:lnTo>
                  <a:lnTo>
                    <a:pt x="30379" y="7555"/>
                  </a:lnTo>
                  <a:lnTo>
                    <a:pt x="30415" y="7617"/>
                  </a:lnTo>
                  <a:lnTo>
                    <a:pt x="30449" y="7680"/>
                  </a:lnTo>
                  <a:lnTo>
                    <a:pt x="30482" y="7744"/>
                  </a:lnTo>
                  <a:lnTo>
                    <a:pt x="30512" y="7809"/>
                  </a:lnTo>
                  <a:lnTo>
                    <a:pt x="30540" y="7874"/>
                  </a:lnTo>
                  <a:lnTo>
                    <a:pt x="30566" y="7941"/>
                  </a:lnTo>
                  <a:lnTo>
                    <a:pt x="30590" y="8007"/>
                  </a:lnTo>
                  <a:lnTo>
                    <a:pt x="30612" y="8075"/>
                  </a:lnTo>
                  <a:lnTo>
                    <a:pt x="30632" y="8144"/>
                  </a:lnTo>
                  <a:lnTo>
                    <a:pt x="30649" y="8212"/>
                  </a:lnTo>
                  <a:lnTo>
                    <a:pt x="30665" y="8282"/>
                  </a:lnTo>
                  <a:lnTo>
                    <a:pt x="30678" y="8352"/>
                  </a:lnTo>
                  <a:lnTo>
                    <a:pt x="30691" y="8423"/>
                  </a:lnTo>
                  <a:lnTo>
                    <a:pt x="30700" y="8493"/>
                  </a:lnTo>
                  <a:lnTo>
                    <a:pt x="30709" y="8565"/>
                  </a:lnTo>
                  <a:lnTo>
                    <a:pt x="30714" y="8636"/>
                  </a:lnTo>
                  <a:lnTo>
                    <a:pt x="30718" y="8708"/>
                  </a:lnTo>
                  <a:lnTo>
                    <a:pt x="30720" y="8780"/>
                  </a:lnTo>
                  <a:lnTo>
                    <a:pt x="30720" y="8853"/>
                  </a:lnTo>
                  <a:lnTo>
                    <a:pt x="30718" y="8924"/>
                  </a:lnTo>
                  <a:lnTo>
                    <a:pt x="30714" y="8996"/>
                  </a:lnTo>
                  <a:lnTo>
                    <a:pt x="30708" y="9068"/>
                  </a:lnTo>
                  <a:lnTo>
                    <a:pt x="30700" y="9141"/>
                  </a:lnTo>
                  <a:lnTo>
                    <a:pt x="30690" y="9213"/>
                  </a:lnTo>
                  <a:lnTo>
                    <a:pt x="30678" y="9284"/>
                  </a:lnTo>
                  <a:lnTo>
                    <a:pt x="30665" y="9355"/>
                  </a:lnTo>
                  <a:lnTo>
                    <a:pt x="30649" y="9427"/>
                  </a:lnTo>
                  <a:lnTo>
                    <a:pt x="30632" y="9498"/>
                  </a:lnTo>
                  <a:lnTo>
                    <a:pt x="30612" y="9569"/>
                  </a:lnTo>
                  <a:lnTo>
                    <a:pt x="30590" y="9638"/>
                  </a:lnTo>
                  <a:lnTo>
                    <a:pt x="30567" y="9708"/>
                  </a:lnTo>
                  <a:lnTo>
                    <a:pt x="30542" y="9777"/>
                  </a:lnTo>
                  <a:lnTo>
                    <a:pt x="30515" y="9845"/>
                  </a:lnTo>
                  <a:lnTo>
                    <a:pt x="30486" y="9913"/>
                  </a:lnTo>
                  <a:lnTo>
                    <a:pt x="30456" y="9981"/>
                  </a:lnTo>
                  <a:lnTo>
                    <a:pt x="30422" y="10047"/>
                  </a:lnTo>
                  <a:lnTo>
                    <a:pt x="30388" y="10113"/>
                  </a:lnTo>
                  <a:lnTo>
                    <a:pt x="30351" y="10177"/>
                  </a:lnTo>
                  <a:lnTo>
                    <a:pt x="30313" y="10242"/>
                  </a:lnTo>
                  <a:lnTo>
                    <a:pt x="30273" y="10304"/>
                  </a:lnTo>
                  <a:lnTo>
                    <a:pt x="30231" y="10367"/>
                  </a:lnTo>
                  <a:lnTo>
                    <a:pt x="30187" y="10428"/>
                  </a:lnTo>
                  <a:lnTo>
                    <a:pt x="30141" y="10488"/>
                  </a:lnTo>
                  <a:lnTo>
                    <a:pt x="30094" y="10547"/>
                  </a:lnTo>
                  <a:lnTo>
                    <a:pt x="30044" y="10604"/>
                  </a:lnTo>
                  <a:lnTo>
                    <a:pt x="29993" y="10660"/>
                  </a:lnTo>
                  <a:lnTo>
                    <a:pt x="29940" y="10715"/>
                  </a:lnTo>
                  <a:lnTo>
                    <a:pt x="29886" y="10770"/>
                  </a:lnTo>
                  <a:lnTo>
                    <a:pt x="29829" y="10822"/>
                  </a:lnTo>
                  <a:lnTo>
                    <a:pt x="29775" y="10867"/>
                  </a:lnTo>
                  <a:lnTo>
                    <a:pt x="29719" y="10911"/>
                  </a:lnTo>
                  <a:lnTo>
                    <a:pt x="29662" y="10953"/>
                  </a:lnTo>
                  <a:lnTo>
                    <a:pt x="29605" y="10993"/>
                  </a:lnTo>
                  <a:lnTo>
                    <a:pt x="29548" y="11032"/>
                  </a:lnTo>
                  <a:lnTo>
                    <a:pt x="29489" y="11068"/>
                  </a:lnTo>
                  <a:lnTo>
                    <a:pt x="29431" y="11105"/>
                  </a:lnTo>
                  <a:lnTo>
                    <a:pt x="29372" y="11138"/>
                  </a:lnTo>
                  <a:lnTo>
                    <a:pt x="29311" y="11170"/>
                  </a:lnTo>
                  <a:lnTo>
                    <a:pt x="29251" y="11201"/>
                  </a:lnTo>
                  <a:lnTo>
                    <a:pt x="29191" y="11231"/>
                  </a:lnTo>
                  <a:lnTo>
                    <a:pt x="29129" y="11259"/>
                  </a:lnTo>
                  <a:lnTo>
                    <a:pt x="29068" y="11285"/>
                  </a:lnTo>
                  <a:lnTo>
                    <a:pt x="29005" y="11310"/>
                  </a:lnTo>
                  <a:lnTo>
                    <a:pt x="28943" y="11333"/>
                  </a:lnTo>
                  <a:lnTo>
                    <a:pt x="28880" y="11353"/>
                  </a:lnTo>
                  <a:lnTo>
                    <a:pt x="28817" y="11374"/>
                  </a:lnTo>
                  <a:lnTo>
                    <a:pt x="28753" y="11392"/>
                  </a:lnTo>
                  <a:lnTo>
                    <a:pt x="28689" y="11410"/>
                  </a:lnTo>
                  <a:lnTo>
                    <a:pt x="28625" y="11424"/>
                  </a:lnTo>
                  <a:lnTo>
                    <a:pt x="28561" y="11439"/>
                  </a:lnTo>
                  <a:lnTo>
                    <a:pt x="28496" y="11451"/>
                  </a:lnTo>
                  <a:lnTo>
                    <a:pt x="28431" y="11462"/>
                  </a:lnTo>
                  <a:lnTo>
                    <a:pt x="28366" y="11471"/>
                  </a:lnTo>
                  <a:lnTo>
                    <a:pt x="28301" y="11479"/>
                  </a:lnTo>
                  <a:lnTo>
                    <a:pt x="28236" y="11486"/>
                  </a:lnTo>
                  <a:lnTo>
                    <a:pt x="28170" y="11490"/>
                  </a:lnTo>
                  <a:lnTo>
                    <a:pt x="28105" y="11494"/>
                  </a:lnTo>
                  <a:lnTo>
                    <a:pt x="28039" y="11496"/>
                  </a:lnTo>
                  <a:lnTo>
                    <a:pt x="27974" y="11496"/>
                  </a:lnTo>
                  <a:lnTo>
                    <a:pt x="27908" y="11495"/>
                  </a:lnTo>
                  <a:lnTo>
                    <a:pt x="27843" y="11493"/>
                  </a:lnTo>
                  <a:lnTo>
                    <a:pt x="27777" y="11489"/>
                  </a:lnTo>
                  <a:lnTo>
                    <a:pt x="27711" y="11484"/>
                  </a:lnTo>
                  <a:lnTo>
                    <a:pt x="27646" y="11476"/>
                  </a:lnTo>
                  <a:lnTo>
                    <a:pt x="27580" y="11468"/>
                  </a:lnTo>
                  <a:lnTo>
                    <a:pt x="27516" y="11459"/>
                  </a:lnTo>
                  <a:lnTo>
                    <a:pt x="27450" y="11447"/>
                  </a:lnTo>
                  <a:lnTo>
                    <a:pt x="27386" y="11435"/>
                  </a:lnTo>
                  <a:lnTo>
                    <a:pt x="27320" y="11421"/>
                  </a:lnTo>
                  <a:lnTo>
                    <a:pt x="27255" y="11405"/>
                  </a:lnTo>
                  <a:lnTo>
                    <a:pt x="27192" y="11389"/>
                  </a:lnTo>
                  <a:lnTo>
                    <a:pt x="27127" y="11371"/>
                  </a:lnTo>
                  <a:lnTo>
                    <a:pt x="27064" y="11351"/>
                  </a:lnTo>
                  <a:lnTo>
                    <a:pt x="27000" y="11331"/>
                  </a:lnTo>
                  <a:lnTo>
                    <a:pt x="26937" y="11308"/>
                  </a:lnTo>
                  <a:lnTo>
                    <a:pt x="26874" y="11284"/>
                  </a:lnTo>
                  <a:lnTo>
                    <a:pt x="26812" y="11259"/>
                  </a:lnTo>
                  <a:lnTo>
                    <a:pt x="26751" y="11233"/>
                  </a:lnTo>
                  <a:lnTo>
                    <a:pt x="26689" y="11205"/>
                  </a:lnTo>
                  <a:lnTo>
                    <a:pt x="26628" y="11175"/>
                  </a:lnTo>
                  <a:lnTo>
                    <a:pt x="26567" y="11144"/>
                  </a:lnTo>
                  <a:lnTo>
                    <a:pt x="26507" y="11113"/>
                  </a:lnTo>
                  <a:lnTo>
                    <a:pt x="26448" y="11080"/>
                  </a:lnTo>
                  <a:lnTo>
                    <a:pt x="26388" y="11044"/>
                  </a:lnTo>
                  <a:lnTo>
                    <a:pt x="26330" y="11009"/>
                  </a:lnTo>
                  <a:lnTo>
                    <a:pt x="26272" y="10971"/>
                  </a:lnTo>
                  <a:lnTo>
                    <a:pt x="26214" y="10933"/>
                  </a:lnTo>
                  <a:lnTo>
                    <a:pt x="26158" y="10892"/>
                  </a:lnTo>
                  <a:lnTo>
                    <a:pt x="26102" y="10852"/>
                  </a:lnTo>
                  <a:lnTo>
                    <a:pt x="26047" y="10809"/>
                  </a:lnTo>
                  <a:lnTo>
                    <a:pt x="25992" y="10765"/>
                  </a:lnTo>
                  <a:lnTo>
                    <a:pt x="25937" y="10720"/>
                  </a:lnTo>
                  <a:lnTo>
                    <a:pt x="25884" y="10673"/>
                  </a:lnTo>
                  <a:lnTo>
                    <a:pt x="25840" y="10644"/>
                  </a:lnTo>
                  <a:lnTo>
                    <a:pt x="25797" y="10618"/>
                  </a:lnTo>
                  <a:lnTo>
                    <a:pt x="25756" y="10593"/>
                  </a:lnTo>
                  <a:lnTo>
                    <a:pt x="25718" y="10571"/>
                  </a:lnTo>
                  <a:lnTo>
                    <a:pt x="25681" y="10551"/>
                  </a:lnTo>
                  <a:lnTo>
                    <a:pt x="25646" y="10533"/>
                  </a:lnTo>
                  <a:lnTo>
                    <a:pt x="25613" y="10518"/>
                  </a:lnTo>
                  <a:lnTo>
                    <a:pt x="25581" y="10503"/>
                  </a:lnTo>
                  <a:lnTo>
                    <a:pt x="25550" y="10492"/>
                  </a:lnTo>
                  <a:lnTo>
                    <a:pt x="25521" y="10480"/>
                  </a:lnTo>
                  <a:lnTo>
                    <a:pt x="25493" y="10472"/>
                  </a:lnTo>
                  <a:lnTo>
                    <a:pt x="25466" y="10464"/>
                  </a:lnTo>
                  <a:lnTo>
                    <a:pt x="25440" y="10457"/>
                  </a:lnTo>
                  <a:lnTo>
                    <a:pt x="25414" y="10452"/>
                  </a:lnTo>
                  <a:lnTo>
                    <a:pt x="25389" y="10448"/>
                  </a:lnTo>
                  <a:lnTo>
                    <a:pt x="25364" y="10445"/>
                  </a:lnTo>
                  <a:lnTo>
                    <a:pt x="3051" y="10445"/>
                  </a:lnTo>
                  <a:lnTo>
                    <a:pt x="2972" y="10444"/>
                  </a:lnTo>
                  <a:lnTo>
                    <a:pt x="2894" y="10442"/>
                  </a:lnTo>
                  <a:lnTo>
                    <a:pt x="2816" y="10437"/>
                  </a:lnTo>
                  <a:lnTo>
                    <a:pt x="2739" y="10429"/>
                  </a:lnTo>
                  <a:lnTo>
                    <a:pt x="2662" y="10421"/>
                  </a:lnTo>
                  <a:lnTo>
                    <a:pt x="2586" y="10411"/>
                  </a:lnTo>
                  <a:lnTo>
                    <a:pt x="2511" y="10398"/>
                  </a:lnTo>
                  <a:lnTo>
                    <a:pt x="2436" y="10383"/>
                  </a:lnTo>
                  <a:lnTo>
                    <a:pt x="2362" y="10367"/>
                  </a:lnTo>
                  <a:lnTo>
                    <a:pt x="2288" y="10349"/>
                  </a:lnTo>
                  <a:lnTo>
                    <a:pt x="2215" y="10329"/>
                  </a:lnTo>
                  <a:lnTo>
                    <a:pt x="2143" y="10309"/>
                  </a:lnTo>
                  <a:lnTo>
                    <a:pt x="2073" y="10285"/>
                  </a:lnTo>
                  <a:lnTo>
                    <a:pt x="2002" y="10261"/>
                  </a:lnTo>
                  <a:lnTo>
                    <a:pt x="1932" y="10234"/>
                  </a:lnTo>
                  <a:lnTo>
                    <a:pt x="1863" y="10205"/>
                  </a:lnTo>
                  <a:lnTo>
                    <a:pt x="1795" y="10176"/>
                  </a:lnTo>
                  <a:lnTo>
                    <a:pt x="1728" y="10144"/>
                  </a:lnTo>
                  <a:lnTo>
                    <a:pt x="1661" y="10112"/>
                  </a:lnTo>
                  <a:lnTo>
                    <a:pt x="1597" y="10077"/>
                  </a:lnTo>
                  <a:lnTo>
                    <a:pt x="1532" y="10041"/>
                  </a:lnTo>
                  <a:lnTo>
                    <a:pt x="1469" y="10004"/>
                  </a:lnTo>
                  <a:lnTo>
                    <a:pt x="1406" y="9965"/>
                  </a:lnTo>
                  <a:lnTo>
                    <a:pt x="1345" y="9924"/>
                  </a:lnTo>
                  <a:lnTo>
                    <a:pt x="1285" y="9883"/>
                  </a:lnTo>
                  <a:lnTo>
                    <a:pt x="1225" y="9839"/>
                  </a:lnTo>
                  <a:lnTo>
                    <a:pt x="1167" y="9794"/>
                  </a:lnTo>
                  <a:lnTo>
                    <a:pt x="1110" y="9749"/>
                  </a:lnTo>
                  <a:lnTo>
                    <a:pt x="1055" y="9702"/>
                  </a:lnTo>
                  <a:lnTo>
                    <a:pt x="999" y="9653"/>
                  </a:lnTo>
                  <a:lnTo>
                    <a:pt x="945" y="9603"/>
                  </a:lnTo>
                  <a:lnTo>
                    <a:pt x="893" y="9552"/>
                  </a:lnTo>
                  <a:lnTo>
                    <a:pt x="842" y="9500"/>
                  </a:lnTo>
                  <a:lnTo>
                    <a:pt x="792" y="9446"/>
                  </a:lnTo>
                  <a:lnTo>
                    <a:pt x="743" y="9392"/>
                  </a:lnTo>
                  <a:lnTo>
                    <a:pt x="696" y="9335"/>
                  </a:lnTo>
                  <a:lnTo>
                    <a:pt x="651" y="9278"/>
                  </a:lnTo>
                  <a:lnTo>
                    <a:pt x="606" y="9220"/>
                  </a:lnTo>
                  <a:lnTo>
                    <a:pt x="562" y="9161"/>
                  </a:lnTo>
                  <a:lnTo>
                    <a:pt x="521" y="9100"/>
                  </a:lnTo>
                  <a:lnTo>
                    <a:pt x="480" y="9039"/>
                  </a:lnTo>
                  <a:lnTo>
                    <a:pt x="441" y="8976"/>
                  </a:lnTo>
                  <a:lnTo>
                    <a:pt x="404" y="8913"/>
                  </a:lnTo>
                  <a:lnTo>
                    <a:pt x="367" y="8849"/>
                  </a:lnTo>
                  <a:lnTo>
                    <a:pt x="333" y="8784"/>
                  </a:lnTo>
                  <a:lnTo>
                    <a:pt x="301" y="8717"/>
                  </a:lnTo>
                  <a:lnTo>
                    <a:pt x="270" y="8651"/>
                  </a:lnTo>
                  <a:lnTo>
                    <a:pt x="239" y="8582"/>
                  </a:lnTo>
                  <a:lnTo>
                    <a:pt x="211" y="8513"/>
                  </a:lnTo>
                  <a:lnTo>
                    <a:pt x="185" y="8444"/>
                  </a:lnTo>
                  <a:lnTo>
                    <a:pt x="160" y="8373"/>
                  </a:lnTo>
                  <a:lnTo>
                    <a:pt x="136" y="8302"/>
                  </a:lnTo>
                  <a:lnTo>
                    <a:pt x="116" y="8230"/>
                  </a:lnTo>
                  <a:lnTo>
                    <a:pt x="96" y="8157"/>
                  </a:lnTo>
                  <a:lnTo>
                    <a:pt x="78" y="8083"/>
                  </a:lnTo>
                  <a:lnTo>
                    <a:pt x="61" y="8010"/>
                  </a:lnTo>
                  <a:lnTo>
                    <a:pt x="47" y="7935"/>
                  </a:lnTo>
                  <a:lnTo>
                    <a:pt x="34" y="7860"/>
                  </a:lnTo>
                  <a:lnTo>
                    <a:pt x="24" y="7784"/>
                  </a:lnTo>
                  <a:lnTo>
                    <a:pt x="16" y="7707"/>
                  </a:lnTo>
                  <a:lnTo>
                    <a:pt x="8" y="7630"/>
                  </a:lnTo>
                  <a:lnTo>
                    <a:pt x="4" y="7552"/>
                  </a:lnTo>
                  <a:lnTo>
                    <a:pt x="1" y="7474"/>
                  </a:lnTo>
                  <a:lnTo>
                    <a:pt x="0" y="7394"/>
                  </a:lnTo>
                  <a:lnTo>
                    <a:pt x="0" y="3050"/>
                  </a:lnTo>
                  <a:lnTo>
                    <a:pt x="1" y="2971"/>
                  </a:lnTo>
                  <a:lnTo>
                    <a:pt x="4" y="2893"/>
                  </a:lnTo>
                  <a:lnTo>
                    <a:pt x="8" y="2815"/>
                  </a:lnTo>
                  <a:lnTo>
                    <a:pt x="16" y="2738"/>
                  </a:lnTo>
                  <a:lnTo>
                    <a:pt x="24" y="2661"/>
                  </a:lnTo>
                  <a:lnTo>
                    <a:pt x="34" y="2585"/>
                  </a:lnTo>
                  <a:lnTo>
                    <a:pt x="47" y="2510"/>
                  </a:lnTo>
                  <a:lnTo>
                    <a:pt x="61" y="2435"/>
                  </a:lnTo>
                  <a:lnTo>
                    <a:pt x="78" y="2361"/>
                  </a:lnTo>
                  <a:lnTo>
                    <a:pt x="96" y="2288"/>
                  </a:lnTo>
                  <a:lnTo>
                    <a:pt x="116" y="2215"/>
                  </a:lnTo>
                  <a:lnTo>
                    <a:pt x="136" y="2143"/>
                  </a:lnTo>
                  <a:lnTo>
                    <a:pt x="160" y="2072"/>
                  </a:lnTo>
                  <a:lnTo>
                    <a:pt x="185" y="2001"/>
                  </a:lnTo>
                  <a:lnTo>
                    <a:pt x="211" y="1932"/>
                  </a:lnTo>
                  <a:lnTo>
                    <a:pt x="239" y="1863"/>
                  </a:lnTo>
                  <a:lnTo>
                    <a:pt x="270" y="1795"/>
                  </a:lnTo>
                  <a:lnTo>
                    <a:pt x="301" y="1728"/>
                  </a:lnTo>
                  <a:lnTo>
                    <a:pt x="333" y="1661"/>
                  </a:lnTo>
                  <a:lnTo>
                    <a:pt x="367" y="1596"/>
                  </a:lnTo>
                  <a:lnTo>
                    <a:pt x="404" y="1532"/>
                  </a:lnTo>
                  <a:lnTo>
                    <a:pt x="441" y="1468"/>
                  </a:lnTo>
                  <a:lnTo>
                    <a:pt x="480" y="1406"/>
                  </a:lnTo>
                  <a:lnTo>
                    <a:pt x="521" y="1345"/>
                  </a:lnTo>
                  <a:lnTo>
                    <a:pt x="562" y="1284"/>
                  </a:lnTo>
                  <a:lnTo>
                    <a:pt x="606" y="1225"/>
                  </a:lnTo>
                  <a:lnTo>
                    <a:pt x="651" y="1167"/>
                  </a:lnTo>
                  <a:lnTo>
                    <a:pt x="696" y="1109"/>
                  </a:lnTo>
                  <a:lnTo>
                    <a:pt x="743" y="1054"/>
                  </a:lnTo>
                  <a:lnTo>
                    <a:pt x="792" y="999"/>
                  </a:lnTo>
                  <a:lnTo>
                    <a:pt x="842" y="946"/>
                  </a:lnTo>
                  <a:lnTo>
                    <a:pt x="893" y="893"/>
                  </a:lnTo>
                  <a:lnTo>
                    <a:pt x="945" y="842"/>
                  </a:lnTo>
                  <a:lnTo>
                    <a:pt x="999" y="792"/>
                  </a:lnTo>
                  <a:lnTo>
                    <a:pt x="1055" y="744"/>
                  </a:lnTo>
                  <a:lnTo>
                    <a:pt x="1110" y="696"/>
                  </a:lnTo>
                  <a:lnTo>
                    <a:pt x="1167" y="650"/>
                  </a:lnTo>
                  <a:lnTo>
                    <a:pt x="1225" y="606"/>
                  </a:lnTo>
                  <a:lnTo>
                    <a:pt x="1285" y="563"/>
                  </a:lnTo>
                  <a:lnTo>
                    <a:pt x="1345" y="520"/>
                  </a:lnTo>
                  <a:lnTo>
                    <a:pt x="1406" y="481"/>
                  </a:lnTo>
                  <a:lnTo>
                    <a:pt x="1469" y="441"/>
                  </a:lnTo>
                  <a:lnTo>
                    <a:pt x="1532" y="404"/>
                  </a:lnTo>
                  <a:lnTo>
                    <a:pt x="1597" y="368"/>
                  </a:lnTo>
                  <a:lnTo>
                    <a:pt x="1661" y="334"/>
                  </a:lnTo>
                  <a:lnTo>
                    <a:pt x="1728" y="301"/>
                  </a:lnTo>
                  <a:lnTo>
                    <a:pt x="1795" y="270"/>
                  </a:lnTo>
                  <a:lnTo>
                    <a:pt x="1863" y="239"/>
                  </a:lnTo>
                  <a:lnTo>
                    <a:pt x="1932" y="211"/>
                  </a:lnTo>
                  <a:lnTo>
                    <a:pt x="2002" y="185"/>
                  </a:lnTo>
                  <a:lnTo>
                    <a:pt x="2073" y="160"/>
                  </a:lnTo>
                  <a:lnTo>
                    <a:pt x="2143" y="137"/>
                  </a:lnTo>
                  <a:lnTo>
                    <a:pt x="2215" y="116"/>
                  </a:lnTo>
                  <a:lnTo>
                    <a:pt x="2288" y="96"/>
                  </a:lnTo>
                  <a:lnTo>
                    <a:pt x="2362" y="78"/>
                  </a:lnTo>
                  <a:lnTo>
                    <a:pt x="2436" y="61"/>
                  </a:lnTo>
                  <a:lnTo>
                    <a:pt x="2511" y="48"/>
                  </a:lnTo>
                  <a:lnTo>
                    <a:pt x="2586" y="35"/>
                  </a:lnTo>
                  <a:lnTo>
                    <a:pt x="2662" y="24"/>
                  </a:lnTo>
                  <a:lnTo>
                    <a:pt x="2739" y="16"/>
                  </a:lnTo>
                  <a:lnTo>
                    <a:pt x="2816" y="8"/>
                  </a:lnTo>
                  <a:lnTo>
                    <a:pt x="2894" y="4"/>
                  </a:lnTo>
                  <a:lnTo>
                    <a:pt x="2972" y="1"/>
                  </a:lnTo>
                  <a:lnTo>
                    <a:pt x="3051" y="0"/>
                  </a:lnTo>
                  <a:lnTo>
                    <a:pt x="25929" y="0"/>
                  </a:lnTo>
                  <a:lnTo>
                    <a:pt x="26007" y="1"/>
                  </a:lnTo>
                  <a:lnTo>
                    <a:pt x="26086" y="4"/>
                  </a:lnTo>
                  <a:lnTo>
                    <a:pt x="26163" y="8"/>
                  </a:lnTo>
                  <a:lnTo>
                    <a:pt x="26240" y="16"/>
                  </a:lnTo>
                  <a:lnTo>
                    <a:pt x="26317" y="24"/>
                  </a:lnTo>
                  <a:lnTo>
                    <a:pt x="26393" y="35"/>
                  </a:lnTo>
                  <a:lnTo>
                    <a:pt x="26469" y="48"/>
                  </a:lnTo>
                  <a:lnTo>
                    <a:pt x="26543" y="61"/>
                  </a:lnTo>
                  <a:lnTo>
                    <a:pt x="26618" y="78"/>
                  </a:lnTo>
                  <a:lnTo>
                    <a:pt x="26691" y="96"/>
                  </a:lnTo>
                  <a:lnTo>
                    <a:pt x="26764" y="116"/>
                  </a:lnTo>
                  <a:lnTo>
                    <a:pt x="26836" y="137"/>
                  </a:lnTo>
                  <a:lnTo>
                    <a:pt x="26908" y="160"/>
                  </a:lnTo>
                  <a:lnTo>
                    <a:pt x="26977" y="185"/>
                  </a:lnTo>
                  <a:lnTo>
                    <a:pt x="27047" y="211"/>
                  </a:lnTo>
                  <a:lnTo>
                    <a:pt x="27117" y="239"/>
                  </a:lnTo>
                  <a:lnTo>
                    <a:pt x="27185" y="270"/>
                  </a:lnTo>
                  <a:lnTo>
                    <a:pt x="27251" y="301"/>
                  </a:lnTo>
                  <a:lnTo>
                    <a:pt x="27318" y="334"/>
                  </a:lnTo>
                  <a:lnTo>
                    <a:pt x="27383" y="368"/>
                  </a:lnTo>
                  <a:lnTo>
                    <a:pt x="27448" y="404"/>
                  </a:lnTo>
                  <a:lnTo>
                    <a:pt x="27510" y="441"/>
                  </a:lnTo>
                  <a:lnTo>
                    <a:pt x="27573" y="481"/>
                  </a:lnTo>
                  <a:lnTo>
                    <a:pt x="27634" y="520"/>
                  </a:lnTo>
                  <a:lnTo>
                    <a:pt x="27695" y="563"/>
                  </a:lnTo>
                  <a:lnTo>
                    <a:pt x="27754" y="606"/>
                  </a:lnTo>
                  <a:lnTo>
                    <a:pt x="27812" y="650"/>
                  </a:lnTo>
                  <a:lnTo>
                    <a:pt x="27870" y="696"/>
                  </a:lnTo>
                  <a:lnTo>
                    <a:pt x="27926" y="744"/>
                  </a:lnTo>
                  <a:lnTo>
                    <a:pt x="27980" y="792"/>
                  </a:lnTo>
                  <a:lnTo>
                    <a:pt x="28034" y="842"/>
                  </a:lnTo>
                  <a:lnTo>
                    <a:pt x="28086" y="893"/>
                  </a:lnTo>
                  <a:lnTo>
                    <a:pt x="28137" y="946"/>
                  </a:lnTo>
                  <a:lnTo>
                    <a:pt x="28187" y="999"/>
                  </a:lnTo>
                  <a:lnTo>
                    <a:pt x="28236" y="1054"/>
                  </a:lnTo>
                  <a:lnTo>
                    <a:pt x="28283" y="1109"/>
                  </a:lnTo>
                  <a:lnTo>
                    <a:pt x="28330" y="1167"/>
                  </a:lnTo>
                  <a:lnTo>
                    <a:pt x="28373" y="1225"/>
                  </a:lnTo>
                  <a:lnTo>
                    <a:pt x="28417" y="1284"/>
                  </a:lnTo>
                  <a:lnTo>
                    <a:pt x="28459" y="1345"/>
                  </a:lnTo>
                  <a:lnTo>
                    <a:pt x="28499" y="1406"/>
                  </a:lnTo>
                  <a:lnTo>
                    <a:pt x="28538" y="1468"/>
                  </a:lnTo>
                  <a:lnTo>
                    <a:pt x="28575" y="1532"/>
                  </a:lnTo>
                  <a:lnTo>
                    <a:pt x="28612" y="1596"/>
                  </a:lnTo>
                  <a:lnTo>
                    <a:pt x="28646" y="1661"/>
                  </a:lnTo>
                  <a:lnTo>
                    <a:pt x="28680" y="1728"/>
                  </a:lnTo>
                  <a:lnTo>
                    <a:pt x="28711" y="1795"/>
                  </a:lnTo>
                  <a:lnTo>
                    <a:pt x="28740" y="1863"/>
                  </a:lnTo>
                  <a:lnTo>
                    <a:pt x="28768" y="1932"/>
                  </a:lnTo>
                  <a:lnTo>
                    <a:pt x="28795" y="2001"/>
                  </a:lnTo>
                  <a:lnTo>
                    <a:pt x="28820" y="2072"/>
                  </a:lnTo>
                  <a:lnTo>
                    <a:pt x="28843" y="2143"/>
                  </a:lnTo>
                  <a:lnTo>
                    <a:pt x="28865" y="2215"/>
                  </a:lnTo>
                  <a:lnTo>
                    <a:pt x="28884" y="2288"/>
                  </a:lnTo>
                  <a:lnTo>
                    <a:pt x="28902" y="2361"/>
                  </a:lnTo>
                  <a:lnTo>
                    <a:pt x="28918" y="2435"/>
                  </a:lnTo>
                  <a:lnTo>
                    <a:pt x="28933" y="2510"/>
                  </a:lnTo>
                  <a:lnTo>
                    <a:pt x="28945" y="2585"/>
                  </a:lnTo>
                  <a:lnTo>
                    <a:pt x="28955" y="2661"/>
                  </a:lnTo>
                  <a:lnTo>
                    <a:pt x="28965" y="2738"/>
                  </a:lnTo>
                  <a:lnTo>
                    <a:pt x="28971" y="2815"/>
                  </a:lnTo>
                  <a:lnTo>
                    <a:pt x="28976" y="2893"/>
                  </a:lnTo>
                  <a:lnTo>
                    <a:pt x="28979" y="2971"/>
                  </a:lnTo>
                  <a:lnTo>
                    <a:pt x="28980" y="3050"/>
                  </a:lnTo>
                  <a:lnTo>
                    <a:pt x="28980" y="5222"/>
                  </a:lnTo>
                  <a:lnTo>
                    <a:pt x="28979" y="5273"/>
                  </a:lnTo>
                  <a:lnTo>
                    <a:pt x="28978" y="5323"/>
                  </a:lnTo>
                  <a:lnTo>
                    <a:pt x="28974" y="5373"/>
                  </a:lnTo>
                  <a:lnTo>
                    <a:pt x="28969" y="5422"/>
                  </a:lnTo>
                  <a:lnTo>
                    <a:pt x="28965" y="5447"/>
                  </a:lnTo>
                  <a:lnTo>
                    <a:pt x="28961" y="5471"/>
                  </a:lnTo>
                  <a:lnTo>
                    <a:pt x="28955" y="5495"/>
                  </a:lnTo>
                  <a:lnTo>
                    <a:pt x="28950" y="5518"/>
                  </a:lnTo>
                  <a:lnTo>
                    <a:pt x="28943" y="5542"/>
                  </a:lnTo>
                  <a:lnTo>
                    <a:pt x="28936" y="5565"/>
                  </a:lnTo>
                  <a:lnTo>
                    <a:pt x="28927" y="5588"/>
                  </a:lnTo>
                  <a:lnTo>
                    <a:pt x="28918" y="5610"/>
                  </a:lnTo>
                  <a:lnTo>
                    <a:pt x="28825" y="5605"/>
                  </a:lnTo>
                  <a:lnTo>
                    <a:pt x="28733" y="5603"/>
                  </a:lnTo>
                  <a:lnTo>
                    <a:pt x="28640" y="5603"/>
                  </a:lnTo>
                  <a:lnTo>
                    <a:pt x="28548" y="5605"/>
                  </a:lnTo>
                  <a:lnTo>
                    <a:pt x="28456" y="5610"/>
                  </a:lnTo>
                  <a:lnTo>
                    <a:pt x="28364" y="5617"/>
                  </a:lnTo>
                  <a:lnTo>
                    <a:pt x="28274" y="5625"/>
                  </a:lnTo>
                  <a:lnTo>
                    <a:pt x="28183" y="5637"/>
                  </a:lnTo>
                  <a:lnTo>
                    <a:pt x="28092" y="5649"/>
                  </a:lnTo>
                  <a:lnTo>
                    <a:pt x="28003" y="5665"/>
                  </a:lnTo>
                  <a:lnTo>
                    <a:pt x="27913" y="5682"/>
                  </a:lnTo>
                  <a:lnTo>
                    <a:pt x="27825" y="5702"/>
                  </a:lnTo>
                  <a:lnTo>
                    <a:pt x="27737" y="5725"/>
                  </a:lnTo>
                  <a:lnTo>
                    <a:pt x="27650" y="5749"/>
                  </a:lnTo>
                  <a:lnTo>
                    <a:pt x="27564" y="5776"/>
                  </a:lnTo>
                  <a:lnTo>
                    <a:pt x="27478" y="5805"/>
                  </a:lnTo>
                  <a:lnTo>
                    <a:pt x="27437" y="5821"/>
                  </a:lnTo>
                  <a:lnTo>
                    <a:pt x="27394" y="5836"/>
                  </a:lnTo>
                  <a:lnTo>
                    <a:pt x="27352" y="5853"/>
                  </a:lnTo>
                  <a:lnTo>
                    <a:pt x="27311" y="5870"/>
                  </a:lnTo>
                  <a:lnTo>
                    <a:pt x="27269" y="5887"/>
                  </a:lnTo>
                  <a:lnTo>
                    <a:pt x="27228" y="5906"/>
                  </a:lnTo>
                  <a:lnTo>
                    <a:pt x="27187" y="5925"/>
                  </a:lnTo>
                  <a:lnTo>
                    <a:pt x="27147" y="5945"/>
                  </a:lnTo>
                  <a:lnTo>
                    <a:pt x="27107" y="5964"/>
                  </a:lnTo>
                  <a:lnTo>
                    <a:pt x="27066" y="5985"/>
                  </a:lnTo>
                  <a:lnTo>
                    <a:pt x="27026" y="6007"/>
                  </a:lnTo>
                  <a:lnTo>
                    <a:pt x="26988" y="6029"/>
                  </a:lnTo>
                  <a:lnTo>
                    <a:pt x="26948" y="6051"/>
                  </a:lnTo>
                  <a:lnTo>
                    <a:pt x="26910" y="6075"/>
                  </a:lnTo>
                  <a:lnTo>
                    <a:pt x="26871" y="6098"/>
                  </a:lnTo>
                  <a:lnTo>
                    <a:pt x="26833" y="6123"/>
                  </a:lnTo>
                  <a:lnTo>
                    <a:pt x="26795" y="6148"/>
                  </a:lnTo>
                  <a:lnTo>
                    <a:pt x="26758" y="6173"/>
                  </a:lnTo>
                  <a:lnTo>
                    <a:pt x="26721" y="6199"/>
                  </a:lnTo>
                  <a:lnTo>
                    <a:pt x="26684" y="6226"/>
                  </a:lnTo>
                  <a:lnTo>
                    <a:pt x="26648" y="6253"/>
                  </a:lnTo>
                  <a:lnTo>
                    <a:pt x="26612" y="6281"/>
                  </a:lnTo>
                  <a:lnTo>
                    <a:pt x="26577" y="6309"/>
                  </a:lnTo>
                  <a:lnTo>
                    <a:pt x="26541" y="6338"/>
                  </a:lnTo>
                  <a:lnTo>
                    <a:pt x="26507" y="6368"/>
                  </a:lnTo>
                  <a:lnTo>
                    <a:pt x="26473" y="6398"/>
                  </a:lnTo>
                  <a:lnTo>
                    <a:pt x="26438" y="6430"/>
                  </a:lnTo>
                  <a:lnTo>
                    <a:pt x="26405" y="6462"/>
                  </a:lnTo>
                  <a:lnTo>
                    <a:pt x="26372" y="6494"/>
                  </a:lnTo>
                  <a:lnTo>
                    <a:pt x="26339" y="6526"/>
                  </a:lnTo>
                  <a:lnTo>
                    <a:pt x="26307" y="6560"/>
                  </a:lnTo>
                  <a:lnTo>
                    <a:pt x="26275" y="6594"/>
                  </a:lnTo>
                  <a:lnTo>
                    <a:pt x="26232" y="6643"/>
                  </a:lnTo>
                  <a:lnTo>
                    <a:pt x="26191" y="6694"/>
                  </a:lnTo>
                  <a:lnTo>
                    <a:pt x="26152" y="6744"/>
                  </a:lnTo>
                  <a:lnTo>
                    <a:pt x="26113" y="6796"/>
                  </a:lnTo>
                  <a:lnTo>
                    <a:pt x="26076" y="6848"/>
                  </a:lnTo>
                  <a:lnTo>
                    <a:pt x="26041" y="6901"/>
                  </a:lnTo>
                  <a:lnTo>
                    <a:pt x="26006" y="6954"/>
                  </a:lnTo>
                  <a:lnTo>
                    <a:pt x="25973" y="7008"/>
                  </a:lnTo>
                  <a:lnTo>
                    <a:pt x="25942" y="7063"/>
                  </a:lnTo>
                  <a:lnTo>
                    <a:pt x="25911" y="7119"/>
                  </a:lnTo>
                  <a:lnTo>
                    <a:pt x="25882" y="7174"/>
                  </a:lnTo>
                  <a:lnTo>
                    <a:pt x="25855" y="7231"/>
                  </a:lnTo>
                  <a:lnTo>
                    <a:pt x="25829" y="7287"/>
                  </a:lnTo>
                  <a:lnTo>
                    <a:pt x="25804" y="7344"/>
                  </a:lnTo>
                  <a:lnTo>
                    <a:pt x="25780" y="7403"/>
                  </a:lnTo>
                  <a:lnTo>
                    <a:pt x="25758" y="7461"/>
                  </a:lnTo>
                  <a:lnTo>
                    <a:pt x="25738" y="7519"/>
                  </a:lnTo>
                  <a:lnTo>
                    <a:pt x="25719" y="7578"/>
                  </a:lnTo>
                  <a:lnTo>
                    <a:pt x="25701" y="7637"/>
                  </a:lnTo>
                  <a:lnTo>
                    <a:pt x="25684" y="7697"/>
                  </a:lnTo>
                  <a:lnTo>
                    <a:pt x="25669" y="7757"/>
                  </a:lnTo>
                  <a:lnTo>
                    <a:pt x="25655" y="7817"/>
                  </a:lnTo>
                  <a:lnTo>
                    <a:pt x="25643" y="7877"/>
                  </a:lnTo>
                  <a:lnTo>
                    <a:pt x="25631" y="7938"/>
                  </a:lnTo>
                  <a:lnTo>
                    <a:pt x="25622" y="7998"/>
                  </a:lnTo>
                  <a:lnTo>
                    <a:pt x="25614" y="8058"/>
                  </a:lnTo>
                  <a:lnTo>
                    <a:pt x="25606" y="8120"/>
                  </a:lnTo>
                  <a:lnTo>
                    <a:pt x="25601" y="8180"/>
                  </a:lnTo>
                  <a:lnTo>
                    <a:pt x="25597" y="8242"/>
                  </a:lnTo>
                  <a:lnTo>
                    <a:pt x="25595" y="8303"/>
                  </a:lnTo>
                  <a:lnTo>
                    <a:pt x="25593" y="8363"/>
                  </a:lnTo>
                  <a:lnTo>
                    <a:pt x="25593" y="8425"/>
                  </a:lnTo>
                  <a:lnTo>
                    <a:pt x="25595" y="8486"/>
                  </a:lnTo>
                  <a:lnTo>
                    <a:pt x="25597" y="8547"/>
                  </a:lnTo>
                  <a:lnTo>
                    <a:pt x="25601" y="8608"/>
                  </a:lnTo>
                  <a:lnTo>
                    <a:pt x="25607" y="8668"/>
                  </a:lnTo>
                  <a:lnTo>
                    <a:pt x="25614" y="8729"/>
                  </a:lnTo>
                  <a:lnTo>
                    <a:pt x="25622" y="8789"/>
                  </a:lnTo>
                  <a:lnTo>
                    <a:pt x="25632" y="8849"/>
                  </a:lnTo>
                  <a:lnTo>
                    <a:pt x="25644" y="8910"/>
                  </a:lnTo>
                  <a:lnTo>
                    <a:pt x="25656" y="8969"/>
                  </a:lnTo>
                  <a:lnTo>
                    <a:pt x="25670" y="9028"/>
                  </a:lnTo>
                  <a:lnTo>
                    <a:pt x="25686" y="9088"/>
                  </a:lnTo>
                  <a:lnTo>
                    <a:pt x="25702" y="9146"/>
                  </a:lnTo>
                  <a:lnTo>
                    <a:pt x="25721" y="9204"/>
                  </a:lnTo>
                  <a:lnTo>
                    <a:pt x="25740" y="9263"/>
                  </a:lnTo>
                  <a:lnTo>
                    <a:pt x="25762" y="9320"/>
                  </a:lnTo>
                  <a:lnTo>
                    <a:pt x="25783" y="9377"/>
                  </a:lnTo>
                  <a:lnTo>
                    <a:pt x="25807" y="9434"/>
                  </a:lnTo>
                  <a:lnTo>
                    <a:pt x="25832" y="9490"/>
                  </a:lnTo>
                  <a:lnTo>
                    <a:pt x="25859" y="9546"/>
                  </a:lnTo>
                  <a:lnTo>
                    <a:pt x="25888" y="9601"/>
                  </a:lnTo>
                  <a:lnTo>
                    <a:pt x="25917" y="9655"/>
                  </a:lnTo>
                  <a:lnTo>
                    <a:pt x="25948" y="9709"/>
                  </a:lnTo>
                  <a:lnTo>
                    <a:pt x="25980" y="9762"/>
                  </a:lnTo>
                  <a:lnTo>
                    <a:pt x="26015" y="9815"/>
                  </a:lnTo>
                  <a:lnTo>
                    <a:pt x="26050" y="9867"/>
                  </a:lnTo>
                  <a:lnTo>
                    <a:pt x="26086" y="9918"/>
                  </a:lnTo>
                  <a:lnTo>
                    <a:pt x="26124" y="9969"/>
                  </a:lnTo>
                  <a:lnTo>
                    <a:pt x="26163" y="10018"/>
                  </a:lnTo>
                  <a:lnTo>
                    <a:pt x="26205" y="10067"/>
                  </a:lnTo>
                  <a:lnTo>
                    <a:pt x="26247" y="10116"/>
                  </a:lnTo>
                  <a:lnTo>
                    <a:pt x="26290" y="10163"/>
                  </a:lnTo>
                  <a:lnTo>
                    <a:pt x="26336" y="10210"/>
                  </a:lnTo>
                  <a:lnTo>
                    <a:pt x="26383" y="10254"/>
                  </a:lnTo>
                  <a:lnTo>
                    <a:pt x="26430" y="10298"/>
                  </a:lnTo>
                  <a:lnTo>
                    <a:pt x="26479" y="10340"/>
                  </a:lnTo>
                  <a:lnTo>
                    <a:pt x="26528" y="10380"/>
                  </a:lnTo>
                  <a:lnTo>
                    <a:pt x="26579" y="10419"/>
                  </a:lnTo>
                  <a:lnTo>
                    <a:pt x="26630" y="10456"/>
                  </a:lnTo>
                  <a:lnTo>
                    <a:pt x="26682" y="10492"/>
                  </a:lnTo>
                  <a:lnTo>
                    <a:pt x="26735" y="10525"/>
                  </a:lnTo>
                  <a:lnTo>
                    <a:pt x="26788" y="10557"/>
                  </a:lnTo>
                  <a:lnTo>
                    <a:pt x="26843" y="10588"/>
                  </a:lnTo>
                  <a:lnTo>
                    <a:pt x="26897" y="10618"/>
                  </a:lnTo>
                  <a:lnTo>
                    <a:pt x="26954" y="10645"/>
                  </a:lnTo>
                  <a:lnTo>
                    <a:pt x="27010" y="10671"/>
                  </a:lnTo>
                  <a:lnTo>
                    <a:pt x="27067" y="10695"/>
                  </a:lnTo>
                  <a:lnTo>
                    <a:pt x="27124" y="10718"/>
                  </a:lnTo>
                  <a:lnTo>
                    <a:pt x="27182" y="10738"/>
                  </a:lnTo>
                  <a:lnTo>
                    <a:pt x="27240" y="10758"/>
                  </a:lnTo>
                  <a:lnTo>
                    <a:pt x="27298" y="10776"/>
                  </a:lnTo>
                  <a:lnTo>
                    <a:pt x="27357" y="10792"/>
                  </a:lnTo>
                  <a:lnTo>
                    <a:pt x="27417" y="10807"/>
                  </a:lnTo>
                  <a:lnTo>
                    <a:pt x="27476" y="10821"/>
                  </a:lnTo>
                  <a:lnTo>
                    <a:pt x="27535" y="10832"/>
                  </a:lnTo>
                  <a:lnTo>
                    <a:pt x="27596" y="10841"/>
                  </a:lnTo>
                  <a:lnTo>
                    <a:pt x="27655" y="10850"/>
                  </a:lnTo>
                  <a:lnTo>
                    <a:pt x="27716" y="10857"/>
                  </a:lnTo>
                  <a:lnTo>
                    <a:pt x="27776" y="10862"/>
                  </a:lnTo>
                  <a:lnTo>
                    <a:pt x="27836" y="10865"/>
                  </a:lnTo>
                  <a:lnTo>
                    <a:pt x="27897" y="10867"/>
                  </a:lnTo>
                  <a:lnTo>
                    <a:pt x="27956" y="10868"/>
                  </a:lnTo>
                  <a:lnTo>
                    <a:pt x="28016" y="10867"/>
                  </a:lnTo>
                  <a:lnTo>
                    <a:pt x="28077" y="10864"/>
                  </a:lnTo>
                  <a:lnTo>
                    <a:pt x="28136" y="10860"/>
                  </a:lnTo>
                  <a:lnTo>
                    <a:pt x="28195" y="10854"/>
                  </a:lnTo>
                  <a:lnTo>
                    <a:pt x="28255" y="10847"/>
                  </a:lnTo>
                  <a:lnTo>
                    <a:pt x="28314" y="10838"/>
                  </a:lnTo>
                  <a:lnTo>
                    <a:pt x="28372" y="10828"/>
                  </a:lnTo>
                  <a:lnTo>
                    <a:pt x="28431" y="10815"/>
                  </a:lnTo>
                  <a:lnTo>
                    <a:pt x="28488" y="10802"/>
                  </a:lnTo>
                  <a:lnTo>
                    <a:pt x="28545" y="10786"/>
                  </a:lnTo>
                  <a:lnTo>
                    <a:pt x="28603" y="10770"/>
                  </a:lnTo>
                  <a:lnTo>
                    <a:pt x="28659" y="10752"/>
                  </a:lnTo>
                  <a:lnTo>
                    <a:pt x="28714" y="10732"/>
                  </a:lnTo>
                  <a:lnTo>
                    <a:pt x="28769" y="10710"/>
                  </a:lnTo>
                  <a:lnTo>
                    <a:pt x="28823" y="10687"/>
                  </a:lnTo>
                  <a:lnTo>
                    <a:pt x="28877" y="10662"/>
                  </a:lnTo>
                  <a:lnTo>
                    <a:pt x="28930" y="10636"/>
                  </a:lnTo>
                  <a:lnTo>
                    <a:pt x="28983" y="10609"/>
                  </a:lnTo>
                  <a:lnTo>
                    <a:pt x="29034" y="10580"/>
                  </a:lnTo>
                  <a:lnTo>
                    <a:pt x="29083" y="10549"/>
                  </a:lnTo>
                  <a:lnTo>
                    <a:pt x="29133" y="10517"/>
                  </a:lnTo>
                  <a:lnTo>
                    <a:pt x="29181" y="10482"/>
                  </a:lnTo>
                  <a:lnTo>
                    <a:pt x="29229" y="10447"/>
                  </a:lnTo>
                  <a:lnTo>
                    <a:pt x="29276" y="10411"/>
                  </a:lnTo>
                  <a:lnTo>
                    <a:pt x="29321" y="10372"/>
                  </a:lnTo>
                  <a:lnTo>
                    <a:pt x="29366" y="10332"/>
                  </a:lnTo>
                  <a:lnTo>
                    <a:pt x="29408" y="10291"/>
                  </a:lnTo>
                  <a:lnTo>
                    <a:pt x="29450" y="10247"/>
                  </a:lnTo>
                  <a:lnTo>
                    <a:pt x="29491" y="10202"/>
                  </a:lnTo>
                  <a:lnTo>
                    <a:pt x="29530" y="10157"/>
                  </a:lnTo>
                  <a:lnTo>
                    <a:pt x="29569" y="10109"/>
                  </a:lnTo>
                  <a:lnTo>
                    <a:pt x="29605" y="10060"/>
                  </a:lnTo>
                  <a:lnTo>
                    <a:pt x="29640" y="10009"/>
                  </a:lnTo>
                  <a:lnTo>
                    <a:pt x="29674" y="9957"/>
                  </a:lnTo>
                  <a:lnTo>
                    <a:pt x="29707" y="9903"/>
                  </a:lnTo>
                  <a:lnTo>
                    <a:pt x="29727" y="9868"/>
                  </a:lnTo>
                  <a:lnTo>
                    <a:pt x="29746" y="9833"/>
                  </a:lnTo>
                  <a:lnTo>
                    <a:pt x="29764" y="9798"/>
                  </a:lnTo>
                  <a:lnTo>
                    <a:pt x="29783" y="9761"/>
                  </a:lnTo>
                  <a:lnTo>
                    <a:pt x="29800" y="9726"/>
                  </a:lnTo>
                  <a:lnTo>
                    <a:pt x="29817" y="9688"/>
                  </a:lnTo>
                  <a:lnTo>
                    <a:pt x="29833" y="9652"/>
                  </a:lnTo>
                  <a:lnTo>
                    <a:pt x="29850" y="9614"/>
                  </a:lnTo>
                  <a:lnTo>
                    <a:pt x="29864" y="9577"/>
                  </a:lnTo>
                  <a:lnTo>
                    <a:pt x="29879" y="9538"/>
                  </a:lnTo>
                  <a:lnTo>
                    <a:pt x="29893" y="9501"/>
                  </a:lnTo>
                  <a:lnTo>
                    <a:pt x="29906" y="9462"/>
                  </a:lnTo>
                  <a:lnTo>
                    <a:pt x="29918" y="9424"/>
                  </a:lnTo>
                  <a:lnTo>
                    <a:pt x="29931" y="9384"/>
                  </a:lnTo>
                  <a:lnTo>
                    <a:pt x="29942" y="9346"/>
                  </a:lnTo>
                  <a:lnTo>
                    <a:pt x="29953" y="9306"/>
                  </a:lnTo>
                  <a:lnTo>
                    <a:pt x="29962" y="9267"/>
                  </a:lnTo>
                  <a:lnTo>
                    <a:pt x="29971" y="9227"/>
                  </a:lnTo>
                  <a:lnTo>
                    <a:pt x="29980" y="9188"/>
                  </a:lnTo>
                  <a:lnTo>
                    <a:pt x="29988" y="9147"/>
                  </a:lnTo>
                  <a:lnTo>
                    <a:pt x="29994" y="9108"/>
                  </a:lnTo>
                  <a:lnTo>
                    <a:pt x="30001" y="9068"/>
                  </a:lnTo>
                  <a:lnTo>
                    <a:pt x="30006" y="9027"/>
                  </a:lnTo>
                  <a:lnTo>
                    <a:pt x="30011" y="8988"/>
                  </a:lnTo>
                  <a:lnTo>
                    <a:pt x="30015" y="8947"/>
                  </a:lnTo>
                  <a:lnTo>
                    <a:pt x="30018" y="8908"/>
                  </a:lnTo>
                  <a:lnTo>
                    <a:pt x="30020" y="8867"/>
                  </a:lnTo>
                  <a:lnTo>
                    <a:pt x="30021" y="8827"/>
                  </a:lnTo>
                  <a:lnTo>
                    <a:pt x="30023" y="8787"/>
                  </a:lnTo>
                  <a:lnTo>
                    <a:pt x="30023" y="8747"/>
                  </a:lnTo>
                  <a:lnTo>
                    <a:pt x="30021" y="8707"/>
                  </a:lnTo>
                  <a:lnTo>
                    <a:pt x="30019" y="8667"/>
                  </a:lnTo>
                  <a:lnTo>
                    <a:pt x="30017" y="8628"/>
                  </a:lnTo>
                  <a:lnTo>
                    <a:pt x="30013" y="8588"/>
                  </a:lnTo>
                  <a:lnTo>
                    <a:pt x="30009" y="8549"/>
                  </a:lnTo>
                  <a:lnTo>
                    <a:pt x="30004" y="8509"/>
                  </a:lnTo>
                  <a:lnTo>
                    <a:pt x="29998" y="8471"/>
                  </a:lnTo>
                  <a:lnTo>
                    <a:pt x="29990" y="8432"/>
                  </a:lnTo>
                  <a:lnTo>
                    <a:pt x="29982" y="8394"/>
                  </a:lnTo>
                  <a:lnTo>
                    <a:pt x="29974" y="8355"/>
                  </a:lnTo>
                  <a:lnTo>
                    <a:pt x="29963" y="8317"/>
                  </a:lnTo>
                  <a:lnTo>
                    <a:pt x="29953" y="8279"/>
                  </a:lnTo>
                  <a:lnTo>
                    <a:pt x="29941" y="8242"/>
                  </a:lnTo>
                  <a:lnTo>
                    <a:pt x="29928" y="8204"/>
                  </a:lnTo>
                  <a:lnTo>
                    <a:pt x="29914" y="8168"/>
                  </a:lnTo>
                  <a:lnTo>
                    <a:pt x="29900" y="8130"/>
                  </a:lnTo>
                  <a:lnTo>
                    <a:pt x="29884" y="8095"/>
                  </a:lnTo>
                  <a:lnTo>
                    <a:pt x="29867" y="8058"/>
                  </a:lnTo>
                  <a:lnTo>
                    <a:pt x="29850" y="8023"/>
                  </a:lnTo>
                  <a:lnTo>
                    <a:pt x="29831" y="7989"/>
                  </a:lnTo>
                  <a:lnTo>
                    <a:pt x="29811" y="7954"/>
                  </a:lnTo>
                  <a:lnTo>
                    <a:pt x="29790" y="7920"/>
                  </a:lnTo>
                  <a:lnTo>
                    <a:pt x="29767" y="7887"/>
                  </a:lnTo>
                  <a:lnTo>
                    <a:pt x="29745" y="7853"/>
                  </a:lnTo>
                  <a:lnTo>
                    <a:pt x="29721" y="7821"/>
                  </a:lnTo>
                  <a:lnTo>
                    <a:pt x="29696" y="7789"/>
                  </a:lnTo>
                  <a:lnTo>
                    <a:pt x="29670" y="7758"/>
                  </a:lnTo>
                  <a:lnTo>
                    <a:pt x="29643" y="7726"/>
                  </a:lnTo>
                  <a:lnTo>
                    <a:pt x="29613" y="7696"/>
                  </a:lnTo>
                  <a:lnTo>
                    <a:pt x="29584" y="7666"/>
                  </a:lnTo>
                  <a:lnTo>
                    <a:pt x="29553" y="7637"/>
                  </a:lnTo>
                  <a:lnTo>
                    <a:pt x="29522" y="7609"/>
                  </a:lnTo>
                  <a:lnTo>
                    <a:pt x="29488" y="7581"/>
                  </a:lnTo>
                  <a:lnTo>
                    <a:pt x="29454" y="7554"/>
                  </a:lnTo>
                  <a:lnTo>
                    <a:pt x="29417" y="7517"/>
                  </a:lnTo>
                  <a:lnTo>
                    <a:pt x="29384" y="7487"/>
                  </a:lnTo>
                  <a:lnTo>
                    <a:pt x="29355" y="7461"/>
                  </a:lnTo>
                  <a:lnTo>
                    <a:pt x="29331" y="7439"/>
                  </a:lnTo>
                  <a:lnTo>
                    <a:pt x="29297" y="7412"/>
                  </a:lnTo>
                  <a:lnTo>
                    <a:pt x="29285" y="7403"/>
                  </a:lnTo>
                  <a:close/>
                </a:path>
              </a:pathLst>
            </a:custGeom>
            <a:solidFill>
              <a:srgbClr val="D8E6F5"/>
            </a:solidFill>
            <a:ln w="38100">
              <a:solidFill>
                <a:schemeClr val="bg1"/>
              </a:solidFill>
              <a:round/>
              <a:headEnd/>
              <a:tailEnd/>
            </a:ln>
            <a:effectLst>
              <a:outerShdw blurRad="50800" dist="38100" dir="2700000" algn="tl" rotWithShape="0">
                <a:prstClr val="black">
                  <a:alpha val="40000"/>
                </a:prstClr>
              </a:outerShdw>
            </a:effectLst>
            <a:extLst/>
          </p:spPr>
          <p:txBody>
            <a:bodyPr rIns="252000" anchor="ctr">
              <a:normAutofit/>
            </a:bodyPr>
            <a:lstStyle/>
            <a:p>
              <a:pPr algn="ctr">
                <a:defRPr/>
              </a:pPr>
              <a:r>
                <a:rPr lang="en-US" altLang="zh-CN" sz="2800" b="1" smtClean="0">
                  <a:latin typeface="HP001 4 hàng" panose="020B0603050302020204" pitchFamily="34" charset="0"/>
                  <a:ea typeface="Arial-Rounded" panose="020B0500000000000000" pitchFamily="34" charset="0"/>
                  <a:cs typeface="Arial-Rounded" panose="020B0500000000000000" pitchFamily="34" charset="0"/>
                </a:rPr>
                <a:t>tre</a:t>
              </a:r>
              <a:endParaRPr lang="zh-CN" altLang="en-US" sz="2800" b="1" dirty="0">
                <a:latin typeface="HP001 4 hàng" panose="020B0603050302020204" pitchFamily="34" charset="0"/>
                <a:ea typeface="Arial-Rounded" panose="020B0500000000000000" pitchFamily="34" charset="0"/>
                <a:cs typeface="Arial-Rounded" panose="020B0500000000000000" pitchFamily="34" charset="0"/>
              </a:endParaRPr>
            </a:p>
          </p:txBody>
        </p:sp>
        <p:pic>
          <p:nvPicPr>
            <p:cNvPr id="21" name="图片 8">
              <a:extLst>
                <a:ext uri="{FF2B5EF4-FFF2-40B4-BE49-F238E27FC236}">
                  <a16:creationId xmlns:a16="http://schemas.microsoft.com/office/drawing/2014/main" xmlns="" id="{CC8CF976-42F3-451B-BBEB-F381AFF4BFDB}"/>
                </a:ext>
              </a:extLst>
            </p:cNvPr>
            <p:cNvPicPr>
              <a:picLocks noChangeAspect="1"/>
            </p:cNvPicPr>
            <p:nvPr/>
          </p:nvPicPr>
          <p:blipFill rotWithShape="1">
            <a:blip r:embed="rId8">
              <a:duotone>
                <a:schemeClr val="accent1">
                  <a:shade val="45000"/>
                  <a:satMod val="135000"/>
                </a:schemeClr>
                <a:prstClr val="white"/>
              </a:duotone>
            </a:blip>
            <a:srcRect t="18341" r="17085" b="26262"/>
            <a:stretch/>
          </p:blipFill>
          <p:spPr>
            <a:xfrm>
              <a:off x="4410984" y="1844554"/>
              <a:ext cx="1076845" cy="719465"/>
            </a:xfrm>
            <a:prstGeom prst="rect">
              <a:avLst/>
            </a:prstGeom>
          </p:spPr>
        </p:pic>
      </p:grpSp>
      <p:pic>
        <p:nvPicPr>
          <p:cNvPr id="2050" name="Picture 2" descr="100+ hình nền qoobee agapi - hinhanhsieudep.ne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52400" y="1490161"/>
            <a:ext cx="2510670" cy="23532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4555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2"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1+#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0F5D9734-9483-4C91-BFC7-93D073D8161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009"/>
                    </a14:imgEffect>
                    <a14:imgEffect>
                      <a14:saturation sat="61000"/>
                    </a14:imgEffect>
                  </a14:imgLayer>
                </a14:imgProps>
              </a:ext>
              <a:ext uri="{28A0092B-C50C-407E-A947-70E740481C1C}">
                <a14:useLocalDpi xmlns:a14="http://schemas.microsoft.com/office/drawing/2010/main" val="0"/>
              </a:ext>
            </a:extLst>
          </a:blip>
          <a:stretch>
            <a:fillRect/>
          </a:stretch>
        </p:blipFill>
        <p:spPr>
          <a:xfrm>
            <a:off x="-262055" y="1289542"/>
            <a:ext cx="2437829" cy="3656744"/>
          </a:xfrm>
          <a:prstGeom prst="rect">
            <a:avLst/>
          </a:prstGeom>
        </p:spPr>
      </p:pic>
      <p:sp>
        <p:nvSpPr>
          <p:cNvPr id="4" name="圆角矩形 1"/>
          <p:cNvSpPr/>
          <p:nvPr/>
        </p:nvSpPr>
        <p:spPr bwMode="auto">
          <a:xfrm>
            <a:off x="3602198" y="340002"/>
            <a:ext cx="5237002" cy="271836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sp>
        <p:nvSpPr>
          <p:cNvPr id="5" name="Flowchart: Punched Tape 4"/>
          <p:cNvSpPr/>
          <p:nvPr/>
        </p:nvSpPr>
        <p:spPr>
          <a:xfrm>
            <a:off x="462124" y="881990"/>
            <a:ext cx="3169658" cy="815103"/>
          </a:xfrm>
          <a:prstGeom prst="flowChartPunchedTap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US" sz="2800" dirty="0" err="1">
                <a:solidFill>
                  <a:srgbClr val="FF0000"/>
                </a:solidFill>
                <a:latin typeface="Arial-Rounded" pitchFamily="34" charset="0"/>
                <a:ea typeface="Arial-Rounded" pitchFamily="34" charset="0"/>
                <a:cs typeface="Arial-Rounded" pitchFamily="34" charset="0"/>
              </a:rPr>
              <a:t>Luyện</a:t>
            </a:r>
            <a:r>
              <a:rPr lang="en-US" sz="2800" dirty="0">
                <a:solidFill>
                  <a:srgbClr val="FF0000"/>
                </a:solidFill>
                <a:latin typeface="Arial-Rounded" pitchFamily="34" charset="0"/>
                <a:ea typeface="Arial-Rounded" pitchFamily="34" charset="0"/>
                <a:cs typeface="Arial-Rounded" pitchFamily="34" charset="0"/>
              </a:rPr>
              <a:t> </a:t>
            </a:r>
            <a:r>
              <a:rPr lang="en-US" sz="2800" dirty="0" err="1" smtClean="0">
                <a:solidFill>
                  <a:srgbClr val="FF0000"/>
                </a:solidFill>
                <a:latin typeface="Arial-Rounded" pitchFamily="34" charset="0"/>
                <a:ea typeface="Arial-Rounded" pitchFamily="34" charset="0"/>
                <a:cs typeface="Arial-Rounded" pitchFamily="34" charset="0"/>
              </a:rPr>
              <a:t>ngắt</a:t>
            </a:r>
            <a:r>
              <a:rPr lang="en-US" sz="2800" dirty="0">
                <a:solidFill>
                  <a:srgbClr val="FF0000"/>
                </a:solidFill>
                <a:latin typeface="Arial-Rounded" pitchFamily="34" charset="0"/>
                <a:ea typeface="Arial-Rounded" pitchFamily="34" charset="0"/>
                <a:cs typeface="Arial-Rounded" pitchFamily="34" charset="0"/>
              </a:rPr>
              <a:t> </a:t>
            </a:r>
            <a:r>
              <a:rPr lang="en-US" sz="2800" dirty="0" err="1" smtClean="0">
                <a:solidFill>
                  <a:srgbClr val="FF0000"/>
                </a:solidFill>
                <a:latin typeface="Arial-Rounded" pitchFamily="34" charset="0"/>
                <a:ea typeface="Arial-Rounded" pitchFamily="34" charset="0"/>
                <a:cs typeface="Arial-Rounded" pitchFamily="34" charset="0"/>
              </a:rPr>
              <a:t>nhịp</a:t>
            </a:r>
            <a:r>
              <a:rPr lang="en-US" sz="2800" dirty="0">
                <a:solidFill>
                  <a:srgbClr val="FF0000"/>
                </a:solidFill>
                <a:latin typeface="Arial-Rounded" pitchFamily="34" charset="0"/>
                <a:ea typeface="Arial-Rounded" pitchFamily="34" charset="0"/>
                <a:cs typeface="Arial-Rounded" pitchFamily="34" charset="0"/>
              </a:rPr>
              <a:t> </a:t>
            </a:r>
            <a:r>
              <a:rPr lang="en-US" sz="2800" dirty="0" err="1" smtClean="0">
                <a:solidFill>
                  <a:srgbClr val="FF0000"/>
                </a:solidFill>
                <a:latin typeface="Arial-Rounded" pitchFamily="34" charset="0"/>
                <a:ea typeface="Arial-Rounded" pitchFamily="34" charset="0"/>
                <a:cs typeface="Arial-Rounded" pitchFamily="34" charset="0"/>
              </a:rPr>
              <a:t>th</a:t>
            </a:r>
            <a:r>
              <a:rPr lang="vi-VN" sz="2800" dirty="0">
                <a:solidFill>
                  <a:srgbClr val="FF0000"/>
                </a:solidFill>
                <a:latin typeface="Arial-Rounded" pitchFamily="34" charset="0"/>
                <a:ea typeface="Arial-Rounded" pitchFamily="34" charset="0"/>
                <a:cs typeface="Arial-Rounded" pitchFamily="34" charset="0"/>
              </a:rPr>
              <a:t>ơ</a:t>
            </a:r>
            <a:endParaRPr lang="en-US" sz="2800" dirty="0">
              <a:solidFill>
                <a:srgbClr val="FF0000"/>
              </a:solidFill>
              <a:latin typeface="Arial-Rounded" pitchFamily="34" charset="0"/>
              <a:ea typeface="Arial-Rounded" pitchFamily="34" charset="0"/>
              <a:cs typeface="Arial-Rounded" pitchFamily="34" charset="0"/>
            </a:endParaRPr>
          </a:p>
        </p:txBody>
      </p:sp>
      <p:sp>
        <p:nvSpPr>
          <p:cNvPr id="6" name="圆角矩形 1"/>
          <p:cNvSpPr/>
          <p:nvPr/>
        </p:nvSpPr>
        <p:spPr bwMode="auto">
          <a:xfrm>
            <a:off x="3643314" y="3117915"/>
            <a:ext cx="5206229" cy="1828372"/>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pic>
        <p:nvPicPr>
          <p:cNvPr id="3074" name="Picture 2" descr="Săn trâu bắt lộ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056" y="2363578"/>
            <a:ext cx="3403142" cy="27799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149302" y="2633093"/>
            <a:ext cx="152400" cy="444459"/>
            <a:chOff x="7391400" y="1729336"/>
            <a:chExt cx="152400" cy="444459"/>
          </a:xfrm>
        </p:grpSpPr>
        <p:cxnSp>
          <p:nvCxnSpPr>
            <p:cNvPr id="12" name="Straight Connector 11"/>
            <p:cNvCxnSpPr/>
            <p:nvPr/>
          </p:nvCxnSpPr>
          <p:spPr>
            <a:xfrm flipH="1">
              <a:off x="7391400" y="1729336"/>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467600" y="1736246"/>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648200" y="361950"/>
            <a:ext cx="3454786" cy="2677656"/>
          </a:xfrm>
          <a:prstGeom prst="rect">
            <a:avLst/>
          </a:prstGeom>
        </p:spPr>
        <p:txBody>
          <a:bodyPr wrap="square">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Bờ tre quanh hồ</a:t>
            </a:r>
          </a:p>
          <a:p>
            <a:r>
              <a:rPr lang="vi-VN" sz="2800" dirty="0">
                <a:latin typeface="Arial-Rounded" panose="020B0500000000000000" pitchFamily="34" charset="0"/>
                <a:ea typeface="Arial-Rounded" panose="020B0500000000000000" pitchFamily="34" charset="0"/>
                <a:cs typeface="Arial-Rounded" panose="020B0500000000000000" pitchFamily="34" charset="0"/>
              </a:rPr>
              <a:t>Suốt ngày đón khách</a:t>
            </a:r>
          </a:p>
          <a:p>
            <a:r>
              <a:rPr lang="vi-VN" sz="2800" dirty="0">
                <a:latin typeface="Arial-Rounded" panose="020B0500000000000000" pitchFamily="34" charset="0"/>
                <a:ea typeface="Arial-Rounded" panose="020B0500000000000000" pitchFamily="34" charset="0"/>
                <a:cs typeface="Arial-Rounded" panose="020B0500000000000000" pitchFamily="34" charset="0"/>
              </a:rPr>
              <a:t>Một đàn cò bạch</a:t>
            </a:r>
          </a:p>
          <a:p>
            <a:r>
              <a:rPr lang="vi-VN" sz="2800" dirty="0">
                <a:latin typeface="Arial-Rounded" panose="020B0500000000000000" pitchFamily="34" charset="0"/>
                <a:ea typeface="Arial-Rounded" panose="020B0500000000000000" pitchFamily="34" charset="0"/>
                <a:cs typeface="Arial-Rounded" panose="020B0500000000000000" pitchFamily="34" charset="0"/>
              </a:rPr>
              <a:t>Hạ cánh reo mừng</a:t>
            </a:r>
          </a:p>
          <a:p>
            <a:r>
              <a:rPr lang="vi-VN" sz="2800" dirty="0">
                <a:latin typeface="Arial-Rounded" panose="020B0500000000000000" pitchFamily="34" charset="0"/>
                <a:ea typeface="Arial-Rounded" panose="020B0500000000000000" pitchFamily="34" charset="0"/>
                <a:cs typeface="Arial-Rounded" panose="020B0500000000000000" pitchFamily="34" charset="0"/>
              </a:rPr>
              <a:t>Tre chợt tưng bừng</a:t>
            </a:r>
          </a:p>
          <a:p>
            <a:r>
              <a:rPr lang="vi-VN" sz="2800" dirty="0">
                <a:latin typeface="Arial-Rounded" panose="020B0500000000000000" pitchFamily="34" charset="0"/>
                <a:ea typeface="Arial-Rounded" panose="020B0500000000000000" pitchFamily="34" charset="0"/>
                <a:cs typeface="Arial-Rounded" panose="020B0500000000000000" pitchFamily="34" charset="0"/>
              </a:rPr>
              <a:t>Nở đầy </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hoa </a:t>
            </a:r>
            <a:r>
              <a:rPr lang="vi-VN" sz="2800" dirty="0">
                <a:latin typeface="Arial-Rounded" panose="020B0500000000000000" pitchFamily="34" charset="0"/>
                <a:ea typeface="Arial-Rounded" panose="020B0500000000000000" pitchFamily="34" charset="0"/>
                <a:cs typeface="Arial-Rounded" panose="020B0500000000000000" pitchFamily="34" charset="0"/>
              </a:rPr>
              <a:t>trắng.</a:t>
            </a:r>
          </a:p>
        </p:txBody>
      </p:sp>
      <p:cxnSp>
        <p:nvCxnSpPr>
          <p:cNvPr id="9" name="Straight Connector 8"/>
          <p:cNvCxnSpPr/>
          <p:nvPr/>
        </p:nvCxnSpPr>
        <p:spPr>
          <a:xfrm flipH="1">
            <a:off x="6844619" y="438150"/>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743700" y="402451"/>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175693" y="832091"/>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239000" y="875699"/>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723321" y="1259544"/>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804653" y="1279261"/>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953753" y="1697092"/>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7064753" y="1697092"/>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141839" y="2222924"/>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067056" y="2156589"/>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621281" y="3663386"/>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648200" y="3105150"/>
            <a:ext cx="3066252" cy="1815882"/>
          </a:xfrm>
          <a:prstGeom prst="rect">
            <a:avLst/>
          </a:prstGeom>
        </p:spPr>
        <p:txBody>
          <a:bodyPr wrap="square">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Ghé chơi đông đủ</a:t>
            </a:r>
          </a:p>
          <a:p>
            <a:r>
              <a:rPr lang="vi-VN" sz="2800" dirty="0">
                <a:latin typeface="Arial-Rounded" panose="020B0500000000000000" pitchFamily="34" charset="0"/>
                <a:ea typeface="Arial-Rounded" panose="020B0500000000000000" pitchFamily="34" charset="0"/>
                <a:cs typeface="Arial-Rounded" panose="020B0500000000000000" pitchFamily="34" charset="0"/>
              </a:rPr>
              <a:t>Cả toán chim cu</a:t>
            </a:r>
          </a:p>
          <a:p>
            <a:r>
              <a:rPr lang="vi-VN" sz="2800" dirty="0">
                <a:latin typeface="Arial-Rounded" panose="020B0500000000000000" pitchFamily="34" charset="0"/>
                <a:ea typeface="Arial-Rounded" panose="020B0500000000000000" pitchFamily="34" charset="0"/>
                <a:cs typeface="Arial-Rounded" panose="020B0500000000000000" pitchFamily="34" charset="0"/>
              </a:rPr>
              <a:t>Ca hát gật gù:</a:t>
            </a:r>
          </a:p>
          <a:p>
            <a:r>
              <a:rPr lang="vi-VN" sz="2800" dirty="0">
                <a:latin typeface="Arial-Rounded" panose="020B0500000000000000" pitchFamily="34" charset="0"/>
                <a:ea typeface="Arial-Rounded" panose="020B0500000000000000" pitchFamily="34" charset="0"/>
                <a:cs typeface="Arial-Rounded" panose="020B0500000000000000" pitchFamily="34" charset="0"/>
              </a:rPr>
              <a:t>“Ồ, tre rất mát!”.</a:t>
            </a:r>
          </a:p>
        </p:txBody>
      </p:sp>
      <p:cxnSp>
        <p:nvCxnSpPr>
          <p:cNvPr id="37" name="Straight Connector 36"/>
          <p:cNvCxnSpPr/>
          <p:nvPr/>
        </p:nvCxnSpPr>
        <p:spPr>
          <a:xfrm flipH="1">
            <a:off x="6932489" y="3137993"/>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7041995" y="3176208"/>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569574" y="3564334"/>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6667283" y="3575542"/>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330671" y="3977910"/>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6409887" y="3980233"/>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181600" y="4446561"/>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6757295" y="4415459"/>
            <a:ext cx="152400" cy="437549"/>
            <a:chOff x="7086600" y="4446560"/>
            <a:chExt cx="152400" cy="437549"/>
          </a:xfrm>
        </p:grpSpPr>
        <p:cxnSp>
          <p:nvCxnSpPr>
            <p:cNvPr id="44" name="Straight Connector 43"/>
            <p:cNvCxnSpPr/>
            <p:nvPr/>
          </p:nvCxnSpPr>
          <p:spPr>
            <a:xfrm flipH="1">
              <a:off x="7086600" y="4446560"/>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7162800" y="4446560"/>
              <a:ext cx="76200" cy="4375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77527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 calcmode="lin" valueType="num">
                                      <p:cBhvr additive="base">
                                        <p:cTn id="10" dur="500" fill="hold"/>
                                        <p:tgtEl>
                                          <p:spTgt spid="3074"/>
                                        </p:tgtEl>
                                        <p:attrNameLst>
                                          <p:attrName>ppt_x</p:attrName>
                                        </p:attrNameLst>
                                      </p:cBhvr>
                                      <p:tavLst>
                                        <p:tav tm="0">
                                          <p:val>
                                            <p:strVal val="#ppt_x"/>
                                          </p:val>
                                        </p:tav>
                                        <p:tav tm="100000">
                                          <p:val>
                                            <p:strVal val="#ppt_x"/>
                                          </p:val>
                                        </p:tav>
                                      </p:tavLst>
                                    </p:anim>
                                    <p:anim calcmode="lin" valueType="num">
                                      <p:cBhvr additive="base">
                                        <p:cTn id="11" dur="500" fill="hold"/>
                                        <p:tgtEl>
                                          <p:spTgt spid="3074"/>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up)">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up)">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up)">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up)">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up)">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up)">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up)">
                                      <p:cBhvr>
                                        <p:cTn id="85" dur="5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up)">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wipe(up)">
                                      <p:cBhvr>
                                        <p:cTn id="95" dur="500"/>
                                        <p:tgtEl>
                                          <p:spTgt spid="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wipe(up)">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wipe(up)">
                                      <p:cBhvr>
                                        <p:cTn id="105" dur="500"/>
                                        <p:tgtEl>
                                          <p:spTgt spid="38"/>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nodeType="click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wipe(up)">
                                      <p:cBhvr>
                                        <p:cTn id="110" dur="500"/>
                                        <p:tgtEl>
                                          <p:spTgt spid="39"/>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nodeType="clickEffect">
                                  <p:stCondLst>
                                    <p:cond delay="0"/>
                                  </p:stCondLst>
                                  <p:childTnLst>
                                    <p:set>
                                      <p:cBhvr>
                                        <p:cTn id="114" dur="1" fill="hold">
                                          <p:stCondLst>
                                            <p:cond delay="0"/>
                                          </p:stCondLst>
                                        </p:cTn>
                                        <p:tgtEl>
                                          <p:spTgt spid="40"/>
                                        </p:tgtEl>
                                        <p:attrNameLst>
                                          <p:attrName>style.visibility</p:attrName>
                                        </p:attrNameLst>
                                      </p:cBhvr>
                                      <p:to>
                                        <p:strVal val="visible"/>
                                      </p:to>
                                    </p:set>
                                    <p:animEffect transition="in" filter="wipe(up)">
                                      <p:cBhvr>
                                        <p:cTn id="115" dur="500"/>
                                        <p:tgtEl>
                                          <p:spTgt spid="40"/>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wipe(up)">
                                      <p:cBhvr>
                                        <p:cTn id="120" dur="500"/>
                                        <p:tgtEl>
                                          <p:spTgt spid="41"/>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42"/>
                                        </p:tgtEl>
                                        <p:attrNameLst>
                                          <p:attrName>style.visibility</p:attrName>
                                        </p:attrNameLst>
                                      </p:cBhvr>
                                      <p:to>
                                        <p:strVal val="visible"/>
                                      </p:to>
                                    </p:set>
                                    <p:animEffect transition="in" filter="wipe(up)">
                                      <p:cBhvr>
                                        <p:cTn id="125" dur="500"/>
                                        <p:tgtEl>
                                          <p:spTgt spid="42"/>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1" fill="hold" nodeType="click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wipe(up)">
                                      <p:cBhvr>
                                        <p:cTn id="130" dur="500"/>
                                        <p:tgtEl>
                                          <p:spTgt spid="43"/>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1" fill="hold" nodeType="clickEffect">
                                  <p:stCondLst>
                                    <p:cond delay="0"/>
                                  </p:stCondLst>
                                  <p:childTnLst>
                                    <p:set>
                                      <p:cBhvr>
                                        <p:cTn id="134" dur="1" fill="hold">
                                          <p:stCondLst>
                                            <p:cond delay="0"/>
                                          </p:stCondLst>
                                        </p:cTn>
                                        <p:tgtEl>
                                          <p:spTgt spid="36"/>
                                        </p:tgtEl>
                                        <p:attrNameLst>
                                          <p:attrName>style.visibility</p:attrName>
                                        </p:attrNameLst>
                                      </p:cBhvr>
                                      <p:to>
                                        <p:strVal val="visible"/>
                                      </p:to>
                                    </p:set>
                                    <p:animEffect transition="in" filter="wipe(up)">
                                      <p:cBhvr>
                                        <p:cTn id="1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4"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400" y="29457"/>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90599" cy="507799"/>
          </a:xfrm>
          <a:prstGeom prst="rect">
            <a:avLst/>
          </a:prstGeom>
          <a:noFill/>
        </p:spPr>
        <p:txBody>
          <a:bodyPr wrap="square" lIns="91408" tIns="45704" rIns="91408" bIns="45704" rtlCol="0">
            <a:spAutoFit/>
          </a:bodyPr>
          <a:lstStyle/>
          <a:p>
            <a:pPr algn="ctr" defTabSz="914040">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2"/>
            <a:ext cx="2884082" cy="477033"/>
          </a:xfrm>
          <a:prstGeom prst="rect">
            <a:avLst/>
          </a:prstGeom>
        </p:spPr>
        <p:txBody>
          <a:bodyPr wrap="none" lIns="91410" tIns="45705" rIns="91410" bIns="45705">
            <a:spAutoFit/>
          </a:bodyPr>
          <a:lstStyle/>
          <a:p>
            <a:pPr defTabSz="914040"/>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BỜ TRE ĐÓN KHÁCH</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90600" y="435919"/>
            <a:ext cx="2970810" cy="2308304"/>
          </a:xfrm>
          <a:prstGeom prst="rect">
            <a:avLst/>
          </a:prstGeom>
        </p:spPr>
        <p:txBody>
          <a:bodyPr wrap="square" lIns="91410" tIns="45705" rIns="91410" bIns="45705">
            <a:spAutoFit/>
          </a:bodyPr>
          <a:lstStyle/>
          <a:p>
            <a:r>
              <a:rPr lang="vi-VN" sz="2400" dirty="0">
                <a:latin typeface="+mj-lt"/>
                <a:ea typeface="Arial-Rounded" panose="020B0500000000000000" pitchFamily="34" charset="0"/>
                <a:cs typeface="Arial-Rounded" panose="020B0500000000000000" pitchFamily="34" charset="0"/>
              </a:rPr>
              <a:t>Bờ tre quanh hồ</a:t>
            </a:r>
          </a:p>
          <a:p>
            <a:r>
              <a:rPr lang="vi-VN" sz="2400" dirty="0">
                <a:latin typeface="+mj-lt"/>
                <a:ea typeface="Arial-Rounded" panose="020B0500000000000000" pitchFamily="34" charset="0"/>
                <a:cs typeface="Arial-Rounded" panose="020B0500000000000000" pitchFamily="34" charset="0"/>
              </a:rPr>
              <a:t>Suốt ngày đón khách</a:t>
            </a:r>
          </a:p>
          <a:p>
            <a:r>
              <a:rPr lang="vi-VN" sz="2400" dirty="0">
                <a:latin typeface="+mj-lt"/>
                <a:ea typeface="Arial-Rounded" panose="020B0500000000000000" pitchFamily="34" charset="0"/>
                <a:cs typeface="Arial-Rounded" panose="020B0500000000000000" pitchFamily="34" charset="0"/>
              </a:rPr>
              <a:t>Một đàn cò bạch</a:t>
            </a:r>
          </a:p>
          <a:p>
            <a:r>
              <a:rPr lang="vi-VN" sz="2400" dirty="0">
                <a:latin typeface="+mj-lt"/>
                <a:ea typeface="Arial-Rounded" panose="020B0500000000000000" pitchFamily="34" charset="0"/>
                <a:cs typeface="Arial-Rounded" panose="020B0500000000000000" pitchFamily="34" charset="0"/>
              </a:rPr>
              <a:t>Hạ cánh reo mừng</a:t>
            </a:r>
          </a:p>
          <a:p>
            <a:r>
              <a:rPr lang="vi-VN" sz="2400" dirty="0">
                <a:latin typeface="+mj-lt"/>
                <a:ea typeface="Arial-Rounded" panose="020B0500000000000000" pitchFamily="34" charset="0"/>
                <a:cs typeface="Arial-Rounded" panose="020B0500000000000000" pitchFamily="34" charset="0"/>
              </a:rPr>
              <a:t>Tre chợt tưng bừng</a:t>
            </a:r>
          </a:p>
          <a:p>
            <a:r>
              <a:rPr lang="vi-VN" sz="2400" dirty="0">
                <a:latin typeface="+mj-lt"/>
                <a:ea typeface="Arial-Rounded" panose="020B0500000000000000" pitchFamily="34" charset="0"/>
                <a:cs typeface="Arial-Rounded" panose="020B0500000000000000" pitchFamily="34" charset="0"/>
              </a:rPr>
              <a:t>Nở đầy hoa trắng.</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05735" y="435919"/>
            <a:ext cx="3505200" cy="3046988"/>
          </a:xfrm>
          <a:prstGeom prst="rect">
            <a:avLst/>
          </a:prstGeom>
        </p:spPr>
        <p:txBody>
          <a:bodyPr wrap="square" lIns="91430" tIns="45715" rIns="91430" bIns="45715">
            <a:spAutoFit/>
          </a:bodyPr>
          <a:lstStyle/>
          <a:p>
            <a:r>
              <a:rPr lang="vi-VN" sz="2400" dirty="0">
                <a:latin typeface="+mj-lt"/>
                <a:ea typeface="Arial-Rounded" panose="020B0500000000000000" pitchFamily="34" charset="0"/>
                <a:cs typeface="Arial-Rounded" panose="020B0500000000000000" pitchFamily="34" charset="0"/>
              </a:rPr>
              <a:t>Đến chơi im lặng</a:t>
            </a:r>
          </a:p>
          <a:p>
            <a:r>
              <a:rPr lang="vi-VN" sz="2400" dirty="0">
                <a:latin typeface="+mj-lt"/>
                <a:ea typeface="Arial-Rounded" panose="020B0500000000000000" pitchFamily="34" charset="0"/>
                <a:cs typeface="Arial-Rounded" panose="020B0500000000000000" pitchFamily="34" charset="0"/>
              </a:rPr>
              <a:t>Có bác bồ nông</a:t>
            </a:r>
          </a:p>
          <a:p>
            <a:r>
              <a:rPr lang="vi-VN" sz="2400" dirty="0">
                <a:latin typeface="+mj-lt"/>
                <a:ea typeface="Arial-Rounded" panose="020B0500000000000000" pitchFamily="34" charset="0"/>
                <a:cs typeface="Arial-Rounded" panose="020B0500000000000000" pitchFamily="34" charset="0"/>
              </a:rPr>
              <a:t>Đứng nhìn mênh mông</a:t>
            </a:r>
          </a:p>
          <a:p>
            <a:r>
              <a:rPr lang="vi-VN" sz="2400" dirty="0">
                <a:latin typeface="+mj-lt"/>
                <a:ea typeface="Arial-Rounded" panose="020B0500000000000000" pitchFamily="34" charset="0"/>
                <a:cs typeface="Arial-Rounded" panose="020B0500000000000000" pitchFamily="34" charset="0"/>
              </a:rPr>
              <a:t>Im như tượng đá.</a:t>
            </a:r>
          </a:p>
          <a:p>
            <a:r>
              <a:rPr lang="vi-VN" sz="2400" dirty="0">
                <a:latin typeface="+mj-lt"/>
                <a:ea typeface="Arial-Rounded" panose="020B0500000000000000" pitchFamily="34" charset="0"/>
                <a:cs typeface="Arial-Rounded" panose="020B0500000000000000" pitchFamily="34" charset="0"/>
              </a:rPr>
              <a:t>Một chú bói cá</a:t>
            </a:r>
          </a:p>
          <a:p>
            <a:r>
              <a:rPr lang="vi-VN" sz="2400" dirty="0">
                <a:latin typeface="+mj-lt"/>
                <a:ea typeface="Arial-Rounded" panose="020B0500000000000000" pitchFamily="34" charset="0"/>
                <a:cs typeface="Arial-Rounded" panose="020B0500000000000000" pitchFamily="34" charset="0"/>
              </a:rPr>
              <a:t>Đỗ xuống </a:t>
            </a:r>
            <a:r>
              <a:rPr lang="vi-VN" sz="2400" dirty="0" smtClean="0">
                <a:latin typeface="+mj-lt"/>
                <a:ea typeface="Arial-Rounded" panose="020B0500000000000000" pitchFamily="34" charset="0"/>
                <a:cs typeface="Arial-Rounded" panose="020B0500000000000000" pitchFamily="34" charset="0"/>
              </a:rPr>
              <a:t>c</a:t>
            </a:r>
            <a:r>
              <a:rPr lang="en-US" sz="2400" dirty="0">
                <a:latin typeface="Times New Roman" panose="02020603050405020304" pitchFamily="18" charset="0"/>
                <a:ea typeface="Arial-Rounded" panose="020B0500000000000000" pitchFamily="34" charset="0"/>
                <a:cs typeface="Times New Roman" panose="02020603050405020304" pitchFamily="18" charset="0"/>
              </a:rPr>
              <a:t>à</a:t>
            </a:r>
            <a:r>
              <a:rPr lang="vi-VN" sz="2400" dirty="0" smtClean="0">
                <a:latin typeface="+mj-lt"/>
                <a:ea typeface="Arial-Rounded" panose="020B0500000000000000" pitchFamily="34" charset="0"/>
                <a:cs typeface="Arial-Rounded" panose="020B0500000000000000" pitchFamily="34" charset="0"/>
              </a:rPr>
              <a:t>nh </a:t>
            </a:r>
            <a:r>
              <a:rPr lang="vi-VN" sz="2400" dirty="0">
                <a:latin typeface="+mj-lt"/>
                <a:ea typeface="Arial-Rounded" panose="020B0500000000000000" pitchFamily="34" charset="0"/>
                <a:cs typeface="Arial-Rounded" panose="020B0500000000000000" pitchFamily="34" charset="0"/>
              </a:rPr>
              <a:t>mềm</a:t>
            </a:r>
          </a:p>
          <a:p>
            <a:r>
              <a:rPr lang="vi-VN" sz="2400" dirty="0">
                <a:latin typeface="+mj-lt"/>
                <a:ea typeface="Arial-Rounded" panose="020B0500000000000000" pitchFamily="34" charset="0"/>
                <a:cs typeface="Arial-Rounded" panose="020B0500000000000000" pitchFamily="34" charset="0"/>
              </a:rPr>
              <a:t>Chú vụt bay lên</a:t>
            </a:r>
          </a:p>
          <a:p>
            <a:r>
              <a:rPr lang="vi-VN" sz="2400" dirty="0">
                <a:latin typeface="+mj-lt"/>
                <a:ea typeface="Arial-Rounded" panose="020B0500000000000000" pitchFamily="34" charset="0"/>
                <a:cs typeface="Arial-Rounded" panose="020B0500000000000000" pitchFamily="34" charset="0"/>
              </a:rPr>
              <a:t>Đậu vào chỗ cũ.</a:t>
            </a:r>
          </a:p>
        </p:txBody>
      </p:sp>
      <p:sp>
        <p:nvSpPr>
          <p:cNvPr id="3" name="Rectangle 2"/>
          <p:cNvSpPr/>
          <p:nvPr/>
        </p:nvSpPr>
        <p:spPr>
          <a:xfrm>
            <a:off x="5334000" y="4764917"/>
            <a:ext cx="2981115" cy="400099"/>
          </a:xfrm>
          <a:prstGeom prst="rect">
            <a:avLst/>
          </a:prstGeom>
        </p:spPr>
        <p:txBody>
          <a:bodyPr wrap="square" lIns="91430" tIns="45715" rIns="91430" bIns="45715">
            <a:spAutoFit/>
          </a:bodyPr>
          <a:lstStyle/>
          <a:p>
            <a:pPr algn="r"/>
            <a:r>
              <a:rPr lang="vi-VN" sz="2000" dirty="0" smtClean="0">
                <a:latin typeface="+mj-lt"/>
                <a:ea typeface="Arial-Rounded" panose="020B0500000000000000" pitchFamily="34" charset="0"/>
                <a:cs typeface="Arial-Rounded" panose="020B0500000000000000" pitchFamily="34" charset="0"/>
              </a:rPr>
              <a:t>(</a:t>
            </a:r>
            <a:r>
              <a:rPr lang="vi-VN" sz="2000" dirty="0">
                <a:latin typeface="+mj-lt"/>
                <a:ea typeface="Arial-Rounded" panose="020B0500000000000000" pitchFamily="34" charset="0"/>
                <a:cs typeface="Arial-Rounded" panose="020B0500000000000000" pitchFamily="34" charset="0"/>
              </a:rPr>
              <a:t>Võ Quảng)</a:t>
            </a:r>
          </a:p>
        </p:txBody>
      </p:sp>
      <p:sp>
        <p:nvSpPr>
          <p:cNvPr id="10" name="Rectangle 9"/>
          <p:cNvSpPr/>
          <p:nvPr/>
        </p:nvSpPr>
        <p:spPr>
          <a:xfrm>
            <a:off x="3218288" y="3426937"/>
            <a:ext cx="2667000" cy="1631216"/>
          </a:xfrm>
          <a:prstGeom prst="rect">
            <a:avLst/>
          </a:prstGeom>
        </p:spPr>
        <p:txBody>
          <a:bodyPr wrap="square" lIns="91430" tIns="45715" rIns="91430" bIns="45715">
            <a:spAutoFit/>
          </a:bodyPr>
          <a:lstStyle/>
          <a:p>
            <a:r>
              <a:rPr lang="vi-VN" sz="2400" dirty="0">
                <a:latin typeface="+mj-lt"/>
                <a:ea typeface="Arial-Rounded" panose="020B0500000000000000" pitchFamily="34" charset="0"/>
                <a:cs typeface="Arial-Rounded" panose="020B0500000000000000" pitchFamily="34" charset="0"/>
              </a:rPr>
              <a:t>Ghé chơi đông đủ</a:t>
            </a:r>
          </a:p>
          <a:p>
            <a:r>
              <a:rPr lang="vi-VN" sz="2400" dirty="0">
                <a:latin typeface="+mj-lt"/>
                <a:ea typeface="Arial-Rounded" panose="020B0500000000000000" pitchFamily="34" charset="0"/>
                <a:cs typeface="Arial-Rounded" panose="020B0500000000000000" pitchFamily="34" charset="0"/>
              </a:rPr>
              <a:t>Cả toán chim cu</a:t>
            </a:r>
          </a:p>
          <a:p>
            <a:r>
              <a:rPr lang="vi-VN" sz="2400" dirty="0">
                <a:latin typeface="+mj-lt"/>
                <a:ea typeface="Arial-Rounded" panose="020B0500000000000000" pitchFamily="34" charset="0"/>
                <a:cs typeface="Arial-Rounded" panose="020B0500000000000000" pitchFamily="34" charset="0"/>
              </a:rPr>
              <a:t>Ca hát gật gù:</a:t>
            </a:r>
          </a:p>
          <a:p>
            <a:r>
              <a:rPr lang="vi-VN" sz="2400" dirty="0">
                <a:latin typeface="+mj-lt"/>
                <a:ea typeface="Arial-Rounded" panose="020B0500000000000000" pitchFamily="34" charset="0"/>
                <a:cs typeface="Arial-Rounded" panose="020B0500000000000000" pitchFamily="34" charset="0"/>
              </a:rPr>
              <a:t>“Ồ, tre rất mát!”.</a:t>
            </a:r>
          </a:p>
        </p:txBody>
      </p:sp>
      <p:pic>
        <p:nvPicPr>
          <p:cNvPr id="11" name="图片 2">
            <a:extLst>
              <a:ext uri="{FF2B5EF4-FFF2-40B4-BE49-F238E27FC236}">
                <a16:creationId xmlns:a16="http://schemas.microsoft.com/office/drawing/2014/main" xmlns="" id="{0F5D9734-9483-4C91-BFC7-93D073D81616}"/>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009"/>
                    </a14:imgEffect>
                    <a14:imgEffect>
                      <a14:saturation sat="61000"/>
                    </a14:imgEffect>
                  </a14:imgLayer>
                </a14:imgProps>
              </a:ext>
              <a:ext uri="{28A0092B-C50C-407E-A947-70E740481C1C}">
                <a14:useLocalDpi xmlns:a14="http://schemas.microsoft.com/office/drawing/2010/main" val="0"/>
              </a:ext>
            </a:extLst>
          </a:blip>
          <a:stretch>
            <a:fillRect/>
          </a:stretch>
        </p:blipFill>
        <p:spPr>
          <a:xfrm flipH="1">
            <a:off x="6942454" y="1435636"/>
            <a:ext cx="2487047" cy="3730570"/>
          </a:xfrm>
          <a:prstGeom prst="rect">
            <a:avLst/>
          </a:prstGeom>
        </p:spPr>
      </p:pic>
      <p:grpSp>
        <p:nvGrpSpPr>
          <p:cNvPr id="14" name="Group 13"/>
          <p:cNvGrpSpPr/>
          <p:nvPr/>
        </p:nvGrpSpPr>
        <p:grpSpPr>
          <a:xfrm>
            <a:off x="6705600" y="-53345"/>
            <a:ext cx="2485007" cy="726712"/>
            <a:chOff x="6705600" y="-53345"/>
            <a:chExt cx="2485007" cy="726712"/>
          </a:xfrm>
        </p:grpSpPr>
        <p:sp>
          <p:nvSpPr>
            <p:cNvPr id="12" name="Rounded Rectangle 11"/>
            <p:cNvSpPr/>
            <p:nvPr/>
          </p:nvSpPr>
          <p:spPr>
            <a:xfrm>
              <a:off x="7239000" y="149400"/>
              <a:ext cx="1951607"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khổ</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705600" y="-53345"/>
              <a:ext cx="726712" cy="726712"/>
            </a:xfrm>
            <a:prstGeom prst="rect">
              <a:avLst/>
            </a:prstGeom>
          </p:spPr>
        </p:pic>
      </p:grpSp>
      <p:sp>
        <p:nvSpPr>
          <p:cNvPr id="17" name="Rounded Rectangle 16"/>
          <p:cNvSpPr/>
          <p:nvPr/>
        </p:nvSpPr>
        <p:spPr>
          <a:xfrm>
            <a:off x="860365" y="503826"/>
            <a:ext cx="3025835" cy="2240397"/>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 name="Oval 17"/>
          <p:cNvSpPr/>
          <p:nvPr/>
        </p:nvSpPr>
        <p:spPr>
          <a:xfrm>
            <a:off x="484676" y="1435636"/>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mj-lt"/>
                <a:ea typeface="Arial-Rounded" panose="020B0500000000000000" pitchFamily="34" charset="0"/>
                <a:cs typeface="Arial-Rounded" panose="020B0500000000000000" pitchFamily="34" charset="0"/>
              </a:rPr>
              <a:t>1</a:t>
            </a:r>
            <a:endParaRPr lang="en-US" sz="2400" b="1" dirty="0">
              <a:solidFill>
                <a:srgbClr val="C00000"/>
              </a:solidFill>
              <a:latin typeface="+mj-lt"/>
              <a:ea typeface="Arial-Rounded" panose="020B0500000000000000" pitchFamily="34" charset="0"/>
              <a:cs typeface="Arial-Rounded" panose="020B0500000000000000" pitchFamily="34" charset="0"/>
            </a:endParaRPr>
          </a:p>
        </p:txBody>
      </p:sp>
      <p:sp>
        <p:nvSpPr>
          <p:cNvPr id="19" name="Rounded Rectangle 18"/>
          <p:cNvSpPr/>
          <p:nvPr/>
        </p:nvSpPr>
        <p:spPr>
          <a:xfrm>
            <a:off x="4952999" y="503826"/>
            <a:ext cx="3246019" cy="2895356"/>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Oval 19"/>
          <p:cNvSpPr/>
          <p:nvPr/>
        </p:nvSpPr>
        <p:spPr>
          <a:xfrm>
            <a:off x="4575331" y="1728511"/>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mj-lt"/>
                <a:ea typeface="Arial-Rounded" panose="020B0500000000000000" pitchFamily="34" charset="0"/>
                <a:cs typeface="Arial-Rounded" panose="020B0500000000000000" pitchFamily="34" charset="0"/>
              </a:rPr>
              <a:t>2</a:t>
            </a:r>
            <a:endParaRPr lang="en-US" sz="2400" b="1" dirty="0">
              <a:solidFill>
                <a:srgbClr val="C00000"/>
              </a:solidFill>
              <a:latin typeface="+mj-lt"/>
              <a:ea typeface="Arial-Rounded" panose="020B0500000000000000" pitchFamily="34" charset="0"/>
              <a:cs typeface="Arial-Rounded" panose="020B0500000000000000" pitchFamily="34" charset="0"/>
            </a:endParaRPr>
          </a:p>
        </p:txBody>
      </p:sp>
      <p:sp>
        <p:nvSpPr>
          <p:cNvPr id="21" name="Rounded Rectangle 20"/>
          <p:cNvSpPr/>
          <p:nvPr/>
        </p:nvSpPr>
        <p:spPr>
          <a:xfrm>
            <a:off x="3087718" y="3456911"/>
            <a:ext cx="2644834" cy="1513374"/>
          </a:xfrm>
          <a:prstGeom prst="roundRect">
            <a:avLst/>
          </a:prstGeom>
          <a:noFill/>
          <a:ln w="1905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Oval 21"/>
          <p:cNvSpPr/>
          <p:nvPr/>
        </p:nvSpPr>
        <p:spPr>
          <a:xfrm>
            <a:off x="3050764" y="3142550"/>
            <a:ext cx="377668"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C00000"/>
                </a:solidFill>
                <a:latin typeface="+mj-lt"/>
                <a:ea typeface="Arial-Rounded" panose="020B0500000000000000" pitchFamily="34" charset="0"/>
                <a:cs typeface="Arial-Rounded" panose="020B0500000000000000" pitchFamily="34" charset="0"/>
              </a:rPr>
              <a:t>3</a:t>
            </a:r>
            <a:endParaRPr lang="en-US" sz="2400" b="1" dirty="0">
              <a:solidFill>
                <a:srgbClr val="C00000"/>
              </a:solidFill>
              <a:latin typeface="+mj-lt"/>
              <a:ea typeface="Arial-Rounded" panose="020B0500000000000000" pitchFamily="34" charset="0"/>
              <a:cs typeface="Arial-Rounded" panose="020B0500000000000000" pitchFamily="34" charset="0"/>
            </a:endParaRPr>
          </a:p>
        </p:txBody>
      </p:sp>
      <p:pic>
        <p:nvPicPr>
          <p:cNvPr id="25" name="Picture 24"/>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116020" y="2866227"/>
            <a:ext cx="2934744" cy="2235386"/>
          </a:xfrm>
          <a:prstGeom prst="ellipse">
            <a:avLst/>
          </a:prstGeom>
          <a:ln>
            <a:noFill/>
          </a:ln>
          <a:effectLst>
            <a:softEdge rad="112500"/>
          </a:effectLst>
        </p:spPr>
      </p:pic>
    </p:spTree>
    <p:extLst>
      <p:ext uri="{BB962C8B-B14F-4D97-AF65-F5344CB8AC3E}">
        <p14:creationId xmlns:p14="http://schemas.microsoft.com/office/powerpoint/2010/main" val="3428034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randombar(horizontal)">
                                      <p:cBhvr>
                                        <p:cTn id="34" dur="500"/>
                                        <p:tgtEl>
                                          <p:spTgt spid="3"/>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2" grpId="0"/>
      <p:bldP spid="3" grpId="0"/>
      <p:bldP spid="10" grpId="0"/>
      <p:bldP spid="17" grpId="0" animBg="1"/>
      <p:bldP spid="18" grpId="0" animBg="1"/>
      <p:bldP spid="1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400" y="29457"/>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1066799" cy="507799"/>
          </a:xfrm>
          <a:prstGeom prst="rect">
            <a:avLst/>
          </a:prstGeom>
          <a:noFill/>
        </p:spPr>
        <p:txBody>
          <a:bodyPr wrap="square" lIns="91408" tIns="45704" rIns="91408" bIns="45704" rtlCol="0">
            <a:spAutoFit/>
          </a:bodyPr>
          <a:lstStyle/>
          <a:p>
            <a:pPr algn="ctr" defTabSz="914040">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2"/>
            <a:ext cx="2884082" cy="477033"/>
          </a:xfrm>
          <a:prstGeom prst="rect">
            <a:avLst/>
          </a:prstGeom>
        </p:spPr>
        <p:txBody>
          <a:bodyPr wrap="none" lIns="91410" tIns="45705" rIns="91410" bIns="45705">
            <a:spAutoFit/>
          </a:bodyPr>
          <a:lstStyle/>
          <a:p>
            <a:pPr defTabSz="914040"/>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BỜ TRE ĐÓN KHÁCH</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90600" y="435919"/>
            <a:ext cx="2970810" cy="2308304"/>
          </a:xfrm>
          <a:prstGeom prst="rect">
            <a:avLst/>
          </a:prstGeom>
        </p:spPr>
        <p:txBody>
          <a:bodyPr wrap="square" lIns="91410" tIns="45705" rIns="91410" bIns="45705">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Bờ tre quanh hồ</a:t>
            </a:r>
          </a:p>
          <a:p>
            <a:r>
              <a:rPr lang="vi-VN" sz="2400" dirty="0">
                <a:latin typeface="Arial-Rounded" panose="020B0500000000000000" pitchFamily="34" charset="0"/>
                <a:ea typeface="Arial-Rounded" panose="020B0500000000000000" pitchFamily="34" charset="0"/>
                <a:cs typeface="Arial-Rounded" panose="020B0500000000000000" pitchFamily="34" charset="0"/>
              </a:rPr>
              <a:t>Suốt ngày đón khách</a:t>
            </a:r>
          </a:p>
          <a:p>
            <a:r>
              <a:rPr lang="vi-VN" sz="2400" dirty="0">
                <a:latin typeface="Arial-Rounded" panose="020B0500000000000000" pitchFamily="34" charset="0"/>
                <a:ea typeface="Arial-Rounded" panose="020B0500000000000000" pitchFamily="34" charset="0"/>
                <a:cs typeface="Arial-Rounded" panose="020B0500000000000000" pitchFamily="34" charset="0"/>
              </a:rPr>
              <a:t>Một đàn cò bạch</a:t>
            </a:r>
          </a:p>
          <a:p>
            <a:r>
              <a:rPr lang="vi-VN" sz="2400" dirty="0">
                <a:latin typeface="Arial-Rounded" panose="020B0500000000000000" pitchFamily="34" charset="0"/>
                <a:ea typeface="Arial-Rounded" panose="020B0500000000000000" pitchFamily="34" charset="0"/>
                <a:cs typeface="Arial-Rounded" panose="020B0500000000000000" pitchFamily="34" charset="0"/>
              </a:rPr>
              <a:t>Hạ cánh reo mừng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Tre chợt tưng bừng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Nở đầy hoa trắng.</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05735" y="435919"/>
            <a:ext cx="3505200" cy="3046988"/>
          </a:xfrm>
          <a:prstGeom prst="rect">
            <a:avLst/>
          </a:prstGeom>
        </p:spPr>
        <p:txBody>
          <a:bodyPr wrap="square" lIns="91430" tIns="45715" rIns="91430" bIns="45715">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Đến chơi im lặng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Có bác bồ nông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Đứng nhìn mênh mông</a:t>
            </a:r>
          </a:p>
          <a:p>
            <a:r>
              <a:rPr lang="vi-VN" sz="2400" dirty="0">
                <a:latin typeface="Arial-Rounded" panose="020B0500000000000000" pitchFamily="34" charset="0"/>
                <a:ea typeface="Arial-Rounded" panose="020B0500000000000000" pitchFamily="34" charset="0"/>
                <a:cs typeface="Arial-Rounded" panose="020B0500000000000000" pitchFamily="34" charset="0"/>
              </a:rPr>
              <a:t>Im như tượng đá.</a:t>
            </a:r>
          </a:p>
          <a:p>
            <a:r>
              <a:rPr lang="vi-VN" sz="2400" dirty="0">
                <a:latin typeface="Arial-Rounded" panose="020B0500000000000000" pitchFamily="34" charset="0"/>
                <a:ea typeface="Arial-Rounded" panose="020B0500000000000000" pitchFamily="34" charset="0"/>
                <a:cs typeface="Arial-Rounded" panose="020B0500000000000000" pitchFamily="34" charset="0"/>
              </a:rPr>
              <a:t>Một chú bói cá</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Đỗ xuống cánh mềm</a:t>
            </a:r>
          </a:p>
          <a:p>
            <a:r>
              <a:rPr lang="vi-VN" sz="2400" dirty="0">
                <a:latin typeface="Arial-Rounded" panose="020B0500000000000000" pitchFamily="34" charset="0"/>
                <a:ea typeface="Arial-Rounded" panose="020B0500000000000000" pitchFamily="34" charset="0"/>
                <a:cs typeface="Arial-Rounded" panose="020B0500000000000000" pitchFamily="34" charset="0"/>
              </a:rPr>
              <a:t>Chú vụt bay lên</a:t>
            </a:r>
          </a:p>
          <a:p>
            <a:r>
              <a:rPr lang="vi-VN" sz="2400" dirty="0">
                <a:latin typeface="Arial-Rounded" panose="020B0500000000000000" pitchFamily="34" charset="0"/>
                <a:ea typeface="Arial-Rounded" panose="020B0500000000000000" pitchFamily="34" charset="0"/>
                <a:cs typeface="Arial-Rounded" panose="020B0500000000000000" pitchFamily="34" charset="0"/>
              </a:rPr>
              <a:t>Đậu vào chỗ cũ.</a:t>
            </a:r>
          </a:p>
        </p:txBody>
      </p:sp>
      <p:sp>
        <p:nvSpPr>
          <p:cNvPr id="10" name="Rectangle 9"/>
          <p:cNvSpPr/>
          <p:nvPr/>
        </p:nvSpPr>
        <p:spPr>
          <a:xfrm>
            <a:off x="5095918" y="3404475"/>
            <a:ext cx="2667000" cy="1631216"/>
          </a:xfrm>
          <a:prstGeom prst="rect">
            <a:avLst/>
          </a:prstGeom>
        </p:spPr>
        <p:txBody>
          <a:bodyPr wrap="square" lIns="91430" tIns="45715" rIns="91430" bIns="45715">
            <a:spAutoFit/>
          </a:bodyPr>
          <a:lstStyle/>
          <a:p>
            <a:r>
              <a:rPr lang="vi-VN" sz="2400" dirty="0">
                <a:latin typeface="Arial-Rounded" panose="020B0500000000000000" pitchFamily="34" charset="0"/>
                <a:ea typeface="Arial-Rounded" panose="020B0500000000000000" pitchFamily="34" charset="0"/>
                <a:cs typeface="Arial-Rounded" panose="020B0500000000000000" pitchFamily="34" charset="0"/>
              </a:rPr>
              <a:t>Ghé chơi đông đủ</a:t>
            </a:r>
          </a:p>
          <a:p>
            <a:r>
              <a:rPr lang="vi-VN" sz="2400" dirty="0">
                <a:latin typeface="Arial-Rounded" panose="020B0500000000000000" pitchFamily="34" charset="0"/>
                <a:ea typeface="Arial-Rounded" panose="020B0500000000000000" pitchFamily="34" charset="0"/>
                <a:cs typeface="Arial-Rounded" panose="020B0500000000000000" pitchFamily="34" charset="0"/>
              </a:rPr>
              <a:t>Cả toán chim cu</a:t>
            </a:r>
          </a:p>
          <a:p>
            <a:r>
              <a:rPr lang="vi-VN" sz="2400" dirty="0">
                <a:latin typeface="Arial-Rounded" panose="020B0500000000000000" pitchFamily="34" charset="0"/>
                <a:ea typeface="Arial-Rounded" panose="020B0500000000000000" pitchFamily="34" charset="0"/>
                <a:cs typeface="Arial-Rounded" panose="020B0500000000000000" pitchFamily="34" charset="0"/>
              </a:rPr>
              <a:t>Ca hát gật gù:</a:t>
            </a:r>
          </a:p>
          <a:p>
            <a:r>
              <a:rPr lang="vi-VN" sz="2400" dirty="0">
                <a:latin typeface="Arial-Rounded" panose="020B0500000000000000" pitchFamily="34" charset="0"/>
                <a:ea typeface="Arial-Rounded" panose="020B0500000000000000" pitchFamily="34" charset="0"/>
                <a:cs typeface="Arial-Rounded" panose="020B0500000000000000" pitchFamily="34" charset="0"/>
              </a:rPr>
              <a:t>“Ồ, tre rất mát!”.</a:t>
            </a:r>
          </a:p>
        </p:txBody>
      </p:sp>
      <p:pic>
        <p:nvPicPr>
          <p:cNvPr id="11" name="图片 2">
            <a:extLst>
              <a:ext uri="{FF2B5EF4-FFF2-40B4-BE49-F238E27FC236}">
                <a16:creationId xmlns:a16="http://schemas.microsoft.com/office/drawing/2014/main" xmlns="" id="{0F5D9734-9483-4C91-BFC7-93D073D81616}"/>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009"/>
                    </a14:imgEffect>
                    <a14:imgEffect>
                      <a14:saturation sat="61000"/>
                    </a14:imgEffect>
                  </a14:imgLayer>
                </a14:imgProps>
              </a:ext>
              <a:ext uri="{28A0092B-C50C-407E-A947-70E740481C1C}">
                <a14:useLocalDpi xmlns:a14="http://schemas.microsoft.com/office/drawing/2010/main" val="0"/>
              </a:ext>
            </a:extLst>
          </a:blip>
          <a:stretch>
            <a:fillRect/>
          </a:stretch>
        </p:blipFill>
        <p:spPr>
          <a:xfrm flipH="1">
            <a:off x="6955496" y="1428750"/>
            <a:ext cx="2487047" cy="3730570"/>
          </a:xfrm>
          <a:prstGeom prst="rect">
            <a:avLst/>
          </a:prstGeom>
        </p:spPr>
      </p:pic>
      <p:grpSp>
        <p:nvGrpSpPr>
          <p:cNvPr id="12" name="Group 11"/>
          <p:cNvGrpSpPr/>
          <p:nvPr/>
        </p:nvGrpSpPr>
        <p:grpSpPr>
          <a:xfrm>
            <a:off x="6592140" y="-53345"/>
            <a:ext cx="2475661" cy="726712"/>
            <a:chOff x="6592140" y="-53345"/>
            <a:chExt cx="2475661" cy="726712"/>
          </a:xfrm>
        </p:grpSpPr>
        <p:sp>
          <p:nvSpPr>
            <p:cNvPr id="13" name="Rounded Rectangle 12"/>
            <p:cNvSpPr/>
            <p:nvPr/>
          </p:nvSpPr>
          <p:spPr>
            <a:xfrm>
              <a:off x="7086600" y="149400"/>
              <a:ext cx="198120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r>
                <a:rPr lang="en-US"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th</a:t>
              </a:r>
              <a:r>
                <a:rPr lang="vi-VN"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ơ</a:t>
              </a:r>
              <a:endParaRPr lang="en-US"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92140" y="-53345"/>
              <a:ext cx="726712" cy="726712"/>
            </a:xfrm>
            <a:prstGeom prst="rect">
              <a:avLst/>
            </a:prstGeom>
          </p:spPr>
        </p:pic>
      </p:grpSp>
      <p:sp>
        <p:nvSpPr>
          <p:cNvPr id="15" name="Oval 14"/>
          <p:cNvSpPr/>
          <p:nvPr/>
        </p:nvSpPr>
        <p:spPr>
          <a:xfrm>
            <a:off x="645903" y="479719"/>
            <a:ext cx="377668" cy="376776"/>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p:cNvSpPr/>
          <p:nvPr/>
        </p:nvSpPr>
        <p:spPr>
          <a:xfrm>
            <a:off x="4756601" y="479719"/>
            <a:ext cx="377668" cy="376776"/>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4795439" y="3484898"/>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128993" y="2600959"/>
            <a:ext cx="4657302" cy="2517395"/>
          </a:xfrm>
          <a:prstGeom prst="ellipse">
            <a:avLst/>
          </a:prstGeom>
          <a:ln>
            <a:noFill/>
          </a:ln>
          <a:effectLst>
            <a:softEdge rad="112500"/>
          </a:effectLst>
        </p:spPr>
      </p:pic>
    </p:spTree>
    <p:extLst>
      <p:ext uri="{BB962C8B-B14F-4D97-AF65-F5344CB8AC3E}">
        <p14:creationId xmlns:p14="http://schemas.microsoft.com/office/powerpoint/2010/main" val="206273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2" grpId="0"/>
      <p:bldP spid="10" grpId="0"/>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199" y="285750"/>
            <a:ext cx="2590801" cy="842229"/>
            <a:chOff x="0" y="0"/>
            <a:chExt cx="3186863" cy="1041474"/>
          </a:xfrm>
        </p:grpSpPr>
        <p:sp>
          <p:nvSpPr>
            <p:cNvPr id="3" name="TextBox 2"/>
            <p:cNvSpPr txBox="1"/>
            <p:nvPr/>
          </p:nvSpPr>
          <p:spPr>
            <a:xfrm>
              <a:off x="961631" y="241869"/>
              <a:ext cx="2225232" cy="494752"/>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1161696" cy="1041474"/>
            </a:xfrm>
            <a:prstGeom prst="rect">
              <a:avLst/>
            </a:prstGeom>
          </p:spPr>
        </p:pic>
      </p:grpSp>
      <p:pic>
        <p:nvPicPr>
          <p:cNvPr id="6146" name="Picture 2" descr="Thông tin công nghệ: [The Big Picture] Những cuộc phiêu lưu của loài chi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881448"/>
            <a:ext cx="4410870" cy="29367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8200" y="3818159"/>
            <a:ext cx="7600231" cy="861774"/>
          </a:xfrm>
          <a:prstGeom prst="rect">
            <a:avLst/>
          </a:prstGeom>
        </p:spPr>
        <p:txBody>
          <a:bodyPr wrap="square">
            <a:spAutoFit/>
          </a:bodyPr>
          <a:lstStyle/>
          <a:p>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Cò</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bạch</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a:latin typeface="Arial-Rounded" panose="020B0500000000000000" pitchFamily="34" charset="0"/>
                <a:ea typeface="Arial-Rounded" panose="020B0500000000000000" pitchFamily="34" charset="0"/>
                <a:cs typeface="Arial-Rounded" panose="020B0500000000000000" pitchFamily="34" charset="0"/>
              </a:rPr>
              <a:t>(</a:t>
            </a:r>
            <a:r>
              <a:rPr lang="en-US" sz="2500" dirty="0" err="1">
                <a:latin typeface="Arial-Rounded" panose="020B0500000000000000" pitchFamily="34" charset="0"/>
                <a:ea typeface="Arial-Rounded" panose="020B0500000000000000" pitchFamily="34" charset="0"/>
                <a:cs typeface="Arial-Rounded" panose="020B0500000000000000" pitchFamily="34" charset="0"/>
              </a:rPr>
              <a:t>còn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là</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cò</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trắng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cao</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cổ</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dài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mỏ</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nhọn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lông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màu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trắng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722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circle(in)">
                                      <p:cBhvr>
                                        <p:cTn id="11" dur="500"/>
                                        <p:tgtEl>
                                          <p:spTgt spid="614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199" y="285750"/>
            <a:ext cx="2590801" cy="842229"/>
            <a:chOff x="0" y="0"/>
            <a:chExt cx="3186863" cy="1041474"/>
          </a:xfrm>
        </p:grpSpPr>
        <p:sp>
          <p:nvSpPr>
            <p:cNvPr id="3" name="TextBox 2"/>
            <p:cNvSpPr txBox="1"/>
            <p:nvPr/>
          </p:nvSpPr>
          <p:spPr>
            <a:xfrm>
              <a:off x="961631" y="241869"/>
              <a:ext cx="2225232" cy="494752"/>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1161696" cy="1041474"/>
            </a:xfrm>
            <a:prstGeom prst="rect">
              <a:avLst/>
            </a:prstGeom>
          </p:spPr>
        </p:pic>
      </p:grpSp>
      <p:sp>
        <p:nvSpPr>
          <p:cNvPr id="5" name="Rectangle 4"/>
          <p:cNvSpPr/>
          <p:nvPr/>
        </p:nvSpPr>
        <p:spPr>
          <a:xfrm>
            <a:off x="457199" y="4113385"/>
            <a:ext cx="8229601" cy="523220"/>
          </a:xfrm>
          <a:prstGeom prst="rect">
            <a:avLst/>
          </a:prstGeom>
        </p:spPr>
        <p:txBody>
          <a:bodyPr wrap="square">
            <a:spAutoFit/>
          </a:bodyPr>
          <a:lstStyle/>
          <a:p>
            <a:r>
              <a:rPr lang="vi-VN"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Bồ nông:</a:t>
            </a:r>
            <a:r>
              <a:rPr lang="vi-VN" sz="2800" dirty="0">
                <a:latin typeface="Arial-Rounded" panose="020B0500000000000000" pitchFamily="34" charset="0"/>
                <a:ea typeface="Arial-Rounded" panose="020B0500000000000000" pitchFamily="34" charset="0"/>
                <a:cs typeface="Arial-Rounded" panose="020B0500000000000000" pitchFamily="34" charset="0"/>
              </a:rPr>
              <a:t> loài chim mỏ to và dài, cổ có túi to đựng mồi</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172" name="Picture 4" descr="Chùm ảnh cho ta thấy thế giới còn quá nhiều điều tuyệt diệ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74743" y="900679"/>
            <a:ext cx="5738953" cy="32127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548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199" y="285750"/>
            <a:ext cx="2590801" cy="842229"/>
            <a:chOff x="0" y="0"/>
            <a:chExt cx="3186863" cy="1041474"/>
          </a:xfrm>
        </p:grpSpPr>
        <p:sp>
          <p:nvSpPr>
            <p:cNvPr id="3" name="TextBox 2"/>
            <p:cNvSpPr txBox="1"/>
            <p:nvPr/>
          </p:nvSpPr>
          <p:spPr>
            <a:xfrm>
              <a:off x="961631" y="241869"/>
              <a:ext cx="2225232" cy="494752"/>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1161696" cy="1041474"/>
            </a:xfrm>
            <a:prstGeom prst="rect">
              <a:avLst/>
            </a:prstGeom>
          </p:spPr>
        </p:pic>
      </p:grpSp>
      <p:sp>
        <p:nvSpPr>
          <p:cNvPr id="5" name="Rectangle 4"/>
          <p:cNvSpPr/>
          <p:nvPr/>
        </p:nvSpPr>
        <p:spPr>
          <a:xfrm>
            <a:off x="457199" y="3867150"/>
            <a:ext cx="8229601" cy="954107"/>
          </a:xfrm>
          <a:prstGeom prst="rect">
            <a:avLst/>
          </a:prstGeom>
        </p:spPr>
        <p:txBody>
          <a:bodyPr wrap="square">
            <a:spAutoFit/>
          </a:bodyPr>
          <a:lstStyle/>
          <a:p>
            <a:r>
              <a:rPr lang="vi-VN"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Bói cá</a:t>
            </a:r>
            <a:r>
              <a:rPr lang="vi-VN"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latin typeface="Arial-Rounded" panose="020B0500000000000000" pitchFamily="34" charset="0"/>
                <a:ea typeface="Arial-Rounded" panose="020B0500000000000000" pitchFamily="34" charset="0"/>
                <a:cs typeface="Arial-Rounded" panose="020B0500000000000000" pitchFamily="34" charset="0"/>
              </a:rPr>
              <a:t> loài chim mỏ dài, hay nhào xuống nước để bắt cá</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194" name="Picture 2" descr="Bói cá trình diễn màn bắt cá hệt như &amp;#39;sách giáo khoa&amp;#39; - Báo Tri Thức &amp;amp; Cuộc  Sống"/>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0799" y="881448"/>
            <a:ext cx="4976785" cy="29857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605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1" name="图片 20">
            <a:extLst>
              <a:ext uri="{FF2B5EF4-FFF2-40B4-BE49-F238E27FC236}">
                <a16:creationId xmlns:a16="http://schemas.microsoft.com/office/drawing/2014/main" xmlns="" id="{ADB79E77-7EC3-47FE-AFD9-14B9AA284576}"/>
              </a:ext>
            </a:extLst>
          </p:cNvPr>
          <p:cNvPicPr>
            <a:picLocks noChangeAspect="1"/>
          </p:cNvPicPr>
          <p:nvPr/>
        </p:nvPicPr>
        <p:blipFill rotWithShape="1">
          <a:blip r:embed="rId4">
            <a:extLst>
              <a:ext uri="{28A0092B-C50C-407E-A947-70E740481C1C}">
                <a14:useLocalDpi xmlns:a14="http://schemas.microsoft.com/office/drawing/2010/main" val="0"/>
              </a:ext>
            </a:extLst>
          </a:blip>
          <a:srcRect t="46567"/>
          <a:stretch/>
        </p:blipFill>
        <p:spPr>
          <a:xfrm>
            <a:off x="-371902" y="2345182"/>
            <a:ext cx="9887803" cy="2819969"/>
          </a:xfrm>
          <a:prstGeom prst="rect">
            <a:avLst/>
          </a:prstGeom>
        </p:spPr>
      </p:pic>
      <p:sp>
        <p:nvSpPr>
          <p:cNvPr id="8" name="矩形 7">
            <a:extLst>
              <a:ext uri="{FF2B5EF4-FFF2-40B4-BE49-F238E27FC236}">
                <a16:creationId xmlns:a16="http://schemas.microsoft.com/office/drawing/2014/main" xmlns="" id="{F07F2C3E-FCE0-44E4-9AFA-C81C873CA0E2}"/>
              </a:ext>
            </a:extLst>
          </p:cNvPr>
          <p:cNvSpPr/>
          <p:nvPr/>
        </p:nvSpPr>
        <p:spPr>
          <a:xfrm>
            <a:off x="680107" y="543200"/>
            <a:ext cx="7783807" cy="4057121"/>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65" tIns="34289" rIns="68565" bIns="34289" rtlCol="0" anchor="ctr"/>
          <a:lstStyle/>
          <a:p>
            <a:pPr algn="ctr" defTabSz="685630"/>
            <a:endParaRPr lang="zh-CN" altLang="en-US" sz="1400">
              <a:solidFill>
                <a:prstClr val="white"/>
              </a:solidFill>
            </a:endParaRPr>
          </a:p>
        </p:txBody>
      </p:sp>
      <p:pic>
        <p:nvPicPr>
          <p:cNvPr id="12" name="图片 11">
            <a:extLst>
              <a:ext uri="{FF2B5EF4-FFF2-40B4-BE49-F238E27FC236}">
                <a16:creationId xmlns:a16="http://schemas.microsoft.com/office/drawing/2014/main" xmlns="" id="{6D01990D-34B9-4EF0-97BC-F7E516ACF79C}"/>
              </a:ext>
            </a:extLst>
          </p:cNvPr>
          <p:cNvPicPr>
            <a:picLocks noChangeAspect="1"/>
          </p:cNvPicPr>
          <p:nvPr/>
        </p:nvPicPr>
        <p:blipFill rotWithShape="1">
          <a:blip r:embed="rId5">
            <a:extLst>
              <a:ext uri="{28A0092B-C50C-407E-A947-70E740481C1C}">
                <a14:useLocalDpi xmlns:a14="http://schemas.microsoft.com/office/drawing/2010/main" val="0"/>
              </a:ext>
            </a:extLst>
          </a:blip>
          <a:srcRect l="9876" t="81592" r="5130"/>
          <a:stretch/>
        </p:blipFill>
        <p:spPr>
          <a:xfrm>
            <a:off x="292656" y="3998402"/>
            <a:ext cx="8404337" cy="950543"/>
          </a:xfrm>
          <a:prstGeom prst="rect">
            <a:avLst/>
          </a:prstGeom>
        </p:spPr>
      </p:pic>
      <p:pic>
        <p:nvPicPr>
          <p:cNvPr id="27" name="图片 26">
            <a:extLst>
              <a:ext uri="{FF2B5EF4-FFF2-40B4-BE49-F238E27FC236}">
                <a16:creationId xmlns:a16="http://schemas.microsoft.com/office/drawing/2014/main" xmlns="" id="{1036DB89-C9F4-40EC-95B6-493E9AC315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086" t="83908"/>
          <a:stretch/>
        </p:blipFill>
        <p:spPr>
          <a:xfrm>
            <a:off x="6996495" y="3124423"/>
            <a:ext cx="1478650" cy="1557781"/>
          </a:xfrm>
          <a:prstGeom prst="rect">
            <a:avLst/>
          </a:prstGeom>
        </p:spPr>
      </p:pic>
      <p:pic>
        <p:nvPicPr>
          <p:cNvPr id="53" name="图片 52">
            <a:extLst>
              <a:ext uri="{FF2B5EF4-FFF2-40B4-BE49-F238E27FC236}">
                <a16:creationId xmlns:a16="http://schemas.microsoft.com/office/drawing/2014/main" xmlns="" id="{7B505A37-72E9-4B11-87A0-8984738BC4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635" t="10561" b="66790"/>
          <a:stretch/>
        </p:blipFill>
        <p:spPr>
          <a:xfrm flipH="1">
            <a:off x="691556" y="321306"/>
            <a:ext cx="1125213" cy="2201561"/>
          </a:xfrm>
          <a:prstGeom prst="rect">
            <a:avLst/>
          </a:prstGeom>
        </p:spPr>
      </p:pic>
      <p:pic>
        <p:nvPicPr>
          <p:cNvPr id="55" name="图片 54">
            <a:extLst>
              <a:ext uri="{FF2B5EF4-FFF2-40B4-BE49-F238E27FC236}">
                <a16:creationId xmlns:a16="http://schemas.microsoft.com/office/drawing/2014/main" xmlns="" id="{564129E2-20E9-48F5-9616-B69708F8FE65}"/>
              </a:ext>
            </a:extLst>
          </p:cNvPr>
          <p:cNvPicPr>
            <a:picLocks noChangeAspect="1"/>
          </p:cNvPicPr>
          <p:nvPr/>
        </p:nvPicPr>
        <p:blipFill rotWithShape="1">
          <a:blip r:embed="rId8">
            <a:extLst>
              <a:ext uri="{28A0092B-C50C-407E-A947-70E740481C1C}">
                <a14:useLocalDpi xmlns:a14="http://schemas.microsoft.com/office/drawing/2010/main" val="0"/>
              </a:ext>
            </a:extLst>
          </a:blip>
          <a:srcRect l="58532" t="71462" b="7836"/>
          <a:stretch/>
        </p:blipFill>
        <p:spPr>
          <a:xfrm>
            <a:off x="5444146" y="2637750"/>
            <a:ext cx="3511205" cy="2629716"/>
          </a:xfrm>
          <a:prstGeom prst="rect">
            <a:avLst/>
          </a:prstGeom>
        </p:spPr>
      </p:pic>
      <p:pic>
        <p:nvPicPr>
          <p:cNvPr id="57" name="图片 56">
            <a:extLst>
              <a:ext uri="{FF2B5EF4-FFF2-40B4-BE49-F238E27FC236}">
                <a16:creationId xmlns:a16="http://schemas.microsoft.com/office/drawing/2014/main" xmlns="" id="{27CE6462-C096-47F3-B00C-312D3C8E21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7896" b="81810"/>
          <a:stretch/>
        </p:blipFill>
        <p:spPr>
          <a:xfrm>
            <a:off x="680106" y="3590705"/>
            <a:ext cx="1627607" cy="1383415"/>
          </a:xfrm>
          <a:prstGeom prst="rect">
            <a:avLst/>
          </a:prstGeom>
        </p:spPr>
      </p:pic>
      <p:grpSp>
        <p:nvGrpSpPr>
          <p:cNvPr id="25" name="组合 24">
            <a:extLst>
              <a:ext uri="{FF2B5EF4-FFF2-40B4-BE49-F238E27FC236}">
                <a16:creationId xmlns:a16="http://schemas.microsoft.com/office/drawing/2014/main" xmlns="" id="{82BC9338-8CD1-46BD-BDE0-3FA3984A0CA4}"/>
              </a:ext>
            </a:extLst>
          </p:cNvPr>
          <p:cNvGrpSpPr/>
          <p:nvPr/>
        </p:nvGrpSpPr>
        <p:grpSpPr>
          <a:xfrm>
            <a:off x="-13396" y="3695445"/>
            <a:ext cx="9170791" cy="1499062"/>
            <a:chOff x="-793963" y="4010526"/>
            <a:chExt cx="13314692" cy="2862618"/>
          </a:xfrm>
        </p:grpSpPr>
        <p:pic>
          <p:nvPicPr>
            <p:cNvPr id="23" name="图片 22">
              <a:extLst>
                <a:ext uri="{FF2B5EF4-FFF2-40B4-BE49-F238E27FC236}">
                  <a16:creationId xmlns:a16="http://schemas.microsoft.com/office/drawing/2014/main" xmlns="" id="{F849620F-9398-462A-9977-71B5243E0676}"/>
                </a:ext>
              </a:extLst>
            </p:cNvPr>
            <p:cNvPicPr>
              <a:picLocks noChangeAspect="1"/>
            </p:cNvPicPr>
            <p:nvPr/>
          </p:nvPicPr>
          <p:blipFill rotWithShape="1">
            <a:blip r:embed="rId10"/>
            <a:srcRect l="43873"/>
            <a:stretch/>
          </p:blipFill>
          <p:spPr>
            <a:xfrm>
              <a:off x="-793963" y="4010526"/>
              <a:ext cx="13314692" cy="2847474"/>
            </a:xfrm>
            <a:prstGeom prst="rect">
              <a:avLst/>
            </a:prstGeom>
          </p:spPr>
        </p:pic>
        <p:sp>
          <p:nvSpPr>
            <p:cNvPr id="24" name="矩形 23">
              <a:extLst>
                <a:ext uri="{FF2B5EF4-FFF2-40B4-BE49-F238E27FC236}">
                  <a16:creationId xmlns:a16="http://schemas.microsoft.com/office/drawing/2014/main" xmlns="" id="{5F011477-2925-47EE-B096-36981BCEA336}"/>
                </a:ext>
              </a:extLst>
            </p:cNvPr>
            <p:cNvSpPr/>
            <p:nvPr/>
          </p:nvSpPr>
          <p:spPr>
            <a:xfrm>
              <a:off x="4588042" y="5822386"/>
              <a:ext cx="64168" cy="10507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0"/>
              <a:endParaRPr lang="zh-CN" altLang="en-US" sz="1400">
                <a:solidFill>
                  <a:prstClr val="white"/>
                </a:solidFill>
              </a:endParaRPr>
            </a:p>
          </p:txBody>
        </p:sp>
      </p:grpSp>
      <p:sp>
        <p:nvSpPr>
          <p:cNvPr id="13" name="TextBox 12"/>
          <p:cNvSpPr txBox="1">
            <a:spLocks noChangeArrowheads="1"/>
          </p:cNvSpPr>
          <p:nvPr/>
        </p:nvSpPr>
        <p:spPr bwMode="auto">
          <a:xfrm>
            <a:off x="3737777" y="1530294"/>
            <a:ext cx="4419600" cy="99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9" tIns="34286" rIns="68559"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6000" dirty="0" err="1">
                <a:solidFill>
                  <a:srgbClr val="0070C0"/>
                </a:solidFill>
                <a:latin typeface="Arial-Rounded" pitchFamily="34" charset="0"/>
                <a:cs typeface="Arial-Rounded" pitchFamily="34" charset="0"/>
              </a:rPr>
              <a:t>Khởi</a:t>
            </a:r>
            <a:r>
              <a:rPr lang="en-US" altLang="vi-VN" sz="6000" dirty="0">
                <a:solidFill>
                  <a:srgbClr val="0070C0"/>
                </a:solidFill>
                <a:latin typeface="Arial-Rounded" pitchFamily="34" charset="0"/>
                <a:cs typeface="Arial-Rounded" pitchFamily="34" charset="0"/>
              </a:rPr>
              <a:t> </a:t>
            </a:r>
            <a:r>
              <a:rPr lang="en-US" altLang="vi-VN" sz="6000" dirty="0" err="1">
                <a:solidFill>
                  <a:srgbClr val="0070C0"/>
                </a:solidFill>
                <a:latin typeface="Arial-Rounded" pitchFamily="34" charset="0"/>
                <a:cs typeface="Arial-Rounded" pitchFamily="34" charset="0"/>
              </a:rPr>
              <a:t>động</a:t>
            </a:r>
            <a:endParaRPr lang="en-US" altLang="vi-VN" sz="6000" dirty="0">
              <a:solidFill>
                <a:srgbClr val="0070C0"/>
              </a:solidFill>
              <a:latin typeface="Arial-Rounded" pitchFamily="34" charset="0"/>
              <a:cs typeface="Arial-Rounded" pitchFamily="34" charset="0"/>
            </a:endParaRPr>
          </a:p>
        </p:txBody>
      </p:sp>
      <p:pic>
        <p:nvPicPr>
          <p:cNvPr id="15" name="图片 51">
            <a:extLst>
              <a:ext uri="{FF2B5EF4-FFF2-40B4-BE49-F238E27FC236}">
                <a16:creationId xmlns:a16="http://schemas.microsoft.com/office/drawing/2014/main" xmlns="" id="{680951CA-ACB8-4F64-81AA-9DFCAACF994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2635" t="10561" b="66790"/>
          <a:stretch/>
        </p:blipFill>
        <p:spPr>
          <a:xfrm>
            <a:off x="7602671" y="437102"/>
            <a:ext cx="870228" cy="1702665"/>
          </a:xfrm>
          <a:prstGeom prst="rect">
            <a:avLst/>
          </a:prstGeom>
        </p:spPr>
      </p:pic>
      <p:pic>
        <p:nvPicPr>
          <p:cNvPr id="17" name="Picture 1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Hình ảnh Cậu Bé đội Nón Lá Dễ Thương Trong Lễ Hội Mùa Xuân Việt Nam, Tết âm  Lịch ở Việt Nam, Tết Nguyên đán, Những Bông Hoa miễn phí tải tập"/>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10000" r="90000">
                        <a14:foregroundMark x1="23125" y1="84531" x2="24844" y2="92500"/>
                        <a14:foregroundMark x1="74531" y1="82344" x2="80938" y2="78281"/>
                      </a14:backgroundRemoval>
                    </a14:imgEffect>
                  </a14:imgLayer>
                </a14:imgProps>
              </a:ext>
              <a:ext uri="{28A0092B-C50C-407E-A947-70E740481C1C}">
                <a14:useLocalDpi xmlns:a14="http://schemas.microsoft.com/office/drawing/2010/main" val="0"/>
              </a:ext>
            </a:extLst>
          </a:blip>
          <a:srcRect/>
          <a:stretch>
            <a:fillRect/>
          </a:stretch>
        </p:blipFill>
        <p:spPr bwMode="auto">
          <a:xfrm>
            <a:off x="1164338" y="825750"/>
            <a:ext cx="3394221" cy="339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455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decel="5000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199" y="285750"/>
            <a:ext cx="2590801" cy="842229"/>
            <a:chOff x="0" y="0"/>
            <a:chExt cx="3186863" cy="1041474"/>
          </a:xfrm>
        </p:grpSpPr>
        <p:sp>
          <p:nvSpPr>
            <p:cNvPr id="3" name="TextBox 2"/>
            <p:cNvSpPr txBox="1"/>
            <p:nvPr/>
          </p:nvSpPr>
          <p:spPr>
            <a:xfrm>
              <a:off x="961631" y="241869"/>
              <a:ext cx="2225232" cy="494752"/>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1161696" cy="1041474"/>
            </a:xfrm>
            <a:prstGeom prst="rect">
              <a:avLst/>
            </a:prstGeom>
          </p:spPr>
        </p:pic>
      </p:grpSp>
      <p:sp>
        <p:nvSpPr>
          <p:cNvPr id="5" name="Rectangle 4"/>
          <p:cNvSpPr/>
          <p:nvPr/>
        </p:nvSpPr>
        <p:spPr>
          <a:xfrm>
            <a:off x="457199" y="3867150"/>
            <a:ext cx="8229601" cy="954107"/>
          </a:xfrm>
          <a:prstGeom prst="rect">
            <a:avLst/>
          </a:prstGeom>
        </p:spPr>
        <p:txBody>
          <a:bodyPr wrap="square">
            <a:spAutoFit/>
          </a:bodyPr>
          <a:lstStyle/>
          <a:p>
            <a:r>
              <a:rPr lang="vi-VN"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Chim </a:t>
            </a:r>
            <a:r>
              <a:rPr lang="vi-VN" sz="2800" i="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c</a:t>
            </a:r>
            <a:r>
              <a:rPr lang="en-US"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u</a:t>
            </a:r>
            <a:r>
              <a:rPr lang="vi-VN" sz="28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chim thuộc họ bồ câu, đầu nhỏ, ngực nở, đuôi vót</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20" name="Picture 4" descr="Cu Cườm là gì? Giá bao nhiêu tiền? Mua ở đâu? Cách nuôi ra s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968664"/>
            <a:ext cx="3651250" cy="28984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088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 calcmode="lin" valueType="num">
                                      <p:cBhvr>
                                        <p:cTn id="10" dur="500" fill="hold"/>
                                        <p:tgtEl>
                                          <p:spTgt spid="9220"/>
                                        </p:tgtEl>
                                        <p:attrNameLst>
                                          <p:attrName>ppt_w</p:attrName>
                                        </p:attrNameLst>
                                      </p:cBhvr>
                                      <p:tavLst>
                                        <p:tav tm="0">
                                          <p:val>
                                            <p:fltVal val="0"/>
                                          </p:val>
                                        </p:tav>
                                        <p:tav tm="100000">
                                          <p:val>
                                            <p:strVal val="#ppt_w"/>
                                          </p:val>
                                        </p:tav>
                                      </p:tavLst>
                                    </p:anim>
                                    <p:anim calcmode="lin" valueType="num">
                                      <p:cBhvr>
                                        <p:cTn id="11" dur="500" fill="hold"/>
                                        <p:tgtEl>
                                          <p:spTgt spid="9220"/>
                                        </p:tgtEl>
                                        <p:attrNameLst>
                                          <p:attrName>ppt_h</p:attrName>
                                        </p:attrNameLst>
                                      </p:cBhvr>
                                      <p:tavLst>
                                        <p:tav tm="0">
                                          <p:val>
                                            <p:fltVal val="0"/>
                                          </p:val>
                                        </p:tav>
                                        <p:tav tm="100000">
                                          <p:val>
                                            <p:strVal val="#ppt_h"/>
                                          </p:val>
                                        </p:tav>
                                      </p:tavLst>
                                    </p:anim>
                                    <p:animEffect transition="in" filter="fade">
                                      <p:cBhvr>
                                        <p:cTn id="12" dur="500"/>
                                        <p:tgtEl>
                                          <p:spTgt spid="922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843A8937-9EE2-4166-9ED5-F5DFCDB5BCE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9735"/>
                    </a14:imgEffect>
                    <a14:imgEffect>
                      <a14:saturation sat="57000"/>
                    </a14:imgEffect>
                  </a14:imgLayer>
                </a14:imgProps>
              </a:ext>
              <a:ext uri="{28A0092B-C50C-407E-A947-70E740481C1C}">
                <a14:useLocalDpi xmlns:a14="http://schemas.microsoft.com/office/drawing/2010/main" val="0"/>
              </a:ext>
            </a:extLst>
          </a:blip>
          <a:stretch>
            <a:fillRect/>
          </a:stretch>
        </p:blipFill>
        <p:spPr>
          <a:xfrm>
            <a:off x="-949390" y="1570433"/>
            <a:ext cx="5064189" cy="3576326"/>
          </a:xfrm>
          <a:prstGeom prst="rect">
            <a:avLst/>
          </a:prstGeom>
        </p:spPr>
      </p:pic>
      <p:pic>
        <p:nvPicPr>
          <p:cNvPr id="4" name="图片 6">
            <a:extLst>
              <a:ext uri="{FF2B5EF4-FFF2-40B4-BE49-F238E27FC236}">
                <a16:creationId xmlns="" xmlns:a16="http://schemas.microsoft.com/office/drawing/2014/main" id="{5C09F252-F7DB-494D-A868-3AA96ACEFA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030785" y="-628650"/>
            <a:ext cx="4046415" cy="2895600"/>
          </a:xfrm>
          <a:prstGeom prst="rect">
            <a:avLst/>
          </a:prstGeom>
        </p:spPr>
      </p:pic>
      <p:sp>
        <p:nvSpPr>
          <p:cNvPr id="5" name="矩形 16">
            <a:extLst>
              <a:ext uri="{FF2B5EF4-FFF2-40B4-BE49-F238E27FC236}">
                <a16:creationId xmlns="" xmlns:a16="http://schemas.microsoft.com/office/drawing/2014/main" id="{6004F4CE-0067-4731-8ED0-651D5735978B}"/>
              </a:ext>
            </a:extLst>
          </p:cNvPr>
          <p:cNvSpPr/>
          <p:nvPr/>
        </p:nvSpPr>
        <p:spPr>
          <a:xfrm rot="21172124">
            <a:off x="4529993" y="603216"/>
            <a:ext cx="3048000" cy="1177243"/>
          </a:xfrm>
          <a:prstGeom prst="rect">
            <a:avLst/>
          </a:prstGeom>
        </p:spPr>
        <p:txBody>
          <a:bodyPr wrap="square" lIns="68579" tIns="34289" rIns="68579" bIns="34289">
            <a:spAutoFit/>
          </a:bodyPr>
          <a:lstStyle/>
          <a:p>
            <a:pPr algn="ctr" defTabSz="685783"/>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2995" b="90885" l="0" r="100000">
                        <a14:foregroundMark x1="90039" y1="57161" x2="92285" y2="63281"/>
                        <a14:foregroundMark x1="79492" y1="48177" x2="84375" y2="47005"/>
                        <a14:foregroundMark x1="85156" y1="68099" x2="84473" y2="83594"/>
                        <a14:foregroundMark x1="84180" y1="83333" x2="84180" y2="83333"/>
                        <a14:foregroundMark x1="72461" y1="78646" x2="78125" y2="78646"/>
                        <a14:foregroundMark x1="88184" y1="65495" x2="88379" y2="69661"/>
                        <a14:foregroundMark x1="32129" y1="72656" x2="32715" y2="74740"/>
                        <a14:foregroundMark x1="38086" y1="72656" x2="38086" y2="73828"/>
                        <a14:foregroundMark x1="37305" y1="73438" x2="37305" y2="76823"/>
                      </a14:backgroundRemoval>
                    </a14:imgEffect>
                  </a14:imgLayer>
                </a14:imgProps>
              </a:ext>
              <a:ext uri="{28A0092B-C50C-407E-A947-70E740481C1C}">
                <a14:useLocalDpi xmlns:a14="http://schemas.microsoft.com/office/drawing/2010/main" val="0"/>
              </a:ext>
            </a:extLst>
          </a:blip>
          <a:stretch>
            <a:fillRect/>
          </a:stretch>
        </p:blipFill>
        <p:spPr>
          <a:xfrm>
            <a:off x="2971800" y="1808405"/>
            <a:ext cx="5363918" cy="3145508"/>
          </a:xfrm>
          <a:prstGeom prst="rect">
            <a:avLst/>
          </a:prstGeom>
        </p:spPr>
      </p:pic>
      <p:pic>
        <p:nvPicPr>
          <p:cNvPr id="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826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457200" y="0"/>
            <a:ext cx="4440428" cy="5165208"/>
          </a:xfrm>
          <a:prstGeom prst="rect">
            <a:avLst/>
          </a:prstGeom>
        </p:spPr>
      </p:pic>
      <p:sp>
        <p:nvSpPr>
          <p:cNvPr id="3" name="Rectangle 2"/>
          <p:cNvSpPr/>
          <p:nvPr/>
        </p:nvSpPr>
        <p:spPr>
          <a:xfrm>
            <a:off x="3733800" y="1828744"/>
            <a:ext cx="4343400" cy="923330"/>
          </a:xfrm>
          <a:prstGeom prst="rect">
            <a:avLst/>
          </a:prstGeom>
        </p:spPr>
        <p:txBody>
          <a:bodyPr wrap="square">
            <a:spAutoFit/>
          </a:bodyPr>
          <a:lstStyle/>
          <a:p>
            <a:pPr algn="ctr" defTabSz="1011966">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95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5E0F43E-D5DD-4E82-B40F-C377A0C36C4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052"/>
                    </a14:imgEffect>
                    <a14:imgEffect>
                      <a14:saturation sat="63000"/>
                    </a14:imgEffect>
                  </a14:imgLayer>
                </a14:imgProps>
              </a:ext>
              <a:ext uri="{28A0092B-C50C-407E-A947-70E740481C1C}">
                <a14:useLocalDpi xmlns:a14="http://schemas.microsoft.com/office/drawing/2010/main" val="0"/>
              </a:ext>
            </a:extLst>
          </a:blip>
          <a:stretch>
            <a:fillRect/>
          </a:stretch>
        </p:blipFill>
        <p:spPr>
          <a:xfrm>
            <a:off x="429409" y="178709"/>
            <a:ext cx="2209800" cy="4333096"/>
          </a:xfrm>
          <a:prstGeom prst="rect">
            <a:avLst/>
          </a:prstGeom>
        </p:spPr>
      </p:pic>
      <p:pic>
        <p:nvPicPr>
          <p:cNvPr id="4" name="Picture 2" descr="Hình ảnh Phim Hoạt Hình Mẹ Và Con đi Chợ Rau Png, Hoạt Hình, Phim Hoạt Hình  Mẹ, đứa Trẻ miễn phí tải tập tin PNG PSDComment và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344" b="100000" l="1250" r="97813">
                        <a14:foregroundMark x1="40000" y1="29531" x2="34219" y2="33594"/>
                        <a14:foregroundMark x1="17188" y1="25625" x2="18906" y2="29531"/>
                        <a14:foregroundMark x1="17344" y1="30000" x2="21250" y2="29688"/>
                        <a14:foregroundMark x1="44688" y1="24844" x2="45156" y2="28125"/>
                        <a14:foregroundMark x1="46250" y1="25156" x2="45781" y2="30469"/>
                        <a14:foregroundMark x1="44063" y1="30469" x2="33438" y2="34688"/>
                        <a14:foregroundMark x1="27813" y1="18750" x2="38125" y2="78594"/>
                        <a14:foregroundMark x1="40781" y1="49375" x2="53906" y2="55000"/>
                        <a14:foregroundMark x1="54531" y1="56719" x2="62344" y2="60156"/>
                      </a14:backgroundRemoval>
                    </a14:imgEffect>
                  </a14:imgLayer>
                </a14:imgProps>
              </a:ext>
              <a:ext uri="{28A0092B-C50C-407E-A947-70E740481C1C}">
                <a14:useLocalDpi xmlns:a14="http://schemas.microsoft.com/office/drawing/2010/main" val="0"/>
              </a:ext>
            </a:extLst>
          </a:blip>
          <a:srcRect/>
          <a:stretch>
            <a:fillRect/>
          </a:stretch>
        </p:blipFill>
        <p:spPr bwMode="auto">
          <a:xfrm>
            <a:off x="1828800" y="1228613"/>
            <a:ext cx="3810000" cy="3810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A9C93223-7797-4E56-B7AE-2063841D80CE}"/>
              </a:ext>
            </a:extLst>
          </p:cNvPr>
          <p:cNvSpPr txBox="1"/>
          <p:nvPr/>
        </p:nvSpPr>
        <p:spPr>
          <a:xfrm>
            <a:off x="5334000" y="1262455"/>
            <a:ext cx="2571750" cy="1423463"/>
          </a:xfrm>
          <a:prstGeom prst="rect">
            <a:avLst/>
          </a:prstGeom>
          <a:noFill/>
        </p:spPr>
        <p:txBody>
          <a:bodyPr wrap="square" lIns="68576" tIns="34288" rIns="68576" bIns="34288" rtlCol="0">
            <a:spAutoFit/>
          </a:bodyPr>
          <a:lstStyle/>
          <a:p>
            <a:pPr algn="ctr" defTabSz="342704"/>
            <a:r>
              <a:rPr lang="en-US" sz="8800"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8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endParaRPr lang="en-US" sz="8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6016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矩形 7">
            <a:extLst>
              <a:ext uri="{FF2B5EF4-FFF2-40B4-BE49-F238E27FC236}">
                <a16:creationId xmlns="" xmlns:a16="http://schemas.microsoft.com/office/drawing/2014/main" id="{F07F2C3E-FCE0-44E4-9AFA-C81C873CA0E2}"/>
              </a:ext>
            </a:extLst>
          </p:cNvPr>
          <p:cNvSpPr/>
          <p:nvPr/>
        </p:nvSpPr>
        <p:spPr>
          <a:xfrm>
            <a:off x="304800" y="209550"/>
            <a:ext cx="8523342" cy="4648200"/>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pic>
        <p:nvPicPr>
          <p:cNvPr id="11" name="图片 10">
            <a:extLst>
              <a:ext uri="{FF2B5EF4-FFF2-40B4-BE49-F238E27FC236}">
                <a16:creationId xmlns="" xmlns:a16="http://schemas.microsoft.com/office/drawing/2014/main" id="{59991D31-A079-468D-97A8-51F755AD69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81000" y="-263724"/>
            <a:ext cx="3939793" cy="5909690"/>
          </a:xfrm>
          <a:prstGeom prst="rect">
            <a:avLst/>
          </a:prstGeom>
        </p:spPr>
      </p:pic>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96182" y="590550"/>
            <a:ext cx="2813871" cy="1569658"/>
          </a:xfrm>
          <a:prstGeom prst="rect">
            <a:avLst/>
          </a:prstGeom>
          <a:noFill/>
        </p:spPr>
        <p:txBody>
          <a:bodyPr wrap="square" lIns="91438" tIns="45719" rIns="91438" bIns="45719" rtlCol="0">
            <a:spAutoFit/>
          </a:bodyPr>
          <a:lstStyle/>
          <a:p>
            <a:pPr algn="ctr" defTabSz="914400"/>
            <a:r>
              <a:rPr lang="en-US" sz="48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pic>
        <p:nvPicPr>
          <p:cNvPr id="12" name="Picture 2" descr="Lễ Hội Mùa Xuân Việt Nam Hình ảnh PNG | Vector và các tập tin PSD | Tải về  miễn phí trên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 b="100000" l="5417" r="100000"/>
                    </a14:imgEffect>
                  </a14:imgLayer>
                </a14:imgProps>
              </a:ext>
              <a:ext uri="{28A0092B-C50C-407E-A947-70E740481C1C}">
                <a14:useLocalDpi xmlns:a14="http://schemas.microsoft.com/office/drawing/2010/main" val="0"/>
              </a:ext>
            </a:extLst>
          </a:blip>
          <a:srcRect/>
          <a:stretch>
            <a:fillRect/>
          </a:stretch>
        </p:blipFill>
        <p:spPr bwMode="auto">
          <a:xfrm>
            <a:off x="5245374" y="819150"/>
            <a:ext cx="4324349" cy="432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402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400" y="29457"/>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228600" y="11864"/>
            <a:ext cx="1418198" cy="451117"/>
          </a:xfrm>
          <a:prstGeom prst="rect">
            <a:avLst/>
          </a:prstGeom>
          <a:noFill/>
        </p:spPr>
        <p:txBody>
          <a:bodyPr wrap="square" lIns="91408" tIns="45704" rIns="91408" bIns="45704" rtlCol="0">
            <a:spAutoFit/>
          </a:bodyPr>
          <a:lstStyle/>
          <a:p>
            <a:pPr algn="ctr" defTabSz="914040">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2"/>
            <a:ext cx="2884082" cy="477033"/>
          </a:xfrm>
          <a:prstGeom prst="rect">
            <a:avLst/>
          </a:prstGeom>
        </p:spPr>
        <p:txBody>
          <a:bodyPr wrap="none" lIns="91410" tIns="45705" rIns="91410" bIns="45705">
            <a:spAutoFit/>
          </a:bodyPr>
          <a:lstStyle/>
          <a:p>
            <a:pPr defTabSz="914040"/>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BỜ TRE ĐÓN KHÁCH</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90600" y="435919"/>
            <a:ext cx="2970810" cy="2308304"/>
          </a:xfrm>
          <a:prstGeom prst="rect">
            <a:avLst/>
          </a:prstGeom>
        </p:spPr>
        <p:txBody>
          <a:bodyPr wrap="square" lIns="91410" tIns="45705" rIns="91410" bIns="45705">
            <a:spAutoFit/>
          </a:bodyPr>
          <a:lstStyle/>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Bờ tre quanh hồ</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 ngày đón khách</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đàn cò bạch</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 cánh reo mừng</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chợt tưng bừng</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Nở đầy hoa trắng.</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05735" y="435919"/>
            <a:ext cx="3505200" cy="3046988"/>
          </a:xfrm>
          <a:prstGeom prst="rect">
            <a:avLst/>
          </a:prstGeom>
        </p:spPr>
        <p:txBody>
          <a:bodyPr wrap="square" lIns="91430" tIns="45715" rIns="91430" bIns="45715">
            <a:spAutoFit/>
          </a:bodyPr>
          <a:lstStyle/>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 chơi im lặng</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bác bồ nông</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Đứng nhìn mênh mông</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Im như tượng đá.</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chú bói cá</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Đỗ xuống cánh mềm</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vụt bay lên</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Đậu vào chỗ cũ.</a:t>
            </a:r>
          </a:p>
        </p:txBody>
      </p:sp>
      <p:sp>
        <p:nvSpPr>
          <p:cNvPr id="10" name="Rectangle 9"/>
          <p:cNvSpPr/>
          <p:nvPr/>
        </p:nvSpPr>
        <p:spPr>
          <a:xfrm>
            <a:off x="5076410" y="3404475"/>
            <a:ext cx="2667000" cy="1631216"/>
          </a:xfrm>
          <a:prstGeom prst="rect">
            <a:avLst/>
          </a:prstGeom>
        </p:spPr>
        <p:txBody>
          <a:bodyPr wrap="square" lIns="91430" tIns="45715" rIns="91430" bIns="45715">
            <a:spAutoFit/>
          </a:bodyPr>
          <a:lstStyle/>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 chơi đông đủ</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toán chim cu</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 hát gật gù:</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“Ồ, tre rất mát!”.</a:t>
            </a:r>
          </a:p>
        </p:txBody>
      </p:sp>
      <p:pic>
        <p:nvPicPr>
          <p:cNvPr id="11" name="图片 2">
            <a:extLst>
              <a:ext uri="{FF2B5EF4-FFF2-40B4-BE49-F238E27FC236}">
                <a16:creationId xmlns:a16="http://schemas.microsoft.com/office/drawing/2014/main" xmlns="" id="{0F5D9734-9483-4C91-BFC7-93D073D81616}"/>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009"/>
                    </a14:imgEffect>
                    <a14:imgEffect>
                      <a14:saturation sat="61000"/>
                    </a14:imgEffect>
                  </a14:imgLayer>
                </a14:imgProps>
              </a:ext>
              <a:ext uri="{28A0092B-C50C-407E-A947-70E740481C1C}">
                <a14:useLocalDpi xmlns:a14="http://schemas.microsoft.com/office/drawing/2010/main" val="0"/>
              </a:ext>
            </a:extLst>
          </a:blip>
          <a:stretch>
            <a:fillRect/>
          </a:stretch>
        </p:blipFill>
        <p:spPr>
          <a:xfrm flipH="1">
            <a:off x="6955496" y="1428750"/>
            <a:ext cx="2487047" cy="3730570"/>
          </a:xfrm>
          <a:prstGeom prst="rect">
            <a:avLst/>
          </a:prstGeom>
        </p:spPr>
      </p:pic>
      <p:grpSp>
        <p:nvGrpSpPr>
          <p:cNvPr id="12" name="Group 11"/>
          <p:cNvGrpSpPr/>
          <p:nvPr/>
        </p:nvGrpSpPr>
        <p:grpSpPr>
          <a:xfrm>
            <a:off x="6592140" y="-53345"/>
            <a:ext cx="2475661" cy="726712"/>
            <a:chOff x="6592140" y="-53345"/>
            <a:chExt cx="2475661" cy="726712"/>
          </a:xfrm>
        </p:grpSpPr>
        <p:sp>
          <p:nvSpPr>
            <p:cNvPr id="13" name="Rounded Rectangle 12"/>
            <p:cNvSpPr/>
            <p:nvPr/>
          </p:nvSpPr>
          <p:spPr>
            <a:xfrm>
              <a:off x="7086600" y="149400"/>
              <a:ext cx="198120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92140" y="-53345"/>
              <a:ext cx="726712" cy="726712"/>
            </a:xfrm>
            <a:prstGeom prst="rect">
              <a:avLst/>
            </a:prstGeom>
          </p:spPr>
        </p:pic>
      </p:grpSp>
      <p:sp>
        <p:nvSpPr>
          <p:cNvPr id="15" name="Oval 14"/>
          <p:cNvSpPr/>
          <p:nvPr/>
        </p:nvSpPr>
        <p:spPr>
          <a:xfrm>
            <a:off x="645903" y="479719"/>
            <a:ext cx="377668" cy="376776"/>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p:cNvSpPr/>
          <p:nvPr/>
        </p:nvSpPr>
        <p:spPr>
          <a:xfrm>
            <a:off x="4756601" y="479719"/>
            <a:ext cx="377668" cy="376776"/>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4775931" y="3484898"/>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608507" y="3122990"/>
            <a:ext cx="3956713" cy="1895806"/>
          </a:xfrm>
          <a:prstGeom prst="ellipse">
            <a:avLst/>
          </a:prstGeom>
          <a:ln>
            <a:noFill/>
          </a:ln>
          <a:effectLst>
            <a:softEdge rad="112500"/>
          </a:effectLst>
        </p:spPr>
      </p:pic>
    </p:spTree>
    <p:extLst>
      <p:ext uri="{BB962C8B-B14F-4D97-AF65-F5344CB8AC3E}">
        <p14:creationId xmlns:p14="http://schemas.microsoft.com/office/powerpoint/2010/main" val="2559733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par>
                          <p:cTn id="41" fill="hold">
                            <p:stCondLst>
                              <p:cond delay="1500"/>
                            </p:stCondLst>
                            <p:childTnLst>
                              <p:par>
                                <p:cTn id="42" presetID="53" presetClass="entr" presetSubtype="16"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par>
                          <p:cTn id="47" fill="hold">
                            <p:stCondLst>
                              <p:cond delay="2000"/>
                            </p:stCondLst>
                            <p:childTnLst>
                              <p:par>
                                <p:cTn id="48" presetID="53" presetClass="entr" presetSubtype="16"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par>
                          <p:cTn id="53" fill="hold">
                            <p:stCondLst>
                              <p:cond delay="2500"/>
                            </p:stCondLst>
                            <p:childTnLst>
                              <p:par>
                                <p:cTn id="54" presetID="53" presetClass="entr" presetSubtype="16"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2" grpId="0"/>
      <p:bldP spid="10" grpId="0"/>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A1CF5D-1B6B-4A00-A003-2E8101B823A1}"/>
              </a:ext>
            </a:extLst>
          </p:cNvPr>
          <p:cNvSpPr txBox="1"/>
          <p:nvPr/>
        </p:nvSpPr>
        <p:spPr>
          <a:xfrm>
            <a:off x="4724400" y="79604"/>
            <a:ext cx="4267200" cy="971588"/>
          </a:xfrm>
          <a:prstGeom prst="rect">
            <a:avLst/>
          </a:prstGeom>
          <a:noFill/>
        </p:spPr>
        <p:txBody>
          <a:bodyPr wrap="square" lIns="108750" tIns="54376" rIns="108750" bIns="54376" rtlCol="0">
            <a:spAutoFit/>
          </a:bodyPr>
          <a:lstStyle/>
          <a:p>
            <a:r>
              <a:rPr lang="en-US" altLang="zh-CN"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Khách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tre</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loài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chim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51"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310063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r>
              <a:rPr lang="en-US" sz="24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th</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ơ</a:t>
            </a:r>
            <a:endPar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4662544" y="1102000"/>
            <a:ext cx="4405256" cy="954107"/>
          </a:xfrm>
          <a:prstGeom prst="rect">
            <a:avLst/>
          </a:prstGeom>
        </p:spPr>
        <p:txBody>
          <a:bodyPr wrap="square">
            <a:spAutoFit/>
          </a:bodyPr>
          <a:lstStyle/>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en-GB"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Khách</a:t>
            </a:r>
            <a:r>
              <a:rPr lang="en-GB"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thăm bờ tre là: đàn cò bạch, bồ nông, bói cá, chim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cu.</a:t>
            </a:r>
            <a:endPar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381000" y="875303"/>
            <a:ext cx="3815117" cy="3108543"/>
          </a:xfrm>
          <a:prstGeom prst="rect">
            <a:avLst/>
          </a:prstGeom>
        </p:spPr>
        <p:txBody>
          <a:bodyPr wrap="square">
            <a:spAutoFit/>
          </a:bodyPr>
          <a:lstStyle/>
          <a:p>
            <a:r>
              <a:rPr lang="vi-VN" sz="2800" dirty="0" smtClean="0">
                <a:solidFill>
                  <a:srgbClr val="CC0099"/>
                </a:solidFill>
                <a:latin typeface="Arial-Rounded" panose="020B0500000000000000" pitchFamily="34" charset="0"/>
                <a:ea typeface="Arial-Rounded" panose="020B0500000000000000" pitchFamily="34" charset="0"/>
                <a:cs typeface="Arial-Rounded" panose="020B0500000000000000" pitchFamily="34" charset="0"/>
              </a:rPr>
              <a:t>Bờ </a:t>
            </a:r>
            <a:r>
              <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tre quanh hồ</a:t>
            </a:r>
          </a:p>
          <a:p>
            <a:r>
              <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Suốt ngày đón khách</a:t>
            </a:r>
          </a:p>
          <a:p>
            <a:r>
              <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Một đàn cò bạch</a:t>
            </a:r>
          </a:p>
          <a:p>
            <a:r>
              <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Hạ cánh reo mừng</a:t>
            </a:r>
          </a:p>
          <a:p>
            <a:r>
              <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Tre chợt tưng bừng</a:t>
            </a:r>
          </a:p>
          <a:p>
            <a:r>
              <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Nở đầy hoa trắng</a:t>
            </a:r>
            <a:r>
              <a:rPr lang="vi-VN" sz="2800" dirty="0" smtClean="0">
                <a:solidFill>
                  <a:srgbClr val="CC0099"/>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smtClean="0">
              <a:solidFill>
                <a:srgbClr val="CC0099"/>
              </a:solidFill>
              <a:latin typeface="Arial-Rounded" panose="020B0500000000000000" pitchFamily="34" charset="0"/>
              <a:ea typeface="Arial-Rounded" panose="020B0500000000000000" pitchFamily="34" charset="0"/>
              <a:cs typeface="Arial-Rounded" panose="020B0500000000000000" pitchFamily="34" charset="0"/>
            </a:endParaRPr>
          </a:p>
          <a:p>
            <a:r>
              <a:rPr lang="en-US" sz="2800" dirty="0" smtClean="0">
                <a:solidFill>
                  <a:srgbClr val="CC0099"/>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LINE FRIENDS &amp;amp; HELLO KITTY Vol. 2 | Hello kitty cartoon, Hello kitty  pictures, Hello kitty imag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94723" y="2716398"/>
            <a:ext cx="3126553" cy="25350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llo Kitty Duck GIF - Hello Kitty Duck - Discover &amp;amp; Share GIF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38799" y="2855888"/>
            <a:ext cx="2782477" cy="225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622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xit" presetSubtype="0" fill="hold" nodeType="withEffect">
                                  <p:stCondLst>
                                    <p:cond delay="0"/>
                                  </p:stCondLst>
                                  <p:childTnLst>
                                    <p:animEffect transition="out" filter="fade">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A1CF5D-1B6B-4A00-A003-2E8101B823A1}"/>
              </a:ext>
            </a:extLst>
          </p:cNvPr>
          <p:cNvSpPr txBox="1"/>
          <p:nvPr/>
        </p:nvSpPr>
        <p:spPr>
          <a:xfrm>
            <a:off x="4650675" y="35074"/>
            <a:ext cx="4267200" cy="1402476"/>
          </a:xfrm>
          <a:prstGeom prst="rect">
            <a:avLst/>
          </a:prstGeom>
          <a:noFill/>
        </p:spPr>
        <p:txBody>
          <a:bodyPr wrap="square" lIns="108750" tIns="54376" rIns="108750" bIns="54376" rtlCol="0">
            <a:spAutoFit/>
          </a:bodyPr>
          <a:lstStyle/>
          <a:p>
            <a:pPr defTabSz="685596"/>
            <a:r>
              <a:rPr lang="en-US" altLang="zh-CN"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Câu thơ nào cho thấy bờ tre rất vui khi có “khách” đến</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51"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229152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4662544" y="1330226"/>
            <a:ext cx="4405256" cy="2308324"/>
          </a:xfrm>
          <a:prstGeom prst="rect">
            <a:avLst/>
          </a:prstGeom>
        </p:spPr>
        <p:txBody>
          <a:bodyPr wrap="square">
            <a:spAutoFit/>
          </a:bodyPr>
          <a:lstStyle/>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thơ thể hiện niềm vui của bờ tre khi được đón khách là:</a:t>
            </a:r>
          </a:p>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Tre </a:t>
            </a:r>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chợt tưng bừng</a:t>
            </a:r>
          </a:p>
          <a:p>
            <a:r>
              <a:rPr lang="en-US"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Nở </a:t>
            </a:r>
            <a:r>
              <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 hoa nắng</a:t>
            </a:r>
            <a:r>
              <a:rPr lang="vi-VN"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Rectangle 5"/>
          <p:cNvSpPr/>
          <p:nvPr/>
        </p:nvSpPr>
        <p:spPr>
          <a:xfrm>
            <a:off x="834554" y="1052777"/>
            <a:ext cx="3356445" cy="3386633"/>
          </a:xfrm>
          <a:prstGeom prst="rect">
            <a:avLst/>
          </a:prstGeom>
        </p:spPr>
        <p:txBody>
          <a:bodyPr wrap="square">
            <a:spAutoFit/>
          </a:bodyPr>
          <a:lstStyle/>
          <a:p>
            <a:pPr>
              <a:lnSpc>
                <a:spcPct val="130000"/>
              </a:lnSpc>
            </a:pPr>
            <a:r>
              <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Bờ tre quanh hồ</a:t>
            </a:r>
          </a:p>
          <a:p>
            <a:pPr>
              <a:lnSpc>
                <a:spcPct val="130000"/>
              </a:lnSpc>
            </a:pPr>
            <a:r>
              <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Suốt ngày đón khách</a:t>
            </a:r>
          </a:p>
          <a:p>
            <a:pPr>
              <a:lnSpc>
                <a:spcPct val="130000"/>
              </a:lnSpc>
            </a:pPr>
            <a:r>
              <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Một đàn cò bạch</a:t>
            </a:r>
          </a:p>
          <a:p>
            <a:pPr>
              <a:lnSpc>
                <a:spcPct val="130000"/>
              </a:lnSpc>
            </a:pPr>
            <a:r>
              <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Hạ cánh reo mừng</a:t>
            </a:r>
          </a:p>
          <a:p>
            <a:pPr>
              <a:lnSpc>
                <a:spcPct val="130000"/>
              </a:lnSpc>
            </a:pPr>
            <a:r>
              <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Tre chợt tưng bừng</a:t>
            </a:r>
          </a:p>
          <a:p>
            <a:pPr>
              <a:lnSpc>
                <a:spcPct val="130000"/>
              </a:lnSpc>
            </a:pPr>
            <a:r>
              <a:rPr lang="vi-VN" sz="2800" dirty="0">
                <a:solidFill>
                  <a:srgbClr val="CC0099"/>
                </a:solidFill>
                <a:latin typeface="Arial-Rounded" panose="020B0500000000000000" pitchFamily="34" charset="0"/>
                <a:ea typeface="Arial-Rounded" panose="020B0500000000000000" pitchFamily="34" charset="0"/>
                <a:cs typeface="Arial-Rounded" panose="020B0500000000000000" pitchFamily="34" charset="0"/>
              </a:rPr>
              <a:t>Nở đầy hoa trắng.</a:t>
            </a:r>
          </a:p>
        </p:txBody>
      </p:sp>
      <p:pic>
        <p:nvPicPr>
          <p:cNvPr id="13" name="Picture 2" descr="LINE FRIENDS &amp;amp; HELLO KITTY Vol. 2 | Hello kitty cartoon, Hello kitty  pictures, Hello kitty imag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551433"/>
            <a:ext cx="2096676" cy="17000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ello Kitty Duck GIF - Hello Kitty Duck - Discover &amp;amp; Share GIF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82068" y="3551433"/>
            <a:ext cx="1942187" cy="157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853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10" presetClass="exit" presetSubtype="0" fill="hold"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17333379"/>
              </p:ext>
            </p:extLst>
          </p:nvPr>
        </p:nvGraphicFramePr>
        <p:xfrm>
          <a:off x="533400" y="1108710"/>
          <a:ext cx="8305800" cy="2743200"/>
        </p:xfrm>
        <a:graphic>
          <a:graphicData uri="http://schemas.openxmlformats.org/drawingml/2006/table">
            <a:tbl>
              <a:tblPr firstRow="1" bandRow="1">
                <a:tableStyleId>{5C22544A-7EE6-4342-B048-85BDC9FD1C3A}</a:tableStyleId>
              </a:tblPr>
              <a:tblGrid>
                <a:gridCol w="2514600"/>
                <a:gridCol w="1676400"/>
                <a:gridCol w="4114800"/>
              </a:tblGrid>
              <a:tr h="548640">
                <a:tc>
                  <a:txBody>
                    <a:bodyPr/>
                    <a:lstStyle/>
                    <a:p>
                      <a:pPr algn="ctr"/>
                      <a:r>
                        <a:rPr lang="en-US" sz="2800" b="1" dirty="0" smtClean="0">
                          <a:solidFill>
                            <a:srgbClr val="00B050"/>
                          </a:solidFill>
                          <a:latin typeface="Arial-Rounded" panose="020B0500000000000000" pitchFamily="34" charset="0"/>
                          <a:ea typeface="Arial-Rounded" panose="020B0500000000000000" pitchFamily="34" charset="0"/>
                          <a:cs typeface="Arial-Rounded" panose="020B0500000000000000" pitchFamily="34" charset="0"/>
                        </a:rPr>
                        <a:t>A</a:t>
                      </a:r>
                      <a:endParaRPr lang="en-US" sz="2800"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txBody>
                  <a:tcPr anchor="ctr">
                    <a:solidFill>
                      <a:srgbClr val="81D581"/>
                    </a:solidFill>
                  </a:tcPr>
                </a:tc>
                <a:tc>
                  <a:txBody>
                    <a:bodyPr/>
                    <a:lstStyle/>
                    <a:p>
                      <a:pPr algn="ct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a:txBody>
                  <a:tcPr anchor="ctr">
                    <a:noFill/>
                  </a:tcPr>
                </a:tc>
                <a:tc>
                  <a:txBody>
                    <a:bodyPr/>
                    <a:lstStyle/>
                    <a:p>
                      <a:pPr algn="ctr"/>
                      <a:r>
                        <a:rPr lang="en-US" sz="2800" b="1"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B</a:t>
                      </a:r>
                      <a:endParaRPr lang="en-US" sz="2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a:txBody>
                  <a:tcPr anchor="ctr">
                    <a:solidFill>
                      <a:srgbClr val="FFA74F"/>
                    </a:solidFill>
                  </a:tcPr>
                </a:tc>
              </a:tr>
              <a:tr h="548640">
                <a:tc>
                  <a:txBody>
                    <a:bodyPr/>
                    <a:lstStyle/>
                    <a:p>
                      <a:r>
                        <a:rPr lang="en-US" sz="2800" b="0" dirty="0" smtClean="0">
                          <a:latin typeface="Arial-Rounded" panose="020B0500000000000000" pitchFamily="34" charset="0"/>
                          <a:ea typeface="Arial-Rounded" panose="020B0500000000000000" pitchFamily="34" charset="0"/>
                          <a:cs typeface="Arial-Rounded" panose="020B0500000000000000" pitchFamily="34" charset="0"/>
                        </a:rPr>
                        <a:t>a. </a:t>
                      </a:r>
                      <a:r>
                        <a:rPr lang="en-GB" sz="2800" b="0" dirty="0" smtClean="0">
                          <a:latin typeface="Arial-Rounded" panose="020B0500000000000000" pitchFamily="34" charset="0"/>
                          <a:ea typeface="Arial-Rounded" panose="020B0500000000000000" pitchFamily="34" charset="0"/>
                          <a:cs typeface="Arial-Rounded" panose="020B0500000000000000" pitchFamily="34" charset="0"/>
                        </a:rPr>
                        <a:t>Đ</a:t>
                      </a:r>
                      <a:r>
                        <a:rPr lang="vi-VN" sz="2800" b="0" dirty="0" smtClean="0">
                          <a:latin typeface="Arial-Rounded" panose="020B0500000000000000" pitchFamily="34" charset="0"/>
                          <a:ea typeface="Arial-Rounded" panose="020B0500000000000000" pitchFamily="34" charset="0"/>
                          <a:cs typeface="Arial-Rounded" panose="020B0500000000000000" pitchFamily="34" charset="0"/>
                        </a:rPr>
                        <a:t>àn</a:t>
                      </a:r>
                      <a:r>
                        <a:rPr lang="en-US" sz="2800" b="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smtClean="0">
                          <a:latin typeface="Arial-Rounded" panose="020B0500000000000000" pitchFamily="34" charset="0"/>
                          <a:ea typeface="Arial-Rounded" panose="020B0500000000000000" pitchFamily="34" charset="0"/>
                          <a:cs typeface="Arial-Rounded" panose="020B0500000000000000" pitchFamily="34" charset="0"/>
                        </a:rPr>
                        <a:t>cò</a:t>
                      </a:r>
                      <a:r>
                        <a:rPr lang="en-US" sz="2800" b="0" dirty="0" smtClean="0">
                          <a:latin typeface="Arial-Rounded" panose="020B0500000000000000" pitchFamily="34" charset="0"/>
                          <a:ea typeface="Arial-Rounded" panose="020B0500000000000000" pitchFamily="34" charset="0"/>
                          <a:cs typeface="Arial-Rounded" panose="020B0500000000000000" pitchFamily="34" charset="0"/>
                        </a:rPr>
                        <a:t> </a:t>
                      </a:r>
                      <a:endParaRPr lang="en-US" sz="2800" b="0" dirty="0">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B7E7B7"/>
                    </a:solidFill>
                  </a:tcPr>
                </a:tc>
                <a:tc>
                  <a:txBody>
                    <a:bodyPr/>
                    <a:lstStyle/>
                    <a:p>
                      <a:endParaRPr lang="en-US" sz="2800" b="0" dirty="0">
                        <a:latin typeface="Arial-Rounded" panose="020B0500000000000000" pitchFamily="34" charset="0"/>
                        <a:ea typeface="Arial-Rounded" panose="020B0500000000000000" pitchFamily="34" charset="0"/>
                        <a:cs typeface="Arial-Rounded" panose="020B0500000000000000" pitchFamily="34" charset="0"/>
                      </a:endParaRPr>
                    </a:p>
                  </a:txBody>
                  <a:tcPr>
                    <a:noFill/>
                  </a:tcPr>
                </a:tc>
                <a:tc>
                  <a:txBody>
                    <a:bodyPr/>
                    <a:lstStyle/>
                    <a:p>
                      <a:pPr algn="l"/>
                      <a:r>
                        <a:rPr lang="en-US" sz="2800" b="0" dirty="0" smtClean="0">
                          <a:latin typeface="Arial-Rounded" panose="020B0500000000000000" pitchFamily="34" charset="0"/>
                          <a:ea typeface="Arial-Rounded" panose="020B0500000000000000" pitchFamily="34" charset="0"/>
                          <a:cs typeface="Arial-Rounded" panose="020B0500000000000000" pitchFamily="34" charset="0"/>
                        </a:rPr>
                        <a:t>  1.</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Đứng</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im</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như</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tượng</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đá</a:t>
                      </a:r>
                      <a:endParaRPr lang="en-US" sz="2800" b="0" dirty="0">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D2B3"/>
                    </a:solidFill>
                  </a:tcPr>
                </a:tc>
              </a:tr>
              <a:tr h="548640">
                <a:tc>
                  <a:txBody>
                    <a:bodyPr/>
                    <a:lstStyle/>
                    <a:p>
                      <a:r>
                        <a:rPr lang="en-US" sz="2800" b="0" dirty="0" smtClean="0">
                          <a:latin typeface="Arial-Rounded" panose="020B0500000000000000" pitchFamily="34" charset="0"/>
                          <a:ea typeface="Arial-Rounded" panose="020B0500000000000000" pitchFamily="34" charset="0"/>
                          <a:cs typeface="Arial-Rounded" panose="020B0500000000000000" pitchFamily="34" charset="0"/>
                        </a:rPr>
                        <a:t>b.</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Bác</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bồ</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nông</a:t>
                      </a:r>
                      <a:endParaRPr lang="en-US" sz="2800" b="0" dirty="0">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B7E7B7"/>
                    </a:solidFill>
                  </a:tcPr>
                </a:tc>
                <a:tc>
                  <a:txBody>
                    <a:bodyPr/>
                    <a:lstStyle/>
                    <a:p>
                      <a:endParaRPr lang="en-US" sz="2800" b="0" dirty="0">
                        <a:latin typeface="Arial-Rounded" panose="020B0500000000000000" pitchFamily="34" charset="0"/>
                        <a:ea typeface="Arial-Rounded" panose="020B0500000000000000" pitchFamily="34" charset="0"/>
                        <a:cs typeface="Arial-Rounded" panose="020B0500000000000000" pitchFamily="34" charset="0"/>
                      </a:endParaRPr>
                    </a:p>
                  </a:txBody>
                  <a:tcPr>
                    <a:noFill/>
                  </a:tcPr>
                </a:tc>
                <a:tc>
                  <a:txBody>
                    <a:bodyPr/>
                    <a:lstStyle/>
                    <a:p>
                      <a:r>
                        <a:rPr lang="en-US" sz="2800" b="0" dirty="0" smtClean="0">
                          <a:latin typeface="Arial-Rounded" panose="020B0500000000000000" pitchFamily="34" charset="0"/>
                          <a:ea typeface="Arial-Rounded" panose="020B0500000000000000" pitchFamily="34" charset="0"/>
                          <a:cs typeface="Arial-Rounded" panose="020B0500000000000000" pitchFamily="34" charset="0"/>
                        </a:rPr>
                        <a:t>  2.hạ </a:t>
                      </a:r>
                      <a:r>
                        <a:rPr lang="en-US" sz="2800" b="0" dirty="0" err="1" smtClean="0">
                          <a:latin typeface="Arial-Rounded" panose="020B0500000000000000" pitchFamily="34" charset="0"/>
                          <a:ea typeface="Arial-Rounded" panose="020B0500000000000000" pitchFamily="34" charset="0"/>
                          <a:cs typeface="Arial-Rounded" panose="020B0500000000000000" pitchFamily="34" charset="0"/>
                        </a:rPr>
                        <a:t>cánh</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reo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mừng</a:t>
                      </a:r>
                      <a:endParaRPr lang="en-US" sz="2800" b="0" dirty="0">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D2B3"/>
                    </a:solidFill>
                  </a:tcPr>
                </a:tc>
              </a:tr>
              <a:tr h="548640">
                <a:tc>
                  <a:txBody>
                    <a:bodyPr/>
                    <a:lstStyle/>
                    <a:p>
                      <a:r>
                        <a:rPr lang="en-US" sz="2800" b="0" dirty="0" smtClean="0">
                          <a:latin typeface="Arial-Rounded" panose="020B0500000000000000" pitchFamily="34" charset="0"/>
                          <a:ea typeface="Arial-Rounded" panose="020B0500000000000000" pitchFamily="34" charset="0"/>
                          <a:cs typeface="Arial-Rounded" panose="020B0500000000000000" pitchFamily="34" charset="0"/>
                        </a:rPr>
                        <a:t>c. </a:t>
                      </a:r>
                      <a:r>
                        <a:rPr lang="en-US" sz="2800" b="0" dirty="0" err="1" smtClean="0">
                          <a:latin typeface="Arial-Rounded" panose="020B0500000000000000" pitchFamily="34" charset="0"/>
                          <a:ea typeface="Arial-Rounded" panose="020B0500000000000000" pitchFamily="34" charset="0"/>
                          <a:cs typeface="Arial-Rounded" panose="020B0500000000000000" pitchFamily="34" charset="0"/>
                        </a:rPr>
                        <a:t>Chú</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bói</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cá</a:t>
                      </a:r>
                      <a:endParaRPr lang="en-US" sz="2800" b="0" dirty="0">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B7E7B7"/>
                    </a:solidFill>
                  </a:tcPr>
                </a:tc>
                <a:tc>
                  <a:txBody>
                    <a:bodyPr/>
                    <a:lstStyle/>
                    <a:p>
                      <a:endParaRPr lang="en-US" sz="2800" b="0" dirty="0">
                        <a:latin typeface="Arial-Rounded" panose="020B0500000000000000" pitchFamily="34" charset="0"/>
                        <a:ea typeface="Arial-Rounded" panose="020B0500000000000000" pitchFamily="34" charset="0"/>
                        <a:cs typeface="Arial-Rounded" panose="020B0500000000000000" pitchFamily="34" charset="0"/>
                      </a:endParaRPr>
                    </a:p>
                  </a:txBody>
                  <a:tcPr>
                    <a:noFill/>
                  </a:tcPr>
                </a:tc>
                <a:tc>
                  <a:txBody>
                    <a:bodyPr/>
                    <a:lstStyle/>
                    <a:p>
                      <a:r>
                        <a:rPr lang="en-US" sz="2800" b="0" dirty="0" smtClean="0">
                          <a:latin typeface="Arial-Rounded" panose="020B0500000000000000" pitchFamily="34" charset="0"/>
                          <a:ea typeface="Arial-Rounded" panose="020B0500000000000000" pitchFamily="34" charset="0"/>
                          <a:cs typeface="Arial-Rounded" panose="020B0500000000000000" pitchFamily="34" charset="0"/>
                        </a:rPr>
                        <a:t>  3. </a:t>
                      </a:r>
                      <a:r>
                        <a:rPr lang="en-US" sz="2800" b="0" dirty="0" err="1" smtClean="0">
                          <a:latin typeface="Arial-Rounded" panose="020B0500000000000000" pitchFamily="34" charset="0"/>
                          <a:ea typeface="Arial-Rounded" panose="020B0500000000000000" pitchFamily="34" charset="0"/>
                          <a:cs typeface="Arial-Rounded" panose="020B0500000000000000" pitchFamily="34" charset="0"/>
                        </a:rPr>
                        <a:t>Gật</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gù</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ca</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hát</a:t>
                      </a:r>
                      <a:endParaRPr lang="en-US" sz="2800" b="0" dirty="0">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D2B3"/>
                    </a:solidFill>
                  </a:tcPr>
                </a:tc>
              </a:tr>
              <a:tr h="548640">
                <a:tc>
                  <a:txBody>
                    <a:bodyPr/>
                    <a:lstStyle/>
                    <a:p>
                      <a:r>
                        <a:rPr lang="en-US" sz="2800" b="0" dirty="0" smtClean="0">
                          <a:latin typeface="Arial-Rounded" panose="020B0500000000000000" pitchFamily="34" charset="0"/>
                          <a:ea typeface="Arial-Rounded" panose="020B0500000000000000" pitchFamily="34" charset="0"/>
                          <a:cs typeface="Arial-Rounded" panose="020B0500000000000000" pitchFamily="34" charset="0"/>
                        </a:rPr>
                        <a:t>d. </a:t>
                      </a:r>
                      <a:r>
                        <a:rPr lang="en-US" sz="2800" b="0" dirty="0" err="1" smtClean="0">
                          <a:latin typeface="Arial-Rounded" panose="020B0500000000000000" pitchFamily="34" charset="0"/>
                          <a:ea typeface="Arial-Rounded" panose="020B0500000000000000" pitchFamily="34" charset="0"/>
                          <a:cs typeface="Arial-Rounded" panose="020B0500000000000000" pitchFamily="34" charset="0"/>
                        </a:rPr>
                        <a:t>Bầy</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chim</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cu</a:t>
                      </a:r>
                      <a:endParaRPr lang="en-US" sz="2800" b="0" dirty="0">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B7E7B7"/>
                    </a:solidFill>
                  </a:tcPr>
                </a:tc>
                <a:tc>
                  <a:txBody>
                    <a:bodyPr/>
                    <a:lstStyle/>
                    <a:p>
                      <a:endParaRPr lang="en-US" sz="2800" b="0" dirty="0">
                        <a:latin typeface="Arial-Rounded" panose="020B0500000000000000" pitchFamily="34" charset="0"/>
                        <a:ea typeface="Arial-Rounded" panose="020B0500000000000000" pitchFamily="34" charset="0"/>
                        <a:cs typeface="Arial-Rounded" panose="020B0500000000000000" pitchFamily="34" charset="0"/>
                      </a:endParaRPr>
                    </a:p>
                  </a:txBody>
                  <a:tcPr>
                    <a:noFill/>
                  </a:tcPr>
                </a:tc>
                <a:tc>
                  <a:txBody>
                    <a:bodyPr/>
                    <a:lstStyle/>
                    <a:p>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dirty="0" smtClean="0">
                          <a:latin typeface="Arial-Rounded" panose="020B0500000000000000" pitchFamily="34" charset="0"/>
                          <a:ea typeface="Arial-Rounded" panose="020B0500000000000000" pitchFamily="34" charset="0"/>
                          <a:cs typeface="Arial-Rounded" panose="020B0500000000000000" pitchFamily="34" charset="0"/>
                        </a:rPr>
                        <a:t>4.</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bay </a:t>
                      </a:r>
                      <a:r>
                        <a:rPr lang="en-US" sz="2800" b="0" dirty="0" err="1" smtClean="0">
                          <a:latin typeface="Arial-Rounded" panose="020B0500000000000000" pitchFamily="34" charset="0"/>
                          <a:ea typeface="Arial-Rounded" panose="020B0500000000000000" pitchFamily="34" charset="0"/>
                          <a:cs typeface="Arial-Rounded" panose="020B0500000000000000" pitchFamily="34" charset="0"/>
                        </a:rPr>
                        <a:t>xuống</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rồi</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vụt</a:t>
                      </a:r>
                      <a:r>
                        <a:rPr lang="en-US" sz="2800" b="0" baseline="0" dirty="0" smtClean="0">
                          <a:latin typeface="Arial-Rounded" panose="020B0500000000000000" pitchFamily="34" charset="0"/>
                          <a:ea typeface="Arial-Rounded" panose="020B0500000000000000" pitchFamily="34" charset="0"/>
                          <a:cs typeface="Arial-Rounded" panose="020B0500000000000000" pitchFamily="34" charset="0"/>
                        </a:rPr>
                        <a:t> bay </a:t>
                      </a:r>
                      <a:r>
                        <a:rPr lang="en-US" sz="2800" b="0" baseline="0" dirty="0" err="1" smtClean="0">
                          <a:latin typeface="Arial-Rounded" panose="020B0500000000000000" pitchFamily="34" charset="0"/>
                          <a:ea typeface="Arial-Rounded" panose="020B0500000000000000" pitchFamily="34" charset="0"/>
                          <a:cs typeface="Arial-Rounded" panose="020B0500000000000000" pitchFamily="34" charset="0"/>
                        </a:rPr>
                        <a:t>lên</a:t>
                      </a:r>
                      <a:endParaRPr lang="en-US" sz="2800" b="0" dirty="0">
                        <a:latin typeface="Arial-Rounded" panose="020B0500000000000000" pitchFamily="34" charset="0"/>
                        <a:ea typeface="Arial-Rounded" panose="020B0500000000000000" pitchFamily="34" charset="0"/>
                        <a:cs typeface="Arial-Rounded" panose="020B0500000000000000" pitchFamily="34" charset="0"/>
                      </a:endParaRPr>
                    </a:p>
                  </a:txBody>
                  <a:tcPr>
                    <a:solidFill>
                      <a:srgbClr val="FFD2B3"/>
                    </a:solidFill>
                  </a:tcPr>
                </a:tc>
              </a:tr>
            </a:tbl>
          </a:graphicData>
        </a:graphic>
      </p:graphicFrame>
      <p:sp>
        <p:nvSpPr>
          <p:cNvPr id="5" name="TextBox 4">
            <a:extLst>
              <a:ext uri="{FF2B5EF4-FFF2-40B4-BE49-F238E27FC236}">
                <a16:creationId xmlns:a16="http://schemas.microsoft.com/office/drawing/2014/main" xmlns="" id="{EDA1CF5D-1B6B-4A00-A003-2E8101B823A1}"/>
              </a:ext>
            </a:extLst>
          </p:cNvPr>
          <p:cNvSpPr txBox="1"/>
          <p:nvPr/>
        </p:nvSpPr>
        <p:spPr>
          <a:xfrm>
            <a:off x="533400" y="79604"/>
            <a:ext cx="6705600" cy="971588"/>
          </a:xfrm>
          <a:prstGeom prst="rect">
            <a:avLst/>
          </a:prstGeom>
          <a:noFill/>
        </p:spPr>
        <p:txBody>
          <a:bodyPr wrap="square" lIns="108750" tIns="54376" rIns="108750" bIns="54376" rtlCol="0">
            <a:spAutoFit/>
          </a:bodyPr>
          <a:lstStyle/>
          <a:p>
            <a:pPr algn="ctr" defTabSz="685596"/>
            <a:r>
              <a:rPr lang="en-US"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Bài </a:t>
            </a:r>
            <a:r>
              <a:rPr lang="vi-VN" sz="2800" dirty="0">
                <a:latin typeface="Arial-Rounded" panose="020B0500000000000000" pitchFamily="34" charset="0"/>
                <a:ea typeface="Arial-Rounded" panose="020B0500000000000000" pitchFamily="34" charset="0"/>
                <a:cs typeface="Arial-Rounded" panose="020B0500000000000000" pitchFamily="34" charset="0"/>
              </a:rPr>
              <a:t>thơ tả dáng vẻ của mỗi loài chim đến bờ tre khác nhau thế nào</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 name="Straight Connector 3"/>
          <p:cNvCxnSpPr/>
          <p:nvPr/>
        </p:nvCxnSpPr>
        <p:spPr>
          <a:xfrm>
            <a:off x="2988869" y="1938985"/>
            <a:ext cx="17526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969819" y="3098532"/>
            <a:ext cx="1830781" cy="6162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025445" y="1911641"/>
            <a:ext cx="1998269" cy="5024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09900" y="3028950"/>
            <a:ext cx="1731569"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7802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A1CF5D-1B6B-4A00-A003-2E8101B823A1}"/>
              </a:ext>
            </a:extLst>
          </p:cNvPr>
          <p:cNvSpPr txBox="1"/>
          <p:nvPr/>
        </p:nvSpPr>
        <p:spPr>
          <a:xfrm>
            <a:off x="4650675" y="35074"/>
            <a:ext cx="4267200" cy="1402476"/>
          </a:xfrm>
          <a:prstGeom prst="rect">
            <a:avLst/>
          </a:prstGeom>
          <a:noFill/>
        </p:spPr>
        <p:txBody>
          <a:bodyPr wrap="square" lIns="108750" tIns="54376" rIns="108750" bIns="54376" rtlCol="0">
            <a:spAutoFit/>
          </a:bodyPr>
          <a:lstStyle/>
          <a:p>
            <a:pPr defTabSz="685596"/>
            <a:r>
              <a:rPr lang="en-US" altLang="zh-CN"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800" dirty="0" smtClean="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Câu thơ nào cho thấy bầy chim cu rất thích bờ tre</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51"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229152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4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4662544" y="1330226"/>
            <a:ext cx="4405256" cy="1384995"/>
          </a:xfrm>
          <a:prstGeom prst="rect">
            <a:avLst/>
          </a:prstGeom>
        </p:spPr>
        <p:txBody>
          <a:bodyPr wrap="square">
            <a:spAutoFit/>
          </a:bodyPr>
          <a:lstStyle/>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 thơ cho thấy bầy chim cu rất quý bờ tre là: Ca hát gật gù: “Ồ, tre rất mát</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2" descr="LINE FRIENDS &amp;amp; HELLO KITTY Vol. 2 | Hello kitty cartoon, Hello kitty  pictures, Hello kitty imag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551433"/>
            <a:ext cx="2096676" cy="17000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ello Kitty Duck GIF - Hello Kitty Duck - Discover &amp;amp; Share GIF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82068" y="3551433"/>
            <a:ext cx="1942187" cy="157474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38370" y="1200150"/>
            <a:ext cx="3200229" cy="1815872"/>
          </a:xfrm>
          <a:prstGeom prst="rect">
            <a:avLst/>
          </a:prstGeom>
        </p:spPr>
        <p:txBody>
          <a:bodyPr wrap="square" lIns="91430" tIns="45715" rIns="91430" bIns="45715">
            <a:spAutoFit/>
          </a:bodyPr>
          <a:lstStyle/>
          <a:p>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 chơi đông đủ</a:t>
            </a:r>
          </a:p>
          <a:p>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toán chim cu</a:t>
            </a:r>
          </a:p>
          <a:p>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 hát gật gù:</a:t>
            </a:r>
          </a:p>
          <a:p>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“Ồ, tre rất mát!”.</a:t>
            </a:r>
          </a:p>
        </p:txBody>
      </p:sp>
    </p:spTree>
    <p:extLst>
      <p:ext uri="{BB962C8B-B14F-4D97-AF65-F5344CB8AC3E}">
        <p14:creationId xmlns:p14="http://schemas.microsoft.com/office/powerpoint/2010/main" val="42937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sp>
        <p:nvSpPr>
          <p:cNvPr id="40" name="TextBox 39">
            <a:extLst>
              <a:ext uri="{FF2B5EF4-FFF2-40B4-BE49-F238E27FC236}">
                <a16:creationId xmlns:a16="http://schemas.microsoft.com/office/drawing/2014/main" xmlns="" id="{C23B6DA8-2FB3-3345-8961-C821C42C0327}"/>
              </a:ext>
            </a:extLst>
          </p:cNvPr>
          <p:cNvSpPr txBox="1"/>
          <p:nvPr/>
        </p:nvSpPr>
        <p:spPr>
          <a:xfrm>
            <a:off x="1219200" y="1042322"/>
            <a:ext cx="2133600" cy="2862278"/>
          </a:xfrm>
          <a:prstGeom prst="rect">
            <a:avLst/>
          </a:prstGeom>
          <a:noFill/>
        </p:spPr>
        <p:txBody>
          <a:bodyPr wrap="square" lIns="91396" tIns="45698" rIns="91396" bIns="45698" rtlCol="0">
            <a:spAutoFit/>
          </a:bodyPr>
          <a:lstStyle/>
          <a:p>
            <a:pPr algn="ctr" defTabSz="913905">
              <a:buClr>
                <a:srgbClr val="000000"/>
              </a:buClr>
              <a:defRPr/>
            </a:pPr>
            <a:r>
              <a:rPr lang="en-US" sz="45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NHỮNG NGƯỜI BẠN NHỎ.</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98718" l="324" r="100000">
                        <a14:foregroundMark x1="16181" y1="5128" x2="33010" y2="12821"/>
                        <a14:foregroundMark x1="24272" y1="52244" x2="29126" y2="72115"/>
                        <a14:foregroundMark x1="30744" y1="68590" x2="17799" y2="79808"/>
                        <a14:foregroundMark x1="30421" y1="88141" x2="25890" y2="96795"/>
                        <a14:foregroundMark x1="62783" y1="67949" x2="66343" y2="72436"/>
                        <a14:foregroundMark x1="73463" y1="66346" x2="68608" y2="72756"/>
                        <a14:foregroundMark x1="74434" y1="66667" x2="74434" y2="66987"/>
                        <a14:foregroundMark x1="47249" y1="4167" x2="51780" y2="15385"/>
                        <a14:foregroundMark x1="62783" y1="8654" x2="48544" y2="28846"/>
                        <a14:foregroundMark x1="46926" y1="2885" x2="52427" y2="11859"/>
                        <a14:foregroundMark x1="43689" y1="26282" x2="44013" y2="30769"/>
                        <a14:foregroundMark x1="65049" y1="20192" x2="65372" y2="22436"/>
                        <a14:foregroundMark x1="46926" y1="4487" x2="52104" y2="17628"/>
                        <a14:backgroundMark x1="47896" y1="1923" x2="51780" y2="18269"/>
                        <a14:backgroundMark x1="69903" y1="3846" x2="83172" y2="37821"/>
                        <a14:backgroundMark x1="90615" y1="2885" x2="94498" y2="24359"/>
                        <a14:backgroundMark x1="73786" y1="1923" x2="96117" y2="14744"/>
                        <a14:backgroundMark x1="34628" y1="35256" x2="62460" y2="36538"/>
                        <a14:backgroundMark x1="41424" y1="7692" x2="30097" y2="28526"/>
                        <a14:backgroundMark x1="37217" y1="1282" x2="48867" y2="16987"/>
                        <a14:backgroundMark x1="56311" y1="5449" x2="66990" y2="6731"/>
                        <a14:backgroundMark x1="73786" y1="18590" x2="67314" y2="38462"/>
                      </a14:backgroundRemoval>
                    </a14:imgEffect>
                    <a14:imgEffect>
                      <a14:sharpenSoften amount="50000"/>
                    </a14:imgEffect>
                  </a14:imgLayer>
                </a14:imgProps>
              </a:ext>
            </a:extLst>
          </a:blip>
          <a:stretch>
            <a:fillRect/>
          </a:stretch>
        </p:blipFill>
        <p:spPr>
          <a:xfrm>
            <a:off x="4114800" y="742950"/>
            <a:ext cx="3324225" cy="3657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678277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A1CF5D-1B6B-4A00-A003-2E8101B823A1}"/>
              </a:ext>
            </a:extLst>
          </p:cNvPr>
          <p:cNvSpPr txBox="1"/>
          <p:nvPr/>
        </p:nvSpPr>
        <p:spPr>
          <a:xfrm>
            <a:off x="381000" y="32920"/>
            <a:ext cx="6553200" cy="540701"/>
          </a:xfrm>
          <a:prstGeom prst="rect">
            <a:avLst/>
          </a:prstGeom>
          <a:noFill/>
        </p:spPr>
        <p:txBody>
          <a:bodyPr wrap="square" lIns="108750" tIns="54376" rIns="108750" bIns="54376" rtlCol="0">
            <a:spAutoFit/>
          </a:bodyPr>
          <a:lstStyle/>
          <a:p>
            <a:pPr algn="just" defTabSz="685596"/>
            <a:r>
              <a:rPr lang="en-US" altLang="zh-CN" sz="2800"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thuộc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lòng</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1 – 2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thích</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p:cNvSpPr/>
          <p:nvPr/>
        </p:nvSpPr>
        <p:spPr>
          <a:xfrm>
            <a:off x="2745828" y="742950"/>
            <a:ext cx="4495800" cy="4172992"/>
          </a:xfrm>
          <a:prstGeom prst="rect">
            <a:avLst/>
          </a:prstGeom>
        </p:spPr>
        <p:txBody>
          <a:bodyPr wrap="square" lIns="91430" tIns="45715" rIns="91430" bIns="45715">
            <a:spAutoFit/>
          </a:bodyPr>
          <a:lstStyle/>
          <a:p>
            <a:pPr>
              <a:lnSpc>
                <a:spcPct val="120000"/>
              </a:lnSpc>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 chơi im lặng</a:t>
            </a:r>
          </a:p>
          <a:p>
            <a:pPr>
              <a:lnSpc>
                <a:spcPct val="120000"/>
              </a:lnSpc>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bác bồ nông</a:t>
            </a:r>
          </a:p>
          <a:p>
            <a:pPr>
              <a:lnSpc>
                <a:spcPct val="120000"/>
              </a:lnSpc>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Đứng nhìn mênh mông</a:t>
            </a:r>
          </a:p>
          <a:p>
            <a:pPr>
              <a:lnSpc>
                <a:spcPct val="120000"/>
              </a:lnSpc>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Im như tượng đá.</a:t>
            </a:r>
          </a:p>
          <a:p>
            <a:pPr>
              <a:lnSpc>
                <a:spcPct val="120000"/>
              </a:lnSpc>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chú bói cá</a:t>
            </a:r>
          </a:p>
          <a:p>
            <a:pPr>
              <a:lnSpc>
                <a:spcPct val="120000"/>
              </a:lnSpc>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Đỗ xuống cánh mềm</a:t>
            </a:r>
          </a:p>
          <a:p>
            <a:pPr>
              <a:lnSpc>
                <a:spcPct val="120000"/>
              </a:lnSpc>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vụt bay lên</a:t>
            </a:r>
          </a:p>
          <a:p>
            <a:pPr>
              <a:lnSpc>
                <a:spcPct val="120000"/>
              </a:lnSpc>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Đậu vào chỗ cũ.</a:t>
            </a:r>
          </a:p>
        </p:txBody>
      </p:sp>
      <p:sp>
        <p:nvSpPr>
          <p:cNvPr id="4" name="Oval 3"/>
          <p:cNvSpPr/>
          <p:nvPr/>
        </p:nvSpPr>
        <p:spPr>
          <a:xfrm>
            <a:off x="2224347" y="823374"/>
            <a:ext cx="377668" cy="376776"/>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4180489" y="823374"/>
            <a:ext cx="1219200" cy="479589"/>
          </a:xfrm>
          <a:prstGeom prst="roundRect">
            <a:avLst/>
          </a:prstGeom>
          <a:solidFill>
            <a:srgbClr val="B7E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659117" y="1328927"/>
            <a:ext cx="1219200" cy="479589"/>
          </a:xfrm>
          <a:prstGeom prst="roundRect">
            <a:avLst/>
          </a:prstGeom>
          <a:solidFill>
            <a:srgbClr val="B7E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85289" y="1808516"/>
            <a:ext cx="1828800" cy="479589"/>
          </a:xfrm>
          <a:prstGeom prst="roundRect">
            <a:avLst/>
          </a:prstGeom>
          <a:solidFill>
            <a:srgbClr val="B7E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67000" y="2296015"/>
            <a:ext cx="1219200" cy="479589"/>
          </a:xfrm>
          <a:prstGeom prst="roundRect">
            <a:avLst/>
          </a:prstGeom>
          <a:solidFill>
            <a:srgbClr val="B7E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114800" y="2829446"/>
            <a:ext cx="1219200" cy="504304"/>
          </a:xfrm>
          <a:prstGeom prst="roundRect">
            <a:avLst/>
          </a:prstGeom>
          <a:solidFill>
            <a:srgbClr val="B7E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745828" y="3333750"/>
            <a:ext cx="1546334" cy="479589"/>
          </a:xfrm>
          <a:prstGeom prst="roundRect">
            <a:avLst/>
          </a:prstGeom>
          <a:solidFill>
            <a:srgbClr val="B7E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016922" y="3871173"/>
            <a:ext cx="1088478" cy="479589"/>
          </a:xfrm>
          <a:prstGeom prst="roundRect">
            <a:avLst/>
          </a:prstGeom>
          <a:solidFill>
            <a:srgbClr val="B7E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802648" y="4436353"/>
            <a:ext cx="1312151" cy="479589"/>
          </a:xfrm>
          <a:prstGeom prst="roundRect">
            <a:avLst/>
          </a:prstGeom>
          <a:solidFill>
            <a:srgbClr val="B7E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576347" y="765060"/>
            <a:ext cx="3817883" cy="4342321"/>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00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anim calcmode="lin" valueType="num">
                                      <p:cBhvr>
                                        <p:cTn id="46" dur="500" fill="hold"/>
                                        <p:tgtEl>
                                          <p:spTgt spid="9"/>
                                        </p:tgtEl>
                                        <p:attrNameLst>
                                          <p:attrName>ppt_x</p:attrName>
                                        </p:attrNameLst>
                                      </p:cBhvr>
                                      <p:tavLst>
                                        <p:tav tm="0">
                                          <p:val>
                                            <p:strVal val="#ppt_x"/>
                                          </p:val>
                                        </p:tav>
                                        <p:tav tm="100000">
                                          <p:val>
                                            <p:strVal val="#ppt_x"/>
                                          </p:val>
                                        </p:tav>
                                      </p:tavLst>
                                    </p:anim>
                                    <p:anim calcmode="lin" valueType="num">
                                      <p:cBhvr>
                                        <p:cTn id="4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anim calcmode="lin" valueType="num">
                                      <p:cBhvr>
                                        <p:cTn id="53" dur="500" fill="hold"/>
                                        <p:tgtEl>
                                          <p:spTgt spid="10"/>
                                        </p:tgtEl>
                                        <p:attrNameLst>
                                          <p:attrName>ppt_x</p:attrName>
                                        </p:attrNameLst>
                                      </p:cBhvr>
                                      <p:tavLst>
                                        <p:tav tm="0">
                                          <p:val>
                                            <p:strVal val="#ppt_x"/>
                                          </p:val>
                                        </p:tav>
                                        <p:tav tm="100000">
                                          <p:val>
                                            <p:strVal val="#ppt_x"/>
                                          </p:val>
                                        </p:tav>
                                      </p:tavLst>
                                    </p:anim>
                                    <p:anim calcmode="lin" valueType="num">
                                      <p:cBhvr>
                                        <p:cTn id="5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anim calcmode="lin" valueType="num">
                                      <p:cBhvr>
                                        <p:cTn id="60" dur="500" fill="hold"/>
                                        <p:tgtEl>
                                          <p:spTgt spid="11"/>
                                        </p:tgtEl>
                                        <p:attrNameLst>
                                          <p:attrName>ppt_x</p:attrName>
                                        </p:attrNameLst>
                                      </p:cBhvr>
                                      <p:tavLst>
                                        <p:tav tm="0">
                                          <p:val>
                                            <p:strVal val="#ppt_x"/>
                                          </p:val>
                                        </p:tav>
                                        <p:tav tm="100000">
                                          <p:val>
                                            <p:strVal val="#ppt_x"/>
                                          </p:val>
                                        </p:tav>
                                      </p:tavLst>
                                    </p:anim>
                                    <p:anim calcmode="lin" valueType="num">
                                      <p:cBhvr>
                                        <p:cTn id="6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500"/>
                                        <p:tgtEl>
                                          <p:spTgt spid="12"/>
                                        </p:tgtEl>
                                      </p:cBhvr>
                                    </p:animEffect>
                                    <p:anim calcmode="lin" valueType="num">
                                      <p:cBhvr>
                                        <p:cTn id="67" dur="500" fill="hold"/>
                                        <p:tgtEl>
                                          <p:spTgt spid="12"/>
                                        </p:tgtEl>
                                        <p:attrNameLst>
                                          <p:attrName>ppt_x</p:attrName>
                                        </p:attrNameLst>
                                      </p:cBhvr>
                                      <p:tavLst>
                                        <p:tav tm="0">
                                          <p:val>
                                            <p:strVal val="#ppt_x"/>
                                          </p:val>
                                        </p:tav>
                                        <p:tav tm="100000">
                                          <p:val>
                                            <p:strVal val="#ppt_x"/>
                                          </p:val>
                                        </p:tav>
                                      </p:tavLst>
                                    </p:anim>
                                    <p:anim calcmode="lin" valueType="num">
                                      <p:cBhvr>
                                        <p:cTn id="6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anim calcmode="lin" valueType="num">
                                      <p:cBhvr>
                                        <p:cTn id="74" dur="500" fill="hold"/>
                                        <p:tgtEl>
                                          <p:spTgt spid="13"/>
                                        </p:tgtEl>
                                        <p:attrNameLst>
                                          <p:attrName>ppt_x</p:attrName>
                                        </p:attrNameLst>
                                      </p:cBhvr>
                                      <p:tavLst>
                                        <p:tav tm="0">
                                          <p:val>
                                            <p:strVal val="#ppt_x"/>
                                          </p:val>
                                        </p:tav>
                                        <p:tav tm="100000">
                                          <p:val>
                                            <p:strVal val="#ppt_x"/>
                                          </p:val>
                                        </p:tav>
                                      </p:tavLst>
                                    </p:anim>
                                    <p:anim calcmode="lin" valueType="num">
                                      <p:cBhvr>
                                        <p:cTn id="7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barn(inVertical)">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400" y="29457"/>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xmlns="" id="{C07B3502-F58A-46C0-88F8-3DE26F98CD3F}"/>
              </a:ext>
            </a:extLst>
          </p:cNvPr>
          <p:cNvSpPr txBox="1"/>
          <p:nvPr/>
        </p:nvSpPr>
        <p:spPr>
          <a:xfrm>
            <a:off x="457201" y="11864"/>
            <a:ext cx="914399" cy="507799"/>
          </a:xfrm>
          <a:prstGeom prst="rect">
            <a:avLst/>
          </a:prstGeom>
          <a:noFill/>
        </p:spPr>
        <p:txBody>
          <a:bodyPr wrap="square" lIns="91408" tIns="45704" rIns="91408" bIns="45704" rtlCol="0">
            <a:spAutoFit/>
          </a:bodyPr>
          <a:lstStyle/>
          <a:p>
            <a:pPr algn="ctr" defTabSz="914040">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3503394" y="57152"/>
            <a:ext cx="2884082" cy="477033"/>
          </a:xfrm>
          <a:prstGeom prst="rect">
            <a:avLst/>
          </a:prstGeom>
        </p:spPr>
        <p:txBody>
          <a:bodyPr wrap="none" lIns="91410" tIns="45705" rIns="91410" bIns="45705">
            <a:spAutoFit/>
          </a:bodyPr>
          <a:lstStyle/>
          <a:p>
            <a:pPr defTabSz="914040"/>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BỜ TRE ĐÓN KHÁCH</a:t>
            </a:r>
            <a:endParaRPr lang="en-US"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90600" y="435919"/>
            <a:ext cx="2970810" cy="2308304"/>
          </a:xfrm>
          <a:prstGeom prst="rect">
            <a:avLst/>
          </a:prstGeom>
        </p:spPr>
        <p:txBody>
          <a:bodyPr wrap="square" lIns="91410" tIns="45705" rIns="91410" bIns="45705">
            <a:spAutoFit/>
          </a:bodyPr>
          <a:lstStyle/>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Bờ tre quanh hồ</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 ngày đón khách</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đàn cò bạch</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Hạ cánh reo mừng</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chợt tưng bừng</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Nở đầy hoa trắng.</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05735" y="435919"/>
            <a:ext cx="3505200" cy="3046988"/>
          </a:xfrm>
          <a:prstGeom prst="rect">
            <a:avLst/>
          </a:prstGeom>
        </p:spPr>
        <p:txBody>
          <a:bodyPr wrap="square" lIns="91430" tIns="45715" rIns="91430" bIns="45715">
            <a:spAutoFit/>
          </a:bodyPr>
          <a:lstStyle/>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Đến chơi im lặng</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bác bồ nông</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Đứng nhìn mênh mông</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Im như tượng đá.</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chú bói cá</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Đỗ xuống cánh mềm</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vụt bay lên</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Đậu vào chỗ cũ.</a:t>
            </a:r>
          </a:p>
        </p:txBody>
      </p:sp>
      <p:sp>
        <p:nvSpPr>
          <p:cNvPr id="10" name="Rectangle 9"/>
          <p:cNvSpPr/>
          <p:nvPr/>
        </p:nvSpPr>
        <p:spPr>
          <a:xfrm>
            <a:off x="5026239" y="3422682"/>
            <a:ext cx="2667000" cy="1631216"/>
          </a:xfrm>
          <a:prstGeom prst="rect">
            <a:avLst/>
          </a:prstGeom>
        </p:spPr>
        <p:txBody>
          <a:bodyPr wrap="square" lIns="91430" tIns="45715" rIns="91430" bIns="45715">
            <a:spAutoFit/>
          </a:bodyPr>
          <a:lstStyle/>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 chơi đông đủ</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 toán chim cu</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 hát gật gù:</a:t>
            </a:r>
          </a:p>
          <a:p>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“Ồ, tre rất mát!”.</a:t>
            </a:r>
          </a:p>
        </p:txBody>
      </p:sp>
      <p:pic>
        <p:nvPicPr>
          <p:cNvPr id="11" name="图片 2">
            <a:extLst>
              <a:ext uri="{FF2B5EF4-FFF2-40B4-BE49-F238E27FC236}">
                <a16:creationId xmlns:a16="http://schemas.microsoft.com/office/drawing/2014/main" xmlns="" id="{0F5D9734-9483-4C91-BFC7-93D073D81616}"/>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6009"/>
                    </a14:imgEffect>
                    <a14:imgEffect>
                      <a14:saturation sat="61000"/>
                    </a14:imgEffect>
                  </a14:imgLayer>
                </a14:imgProps>
              </a:ext>
              <a:ext uri="{28A0092B-C50C-407E-A947-70E740481C1C}">
                <a14:useLocalDpi xmlns:a14="http://schemas.microsoft.com/office/drawing/2010/main" val="0"/>
              </a:ext>
            </a:extLst>
          </a:blip>
          <a:stretch>
            <a:fillRect/>
          </a:stretch>
        </p:blipFill>
        <p:spPr>
          <a:xfrm flipH="1">
            <a:off x="6955496" y="1428750"/>
            <a:ext cx="2487047" cy="3730570"/>
          </a:xfrm>
          <a:prstGeom prst="rect">
            <a:avLst/>
          </a:prstGeom>
        </p:spPr>
      </p:pic>
      <p:grpSp>
        <p:nvGrpSpPr>
          <p:cNvPr id="12" name="Group 11"/>
          <p:cNvGrpSpPr/>
          <p:nvPr/>
        </p:nvGrpSpPr>
        <p:grpSpPr>
          <a:xfrm>
            <a:off x="6592140" y="-53345"/>
            <a:ext cx="2475661" cy="726712"/>
            <a:chOff x="6592140" y="-53345"/>
            <a:chExt cx="2475661" cy="726712"/>
          </a:xfrm>
        </p:grpSpPr>
        <p:sp>
          <p:nvSpPr>
            <p:cNvPr id="13" name="Rounded Rectangle 12"/>
            <p:cNvSpPr/>
            <p:nvPr/>
          </p:nvSpPr>
          <p:spPr>
            <a:xfrm>
              <a:off x="7086600" y="149400"/>
              <a:ext cx="1981201"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92140" y="-53345"/>
              <a:ext cx="726712" cy="726712"/>
            </a:xfrm>
            <a:prstGeom prst="rect">
              <a:avLst/>
            </a:prstGeom>
          </p:spPr>
        </p:pic>
      </p:grpSp>
      <p:sp>
        <p:nvSpPr>
          <p:cNvPr id="15" name="Oval 14"/>
          <p:cNvSpPr/>
          <p:nvPr/>
        </p:nvSpPr>
        <p:spPr>
          <a:xfrm>
            <a:off x="645903" y="479719"/>
            <a:ext cx="377668" cy="376776"/>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p:cNvSpPr/>
          <p:nvPr/>
        </p:nvSpPr>
        <p:spPr>
          <a:xfrm>
            <a:off x="4756601" y="479719"/>
            <a:ext cx="377668" cy="376776"/>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Oval 16"/>
          <p:cNvSpPr/>
          <p:nvPr/>
        </p:nvSpPr>
        <p:spPr>
          <a:xfrm>
            <a:off x="4728067" y="3520948"/>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612660" y="3122989"/>
            <a:ext cx="3956713" cy="1979277"/>
          </a:xfrm>
          <a:prstGeom prst="ellipse">
            <a:avLst/>
          </a:prstGeom>
          <a:ln>
            <a:noFill/>
          </a:ln>
          <a:effectLst>
            <a:softEdge rad="112500"/>
          </a:effectLst>
        </p:spPr>
      </p:pic>
    </p:spTree>
    <p:extLst>
      <p:ext uri="{BB962C8B-B14F-4D97-AF65-F5344CB8AC3E}">
        <p14:creationId xmlns:p14="http://schemas.microsoft.com/office/powerpoint/2010/main" val="1176129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2" grpId="0"/>
      <p:bldP spid="10" grpId="0"/>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57200" y="285750"/>
            <a:ext cx="8153400" cy="4676037"/>
            <a:chOff x="457200" y="285750"/>
            <a:chExt cx="8153400" cy="4676037"/>
          </a:xfrm>
        </p:grpSpPr>
        <p:pic>
          <p:nvPicPr>
            <p:cNvPr id="3" name="Picture 2"/>
            <p:cNvPicPr>
              <a:picLocks noChangeAspect="1"/>
            </p:cNvPicPr>
            <p:nvPr/>
          </p:nvPicPr>
          <p:blipFill>
            <a:blip r:embed="rId2"/>
            <a:stretch>
              <a:fillRect/>
            </a:stretch>
          </p:blipFill>
          <p:spPr>
            <a:xfrm>
              <a:off x="457200" y="285750"/>
              <a:ext cx="8153400" cy="4676037"/>
            </a:xfrm>
            <a:prstGeom prst="rect">
              <a:avLst/>
            </a:prstGeom>
          </p:spPr>
        </p:pic>
        <p:sp>
          <p:nvSpPr>
            <p:cNvPr id="4" name="TextBox 3"/>
            <p:cNvSpPr txBox="1"/>
            <p:nvPr/>
          </p:nvSpPr>
          <p:spPr>
            <a:xfrm>
              <a:off x="1828800" y="1504950"/>
              <a:ext cx="4648200" cy="523220"/>
            </a:xfrm>
            <a:prstGeom prst="rect">
              <a:avLst/>
            </a:prstGeom>
            <a:noFill/>
          </p:spPr>
          <p:txBody>
            <a:bodyPr wrap="square" rtlCol="0">
              <a:spAutoFit/>
            </a:bodyPr>
            <a:lstStyle/>
            <a:p>
              <a:r>
                <a:rPr lang="en-GB" sz="2800" dirty="0" smtClean="0">
                  <a:latin typeface="Arial-Rounded" panose="020B0500000000000000" pitchFamily="34" charset="0"/>
                  <a:ea typeface="Arial-Rounded" panose="020B0500000000000000" pitchFamily="34" charset="0"/>
                  <a:cs typeface="Arial-Rounded" panose="020B0500000000000000" pitchFamily="34" charset="0"/>
                </a:rPr>
                <a:t>Bài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thơ</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giúp</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hiểu</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điều</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GB" sz="2800" dirty="0" err="1" smtClean="0">
                  <a:latin typeface="Arial-Rounded" panose="020B0500000000000000" pitchFamily="34" charset="0"/>
                  <a:ea typeface="Arial-Rounded" panose="020B0500000000000000" pitchFamily="34" charset="0"/>
                  <a:cs typeface="Arial-Rounded" panose="020B0500000000000000" pitchFamily="34" charset="0"/>
                </a:rPr>
                <a:t>gì</a:t>
              </a:r>
              <a:r>
                <a:rPr lang="en-GB"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p:cNvSpPr txBox="1"/>
          <p:nvPr/>
        </p:nvSpPr>
        <p:spPr>
          <a:xfrm>
            <a:off x="1600200" y="2085159"/>
            <a:ext cx="5715000" cy="1077218"/>
          </a:xfrm>
          <a:prstGeom prst="rect">
            <a:avLst/>
          </a:prstGeom>
          <a:noFill/>
        </p:spPr>
        <p:txBody>
          <a:bodyPr wrap="square" rtlCol="0">
            <a:spAutoFit/>
          </a:bodyPr>
          <a:lstStyle/>
          <a:p>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quấn</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quýt</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cối</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loài</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thiên</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nhiên</a:t>
            </a:r>
            <a:r>
              <a:rPr lang="en-GB" sz="3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25310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5E0F43E-D5DD-4E82-B40F-C377A0C36C4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052"/>
                    </a14:imgEffect>
                    <a14:imgEffect>
                      <a14:saturation sat="63000"/>
                    </a14:imgEffect>
                  </a14:imgLayer>
                </a14:imgProps>
              </a:ext>
              <a:ext uri="{28A0092B-C50C-407E-A947-70E740481C1C}">
                <a14:useLocalDpi xmlns:a14="http://schemas.microsoft.com/office/drawing/2010/main" val="0"/>
              </a:ext>
            </a:extLst>
          </a:blip>
          <a:stretch>
            <a:fillRect/>
          </a:stretch>
        </p:blipFill>
        <p:spPr>
          <a:xfrm>
            <a:off x="429409" y="178710"/>
            <a:ext cx="2209800" cy="4333096"/>
          </a:xfrm>
          <a:prstGeom prst="rect">
            <a:avLst/>
          </a:prstGeom>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tải file PSD cô gái đội nón lá đi chợ tế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17" b="100000" l="0" r="100000">
                        <a14:foregroundMark x1="33030" y1="91015" x2="37576" y2="97025"/>
                        <a14:foregroundMark x1="60101" y1="90840" x2="56869" y2="97433"/>
                        <a14:foregroundMark x1="6364" y1="22170" x2="11212" y2="17270"/>
                        <a14:foregroundMark x1="92626" y1="18961" x2="92626" y2="18961"/>
                        <a14:foregroundMark x1="92626" y1="18961" x2="94343" y2="22170"/>
                      </a14:backgroundRemoval>
                    </a14:imgEffect>
                  </a14:imgLayer>
                </a14:imgProps>
              </a:ext>
              <a:ext uri="{28A0092B-C50C-407E-A947-70E740481C1C}">
                <a14:useLocalDpi xmlns:a14="http://schemas.microsoft.com/office/drawing/2010/main" val="0"/>
              </a:ext>
            </a:extLst>
          </a:blip>
          <a:srcRect/>
          <a:stretch>
            <a:fillRect/>
          </a:stretch>
        </p:blipFill>
        <p:spPr bwMode="auto">
          <a:xfrm>
            <a:off x="1676401" y="1798554"/>
            <a:ext cx="1647254" cy="285191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733800" y="1375762"/>
            <a:ext cx="4267200" cy="1938992"/>
          </a:xfrm>
          <a:prstGeom prst="rect">
            <a:avLst/>
          </a:prstGeom>
          <a:noFill/>
        </p:spPr>
        <p:txBody>
          <a:bodyPr wrap="square" rtlCol="0" anchor="ctr">
            <a:spAutoFit/>
          </a:bodyPr>
          <a:lstStyle/>
          <a:p>
            <a:pPr algn="ctr"/>
            <a:r>
              <a:rPr lang="en-US" sz="4000"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rPr>
              <a:t>LUYỆN TẬP THEO VĂN BẢN </a:t>
            </a:r>
            <a:r>
              <a:rPr lang="en-US" sz="4000" dirty="0" smtClean="0">
                <a:solidFill>
                  <a:srgbClr val="FF505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4000"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34053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anim calcmode="lin" valueType="num">
                                      <p:cBhvr>
                                        <p:cTn id="14" dur="500" fill="hold"/>
                                        <p:tgtEl>
                                          <p:spTgt spid="2050"/>
                                        </p:tgtEl>
                                        <p:attrNameLst>
                                          <p:attrName>ppt_x</p:attrName>
                                        </p:attrNameLst>
                                      </p:cBhvr>
                                      <p:tavLst>
                                        <p:tav tm="0">
                                          <p:val>
                                            <p:strVal val="#ppt_x"/>
                                          </p:val>
                                        </p:tav>
                                        <p:tav tm="100000">
                                          <p:val>
                                            <p:strVal val="#ppt_x"/>
                                          </p:val>
                                        </p:tav>
                                      </p:tavLst>
                                    </p:anim>
                                    <p:anim calcmode="lin" valueType="num">
                                      <p:cBhvr>
                                        <p:cTn id="15" dur="500" fill="hold"/>
                                        <p:tgtEl>
                                          <p:spTgt spid="205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031" y="637968"/>
            <a:ext cx="7696200" cy="1384995"/>
          </a:xfrm>
          <a:prstGeom prst="rect">
            <a:avLst/>
          </a:prstGeom>
          <a:noFill/>
        </p:spPr>
        <p:txBody>
          <a:bodyPr wrap="square" rtlCol="0">
            <a:spAutoFit/>
          </a:bodyPr>
          <a:lstStyle/>
          <a:p>
            <a:r>
              <a:rPr lang="vi-VN" sz="2800" b="1" dirty="0">
                <a:latin typeface="Arial-Rounded" panose="020B0500000000000000" pitchFamily="34" charset="0"/>
                <a:ea typeface="Arial-Rounded" panose="020B0500000000000000" pitchFamily="34" charset="0"/>
                <a:cs typeface="Arial-Rounded" panose="020B0500000000000000" pitchFamily="34" charset="0"/>
              </a:rPr>
              <a:t>1: Bộ phận in đậm trong những câu sau trả lời cho câu hỏi nào?</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a:p>
            <a:r>
              <a:rPr lang="vi-VN" sz="2800" dirty="0">
                <a:latin typeface="Arial-Rounded" panose="020B0500000000000000" pitchFamily="34" charset="0"/>
                <a:ea typeface="Arial-Rounded" panose="020B0500000000000000" pitchFamily="34" charset="0"/>
                <a:cs typeface="Arial-Rounded" panose="020B0500000000000000" pitchFamily="34" charset="0"/>
              </a:rPr>
              <a:t>a. Chú bói cá đỗ </a:t>
            </a:r>
            <a:r>
              <a:rPr lang="vi-VN" sz="2800" b="1" dirty="0">
                <a:latin typeface="Arial-Rounded" panose="020B0500000000000000" pitchFamily="34" charset="0"/>
                <a:ea typeface="Arial-Rounded" panose="020B0500000000000000" pitchFamily="34" charset="0"/>
                <a:cs typeface="Arial-Rounded" panose="020B0500000000000000" pitchFamily="34" charset="0"/>
              </a:rPr>
              <a:t>trên cành me</a:t>
            </a:r>
            <a:r>
              <a:rPr lang="vi-VN" sz="28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668121" y="2466241"/>
            <a:ext cx="7239000" cy="523220"/>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b. Đàn cò trắng đậu </a:t>
            </a:r>
            <a:r>
              <a:rPr lang="vi-VN" sz="2800" b="1" dirty="0">
                <a:latin typeface="Arial-Rounded" panose="020B0500000000000000" pitchFamily="34" charset="0"/>
                <a:ea typeface="Arial-Rounded" panose="020B0500000000000000" pitchFamily="34" charset="0"/>
                <a:cs typeface="Arial-Rounded" panose="020B0500000000000000" pitchFamily="34" charset="0"/>
              </a:rPr>
              <a:t>trên ngọn tre</a:t>
            </a:r>
            <a:r>
              <a:rPr lang="vi-VN" sz="28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p:cNvSpPr txBox="1"/>
          <p:nvPr/>
        </p:nvSpPr>
        <p:spPr>
          <a:xfrm>
            <a:off x="668121" y="3333750"/>
            <a:ext cx="7731557" cy="954107"/>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c. </a:t>
            </a:r>
            <a:r>
              <a:rPr lang="vi-VN" sz="2800" b="1" dirty="0">
                <a:latin typeface="Arial-Rounded" panose="020B0500000000000000" pitchFamily="34" charset="0"/>
                <a:ea typeface="Arial-Rounded" panose="020B0500000000000000" pitchFamily="34" charset="0"/>
                <a:cs typeface="Arial-Rounded" panose="020B0500000000000000" pitchFamily="34" charset="0"/>
              </a:rPr>
              <a:t>Bên bờ tre</a:t>
            </a:r>
            <a:r>
              <a:rPr lang="vi-VN" sz="2800" dirty="0">
                <a:latin typeface="Arial-Rounded" panose="020B0500000000000000" pitchFamily="34" charset="0"/>
                <a:ea typeface="Arial-Rounded" panose="020B0500000000000000" pitchFamily="34" charset="0"/>
                <a:cs typeface="Arial-Rounded" panose="020B0500000000000000" pitchFamily="34" charset="0"/>
              </a:rPr>
              <a:t>, bác bồ nông đứng im như tượng đá.</a:t>
            </a:r>
          </a:p>
          <a:p>
            <a:endParaRPr lang="en-US" sz="2800" dirty="0"/>
          </a:p>
        </p:txBody>
      </p:sp>
      <p:sp>
        <p:nvSpPr>
          <p:cNvPr id="5" name="TextBox 4"/>
          <p:cNvSpPr txBox="1"/>
          <p:nvPr/>
        </p:nvSpPr>
        <p:spPr>
          <a:xfrm>
            <a:off x="2895600" y="1984117"/>
            <a:ext cx="4267200" cy="523220"/>
          </a:xfrm>
          <a:prstGeom prst="rect">
            <a:avLst/>
          </a:prstGeom>
          <a:noFill/>
        </p:spPr>
        <p:txBody>
          <a:bodyPr wrap="square" rtlCol="0">
            <a:spAutoFit/>
          </a:bodyPr>
          <a:lstStyle/>
          <a:p>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sym typeface="Wingdings"/>
              </a:rPr>
              <a:t>Chú</a:t>
            </a:r>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sym typeface="Wingdings"/>
              </a:rPr>
              <a:t>bói</a:t>
            </a:r>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sym typeface="Wingdings"/>
              </a:rPr>
              <a:t>cá</a:t>
            </a:r>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sym typeface="Wingdings"/>
              </a:rPr>
              <a:t>đỗ</a:t>
            </a:r>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ở </a:t>
            </a:r>
            <a:r>
              <a:rPr lang="en-US" sz="28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đâu</a:t>
            </a:r>
            <a:r>
              <a:rPr lang="en-US"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7" name="Straight Connector 6"/>
          <p:cNvCxnSpPr/>
          <p:nvPr/>
        </p:nvCxnSpPr>
        <p:spPr>
          <a:xfrm>
            <a:off x="2590800" y="1979594"/>
            <a:ext cx="167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200400" y="2989461"/>
            <a:ext cx="1676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14400" y="3867150"/>
            <a:ext cx="1676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43200" y="2909519"/>
            <a:ext cx="4876800" cy="523220"/>
          </a:xfrm>
          <a:prstGeom prst="rect">
            <a:avLst/>
          </a:prstGeom>
          <a:noFill/>
        </p:spPr>
        <p:txBody>
          <a:bodyPr wrap="square" rtlCol="0">
            <a:spAutoFit/>
          </a:bodyPr>
          <a:lstStyle/>
          <a:p>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sym typeface="Wingdings"/>
              </a:rPr>
              <a:t>Đàn</a:t>
            </a:r>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sym typeface="Wingdings"/>
              </a:rPr>
              <a:t>cò</a:t>
            </a:r>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sym typeface="Wingdings"/>
              </a:rPr>
              <a:t>trắng</a:t>
            </a:r>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sym typeface="Wingdings"/>
              </a:rPr>
              <a:t>đậu</a:t>
            </a:r>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ở </a:t>
            </a:r>
            <a:r>
              <a:rPr lang="en-US" sz="28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đâu</a:t>
            </a:r>
            <a:r>
              <a:rPr lang="en-US"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2590800" y="3943350"/>
            <a:ext cx="4876800" cy="523220"/>
          </a:xfrm>
          <a:prstGeom prst="rect">
            <a:avLst/>
          </a:prstGeom>
          <a:noFill/>
        </p:spPr>
        <p:txBody>
          <a:bodyPr wrap="square" rtlCol="0">
            <a:spAutoFit/>
          </a:bodyPr>
          <a:lstStyle/>
          <a:p>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sym typeface="Wingdings"/>
              </a:rPr>
              <a:t>Bác</a:t>
            </a:r>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sym typeface="Wingdings"/>
              </a:rPr>
              <a:t>bồ</a:t>
            </a:r>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sym typeface="Wingdings"/>
              </a:rPr>
              <a:t>nông</a:t>
            </a:r>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sym typeface="Wingdings"/>
              </a:rPr>
              <a:t>đứng</a:t>
            </a:r>
            <a:r>
              <a:rPr lang="en-US" sz="2800" dirty="0" smtClean="0">
                <a:latin typeface="Arial-Rounded" panose="020B0500000000000000" pitchFamily="34" charset="0"/>
                <a:ea typeface="Arial-Rounded" panose="020B0500000000000000" pitchFamily="34" charset="0"/>
                <a:cs typeface="Arial-Rounded" panose="020B0500000000000000" pitchFamily="34" charset="0"/>
                <a:sym typeface="Wingdings"/>
              </a:rPr>
              <a:t> </a:t>
            </a:r>
            <a:r>
              <a:rPr lang="en-US"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ở </a:t>
            </a:r>
            <a:r>
              <a:rPr lang="en-US" sz="28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đâu</a:t>
            </a:r>
            <a:r>
              <a:rPr lang="en-US"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0771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3067" y="618266"/>
            <a:ext cx="6679306" cy="523220"/>
          </a:xfrm>
          <a:prstGeom prst="rect">
            <a:avLst/>
          </a:prstGeom>
          <a:noFill/>
        </p:spPr>
        <p:txBody>
          <a:bodyPr wrap="square" rtlCol="0">
            <a:spAutoFit/>
          </a:bodyPr>
          <a:lstStyle/>
          <a:p>
            <a:pPr algn="ctr"/>
            <a:r>
              <a:rPr lang="en-US" sz="2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bộ</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20210409090849_wm_shs-tieng-viet-2-tap-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648244" y="509697"/>
            <a:ext cx="623749" cy="7403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60118" y="1972747"/>
            <a:ext cx="6202682" cy="1384995"/>
          </a:xfrm>
          <a:prstGeom prst="rect">
            <a:avLst/>
          </a:prstGeom>
        </p:spPr>
        <p:txBody>
          <a:bodyPr wrap="square">
            <a:spAutoFit/>
          </a:bodyPr>
          <a:lstStyle/>
          <a:p>
            <a:r>
              <a:rPr lang="en-US" sz="2800" dirty="0" smtClean="0">
                <a:solidFill>
                  <a:srgbClr val="0066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cấy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lúa</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Bầy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hót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líu</a:t>
            </a:r>
            <a:r>
              <a:rPr lang="en-US" sz="2800" dirty="0">
                <a:latin typeface="Arial-Rounded" panose="020B0500000000000000" pitchFamily="34" charset="0"/>
                <a:ea typeface="Arial-Rounded" panose="020B0500000000000000" pitchFamily="34" charset="0"/>
                <a:cs typeface="Arial-Rounded" panose="020B0500000000000000" pitchFamily="34" charset="0"/>
              </a:rPr>
              <a:t> lo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endParaRPr lang="vi-VN"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4"/>
          <p:cNvSpPr/>
          <p:nvPr/>
        </p:nvSpPr>
        <p:spPr>
          <a:xfrm>
            <a:off x="723900" y="1746504"/>
            <a:ext cx="7467600" cy="2828617"/>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9993" y="1972748"/>
            <a:ext cx="2148295" cy="2808802"/>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625" b="100000" l="385" r="100000">
                        <a14:foregroundMark x1="10000" y1="30625" x2="8077" y2="44375"/>
                        <a14:foregroundMark x1="43846" y1="45313" x2="51538" y2="46563"/>
                        <a14:foregroundMark x1="44231" y1="61250" x2="53462" y2="65938"/>
                        <a14:foregroundMark x1="57308" y1="60313" x2="46154" y2="67813"/>
                        <a14:foregroundMark x1="1923" y1="82188" x2="96923" y2="80625"/>
                        <a14:foregroundMark x1="28462" y1="87188" x2="76154" y2="94688"/>
                        <a14:foregroundMark x1="28462" y1="91563" x2="41923" y2="92188"/>
                        <a14:foregroundMark x1="18077" y1="97188" x2="22308" y2="95313"/>
                        <a14:foregroundMark x1="52308" y1="13125" x2="54231" y2="58750"/>
                        <a14:foregroundMark x1="76923" y1="26250" x2="71923" y2="65000"/>
                        <a14:foregroundMark x1="83846" y1="44375" x2="71154" y2="61563"/>
                        <a14:foregroundMark x1="41538" y1="69688" x2="49615" y2="75625"/>
                        <a14:foregroundMark x1="18462" y1="15937" x2="10000" y2="32500"/>
                        <a14:foregroundMark x1="12308" y1="46875" x2="20769" y2="54688"/>
                        <a14:foregroundMark x1="26923" y1="94688" x2="39615" y2="93125"/>
                        <a14:foregroundMark x1="55385" y1="88438" x2="71923" y2="90313"/>
                        <a14:foregroundMark x1="25769" y1="69688" x2="34231" y2="88438"/>
                        <a14:foregroundMark x1="87308" y1="44375" x2="81538" y2="53750"/>
                      </a14:backgroundRemoval>
                    </a14:imgEffect>
                  </a14:imgLayer>
                </a14:imgProps>
              </a:ext>
              <a:ext uri="{28A0092B-C50C-407E-A947-70E740481C1C}">
                <a14:useLocalDpi xmlns:a14="http://schemas.microsoft.com/office/drawing/2010/main" val="0"/>
              </a:ext>
            </a:extLst>
          </a:blip>
          <a:stretch>
            <a:fillRect/>
          </a:stretch>
        </p:blipFill>
        <p:spPr>
          <a:xfrm>
            <a:off x="6391600" y="2343150"/>
            <a:ext cx="2137689" cy="2631002"/>
          </a:xfrm>
          <a:prstGeom prst="rect">
            <a:avLst/>
          </a:prstGeom>
        </p:spPr>
      </p:pic>
      <p:pic>
        <p:nvPicPr>
          <p:cNvPr id="11"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382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xit" presetSubtype="0" fill="hold" nodeType="with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barn(inVertical)">
                                      <p:cBhvr>
                                        <p:cTn id="36" dur="500"/>
                                        <p:tgtEl>
                                          <p:spTgt spid="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Effect transition="in" filter="barn(inVertical)">
                                      <p:cBhvr>
                                        <p:cTn id="4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7623" y="784438"/>
            <a:ext cx="7308631" cy="523220"/>
          </a:xfrm>
          <a:prstGeom prst="rect">
            <a:avLst/>
          </a:prstGeom>
          <a:noFill/>
        </p:spPr>
        <p:txBody>
          <a:bodyPr wrap="square" rtlCol="0">
            <a:spAutoFit/>
          </a:bodyPr>
          <a:lstStyle/>
          <a:p>
            <a:pPr algn="just"/>
            <a:r>
              <a:rPr lang="en-US" sz="28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Đặt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từ</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ngữ</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vừa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tìm</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được</a:t>
            </a:r>
          </a:p>
        </p:txBody>
      </p:sp>
      <p:sp>
        <p:nvSpPr>
          <p:cNvPr id="4" name="Rectangle 3"/>
          <p:cNvSpPr/>
          <p:nvPr/>
        </p:nvSpPr>
        <p:spPr>
          <a:xfrm>
            <a:off x="960119" y="1972747"/>
            <a:ext cx="5431482" cy="1384995"/>
          </a:xfrm>
          <a:prstGeom prst="rect">
            <a:avLst/>
          </a:prstGeom>
        </p:spPr>
        <p:txBody>
          <a:bodyPr wrap="square">
            <a:spAutoFit/>
          </a:bodyPr>
          <a:lstStyle/>
          <a:p>
            <a:r>
              <a:rPr lang="en-US" sz="28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Gợi</a:t>
            </a:r>
            <a:r>
              <a:rPr lang="en-US" sz="2800" i="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ý:</a:t>
            </a:r>
          </a:p>
          <a:p>
            <a:endParaRPr lang="en-US" sz="2800" dirty="0" smtClean="0"/>
          </a:p>
          <a:p>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Em</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reo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mừng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smtClean="0">
              <a:solidFill>
                <a:srgbClr val="0066CC"/>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ounded Rectangle 4"/>
          <p:cNvSpPr/>
          <p:nvPr/>
        </p:nvSpPr>
        <p:spPr>
          <a:xfrm>
            <a:off x="723900" y="1746505"/>
            <a:ext cx="7467600" cy="2501646"/>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993" y="1972748"/>
            <a:ext cx="2148295" cy="2808802"/>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625" b="100000" l="385" r="100000">
                        <a14:foregroundMark x1="10000" y1="30625" x2="8077" y2="44375"/>
                        <a14:foregroundMark x1="43846" y1="45313" x2="51538" y2="46563"/>
                        <a14:foregroundMark x1="44231" y1="61250" x2="53462" y2="65938"/>
                        <a14:foregroundMark x1="57308" y1="60313" x2="46154" y2="67813"/>
                        <a14:foregroundMark x1="1923" y1="82188" x2="96923" y2="80625"/>
                        <a14:foregroundMark x1="28462" y1="87188" x2="76154" y2="94688"/>
                        <a14:foregroundMark x1="28462" y1="91563" x2="41923" y2="92188"/>
                        <a14:foregroundMark x1="18077" y1="97188" x2="22308" y2="95313"/>
                        <a14:foregroundMark x1="52308" y1="13125" x2="54231" y2="58750"/>
                        <a14:foregroundMark x1="76923" y1="26250" x2="71923" y2="65000"/>
                        <a14:foregroundMark x1="83846" y1="44375" x2="71154" y2="61563"/>
                        <a14:foregroundMark x1="41538" y1="69688" x2="49615" y2="75625"/>
                        <a14:foregroundMark x1="18462" y1="15937" x2="10000" y2="32500"/>
                        <a14:foregroundMark x1="12308" y1="46875" x2="20769" y2="54688"/>
                        <a14:foregroundMark x1="26923" y1="94688" x2="39615" y2="93125"/>
                        <a14:foregroundMark x1="55385" y1="88438" x2="71923" y2="90313"/>
                        <a14:foregroundMark x1="25769" y1="69688" x2="34231" y2="88438"/>
                        <a14:foregroundMark x1="87308" y1="44375" x2="81538" y2="53750"/>
                      </a14:backgroundRemoval>
                    </a14:imgEffect>
                  </a14:imgLayer>
                </a14:imgProps>
              </a:ext>
              <a:ext uri="{28A0092B-C50C-407E-A947-70E740481C1C}">
                <a14:useLocalDpi xmlns:a14="http://schemas.microsoft.com/office/drawing/2010/main" val="0"/>
              </a:ext>
            </a:extLst>
          </a:blip>
          <a:stretch>
            <a:fillRect/>
          </a:stretch>
        </p:blipFill>
        <p:spPr>
          <a:xfrm>
            <a:off x="6391600" y="2343150"/>
            <a:ext cx="2137689" cy="2631002"/>
          </a:xfrm>
          <a:prstGeom prst="rect">
            <a:avLst/>
          </a:prstGeom>
        </p:spPr>
      </p:pic>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994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xit" presetSubtype="0" fill="hold" nodeType="with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0">
            <a:extLst>
              <a:ext uri="{FF2B5EF4-FFF2-40B4-BE49-F238E27FC236}">
                <a16:creationId xmlns="" xmlns:a16="http://schemas.microsoft.com/office/drawing/2014/main" id="{59991D31-A079-468D-97A8-51F755AD69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607" y="0"/>
            <a:ext cx="3763977" cy="5645966"/>
          </a:xfrm>
          <a:prstGeom prst="rect">
            <a:avLst/>
          </a:prstGeom>
        </p:spPr>
      </p:pic>
      <p:sp>
        <p:nvSpPr>
          <p:cNvPr id="6" name="矩形 15"/>
          <p:cNvSpPr>
            <a:spLocks noChangeArrowheads="1"/>
          </p:cNvSpPr>
          <p:nvPr/>
        </p:nvSpPr>
        <p:spPr bwMode="auto">
          <a:xfrm>
            <a:off x="2209802" y="1352556"/>
            <a:ext cx="4505325"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defTabSz="547688">
              <a:defRPr>
                <a:solidFill>
                  <a:schemeClr val="tx1"/>
                </a:solidFill>
                <a:latin typeface="Calibri" pitchFamily="34" charset="0"/>
              </a:defRPr>
            </a:lvl1pPr>
            <a:lvl2pPr marL="742950" indent="-285750" defTabSz="547688">
              <a:defRPr>
                <a:solidFill>
                  <a:schemeClr val="tx1"/>
                </a:solidFill>
                <a:latin typeface="Calibri" pitchFamily="34" charset="0"/>
              </a:defRPr>
            </a:lvl2pPr>
            <a:lvl3pPr marL="1143000" indent="-228600" defTabSz="547688">
              <a:defRPr>
                <a:solidFill>
                  <a:schemeClr val="tx1"/>
                </a:solidFill>
                <a:latin typeface="Calibri" pitchFamily="34" charset="0"/>
              </a:defRPr>
            </a:lvl3pPr>
            <a:lvl4pPr marL="1600200" indent="-228600" defTabSz="547688">
              <a:defRPr>
                <a:solidFill>
                  <a:schemeClr val="tx1"/>
                </a:solidFill>
                <a:latin typeface="Calibri" pitchFamily="34" charset="0"/>
              </a:defRPr>
            </a:lvl4pPr>
            <a:lvl5pPr marL="2057400" indent="-228600" defTabSz="547688">
              <a:defRPr>
                <a:solidFill>
                  <a:schemeClr val="tx1"/>
                </a:solidFill>
                <a:latin typeface="Calibri" pitchFamily="34" charset="0"/>
              </a:defRPr>
            </a:lvl5pPr>
            <a:lvl6pPr marL="2514600" indent="-228600" defTabSz="547688" eaLnBrk="0" fontAlgn="base" hangingPunct="0">
              <a:spcBef>
                <a:spcPct val="0"/>
              </a:spcBef>
              <a:spcAft>
                <a:spcPct val="0"/>
              </a:spcAft>
              <a:defRPr>
                <a:solidFill>
                  <a:schemeClr val="tx1"/>
                </a:solidFill>
                <a:latin typeface="Calibri" pitchFamily="34" charset="0"/>
              </a:defRPr>
            </a:lvl6pPr>
            <a:lvl7pPr marL="2971800" indent="-228600" defTabSz="547688" eaLnBrk="0" fontAlgn="base" hangingPunct="0">
              <a:spcBef>
                <a:spcPct val="0"/>
              </a:spcBef>
              <a:spcAft>
                <a:spcPct val="0"/>
              </a:spcAft>
              <a:defRPr>
                <a:solidFill>
                  <a:schemeClr val="tx1"/>
                </a:solidFill>
                <a:latin typeface="Calibri" pitchFamily="34" charset="0"/>
              </a:defRPr>
            </a:lvl7pPr>
            <a:lvl8pPr marL="3429000" indent="-228600" defTabSz="547688" eaLnBrk="0" fontAlgn="base" hangingPunct="0">
              <a:spcBef>
                <a:spcPct val="0"/>
              </a:spcBef>
              <a:spcAft>
                <a:spcPct val="0"/>
              </a:spcAft>
              <a:defRPr>
                <a:solidFill>
                  <a:schemeClr val="tx1"/>
                </a:solidFill>
                <a:latin typeface="Calibri" pitchFamily="34" charset="0"/>
              </a:defRPr>
            </a:lvl8pPr>
            <a:lvl9pPr marL="3886200" indent="-228600" defTabSz="547688"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6600" b="1" dirty="0" err="1">
                <a:solidFill>
                  <a:srgbClr val="FF6600"/>
                </a:solidFill>
                <a:latin typeface="Arial-Rounded" pitchFamily="34" charset="0"/>
                <a:ea typeface="Arial-Rounded" panose="020B0500000000000000" pitchFamily="34" charset="0"/>
                <a:cs typeface="Arial-Rounded" panose="020B0500000000000000" pitchFamily="34" charset="0"/>
                <a:sym typeface="+mn-ea"/>
              </a:rPr>
              <a:t>Củng</a:t>
            </a:r>
            <a:r>
              <a:rPr lang="en-US" altLang="zh-CN" sz="6600" b="1" dirty="0">
                <a:solidFill>
                  <a:srgbClr val="FF6600"/>
                </a:solidFill>
                <a:latin typeface="Arial-Rounded" pitchFamily="34" charset="0"/>
                <a:ea typeface="Arial-Rounded" panose="020B0500000000000000" pitchFamily="34" charset="0"/>
                <a:cs typeface="Arial-Rounded" panose="020B0500000000000000" pitchFamily="34" charset="0"/>
                <a:sym typeface="+mn-ea"/>
              </a:rPr>
              <a:t> </a:t>
            </a:r>
            <a:r>
              <a:rPr lang="en-US" altLang="zh-CN" sz="6600" b="1" dirty="0" err="1">
                <a:solidFill>
                  <a:srgbClr val="FF6600"/>
                </a:solidFill>
                <a:latin typeface="Arial-Rounded" pitchFamily="34" charset="0"/>
                <a:ea typeface="Arial-Rounded" panose="020B0500000000000000" pitchFamily="34" charset="0"/>
                <a:cs typeface="Arial-Rounded" panose="020B0500000000000000" pitchFamily="34" charset="0"/>
                <a:sym typeface="+mn-ea"/>
              </a:rPr>
              <a:t>cố</a:t>
            </a:r>
            <a:r>
              <a:rPr lang="en-US" altLang="zh-CN" sz="6600" b="1" dirty="0">
                <a:solidFill>
                  <a:srgbClr val="FF6600"/>
                </a:solidFill>
                <a:latin typeface="Arial-Rounded" pitchFamily="34" charset="0"/>
                <a:ea typeface="Arial-Rounded" panose="020B0500000000000000" pitchFamily="34" charset="0"/>
                <a:cs typeface="Arial-Rounded" panose="020B0500000000000000" pitchFamily="34" charset="0"/>
                <a:sym typeface="+mn-ea"/>
              </a:rPr>
              <a:t> </a:t>
            </a:r>
          </a:p>
          <a:p>
            <a:pPr algn="ctr" fontAlgn="base">
              <a:spcBef>
                <a:spcPct val="0"/>
              </a:spcBef>
              <a:spcAft>
                <a:spcPct val="0"/>
              </a:spcAft>
            </a:pPr>
            <a:endParaRPr lang="en-US" altLang="zh-CN" sz="1100" b="1" dirty="0">
              <a:solidFill>
                <a:srgbClr val="FF6600"/>
              </a:solidFill>
              <a:latin typeface="Arial-Rounded" pitchFamily="34" charset="0"/>
              <a:ea typeface="Arial-Rounded" panose="020B0500000000000000" pitchFamily="34" charset="0"/>
              <a:cs typeface="Arial-Rounded" panose="020B0500000000000000" pitchFamily="34" charset="0"/>
              <a:sym typeface="+mn-ea"/>
            </a:endParaRPr>
          </a:p>
          <a:p>
            <a:pPr algn="ctr" fontAlgn="base">
              <a:spcBef>
                <a:spcPct val="0"/>
              </a:spcBef>
              <a:spcAft>
                <a:spcPct val="0"/>
              </a:spcAft>
            </a:pPr>
            <a:r>
              <a:rPr lang="en-US" altLang="zh-CN" sz="6600" b="1" dirty="0" err="1">
                <a:solidFill>
                  <a:srgbClr val="FF6600"/>
                </a:solidFill>
                <a:latin typeface="Arial-Rounded" pitchFamily="34" charset="0"/>
                <a:ea typeface="Arial-Rounded" panose="020B0500000000000000" pitchFamily="34" charset="0"/>
                <a:cs typeface="Arial-Rounded" panose="020B0500000000000000" pitchFamily="34" charset="0"/>
                <a:sym typeface="+mn-ea"/>
              </a:rPr>
              <a:t>và</a:t>
            </a:r>
            <a:r>
              <a:rPr lang="en-US" altLang="zh-CN" sz="6600" b="1" dirty="0">
                <a:solidFill>
                  <a:srgbClr val="FF6600"/>
                </a:solidFill>
                <a:latin typeface="Arial-Rounded" pitchFamily="34" charset="0"/>
                <a:ea typeface="Arial-Rounded" panose="020B0500000000000000" pitchFamily="34" charset="0"/>
                <a:cs typeface="Arial-Rounded" panose="020B0500000000000000" pitchFamily="34" charset="0"/>
                <a:sym typeface="+mn-ea"/>
              </a:rPr>
              <a:t> </a:t>
            </a:r>
            <a:r>
              <a:rPr lang="en-US" altLang="zh-CN" sz="6600" b="1" dirty="0" err="1">
                <a:solidFill>
                  <a:srgbClr val="FF6600"/>
                </a:solidFill>
                <a:latin typeface="Arial-Rounded" pitchFamily="34" charset="0"/>
                <a:ea typeface="Arial-Rounded" panose="020B0500000000000000" pitchFamily="34" charset="0"/>
                <a:cs typeface="Arial-Rounded" panose="020B0500000000000000" pitchFamily="34" charset="0"/>
                <a:sym typeface="+mn-ea"/>
              </a:rPr>
              <a:t>dặn</a:t>
            </a:r>
            <a:r>
              <a:rPr lang="en-US" altLang="zh-CN" sz="6600" b="1" dirty="0">
                <a:solidFill>
                  <a:srgbClr val="FF6600"/>
                </a:solidFill>
                <a:latin typeface="Arial-Rounded" pitchFamily="34" charset="0"/>
                <a:ea typeface="Arial-Rounded" panose="020B0500000000000000" pitchFamily="34" charset="0"/>
                <a:cs typeface="Arial-Rounded" panose="020B0500000000000000" pitchFamily="34" charset="0"/>
                <a:sym typeface="+mn-ea"/>
              </a:rPr>
              <a:t> </a:t>
            </a:r>
            <a:r>
              <a:rPr lang="en-US" altLang="zh-CN" sz="6600" b="1" dirty="0" err="1">
                <a:solidFill>
                  <a:srgbClr val="FF6600"/>
                </a:solidFill>
                <a:latin typeface="Arial-Rounded" pitchFamily="34" charset="0"/>
                <a:ea typeface="Arial-Rounded" panose="020B0500000000000000" pitchFamily="34" charset="0"/>
                <a:cs typeface="Arial-Rounded" panose="020B0500000000000000" pitchFamily="34" charset="0"/>
                <a:sym typeface="+mn-ea"/>
              </a:rPr>
              <a:t>dò</a:t>
            </a:r>
            <a:endParaRPr lang="zh-CN" altLang="en-US" sz="6600" b="1" dirty="0">
              <a:solidFill>
                <a:srgbClr val="FF6600"/>
              </a:solidFill>
              <a:latin typeface="Arial-Rounded" pitchFamily="34" charset="0"/>
              <a:ea typeface="Arial-Rounded" panose="020B0500000000000000" pitchFamily="34" charset="0"/>
              <a:cs typeface="Arial-Rounded" panose="020B0500000000000000" pitchFamily="34" charset="0"/>
              <a:sym typeface="+mn-ea"/>
            </a:endParaRPr>
          </a:p>
        </p:txBody>
      </p:sp>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artoon Girl Riding A Cow Crossing The River, River, Cattle, Horse PNG  Transparent Clipart Image and PSD File for Free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9417" l="0" r="100000">
                        <a14:foregroundMark x1="87750" y1="98500" x2="99833" y2="98083"/>
                        <a14:backgroundMark x1="3167" y1="75583" x2="2917" y2="79667"/>
                      </a14:backgroundRemoval>
                    </a14:imgEffect>
                  </a14:imgLayer>
                </a14:imgProps>
              </a:ext>
              <a:ext uri="{28A0092B-C50C-407E-A947-70E740481C1C}">
                <a14:useLocalDpi xmlns:a14="http://schemas.microsoft.com/office/drawing/2010/main" val="0"/>
              </a:ext>
            </a:extLst>
          </a:blip>
          <a:srcRect/>
          <a:stretch>
            <a:fillRect/>
          </a:stretch>
        </p:blipFill>
        <p:spPr bwMode="auto">
          <a:xfrm>
            <a:off x="4572006" y="590999"/>
            <a:ext cx="4552507" cy="4552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531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C696DB47-7CB2-4221-9C02-D3B50068DBEB}"/>
              </a:ext>
            </a:extLst>
          </p:cNvPr>
          <p:cNvGrpSpPr/>
          <p:nvPr/>
        </p:nvGrpSpPr>
        <p:grpSpPr>
          <a:xfrm>
            <a:off x="1066800" y="895350"/>
            <a:ext cx="7039969" cy="3352800"/>
            <a:chOff x="1120660" y="1708245"/>
            <a:chExt cx="9242540" cy="3907809"/>
          </a:xfrm>
        </p:grpSpPr>
        <p:sp>
          <p:nvSpPr>
            <p:cNvPr id="4" name="矩形 3">
              <a:extLst>
                <a:ext uri="{FF2B5EF4-FFF2-40B4-BE49-F238E27FC236}">
                  <a16:creationId xmlns:a16="http://schemas.microsoft.com/office/drawing/2014/main" xmlns="" id="{75AC383A-669D-47CF-AD66-60C106FF85A7}"/>
                </a:ext>
              </a:extLst>
            </p:cNvPr>
            <p:cNvSpPr/>
            <p:nvPr/>
          </p:nvSpPr>
          <p:spPr>
            <a:xfrm>
              <a:off x="1120660" y="1708245"/>
              <a:ext cx="9242540" cy="3907809"/>
            </a:xfrm>
            <a:prstGeom prst="rect">
              <a:avLst/>
            </a:prstGeom>
            <a:solidFill>
              <a:srgbClr val="A5B057">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pic>
          <p:nvPicPr>
            <p:cNvPr id="3" name="图片 2">
              <a:extLst>
                <a:ext uri="{FF2B5EF4-FFF2-40B4-BE49-F238E27FC236}">
                  <a16:creationId xmlns:a16="http://schemas.microsoft.com/office/drawing/2014/main" xmlns="" id="{5ECB9040-3290-487E-846D-F70A03BD8D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5391" y="1708245"/>
              <a:ext cx="3907809" cy="3907809"/>
            </a:xfrm>
            <a:prstGeom prst="rect">
              <a:avLst/>
            </a:prstGeom>
          </p:spPr>
        </p:pic>
      </p:grpSp>
      <p:pic>
        <p:nvPicPr>
          <p:cNvPr id="13" name="Picture 2" descr="Chú Bé Chăn Tr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5833" l="10000" r="90000"/>
                    </a14:imgEffect>
                  </a14:imgLayer>
                </a14:imgProps>
              </a:ext>
              <a:ext uri="{28A0092B-C50C-407E-A947-70E740481C1C}">
                <a14:useLocalDpi xmlns:a14="http://schemas.microsoft.com/office/drawing/2010/main" val="0"/>
              </a:ext>
            </a:extLst>
          </a:blip>
          <a:srcRect/>
          <a:stretch>
            <a:fillRect/>
          </a:stretch>
        </p:blipFill>
        <p:spPr bwMode="auto">
          <a:xfrm>
            <a:off x="0" y="1200150"/>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476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750"/>
                                        <p:tgtEl>
                                          <p:spTgt spid="5"/>
                                        </p:tgtEl>
                                      </p:cBhvr>
                                    </p:animEffect>
                                  </p:childTnLst>
                                </p:cTn>
                              </p:par>
                            </p:childTnLst>
                          </p:cTn>
                        </p:par>
                        <p:par>
                          <p:cTn id="8" fill="hold">
                            <p:stCondLst>
                              <p:cond delay="1750"/>
                            </p:stCondLst>
                            <p:childTnLst>
                              <p:par>
                                <p:cTn id="9" presetID="4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50"/>
                                        <p:tgtEl>
                                          <p:spTgt spid="13"/>
                                        </p:tgtEl>
                                      </p:cBhvr>
                                    </p:animEffect>
                                    <p:anim calcmode="lin" valueType="num">
                                      <p:cBhvr>
                                        <p:cTn id="12" dur="750" fill="hold"/>
                                        <p:tgtEl>
                                          <p:spTgt spid="13"/>
                                        </p:tgtEl>
                                        <p:attrNameLst>
                                          <p:attrName>ppt_x</p:attrName>
                                        </p:attrNameLst>
                                      </p:cBhvr>
                                      <p:tavLst>
                                        <p:tav tm="0">
                                          <p:val>
                                            <p:strVal val="#ppt_x"/>
                                          </p:val>
                                        </p:tav>
                                        <p:tav tm="100000">
                                          <p:val>
                                            <p:strVal val="#ppt_x"/>
                                          </p:val>
                                        </p:tav>
                                      </p:tavLst>
                                    </p:anim>
                                    <p:anim calcmode="lin" valueType="num">
                                      <p:cBhvr>
                                        <p:cTn id="13"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0962030E-1123-48EC-A816-BE6FB1F34AEB}"/>
              </a:ext>
            </a:extLst>
          </p:cNvPr>
          <p:cNvGrpSpPr/>
          <p:nvPr/>
        </p:nvGrpSpPr>
        <p:grpSpPr>
          <a:xfrm>
            <a:off x="-45051" y="1047750"/>
            <a:ext cx="8105590" cy="3864754"/>
            <a:chOff x="470142" y="1527189"/>
            <a:chExt cx="9792974" cy="4863990"/>
          </a:xfrm>
        </p:grpSpPr>
        <p:sp>
          <p:nvSpPr>
            <p:cNvPr id="5" name="矩形 4">
              <a:extLst>
                <a:ext uri="{FF2B5EF4-FFF2-40B4-BE49-F238E27FC236}">
                  <a16:creationId xmlns:a16="http://schemas.microsoft.com/office/drawing/2014/main" xmlns="" id="{D141A179-829B-4FA1-A297-A8147A8732C0}"/>
                </a:ext>
              </a:extLst>
            </p:cNvPr>
            <p:cNvSpPr/>
            <p:nvPr/>
          </p:nvSpPr>
          <p:spPr>
            <a:xfrm>
              <a:off x="1886520" y="1828800"/>
              <a:ext cx="8376596" cy="3671248"/>
            </a:xfrm>
            <a:prstGeom prst="rect">
              <a:avLst/>
            </a:prstGeom>
            <a:solidFill>
              <a:srgbClr val="A5B057">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47"/>
              <a:endParaRPr lang="zh-CN" altLang="en-US" sz="1400">
                <a:solidFill>
                  <a:srgbClr val="FF0000"/>
                </a:solidFill>
              </a:endParaRPr>
            </a:p>
          </p:txBody>
        </p:sp>
        <p:pic>
          <p:nvPicPr>
            <p:cNvPr id="3" name="图片 2">
              <a:extLst>
                <a:ext uri="{FF2B5EF4-FFF2-40B4-BE49-F238E27FC236}">
                  <a16:creationId xmlns:a16="http://schemas.microsoft.com/office/drawing/2014/main" xmlns="" id="{EE7AEAB0-CF23-441C-ABD3-44488599C5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r="67942"/>
            <a:stretch/>
          </p:blipFill>
          <p:spPr>
            <a:xfrm>
              <a:off x="470142" y="1527189"/>
              <a:ext cx="4416043" cy="4863990"/>
            </a:xfrm>
            <a:prstGeom prst="rect">
              <a:avLst/>
            </a:prstGeom>
          </p:spPr>
        </p:pic>
      </p:grpSp>
      <p:sp>
        <p:nvSpPr>
          <p:cNvPr id="11" name="TextBox 2"/>
          <p:cNvSpPr txBox="1">
            <a:spLocks noChangeArrowheads="1"/>
          </p:cNvSpPr>
          <p:nvPr/>
        </p:nvSpPr>
        <p:spPr bwMode="auto">
          <a:xfrm>
            <a:off x="1268851" y="209551"/>
            <a:ext cx="6656388" cy="47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0" tIns="45620" rIns="91240" bIns="45620">
            <a:spAutoFit/>
          </a:bodyPr>
          <a:lstStyle>
            <a:lvl1pPr defTabSz="912813">
              <a:defRPr>
                <a:solidFill>
                  <a:schemeClr val="tx1"/>
                </a:solidFill>
                <a:latin typeface="Calibri" pitchFamily="34" charset="0"/>
              </a:defRPr>
            </a:lvl1pPr>
            <a:lvl2pPr marL="742950" indent="-285750" defTabSz="912813">
              <a:defRPr>
                <a:solidFill>
                  <a:schemeClr val="tx1"/>
                </a:solidFill>
                <a:latin typeface="Calibri" pitchFamily="34" charset="0"/>
              </a:defRPr>
            </a:lvl2pPr>
            <a:lvl3pPr marL="1143000" indent="-228600" defTabSz="912813">
              <a:defRPr>
                <a:solidFill>
                  <a:schemeClr val="tx1"/>
                </a:solidFill>
                <a:latin typeface="Calibri" pitchFamily="34" charset="0"/>
              </a:defRPr>
            </a:lvl3pPr>
            <a:lvl4pPr marL="1600200" indent="-228600" defTabSz="912813">
              <a:defRPr>
                <a:solidFill>
                  <a:schemeClr val="tx1"/>
                </a:solidFill>
                <a:latin typeface="Calibri" pitchFamily="34" charset="0"/>
              </a:defRPr>
            </a:lvl4pPr>
            <a:lvl5pPr marL="2057400" indent="-228600" defTabSz="912813">
              <a:defRPr>
                <a:solidFill>
                  <a:schemeClr val="tx1"/>
                </a:solidFill>
                <a:latin typeface="Calibri" pitchFamily="34" charset="0"/>
              </a:defRPr>
            </a:lvl5pPr>
            <a:lvl6pPr marL="2514600" indent="-228600" defTabSz="912813" eaLnBrk="0" fontAlgn="base" hangingPunct="0">
              <a:spcBef>
                <a:spcPct val="0"/>
              </a:spcBef>
              <a:spcAft>
                <a:spcPct val="0"/>
              </a:spcAft>
              <a:defRPr>
                <a:solidFill>
                  <a:schemeClr val="tx1"/>
                </a:solidFill>
                <a:latin typeface="Calibri" pitchFamily="34" charset="0"/>
              </a:defRPr>
            </a:lvl6pPr>
            <a:lvl7pPr marL="2971800" indent="-228600" defTabSz="912813" eaLnBrk="0" fontAlgn="base" hangingPunct="0">
              <a:spcBef>
                <a:spcPct val="0"/>
              </a:spcBef>
              <a:spcAft>
                <a:spcPct val="0"/>
              </a:spcAft>
              <a:defRPr>
                <a:solidFill>
                  <a:schemeClr val="tx1"/>
                </a:solidFill>
                <a:latin typeface="Calibri" pitchFamily="34" charset="0"/>
              </a:defRPr>
            </a:lvl7pPr>
            <a:lvl8pPr marL="3429000" indent="-228600" defTabSz="912813" eaLnBrk="0" fontAlgn="base" hangingPunct="0">
              <a:spcBef>
                <a:spcPct val="0"/>
              </a:spcBef>
              <a:spcAft>
                <a:spcPct val="0"/>
              </a:spcAft>
              <a:defRPr>
                <a:solidFill>
                  <a:schemeClr val="tx1"/>
                </a:solidFill>
                <a:latin typeface="Calibri" pitchFamily="34" charset="0"/>
              </a:defRPr>
            </a:lvl8pPr>
            <a:lvl9pPr marL="3886200" indent="-228600" defTabSz="9128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2500" b="1" dirty="0" err="1">
                <a:solidFill>
                  <a:srgbClr val="000000"/>
                </a:solidFill>
                <a:latin typeface="HP001 4 hàng" pitchFamily="34" charset="0"/>
                <a:ea typeface="Microsoft YaHei" pitchFamily="34" charset="-122"/>
                <a:cs typeface="Arial" pitchFamily="34" charset="0"/>
              </a:rPr>
              <a:t>Thứ</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ngày</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tháng</a:t>
            </a:r>
            <a:r>
              <a:rPr lang="en-US" altLang="vi-VN" sz="2500" b="1" dirty="0">
                <a:solidFill>
                  <a:srgbClr val="000000"/>
                </a:solidFill>
                <a:latin typeface="HP001 4 hàng" pitchFamily="34" charset="0"/>
                <a:ea typeface="Microsoft YaHei" pitchFamily="34" charset="-122"/>
                <a:cs typeface="Arial" pitchFamily="34" charset="0"/>
              </a:rPr>
              <a:t>   </a:t>
            </a:r>
            <a:r>
              <a:rPr lang="en-US" altLang="vi-VN" sz="2500" b="1" dirty="0" err="1">
                <a:solidFill>
                  <a:srgbClr val="000000"/>
                </a:solidFill>
                <a:latin typeface="HP001 4 hàng" pitchFamily="34" charset="0"/>
                <a:ea typeface="Microsoft YaHei" pitchFamily="34" charset="-122"/>
                <a:cs typeface="Arial" pitchFamily="34" charset="0"/>
              </a:rPr>
              <a:t>năm</a:t>
            </a:r>
            <a:r>
              <a:rPr lang="en-US" altLang="vi-VN" sz="2500" b="1" dirty="0">
                <a:solidFill>
                  <a:srgbClr val="000000"/>
                </a:solidFill>
                <a:latin typeface="HP001 4 hàng" pitchFamily="34" charset="0"/>
                <a:ea typeface="Microsoft YaHei" pitchFamily="34" charset="-122"/>
                <a:cs typeface="Arial" pitchFamily="34" charset="0"/>
              </a:rPr>
              <a:t> 2022</a:t>
            </a:r>
          </a:p>
        </p:txBody>
      </p:sp>
      <p:sp>
        <p:nvSpPr>
          <p:cNvPr id="9" name="文本框 39"/>
          <p:cNvSpPr txBox="1">
            <a:spLocks noChangeArrowheads="1"/>
          </p:cNvSpPr>
          <p:nvPr/>
        </p:nvSpPr>
        <p:spPr bwMode="auto">
          <a:xfrm>
            <a:off x="2953666" y="1885950"/>
            <a:ext cx="4971573" cy="143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89" rIns="91378" bIns="4568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3600" dirty="0">
                <a:solidFill>
                  <a:srgbClr val="0070C0"/>
                </a:solidFill>
                <a:latin typeface="Arial-Rounded" pitchFamily="34" charset="0"/>
                <a:ea typeface="SimSun" pitchFamily="2" charset="-122"/>
                <a:cs typeface="Arial-Rounded" pitchFamily="34" charset="0"/>
                <a:sym typeface="+mn-lt"/>
              </a:rPr>
              <a:t>Bài </a:t>
            </a:r>
            <a:r>
              <a:rPr lang="en-US" altLang="zh-CN" sz="3600" dirty="0" err="1" smtClean="0">
                <a:solidFill>
                  <a:srgbClr val="0070C0"/>
                </a:solidFill>
                <a:latin typeface="Arial-Rounded" pitchFamily="34" charset="0"/>
                <a:ea typeface="SimSun" pitchFamily="2" charset="-122"/>
                <a:cs typeface="Arial-Rounded" pitchFamily="34" charset="0"/>
                <a:sym typeface="+mn-lt"/>
              </a:rPr>
              <a:t>đọc</a:t>
            </a:r>
            <a:r>
              <a:rPr lang="en-US" altLang="zh-CN" sz="3600" dirty="0" smtClean="0">
                <a:solidFill>
                  <a:srgbClr val="0070C0"/>
                </a:solidFill>
                <a:latin typeface="Arial-Rounded" pitchFamily="34" charset="0"/>
                <a:ea typeface="SimSun" pitchFamily="2" charset="-122"/>
                <a:cs typeface="Arial-Rounded" pitchFamily="34" charset="0"/>
                <a:sym typeface="+mn-lt"/>
              </a:rPr>
              <a:t> 1.</a:t>
            </a:r>
            <a:endParaRPr lang="en-US" altLang="zh-CN" sz="3600" dirty="0">
              <a:solidFill>
                <a:srgbClr val="0070C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endParaRPr lang="en-US" altLang="zh-CN" sz="700"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4400" b="1" dirty="0" err="1">
                <a:solidFill>
                  <a:srgbClr val="FF0000"/>
                </a:solidFill>
                <a:latin typeface="Arial-Rounded" pitchFamily="34" charset="0"/>
                <a:ea typeface="SimSun" pitchFamily="2" charset="-122"/>
                <a:cs typeface="Arial-Rounded" pitchFamily="34" charset="0"/>
                <a:sym typeface="+mn-lt"/>
              </a:rPr>
              <a:t>Bờ</a:t>
            </a:r>
            <a:r>
              <a:rPr lang="en-US" altLang="zh-CN" sz="4400" b="1" dirty="0">
                <a:solidFill>
                  <a:srgbClr val="FF0000"/>
                </a:solidFill>
                <a:latin typeface="Arial-Rounded" pitchFamily="34" charset="0"/>
                <a:ea typeface="SimSun" pitchFamily="2" charset="-122"/>
                <a:cs typeface="Arial-Rounded" pitchFamily="34" charset="0"/>
                <a:sym typeface="+mn-lt"/>
              </a:rPr>
              <a:t> </a:t>
            </a:r>
            <a:r>
              <a:rPr lang="en-US" altLang="zh-CN" sz="4400" b="1" dirty="0" err="1">
                <a:solidFill>
                  <a:srgbClr val="FF0000"/>
                </a:solidFill>
                <a:latin typeface="Arial-Rounded" pitchFamily="34" charset="0"/>
                <a:ea typeface="SimSun" pitchFamily="2" charset="-122"/>
                <a:cs typeface="Arial-Rounded" pitchFamily="34" charset="0"/>
                <a:sym typeface="+mn-lt"/>
              </a:rPr>
              <a:t>tre</a:t>
            </a:r>
            <a:r>
              <a:rPr lang="en-US" altLang="zh-CN" sz="4400" b="1" dirty="0">
                <a:solidFill>
                  <a:srgbClr val="FF0000"/>
                </a:solidFill>
                <a:latin typeface="Arial-Rounded" pitchFamily="34" charset="0"/>
                <a:ea typeface="SimSun" pitchFamily="2" charset="-122"/>
                <a:cs typeface="Arial-Rounded" pitchFamily="34" charset="0"/>
                <a:sym typeface="+mn-lt"/>
              </a:rPr>
              <a:t> </a:t>
            </a:r>
            <a:r>
              <a:rPr lang="vi-VN" altLang="zh-CN" sz="4400" b="1" dirty="0">
                <a:solidFill>
                  <a:srgbClr val="FF0000"/>
                </a:solidFill>
                <a:latin typeface="Arial-Rounded" pitchFamily="34" charset="0"/>
                <a:ea typeface="SimSun" pitchFamily="2" charset="-122"/>
                <a:cs typeface="Arial-Rounded" pitchFamily="34" charset="0"/>
                <a:sym typeface="+mn-lt"/>
              </a:rPr>
              <a:t>đó</a:t>
            </a:r>
            <a:r>
              <a:rPr lang="en-US" altLang="zh-CN" sz="4400" b="1" dirty="0">
                <a:solidFill>
                  <a:srgbClr val="FF0000"/>
                </a:solidFill>
                <a:latin typeface="Arial-Rounded" pitchFamily="34" charset="0"/>
                <a:ea typeface="SimSun" pitchFamily="2" charset="-122"/>
                <a:cs typeface="Arial-Rounded" pitchFamily="34" charset="0"/>
                <a:sym typeface="+mn-lt"/>
              </a:rPr>
              <a:t>n </a:t>
            </a:r>
            <a:r>
              <a:rPr lang="en-US" altLang="zh-CN" sz="4400" b="1" dirty="0" err="1" smtClean="0">
                <a:solidFill>
                  <a:srgbClr val="FF0000"/>
                </a:solidFill>
                <a:latin typeface="Arial-Rounded" pitchFamily="34" charset="0"/>
                <a:ea typeface="SimSun" pitchFamily="2" charset="-122"/>
                <a:cs typeface="Arial-Rounded" pitchFamily="34" charset="0"/>
                <a:sym typeface="+mn-lt"/>
              </a:rPr>
              <a:t>khách</a:t>
            </a:r>
            <a:endParaRPr lang="en-US" altLang="zh-CN" sz="4400" b="1" dirty="0">
              <a:solidFill>
                <a:srgbClr val="FF0000"/>
              </a:solidFill>
              <a:latin typeface="Arial-Rounded" pitchFamily="34" charset="0"/>
              <a:ea typeface="SimSun" pitchFamily="2" charset="-122"/>
              <a:cs typeface="Arial-Rounded" pitchFamily="34" charset="0"/>
              <a:sym typeface="+mn-lt"/>
            </a:endParaRPr>
          </a:p>
        </p:txBody>
      </p:sp>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285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 by="(-#ppt_w*2)" calcmode="lin" valueType="num">
                                      <p:cBhvr rctx="PPT">
                                        <p:cTn id="12" dur="250" autoRev="1" fill="hold">
                                          <p:stCondLst>
                                            <p:cond delay="0"/>
                                          </p:stCondLst>
                                        </p:cTn>
                                        <p:tgtEl>
                                          <p:spTgt spid="9"/>
                                        </p:tgtEl>
                                        <p:attrNameLst>
                                          <p:attrName>ppt_w</p:attrName>
                                        </p:attrNameLst>
                                      </p:cBhvr>
                                    </p:anim>
                                    <p:anim by="(#ppt_w*0.50)" calcmode="lin" valueType="num">
                                      <p:cBhvr>
                                        <p:cTn id="13" dur="250" decel="50000" autoRev="1" fill="hold">
                                          <p:stCondLst>
                                            <p:cond delay="0"/>
                                          </p:stCondLst>
                                        </p:cTn>
                                        <p:tgtEl>
                                          <p:spTgt spid="9"/>
                                        </p:tgtEl>
                                        <p:attrNameLst>
                                          <p:attrName>ppt_x</p:attrName>
                                        </p:attrNameLst>
                                      </p:cBhvr>
                                    </p:anim>
                                    <p:anim from="(-#ppt_h/2)" to="(#ppt_y)" calcmode="lin" valueType="num">
                                      <p:cBhvr>
                                        <p:cTn id="14" dur="500" fill="hold">
                                          <p:stCondLst>
                                            <p:cond delay="0"/>
                                          </p:stCondLst>
                                        </p:cTn>
                                        <p:tgtEl>
                                          <p:spTgt spid="9"/>
                                        </p:tgtEl>
                                        <p:attrNameLst>
                                          <p:attrName>ppt_y</p:attrName>
                                        </p:attrNameLst>
                                      </p:cBhvr>
                                    </p:anim>
                                    <p:animRot by="21600000">
                                      <p:cBhvr>
                                        <p:cTn id="15" dur="5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24536A63-4104-4455-9445-2DA373E5F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4" name="组合 3">
            <a:extLst>
              <a:ext uri="{FF2B5EF4-FFF2-40B4-BE49-F238E27FC236}">
                <a16:creationId xmlns="" xmlns:a16="http://schemas.microsoft.com/office/drawing/2014/main" id="{D166596D-0946-4696-AD61-F852C0379F48}"/>
              </a:ext>
            </a:extLst>
          </p:cNvPr>
          <p:cNvGrpSpPr/>
          <p:nvPr/>
        </p:nvGrpSpPr>
        <p:grpSpPr>
          <a:xfrm>
            <a:off x="215251" y="6042968"/>
            <a:ext cx="8500622" cy="3732881"/>
            <a:chOff x="378037" y="2029685"/>
            <a:chExt cx="11334163" cy="4977174"/>
          </a:xfrm>
        </p:grpSpPr>
        <p:grpSp>
          <p:nvGrpSpPr>
            <p:cNvPr id="2" name="组合 1">
              <a:extLst>
                <a:ext uri="{FF2B5EF4-FFF2-40B4-BE49-F238E27FC236}">
                  <a16:creationId xmlns="" xmlns:a16="http://schemas.microsoft.com/office/drawing/2014/main" id="{DE9F70F2-7462-453C-AEA4-44E68C658E4C}"/>
                </a:ext>
              </a:extLst>
            </p:cNvPr>
            <p:cNvGrpSpPr/>
            <p:nvPr/>
          </p:nvGrpSpPr>
          <p:grpSpPr>
            <a:xfrm>
              <a:off x="378037" y="2029685"/>
              <a:ext cx="11334163" cy="4044362"/>
              <a:chOff x="378037" y="2029685"/>
              <a:chExt cx="11334163" cy="4044362"/>
            </a:xfrm>
          </p:grpSpPr>
          <p:pic>
            <p:nvPicPr>
              <p:cNvPr id="28" name="图片 27">
                <a:extLst>
                  <a:ext uri="{FF2B5EF4-FFF2-40B4-BE49-F238E27FC236}">
                    <a16:creationId xmlns="" xmlns:a16="http://schemas.microsoft.com/office/drawing/2014/main" id="{7503DFCE-53A2-4030-AD38-F239094219EC}"/>
                  </a:ext>
                </a:extLst>
              </p:cNvPr>
              <p:cNvPicPr>
                <a:picLocks noChangeAspect="1"/>
              </p:cNvPicPr>
              <p:nvPr/>
            </p:nvPicPr>
            <p:blipFill rotWithShape="1">
              <a:blip r:embed="rId4">
                <a:extLst>
                  <a:ext uri="{28A0092B-C50C-407E-A947-70E740481C1C}">
                    <a14:useLocalDpi xmlns:a14="http://schemas.microsoft.com/office/drawing/2010/main" val="0"/>
                  </a:ext>
                </a:extLst>
              </a:blip>
              <a:srcRect l="9877" t="61584" r="5129" b="17076"/>
              <a:stretch/>
            </p:blipFill>
            <p:spPr>
              <a:xfrm>
                <a:off x="378037" y="4704776"/>
                <a:ext cx="11334163" cy="1046119"/>
              </a:xfrm>
              <a:prstGeom prst="rect">
                <a:avLst/>
              </a:prstGeom>
            </p:spPr>
          </p:pic>
          <p:pic>
            <p:nvPicPr>
              <p:cNvPr id="46" name="图片 45">
                <a:extLst>
                  <a:ext uri="{FF2B5EF4-FFF2-40B4-BE49-F238E27FC236}">
                    <a16:creationId xmlns="" xmlns:a16="http://schemas.microsoft.com/office/drawing/2014/main" id="{2BDA17FB-F6A7-4449-A64E-10327F22A3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9729" r="14345"/>
              <a:stretch/>
            </p:blipFill>
            <p:spPr>
              <a:xfrm>
                <a:off x="6195755" y="4892393"/>
                <a:ext cx="3915771" cy="704372"/>
              </a:xfrm>
              <a:prstGeom prst="rect">
                <a:avLst/>
              </a:prstGeom>
            </p:spPr>
          </p:pic>
          <p:pic>
            <p:nvPicPr>
              <p:cNvPr id="50" name="图片 49">
                <a:extLst>
                  <a:ext uri="{FF2B5EF4-FFF2-40B4-BE49-F238E27FC236}">
                    <a16:creationId xmlns="" xmlns:a16="http://schemas.microsoft.com/office/drawing/2014/main" id="{0FCDAF57-7820-4329-BFC2-66360D668C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 t="16143" r="38770" b="52090"/>
              <a:stretch/>
            </p:blipFill>
            <p:spPr>
              <a:xfrm flipH="1">
                <a:off x="9310797" y="3776076"/>
                <a:ext cx="1998392" cy="1559681"/>
              </a:xfrm>
              <a:prstGeom prst="rect">
                <a:avLst/>
              </a:prstGeom>
            </p:spPr>
          </p:pic>
          <p:pic>
            <p:nvPicPr>
              <p:cNvPr id="53" name="图片 52">
                <a:extLst>
                  <a:ext uri="{FF2B5EF4-FFF2-40B4-BE49-F238E27FC236}">
                    <a16:creationId xmlns="" xmlns:a16="http://schemas.microsoft.com/office/drawing/2014/main" id="{7B505A37-72E9-4B11-87A0-8984738BC4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635" t="10561" b="66790"/>
              <a:stretch/>
            </p:blipFill>
            <p:spPr>
              <a:xfrm flipH="1">
                <a:off x="923601" y="2029685"/>
                <a:ext cx="1042877" cy="2040465"/>
              </a:xfrm>
              <a:prstGeom prst="rect">
                <a:avLst/>
              </a:prstGeom>
            </p:spPr>
          </p:pic>
          <p:pic>
            <p:nvPicPr>
              <p:cNvPr id="55" name="图片 54">
                <a:extLst>
                  <a:ext uri="{FF2B5EF4-FFF2-40B4-BE49-F238E27FC236}">
                    <a16:creationId xmlns="" xmlns:a16="http://schemas.microsoft.com/office/drawing/2014/main" id="{564129E2-20E9-48F5-9616-B69708F8FE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532" t="71462" b="7836"/>
              <a:stretch/>
            </p:blipFill>
            <p:spPr>
              <a:xfrm>
                <a:off x="3480431" y="3831422"/>
                <a:ext cx="2759702" cy="2066878"/>
              </a:xfrm>
              <a:prstGeom prst="rect">
                <a:avLst/>
              </a:prstGeom>
            </p:spPr>
          </p:pic>
          <p:pic>
            <p:nvPicPr>
              <p:cNvPr id="57" name="图片 56">
                <a:extLst>
                  <a:ext uri="{FF2B5EF4-FFF2-40B4-BE49-F238E27FC236}">
                    <a16:creationId xmlns="" xmlns:a16="http://schemas.microsoft.com/office/drawing/2014/main" id="{27CE6462-C096-47F3-B00C-312D3C8E219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67896" b="81810"/>
              <a:stretch/>
            </p:blipFill>
            <p:spPr>
              <a:xfrm>
                <a:off x="878062" y="4229494"/>
                <a:ext cx="2170142" cy="1844553"/>
              </a:xfrm>
              <a:prstGeom prst="rect">
                <a:avLst/>
              </a:prstGeom>
            </p:spPr>
          </p:pic>
        </p:grpSp>
        <p:pic>
          <p:nvPicPr>
            <p:cNvPr id="37" name="图片 36">
              <a:extLst>
                <a:ext uri="{FF2B5EF4-FFF2-40B4-BE49-F238E27FC236}">
                  <a16:creationId xmlns="" xmlns:a16="http://schemas.microsoft.com/office/drawing/2014/main" id="{F0ADF411-021E-4F16-8253-FEB1E5255ED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0006" r="24215"/>
            <a:stretch/>
          </p:blipFill>
          <p:spPr>
            <a:xfrm>
              <a:off x="1209162" y="4949899"/>
              <a:ext cx="3464574" cy="2056960"/>
            </a:xfrm>
            <a:prstGeom prst="rect">
              <a:avLst/>
            </a:prstGeom>
          </p:spPr>
        </p:pic>
      </p:grpSp>
      <p:sp>
        <p:nvSpPr>
          <p:cNvPr id="8" name="矩形 7">
            <a:extLst>
              <a:ext uri="{FF2B5EF4-FFF2-40B4-BE49-F238E27FC236}">
                <a16:creationId xmlns="" xmlns:a16="http://schemas.microsoft.com/office/drawing/2014/main" id="{F07F2C3E-FCE0-44E4-9AFA-C81C873CA0E2}"/>
              </a:ext>
            </a:extLst>
          </p:cNvPr>
          <p:cNvSpPr/>
          <p:nvPr/>
        </p:nvSpPr>
        <p:spPr>
          <a:xfrm>
            <a:off x="381000" y="285750"/>
            <a:ext cx="8382000" cy="4648200"/>
          </a:xfrm>
          <a:prstGeom prst="rect">
            <a:avLst/>
          </a:prstGeom>
          <a:gradFill>
            <a:gsLst>
              <a:gs pos="0">
                <a:srgbClr val="DFEED3"/>
              </a:gs>
              <a:gs pos="100000">
                <a:srgbClr val="EFF6EC"/>
              </a:gs>
            </a:gsLst>
            <a:lin ang="5400000" scaled="1"/>
          </a:gradFill>
          <a:ln>
            <a:no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685681"/>
            <a:endParaRPr lang="zh-CN" altLang="en-US" sz="1400" dirty="0">
              <a:solidFill>
                <a:prstClr val="white"/>
              </a:solidFill>
            </a:endParaRPr>
          </a:p>
        </p:txBody>
      </p:sp>
      <p:pic>
        <p:nvPicPr>
          <p:cNvPr id="31" name="图片 30">
            <a:extLst>
              <a:ext uri="{FF2B5EF4-FFF2-40B4-BE49-F238E27FC236}">
                <a16:creationId xmlns="" xmlns:a16="http://schemas.microsoft.com/office/drawing/2014/main" id="{7E1D903E-D2A6-4EF2-9B36-CFA0100F7CB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69651" b="79228"/>
          <a:stretch/>
        </p:blipFill>
        <p:spPr>
          <a:xfrm>
            <a:off x="3124205" y="284019"/>
            <a:ext cx="1193209" cy="1225102"/>
          </a:xfrm>
          <a:prstGeom prst="rect">
            <a:avLst/>
          </a:prstGeom>
        </p:spPr>
      </p:pic>
      <p:pic>
        <p:nvPicPr>
          <p:cNvPr id="33" name="图片 32">
            <a:extLst>
              <a:ext uri="{FF2B5EF4-FFF2-40B4-BE49-F238E27FC236}">
                <a16:creationId xmlns="" xmlns:a16="http://schemas.microsoft.com/office/drawing/2014/main" id="{27021C29-5289-48B6-8197-5B9991AEA413}"/>
              </a:ext>
            </a:extLst>
          </p:cNvPr>
          <p:cNvPicPr>
            <a:picLocks noChangeAspect="1"/>
          </p:cNvPicPr>
          <p:nvPr/>
        </p:nvPicPr>
        <p:blipFill rotWithShape="1">
          <a:blip r:embed="rId12">
            <a:extLst>
              <a:ext uri="{28A0092B-C50C-407E-A947-70E740481C1C}">
                <a14:useLocalDpi xmlns:a14="http://schemas.microsoft.com/office/drawing/2010/main" val="0"/>
              </a:ext>
            </a:extLst>
          </a:blip>
          <a:srcRect l="9876" t="81592" r="5130"/>
          <a:stretch/>
        </p:blipFill>
        <p:spPr>
          <a:xfrm>
            <a:off x="115247" y="6345582"/>
            <a:ext cx="8404337" cy="950543"/>
          </a:xfrm>
          <a:prstGeom prst="rect">
            <a:avLst/>
          </a:prstGeom>
        </p:spPr>
      </p:pic>
      <p:pic>
        <p:nvPicPr>
          <p:cNvPr id="11" name="图片 10">
            <a:extLst>
              <a:ext uri="{FF2B5EF4-FFF2-40B4-BE49-F238E27FC236}">
                <a16:creationId xmlns="" xmlns:a16="http://schemas.microsoft.com/office/drawing/2014/main" id="{59991D31-A079-468D-97A8-51F755AD699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228600" y="-247650"/>
            <a:ext cx="3803197" cy="5557707"/>
          </a:xfrm>
          <a:prstGeom prst="rect">
            <a:avLst/>
          </a:prstGeom>
        </p:spPr>
      </p:pic>
      <p:sp>
        <p:nvSpPr>
          <p:cNvPr id="16" name="TextBox 15">
            <a:extLst>
              <a:ext uri="{FF2B5EF4-FFF2-40B4-BE49-F238E27FC236}">
                <a16:creationId xmlns:a16="http://schemas.microsoft.com/office/drawing/2014/main" xmlns="" id="{A9C93223-7797-4E56-B7AE-2063841D80CE}"/>
              </a:ext>
            </a:extLst>
          </p:cNvPr>
          <p:cNvSpPr txBox="1"/>
          <p:nvPr/>
        </p:nvSpPr>
        <p:spPr>
          <a:xfrm>
            <a:off x="5115139" y="1724366"/>
            <a:ext cx="3553000" cy="1423463"/>
          </a:xfrm>
          <a:prstGeom prst="rect">
            <a:avLst/>
          </a:prstGeom>
          <a:noFill/>
        </p:spPr>
        <p:txBody>
          <a:bodyPr wrap="square" lIns="68567" tIns="34286" rIns="68567" bIns="34286" rtlCol="0">
            <a:spAutoFit/>
          </a:bodyPr>
          <a:lstStyle/>
          <a:p>
            <a:pPr algn="ctr" defTabSz="342650"/>
            <a:r>
              <a:rPr lang="en-US" sz="8800"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18" name="图片 51">
            <a:extLst>
              <a:ext uri="{FF2B5EF4-FFF2-40B4-BE49-F238E27FC236}">
                <a16:creationId xmlns="" xmlns:a16="http://schemas.microsoft.com/office/drawing/2014/main" id="{680951CA-ACB8-4F64-81AA-9DFCAACF994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2635" t="10561" b="66790"/>
          <a:stretch/>
        </p:blipFill>
        <p:spPr>
          <a:xfrm>
            <a:off x="7880281" y="284018"/>
            <a:ext cx="870228" cy="1702665"/>
          </a:xfrm>
          <a:prstGeom prst="rect">
            <a:avLst/>
          </a:prstGeom>
        </p:spPr>
      </p:pic>
      <p:pic>
        <p:nvPicPr>
          <p:cNvPr id="20" name="Picture 1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tải file PSD cô gái đội nón lá đi chợ tế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8" tIns="45714" rIns="91428" bIns="45714" numCol="1" anchor="t" anchorCtr="0" compatLnSpc="1">
            <a:prstTxWarp prst="textNoShape">
              <a:avLst/>
            </a:prstTxWarp>
          </a:bodyPr>
          <a:lstStyle/>
          <a:p>
            <a:pPr defTabSz="914198"/>
            <a:endParaRPr lang="en-US">
              <a:solidFill>
                <a:prstClr val="black"/>
              </a:solidFill>
            </a:endParaRPr>
          </a:p>
        </p:txBody>
      </p:sp>
      <p:pic>
        <p:nvPicPr>
          <p:cNvPr id="1028" name="Picture 4" descr="Vector,psd,cdr,ai chủ đề Tết Nguyên Đán"/>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353" r="100000"/>
                    </a14:imgEffect>
                  </a14:imgLayer>
                </a14:imgProps>
              </a:ext>
              <a:ext uri="{28A0092B-C50C-407E-A947-70E740481C1C}">
                <a14:useLocalDpi xmlns:a14="http://schemas.microsoft.com/office/drawing/2010/main" val="0"/>
              </a:ext>
            </a:extLst>
          </a:blip>
          <a:srcRect/>
          <a:stretch>
            <a:fillRect/>
          </a:stretch>
        </p:blipFill>
        <p:spPr bwMode="auto">
          <a:xfrm>
            <a:off x="7239002" y="3045665"/>
            <a:ext cx="1429137" cy="201998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psd,cdr,ai chủ đề Tết Nguyên Đán"/>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99206"/>
                    </a14:imgEffect>
                  </a14:imgLayer>
                </a14:imgProps>
              </a:ext>
              <a:ext uri="{28A0092B-C50C-407E-A947-70E740481C1C}">
                <a14:useLocalDpi xmlns:a14="http://schemas.microsoft.com/office/drawing/2010/main" val="0"/>
              </a:ext>
            </a:extLst>
          </a:blip>
          <a:srcRect/>
          <a:stretch>
            <a:fillRect/>
          </a:stretch>
        </p:blipFill>
        <p:spPr bwMode="auto">
          <a:xfrm>
            <a:off x="2637151" y="1625463"/>
            <a:ext cx="2167315" cy="344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132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2" presetClass="entr" presetSubtype="2"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500" fill="hold"/>
                                        <p:tgtEl>
                                          <p:spTgt spid="1028"/>
                                        </p:tgtEl>
                                        <p:attrNameLst>
                                          <p:attrName>ppt_x</p:attrName>
                                        </p:attrNameLst>
                                      </p:cBhvr>
                                      <p:tavLst>
                                        <p:tav tm="0">
                                          <p:val>
                                            <p:strVal val="1+#ppt_w/2"/>
                                          </p:val>
                                        </p:tav>
                                        <p:tav tm="100000">
                                          <p:val>
                                            <p:strVal val="#ppt_x"/>
                                          </p:val>
                                        </p:tav>
                                      </p:tavLst>
                                    </p:anim>
                                    <p:anim calcmode="lin" valueType="num">
                                      <p:cBhvr additive="base">
                                        <p:cTn id="17" dur="500" fill="hold"/>
                                        <p:tgtEl>
                                          <p:spTgt spid="1028"/>
                                        </p:tgtEl>
                                        <p:attrNameLst>
                                          <p:attrName>ppt_y</p:attrName>
                                        </p:attrNameLst>
                                      </p:cBhvr>
                                      <p:tavLst>
                                        <p:tav tm="0">
                                          <p:val>
                                            <p:strVal val="#ppt_y"/>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4" presetClass="entr" presetSubtype="10"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197" l="3175" r="96825"/>
                    </a14:imgEffect>
                  </a14:imgLayer>
                </a14:imgProps>
              </a:ext>
              <a:ext uri="{28A0092B-C50C-407E-A947-70E740481C1C}">
                <a14:useLocalDpi xmlns:a14="http://schemas.microsoft.com/office/drawing/2010/main" val="0"/>
              </a:ext>
            </a:extLst>
          </a:blip>
          <a:srcRect r="53869"/>
          <a:stretch/>
        </p:blipFill>
        <p:spPr bwMode="auto">
          <a:xfrm>
            <a:off x="7064770" y="1591835"/>
            <a:ext cx="1104540"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2748888" y="1595483"/>
            <a:ext cx="4315876" cy="1598392"/>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2142"/>
              <a:endParaRPr lang="en-US">
                <a:solidFill>
                  <a:prstClr val="white"/>
                </a:solidFill>
              </a:endParaRPr>
            </a:p>
          </p:txBody>
        </p:sp>
        <p:sp>
          <p:nvSpPr>
            <p:cNvPr id="13" name="TextBox 12"/>
            <p:cNvSpPr txBox="1"/>
            <p:nvPr/>
          </p:nvSpPr>
          <p:spPr>
            <a:xfrm>
              <a:off x="3769864" y="2048294"/>
              <a:ext cx="2052432" cy="784830"/>
            </a:xfrm>
            <a:prstGeom prst="rect">
              <a:avLst/>
            </a:prstGeom>
            <a:grpFill/>
          </p:spPr>
          <p:txBody>
            <a:bodyPr wrap="none" rtlCol="0">
              <a:spAutoFit/>
            </a:bodyPr>
            <a:lstStyle/>
            <a:p>
              <a:pPr defTabSz="682142"/>
              <a:r>
                <a:rPr lang="en-US" sz="4500" b="1" dirty="0">
                  <a:solidFill>
                    <a:srgbClr val="0418AC"/>
                  </a:solidFill>
                </a:rPr>
                <a:t>CHIA SẺ</a:t>
              </a:r>
            </a:p>
          </p:txBody>
        </p:sp>
      </p:grpSp>
      <p:grpSp>
        <p:nvGrpSpPr>
          <p:cNvPr id="9" name="Group 8"/>
          <p:cNvGrpSpPr/>
          <p:nvPr/>
        </p:nvGrpSpPr>
        <p:grpSpPr>
          <a:xfrm>
            <a:off x="1819792" y="1782158"/>
            <a:ext cx="1172879"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2142"/>
              <a:endParaRPr lang="en-US">
                <a:solidFill>
                  <a:prstClr val="white"/>
                </a:solidFill>
              </a:endParaRPr>
            </a:p>
          </p:txBody>
        </p:sp>
        <p:pic>
          <p:nvPicPr>
            <p:cNvPr id="11"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28830" y="2198948"/>
            <a:ext cx="1918233" cy="256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21578" y="2198948"/>
            <a:ext cx="2450534"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5768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9068" y="285750"/>
            <a:ext cx="2595241" cy="3148013"/>
          </a:xfrm>
          <a:prstGeom prst="rect">
            <a:avLst/>
          </a:prstGeom>
        </p:spPr>
      </p:pic>
      <p:sp>
        <p:nvSpPr>
          <p:cNvPr id="3" name="TextBox 2"/>
          <p:cNvSpPr txBox="1"/>
          <p:nvPr/>
        </p:nvSpPr>
        <p:spPr>
          <a:xfrm>
            <a:off x="2895600" y="285750"/>
            <a:ext cx="4343400" cy="523220"/>
          </a:xfrm>
          <a:prstGeom prst="rect">
            <a:avLst/>
          </a:prstGeom>
          <a:noFill/>
        </p:spPr>
        <p:txBody>
          <a:bodyPr wrap="square" rtlCol="0">
            <a:spAutoFit/>
          </a:bodyPr>
          <a:lstStyle/>
          <a:p>
            <a:r>
              <a:rPr lang="en-US" sz="2800" dirty="0" smtClean="0"/>
              <a:t> 1. </a:t>
            </a:r>
            <a:r>
              <a:rPr lang="en-US" sz="2800" dirty="0" err="1"/>
              <a:t>Đây</a:t>
            </a:r>
            <a:r>
              <a:rPr lang="en-US" sz="2800" dirty="0"/>
              <a:t> </a:t>
            </a:r>
            <a:r>
              <a:rPr lang="en-US" sz="2800" dirty="0" err="1"/>
              <a:t>là</a:t>
            </a:r>
            <a:r>
              <a:rPr lang="en-US" sz="2800" dirty="0"/>
              <a:t> </a:t>
            </a:r>
            <a:r>
              <a:rPr lang="en-US" sz="2800" dirty="0" err="1"/>
              <a:t>loài</a:t>
            </a:r>
            <a:r>
              <a:rPr lang="en-US" sz="2800" dirty="0"/>
              <a:t> </a:t>
            </a:r>
            <a:r>
              <a:rPr lang="en-US" sz="2800" dirty="0" err="1"/>
              <a:t>chim</a:t>
            </a:r>
            <a:r>
              <a:rPr lang="en-US" sz="2800" dirty="0"/>
              <a:t> </a:t>
            </a:r>
            <a:r>
              <a:rPr lang="en-US" sz="2800" dirty="0" err="1"/>
              <a:t>gì</a:t>
            </a:r>
            <a:r>
              <a:rPr lang="en-US" sz="2800" dirty="0"/>
              <a:t>?</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2083" b="100000" l="2715" r="100000">
                        <a14:foregroundMark x1="69457" y1="24167" x2="75566" y2="33333"/>
                      </a14:backgroundRemoval>
                    </a14:imgEffect>
                  </a14:imgLayer>
                </a14:imgProps>
              </a:ext>
            </a:extLst>
          </a:blip>
          <a:stretch>
            <a:fillRect/>
          </a:stretch>
        </p:blipFill>
        <p:spPr>
          <a:xfrm>
            <a:off x="6934200" y="203716"/>
            <a:ext cx="2114550" cy="22860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4857" b="98000" l="4276" r="97625">
                        <a14:foregroundMark x1="57957" y1="53143" x2="56532" y2="56000"/>
                        <a14:foregroundMark x1="16390" y1="91143" x2="28029" y2="89143"/>
                        <a14:foregroundMark x1="13064" y1="92000" x2="17815" y2="92000"/>
                        <a14:foregroundMark x1="32779" y1="91143" x2="46318" y2="90000"/>
                        <a14:foregroundMark x1="29929" y1="89143" x2="37055" y2="87143"/>
                        <a14:foregroundMark x1="45368" y1="90000" x2="54632" y2="89429"/>
                        <a14:foregroundMark x1="62233" y1="27429" x2="71734" y2="26000"/>
                        <a14:foregroundMark x1="60333" y1="30000" x2="72209" y2="28571"/>
                        <a14:foregroundMark x1="90736" y1="46571" x2="82660" y2="57429"/>
                        <a14:foregroundMark x1="75297" y1="24857" x2="80760" y2="28571"/>
                      </a14:backgroundRemoval>
                    </a14:imgEffect>
                    <a14:imgEffect>
                      <a14:sharpenSoften amount="50000"/>
                    </a14:imgEffect>
                  </a14:imgLayer>
                </a14:imgProps>
              </a:ext>
            </a:extLst>
          </a:blip>
          <a:stretch>
            <a:fillRect/>
          </a:stretch>
        </p:blipFill>
        <p:spPr>
          <a:xfrm>
            <a:off x="5038725" y="2038350"/>
            <a:ext cx="4010025" cy="3333750"/>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3653" b="94977" l="3550" r="94675">
                        <a14:foregroundMark x1="14793" y1="14155" x2="28107" y2="16438"/>
                        <a14:foregroundMark x1="27515" y1="34247" x2="29290" y2="38813"/>
                        <a14:foregroundMark x1="26036" y1="33790" x2="30178" y2="35616"/>
                        <a14:foregroundMark x1="26627" y1="36073" x2="28107" y2="41553"/>
                        <a14:foregroundMark x1="64793" y1="16895" x2="78698" y2="17352"/>
                        <a14:foregroundMark x1="75444" y1="43836" x2="71006" y2="62100"/>
                        <a14:foregroundMark x1="65976" y1="49315" x2="69231" y2="61187"/>
                        <a14:foregroundMark x1="68343" y1="44749" x2="68343" y2="47489"/>
                        <a14:foregroundMark x1="74556" y1="76256" x2="68343" y2="88128"/>
                        <a14:foregroundMark x1="78698" y1="75799" x2="81953" y2="88128"/>
                        <a14:foregroundMark x1="83432" y1="27397" x2="82544" y2="37443"/>
                      </a14:backgroundRemoval>
                    </a14:imgEffect>
                    <a14:imgEffect>
                      <a14:sharpenSoften amount="50000"/>
                    </a14:imgEffect>
                  </a14:imgLayer>
                </a14:imgProps>
              </a:ext>
            </a:extLst>
          </a:blip>
          <a:stretch>
            <a:fillRect/>
          </a:stretch>
        </p:blipFill>
        <p:spPr>
          <a:xfrm>
            <a:off x="169068" y="3175278"/>
            <a:ext cx="3219450" cy="2085975"/>
          </a:xfrm>
          <a:prstGeom prst="rect">
            <a:avLst/>
          </a:prstGeom>
        </p:spPr>
      </p:pic>
      <p:sp>
        <p:nvSpPr>
          <p:cNvPr id="8" name="TextBox 7"/>
          <p:cNvSpPr txBox="1"/>
          <p:nvPr/>
        </p:nvSpPr>
        <p:spPr>
          <a:xfrm>
            <a:off x="2905125" y="1095137"/>
            <a:ext cx="3810000" cy="2308324"/>
          </a:xfrm>
          <a:prstGeom prst="rect">
            <a:avLst/>
          </a:prstGeom>
          <a:noFill/>
        </p:spPr>
        <p:txBody>
          <a:bodyPr wrap="square" rtlCol="0">
            <a:spAutoFit/>
          </a:bodyPr>
          <a:lstStyle/>
          <a:p>
            <a:r>
              <a:rPr lang="en-GB" dirty="0" smtClean="0"/>
              <a:t>a. </a:t>
            </a:r>
            <a:r>
              <a:rPr lang="vi-VN" dirty="0" smtClean="0"/>
              <a:t>Chim</a:t>
            </a:r>
            <a:r>
              <a:rPr lang="en-GB" dirty="0" smtClean="0"/>
              <a:t> </a:t>
            </a:r>
            <a:r>
              <a:rPr lang="en-GB" dirty="0" err="1" smtClean="0"/>
              <a:t>gì</a:t>
            </a:r>
            <a:r>
              <a:rPr lang="vi-VN" dirty="0" smtClean="0"/>
              <a:t> </a:t>
            </a:r>
            <a:r>
              <a:rPr lang="vi-VN" dirty="0"/>
              <a:t>báo </a:t>
            </a:r>
            <a:r>
              <a:rPr lang="vi-VN" dirty="0" smtClean="0"/>
              <a:t>hiệu </a:t>
            </a:r>
            <a:r>
              <a:rPr lang="vi-VN" dirty="0"/>
              <a:t>xuân </a:t>
            </a:r>
            <a:r>
              <a:rPr lang="vi-VN" dirty="0" smtClean="0"/>
              <a:t>sang</a:t>
            </a:r>
            <a:r>
              <a:rPr lang="en-GB" dirty="0" smtClean="0"/>
              <a:t>?</a:t>
            </a:r>
            <a:r>
              <a:rPr lang="vi-VN" dirty="0"/>
              <a:t> </a:t>
            </a:r>
            <a:endParaRPr lang="en-GB" dirty="0" smtClean="0"/>
          </a:p>
          <a:p>
            <a:r>
              <a:rPr lang="en-GB" dirty="0" smtClean="0"/>
              <a:t>b. </a:t>
            </a:r>
            <a:r>
              <a:rPr lang="vi-VN" dirty="0" smtClean="0"/>
              <a:t>Chim </a:t>
            </a:r>
            <a:r>
              <a:rPr lang="en-GB" dirty="0" err="1" smtClean="0"/>
              <a:t>gì</a:t>
            </a:r>
            <a:r>
              <a:rPr lang="en-GB" dirty="0" smtClean="0"/>
              <a:t> </a:t>
            </a:r>
            <a:r>
              <a:rPr lang="vi-VN" dirty="0" smtClean="0"/>
              <a:t>chuyên </a:t>
            </a:r>
            <a:r>
              <a:rPr lang="vi-VN" dirty="0"/>
              <a:t>bắt </a:t>
            </a:r>
            <a:r>
              <a:rPr lang="vi-VN" dirty="0" smtClean="0"/>
              <a:t>sâu</a:t>
            </a:r>
            <a:r>
              <a:rPr lang="en-GB" dirty="0" smtClean="0"/>
              <a:t>? </a:t>
            </a:r>
            <a:endParaRPr lang="vi-VN" dirty="0"/>
          </a:p>
          <a:p>
            <a:r>
              <a:rPr lang="vi-VN" dirty="0"/>
              <a:t>c. Chim </a:t>
            </a:r>
            <a:r>
              <a:rPr lang="en-GB" dirty="0" err="1" smtClean="0"/>
              <a:t>gì</a:t>
            </a:r>
            <a:r>
              <a:rPr lang="en-GB" dirty="0" smtClean="0"/>
              <a:t> </a:t>
            </a:r>
            <a:r>
              <a:rPr lang="vi-VN" dirty="0" smtClean="0"/>
              <a:t>biết </a:t>
            </a:r>
            <a:r>
              <a:rPr lang="vi-VN" dirty="0"/>
              <a:t>đưa thư, là biểu tượng của hòa </a:t>
            </a:r>
            <a:r>
              <a:rPr lang="vi-VN" dirty="0" smtClean="0"/>
              <a:t>bình</a:t>
            </a:r>
            <a:r>
              <a:rPr lang="en-GB" dirty="0" smtClean="0"/>
              <a:t>?</a:t>
            </a:r>
            <a:r>
              <a:rPr lang="vi-VN" dirty="0"/>
              <a:t> </a:t>
            </a:r>
            <a:endParaRPr lang="en-GB" dirty="0" smtClean="0"/>
          </a:p>
          <a:p>
            <a:r>
              <a:rPr lang="vi-VN" dirty="0" smtClean="0"/>
              <a:t>d</a:t>
            </a:r>
            <a:r>
              <a:rPr lang="vi-VN" dirty="0"/>
              <a:t>. </a:t>
            </a:r>
            <a:r>
              <a:rPr lang="vi-VN" dirty="0" smtClean="0"/>
              <a:t>Chim</a:t>
            </a:r>
            <a:r>
              <a:rPr lang="en-GB" dirty="0" smtClean="0"/>
              <a:t> </a:t>
            </a:r>
            <a:r>
              <a:rPr lang="en-GB" dirty="0" err="1" smtClean="0"/>
              <a:t>gì</a:t>
            </a:r>
            <a:r>
              <a:rPr lang="vi-VN" dirty="0" smtClean="0"/>
              <a:t> </a:t>
            </a:r>
            <a:r>
              <a:rPr lang="vi-VN" dirty="0"/>
              <a:t>mặt giống mặt mèo, ăn đêm, chuyên bắt </a:t>
            </a:r>
            <a:r>
              <a:rPr lang="vi-VN" dirty="0" smtClean="0"/>
              <a:t>chuột</a:t>
            </a:r>
            <a:r>
              <a:rPr lang="en-GB" dirty="0" smtClean="0"/>
              <a:t>? </a:t>
            </a:r>
            <a:r>
              <a:rPr lang="vi-VN" dirty="0" smtClean="0"/>
              <a:t>:</a:t>
            </a:r>
            <a:r>
              <a:rPr lang="vi-VN" dirty="0"/>
              <a:t> </a:t>
            </a:r>
            <a:endParaRPr lang="en-GB" dirty="0" smtClean="0"/>
          </a:p>
          <a:p>
            <a:r>
              <a:rPr lang="vi-VN" dirty="0" smtClean="0"/>
              <a:t>e</a:t>
            </a:r>
            <a:r>
              <a:rPr lang="vi-VN" dirty="0"/>
              <a:t>. Chim </a:t>
            </a:r>
            <a:r>
              <a:rPr lang="en-GB" dirty="0" err="1" smtClean="0"/>
              <a:t>gì</a:t>
            </a:r>
            <a:r>
              <a:rPr lang="en-GB" dirty="0" smtClean="0"/>
              <a:t> </a:t>
            </a:r>
            <a:r>
              <a:rPr lang="vi-VN" dirty="0" smtClean="0"/>
              <a:t>có </a:t>
            </a:r>
            <a:r>
              <a:rPr lang="vi-VN" dirty="0"/>
              <a:t>bộ lông đuôi rực rỡ sắc màu, mùa rất </a:t>
            </a:r>
            <a:r>
              <a:rPr lang="vi-VN" dirty="0" smtClean="0"/>
              <a:t>đẹp</a:t>
            </a:r>
            <a:r>
              <a:rPr lang="en-GB" dirty="0" smtClean="0"/>
              <a:t>?</a:t>
            </a:r>
            <a:r>
              <a:rPr lang="vi-VN" dirty="0"/>
              <a:t> </a:t>
            </a:r>
          </a:p>
        </p:txBody>
      </p:sp>
      <p:sp>
        <p:nvSpPr>
          <p:cNvPr id="10" name="TextBox 9"/>
          <p:cNvSpPr txBox="1"/>
          <p:nvPr/>
        </p:nvSpPr>
        <p:spPr>
          <a:xfrm>
            <a:off x="6117657" y="1112193"/>
            <a:ext cx="1730943" cy="369332"/>
          </a:xfrm>
          <a:prstGeom prst="rect">
            <a:avLst/>
          </a:prstGeom>
          <a:solidFill>
            <a:schemeClr val="accent2">
              <a:lumMod val="20000"/>
              <a:lumOff val="80000"/>
            </a:schemeClr>
          </a:solidFill>
          <a:effectLst>
            <a:softEdge rad="127000"/>
          </a:effectLst>
        </p:spPr>
        <p:txBody>
          <a:bodyPr wrap="square" rtlCol="0">
            <a:spAutoFit/>
          </a:bodyPr>
          <a:lstStyle/>
          <a:p>
            <a:r>
              <a:rPr lang="en-GB" b="1" dirty="0" smtClean="0">
                <a:solidFill>
                  <a:srgbClr val="FF0000"/>
                </a:solidFill>
                <a:sym typeface="Wingdings" panose="05000000000000000000" pitchFamily="2" charset="2"/>
              </a:rPr>
              <a:t></a:t>
            </a:r>
            <a:r>
              <a:rPr lang="en-GB" b="1" dirty="0" err="1" smtClean="0">
                <a:solidFill>
                  <a:srgbClr val="FF0000"/>
                </a:solidFill>
              </a:rPr>
              <a:t>Chim</a:t>
            </a:r>
            <a:r>
              <a:rPr lang="en-GB" b="1" dirty="0" smtClean="0">
                <a:solidFill>
                  <a:srgbClr val="FF0000"/>
                </a:solidFill>
              </a:rPr>
              <a:t> </a:t>
            </a:r>
            <a:r>
              <a:rPr lang="en-GB" b="1" dirty="0" err="1" smtClean="0">
                <a:solidFill>
                  <a:srgbClr val="FF0000"/>
                </a:solidFill>
              </a:rPr>
              <a:t>én</a:t>
            </a:r>
            <a:endParaRPr lang="en-US" b="1" dirty="0">
              <a:solidFill>
                <a:srgbClr val="FF0000"/>
              </a:solidFill>
            </a:endParaRPr>
          </a:p>
        </p:txBody>
      </p:sp>
      <p:sp>
        <p:nvSpPr>
          <p:cNvPr id="11" name="TextBox 10"/>
          <p:cNvSpPr txBox="1"/>
          <p:nvPr/>
        </p:nvSpPr>
        <p:spPr>
          <a:xfrm>
            <a:off x="5713528" y="1382851"/>
            <a:ext cx="1527757" cy="369332"/>
          </a:xfrm>
          <a:prstGeom prst="rect">
            <a:avLst/>
          </a:prstGeom>
          <a:solidFill>
            <a:schemeClr val="accent2">
              <a:lumMod val="20000"/>
              <a:lumOff val="80000"/>
            </a:schemeClr>
          </a:solidFill>
          <a:effectLst>
            <a:softEdge rad="127000"/>
          </a:effectLst>
        </p:spPr>
        <p:txBody>
          <a:bodyPr wrap="square" rtlCol="0">
            <a:spAutoFit/>
          </a:bodyPr>
          <a:lstStyle/>
          <a:p>
            <a:r>
              <a:rPr lang="vi-VN" dirty="0" smtClean="0">
                <a:solidFill>
                  <a:srgbClr val="FF0000"/>
                </a:solidFill>
                <a:sym typeface="Wingdings" panose="05000000000000000000" pitchFamily="2" charset="2"/>
              </a:rPr>
              <a:t></a:t>
            </a:r>
            <a:r>
              <a:rPr lang="vi-VN" dirty="0">
                <a:solidFill>
                  <a:srgbClr val="FF0000"/>
                </a:solidFill>
              </a:rPr>
              <a:t> </a:t>
            </a:r>
            <a:r>
              <a:rPr lang="vi-VN" b="1" dirty="0">
                <a:solidFill>
                  <a:srgbClr val="FF0000"/>
                </a:solidFill>
              </a:rPr>
              <a:t>chim sâu</a:t>
            </a:r>
            <a:endParaRPr lang="en-US" dirty="0">
              <a:solidFill>
                <a:srgbClr val="FF0000"/>
              </a:solidFill>
            </a:endParaRPr>
          </a:p>
        </p:txBody>
      </p:sp>
      <p:sp>
        <p:nvSpPr>
          <p:cNvPr id="12" name="TextBox 11"/>
          <p:cNvSpPr txBox="1"/>
          <p:nvPr/>
        </p:nvSpPr>
        <p:spPr>
          <a:xfrm>
            <a:off x="5621258" y="1953131"/>
            <a:ext cx="1844462" cy="369332"/>
          </a:xfrm>
          <a:prstGeom prst="rect">
            <a:avLst/>
          </a:prstGeom>
          <a:solidFill>
            <a:schemeClr val="accent2">
              <a:lumMod val="20000"/>
              <a:lumOff val="80000"/>
            </a:schemeClr>
          </a:solidFill>
          <a:effectLst>
            <a:softEdge rad="127000"/>
          </a:effectLst>
        </p:spPr>
        <p:txBody>
          <a:bodyPr wrap="square" rtlCol="0">
            <a:spAutoFit/>
          </a:bodyPr>
          <a:lstStyle/>
          <a:p>
            <a:r>
              <a:rPr lang="vi-VN" b="1" dirty="0" smtClean="0">
                <a:solidFill>
                  <a:srgbClr val="FF0000"/>
                </a:solidFill>
                <a:sym typeface="Wingdings" panose="05000000000000000000" pitchFamily="2" charset="2"/>
              </a:rPr>
              <a:t></a:t>
            </a:r>
            <a:r>
              <a:rPr lang="vi-VN" b="1" dirty="0" smtClean="0">
                <a:solidFill>
                  <a:srgbClr val="FF0000"/>
                </a:solidFill>
              </a:rPr>
              <a:t>chim </a:t>
            </a:r>
            <a:r>
              <a:rPr lang="vi-VN" b="1" dirty="0">
                <a:solidFill>
                  <a:srgbClr val="FF0000"/>
                </a:solidFill>
              </a:rPr>
              <a:t>bồ câu</a:t>
            </a:r>
            <a:endParaRPr lang="vi-VN" dirty="0">
              <a:solidFill>
                <a:srgbClr val="FF0000"/>
              </a:solidFill>
            </a:endParaRPr>
          </a:p>
        </p:txBody>
      </p:sp>
      <p:sp>
        <p:nvSpPr>
          <p:cNvPr id="13" name="TextBox 12"/>
          <p:cNvSpPr txBox="1"/>
          <p:nvPr/>
        </p:nvSpPr>
        <p:spPr>
          <a:xfrm>
            <a:off x="5598498" y="2458938"/>
            <a:ext cx="1818268" cy="369332"/>
          </a:xfrm>
          <a:prstGeom prst="rect">
            <a:avLst/>
          </a:prstGeom>
          <a:solidFill>
            <a:schemeClr val="accent2">
              <a:lumMod val="20000"/>
              <a:lumOff val="80000"/>
            </a:schemeClr>
          </a:solidFill>
          <a:effectLst>
            <a:softEdge rad="127000"/>
          </a:effectLst>
        </p:spPr>
        <p:txBody>
          <a:bodyPr wrap="square" rtlCol="0">
            <a:spAutoFit/>
          </a:bodyPr>
          <a:lstStyle/>
          <a:p>
            <a:r>
              <a:rPr lang="vi-VN" b="1" dirty="0" smtClean="0">
                <a:solidFill>
                  <a:srgbClr val="FF0000"/>
                </a:solidFill>
                <a:sym typeface="Wingdings" panose="05000000000000000000" pitchFamily="2" charset="2"/>
              </a:rPr>
              <a:t></a:t>
            </a:r>
            <a:r>
              <a:rPr lang="vi-VN" b="1" dirty="0" smtClean="0">
                <a:solidFill>
                  <a:srgbClr val="FF0000"/>
                </a:solidFill>
              </a:rPr>
              <a:t>chim cú</a:t>
            </a:r>
            <a:r>
              <a:rPr lang="en-GB" b="1" dirty="0" smtClean="0">
                <a:solidFill>
                  <a:srgbClr val="FF0000"/>
                </a:solidFill>
              </a:rPr>
              <a:t> </a:t>
            </a:r>
            <a:r>
              <a:rPr lang="en-GB" b="1" dirty="0" err="1" smtClean="0">
                <a:solidFill>
                  <a:srgbClr val="FF0000"/>
                </a:solidFill>
              </a:rPr>
              <a:t>mèo</a:t>
            </a:r>
            <a:r>
              <a:rPr lang="vi-VN" b="1" dirty="0" smtClean="0">
                <a:solidFill>
                  <a:srgbClr val="FF0000"/>
                </a:solidFill>
              </a:rPr>
              <a:t> </a:t>
            </a:r>
            <a:endParaRPr lang="en-US" dirty="0">
              <a:solidFill>
                <a:srgbClr val="FF0000"/>
              </a:solidFill>
            </a:endParaRPr>
          </a:p>
        </p:txBody>
      </p:sp>
      <p:sp>
        <p:nvSpPr>
          <p:cNvPr id="15" name="TextBox 14"/>
          <p:cNvSpPr txBox="1"/>
          <p:nvPr/>
        </p:nvSpPr>
        <p:spPr>
          <a:xfrm>
            <a:off x="5523264" y="3039784"/>
            <a:ext cx="1887232" cy="369332"/>
          </a:xfrm>
          <a:prstGeom prst="rect">
            <a:avLst/>
          </a:prstGeom>
          <a:solidFill>
            <a:schemeClr val="accent2">
              <a:lumMod val="20000"/>
              <a:lumOff val="80000"/>
            </a:schemeClr>
          </a:solidFill>
          <a:effectLst>
            <a:softEdge rad="127000"/>
          </a:effectLst>
        </p:spPr>
        <p:txBody>
          <a:bodyPr wrap="square" rtlCol="0">
            <a:spAutoFit/>
          </a:bodyPr>
          <a:lstStyle/>
          <a:p>
            <a:r>
              <a:rPr lang="vi-VN" b="1" dirty="0" smtClean="0">
                <a:solidFill>
                  <a:srgbClr val="FF0000"/>
                </a:solidFill>
                <a:sym typeface="Wingdings" panose="05000000000000000000" pitchFamily="2" charset="2"/>
              </a:rPr>
              <a:t></a:t>
            </a:r>
            <a:r>
              <a:rPr lang="vi-VN" b="1" dirty="0" smtClean="0">
                <a:solidFill>
                  <a:srgbClr val="FF0000"/>
                </a:solidFill>
              </a:rPr>
              <a:t>chim </a:t>
            </a:r>
            <a:r>
              <a:rPr lang="en-GB" b="1" dirty="0" err="1" smtClean="0">
                <a:solidFill>
                  <a:srgbClr val="FF0000"/>
                </a:solidFill>
              </a:rPr>
              <a:t>công</a:t>
            </a:r>
            <a:endParaRPr lang="en-US" dirty="0">
              <a:solidFill>
                <a:srgbClr val="FF0000"/>
              </a:solidFill>
            </a:endParaRPr>
          </a:p>
        </p:txBody>
      </p:sp>
    </p:spTree>
    <p:extLst>
      <p:ext uri="{BB962C8B-B14F-4D97-AF65-F5344CB8AC3E}">
        <p14:creationId xmlns:p14="http://schemas.microsoft.com/office/powerpoint/2010/main" val="111206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7638" y="279677"/>
            <a:ext cx="2828925" cy="3148013"/>
          </a:xfrm>
          <a:prstGeom prst="rect">
            <a:avLst/>
          </a:prstGeom>
        </p:spPr>
      </p:pic>
      <p:sp>
        <p:nvSpPr>
          <p:cNvPr id="3" name="TextBox 2"/>
          <p:cNvSpPr txBox="1"/>
          <p:nvPr/>
        </p:nvSpPr>
        <p:spPr>
          <a:xfrm>
            <a:off x="2514600" y="193119"/>
            <a:ext cx="5791199" cy="830997"/>
          </a:xfrm>
          <a:prstGeom prst="rect">
            <a:avLst/>
          </a:prstGeom>
          <a:solidFill>
            <a:schemeClr val="accent2">
              <a:lumMod val="20000"/>
              <a:lumOff val="80000"/>
            </a:schemeClr>
          </a:solidFill>
          <a:effectLst>
            <a:softEdge rad="127000"/>
          </a:effectLst>
        </p:spPr>
        <p:txBody>
          <a:bodyPr wrap="square" rtlCol="0">
            <a:spAutoFit/>
          </a:bodyPr>
          <a:lstStyle/>
          <a:p>
            <a:pPr algn="ctr"/>
            <a:r>
              <a:rPr lang="en-GB" sz="2400" dirty="0" smtClean="0"/>
              <a:t>2. </a:t>
            </a:r>
            <a:r>
              <a:rPr lang="vi-VN" sz="2400" dirty="0" smtClean="0"/>
              <a:t>Theo </a:t>
            </a:r>
            <a:r>
              <a:rPr lang="vi-VN" sz="2400" dirty="0"/>
              <a:t>em, các loài chim mang đến những lợi ích gì cho con người</a:t>
            </a:r>
            <a:r>
              <a:rPr lang="vi-VN" sz="2400" dirty="0" smtClean="0"/>
              <a:t>?</a:t>
            </a:r>
            <a:endParaRPr lang="en-US" sz="2400"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2083" b="100000" l="2715" r="100000">
                        <a14:foregroundMark x1="69457" y1="24167" x2="75566" y2="33333"/>
                      </a14:backgroundRemoval>
                    </a14:imgEffect>
                  </a14:imgLayer>
                </a14:imgProps>
              </a:ext>
            </a:extLst>
          </a:blip>
          <a:stretch>
            <a:fillRect/>
          </a:stretch>
        </p:blipFill>
        <p:spPr>
          <a:xfrm>
            <a:off x="6934200" y="203716"/>
            <a:ext cx="2114550" cy="22860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4857" b="98000" l="4276" r="97625">
                        <a14:foregroundMark x1="57957" y1="53143" x2="56532" y2="56000"/>
                        <a14:foregroundMark x1="16390" y1="91143" x2="28029" y2="89143"/>
                        <a14:foregroundMark x1="13064" y1="92000" x2="17815" y2="92000"/>
                        <a14:foregroundMark x1="32779" y1="91143" x2="46318" y2="90000"/>
                        <a14:foregroundMark x1="29929" y1="89143" x2="37055" y2="87143"/>
                        <a14:foregroundMark x1="45368" y1="90000" x2="54632" y2="89429"/>
                        <a14:foregroundMark x1="62233" y1="27429" x2="71734" y2="26000"/>
                        <a14:foregroundMark x1="60333" y1="30000" x2="72209" y2="28571"/>
                        <a14:foregroundMark x1="90736" y1="46571" x2="82660" y2="57429"/>
                        <a14:foregroundMark x1="75297" y1="24857" x2="80760" y2="28571"/>
                      </a14:backgroundRemoval>
                    </a14:imgEffect>
                    <a14:imgEffect>
                      <a14:sharpenSoften amount="50000"/>
                    </a14:imgEffect>
                  </a14:imgLayer>
                </a14:imgProps>
              </a:ext>
            </a:extLst>
          </a:blip>
          <a:stretch>
            <a:fillRect/>
          </a:stretch>
        </p:blipFill>
        <p:spPr>
          <a:xfrm>
            <a:off x="5148152" y="1642880"/>
            <a:ext cx="4010025" cy="3333750"/>
          </a:xfrm>
          <a:prstGeom prst="rect">
            <a:avLst/>
          </a:prstGeom>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3653" b="94977" l="3550" r="94675">
                        <a14:foregroundMark x1="14793" y1="14155" x2="28107" y2="16438"/>
                        <a14:foregroundMark x1="27515" y1="34247" x2="29290" y2="38813"/>
                        <a14:foregroundMark x1="26036" y1="33790" x2="30178" y2="35616"/>
                        <a14:foregroundMark x1="26627" y1="36073" x2="28107" y2="41553"/>
                        <a14:foregroundMark x1="64793" y1="16895" x2="78698" y2="17352"/>
                        <a14:foregroundMark x1="75444" y1="43836" x2="71006" y2="62100"/>
                        <a14:foregroundMark x1="65976" y1="49315" x2="69231" y2="61187"/>
                        <a14:foregroundMark x1="68343" y1="44749" x2="68343" y2="47489"/>
                        <a14:foregroundMark x1="74556" y1="76256" x2="68343" y2="88128"/>
                        <a14:foregroundMark x1="78698" y1="75799" x2="81953" y2="88128"/>
                        <a14:foregroundMark x1="83432" y1="27397" x2="82544" y2="37443"/>
                      </a14:backgroundRemoval>
                    </a14:imgEffect>
                    <a14:imgEffect>
                      <a14:sharpenSoften amount="50000"/>
                    </a14:imgEffect>
                  </a14:imgLayer>
                </a14:imgProps>
              </a:ext>
            </a:extLst>
          </a:blip>
          <a:stretch>
            <a:fillRect/>
          </a:stretch>
        </p:blipFill>
        <p:spPr>
          <a:xfrm>
            <a:off x="169068" y="3175278"/>
            <a:ext cx="3219450" cy="2085975"/>
          </a:xfrm>
          <a:prstGeom prst="rect">
            <a:avLst/>
          </a:prstGeom>
        </p:spPr>
      </p:pic>
      <p:sp>
        <p:nvSpPr>
          <p:cNvPr id="10" name="TextBox 9"/>
          <p:cNvSpPr txBox="1"/>
          <p:nvPr/>
        </p:nvSpPr>
        <p:spPr>
          <a:xfrm>
            <a:off x="1310877" y="1208782"/>
            <a:ext cx="1254919" cy="369332"/>
          </a:xfrm>
          <a:prstGeom prst="rect">
            <a:avLst/>
          </a:prstGeom>
          <a:solidFill>
            <a:schemeClr val="accent2">
              <a:lumMod val="20000"/>
              <a:lumOff val="80000"/>
            </a:schemeClr>
          </a:solidFill>
          <a:effectLst>
            <a:softEdge rad="127000"/>
          </a:effectLst>
        </p:spPr>
        <p:txBody>
          <a:bodyPr wrap="square" rtlCol="0">
            <a:spAutoFit/>
          </a:bodyPr>
          <a:lstStyle/>
          <a:p>
            <a:r>
              <a:rPr lang="en-GB" b="1" dirty="0" err="1" smtClean="0">
                <a:solidFill>
                  <a:srgbClr val="FF0000"/>
                </a:solidFill>
              </a:rPr>
              <a:t>Chim</a:t>
            </a:r>
            <a:r>
              <a:rPr lang="en-GB" b="1" dirty="0" smtClean="0">
                <a:solidFill>
                  <a:srgbClr val="FF0000"/>
                </a:solidFill>
              </a:rPr>
              <a:t> </a:t>
            </a:r>
            <a:r>
              <a:rPr lang="en-GB" b="1" dirty="0" err="1" smtClean="0">
                <a:solidFill>
                  <a:srgbClr val="FF0000"/>
                </a:solidFill>
              </a:rPr>
              <a:t>én</a:t>
            </a:r>
            <a:endParaRPr lang="en-US" b="1" dirty="0">
              <a:solidFill>
                <a:srgbClr val="FF0000"/>
              </a:solidFill>
            </a:endParaRPr>
          </a:p>
        </p:txBody>
      </p:sp>
      <p:sp>
        <p:nvSpPr>
          <p:cNvPr id="12" name="TextBox 11"/>
          <p:cNvSpPr txBox="1"/>
          <p:nvPr/>
        </p:nvSpPr>
        <p:spPr>
          <a:xfrm>
            <a:off x="914400" y="3065734"/>
            <a:ext cx="1844462" cy="369332"/>
          </a:xfrm>
          <a:prstGeom prst="rect">
            <a:avLst/>
          </a:prstGeom>
          <a:solidFill>
            <a:schemeClr val="accent2">
              <a:lumMod val="20000"/>
              <a:lumOff val="80000"/>
            </a:schemeClr>
          </a:solidFill>
          <a:effectLst>
            <a:softEdge rad="127000"/>
          </a:effectLst>
        </p:spPr>
        <p:txBody>
          <a:bodyPr wrap="square" rtlCol="0">
            <a:spAutoFit/>
          </a:bodyPr>
          <a:lstStyle/>
          <a:p>
            <a:r>
              <a:rPr lang="vi-VN" b="1" dirty="0" smtClean="0">
                <a:solidFill>
                  <a:srgbClr val="FF0000"/>
                </a:solidFill>
              </a:rPr>
              <a:t>chim </a:t>
            </a:r>
            <a:r>
              <a:rPr lang="vi-VN" b="1" dirty="0">
                <a:solidFill>
                  <a:srgbClr val="FF0000"/>
                </a:solidFill>
              </a:rPr>
              <a:t>bồ câu</a:t>
            </a:r>
            <a:endParaRPr lang="vi-VN" dirty="0">
              <a:solidFill>
                <a:srgbClr val="FF0000"/>
              </a:solidFill>
            </a:endParaRPr>
          </a:p>
        </p:txBody>
      </p:sp>
      <p:sp>
        <p:nvSpPr>
          <p:cNvPr id="13" name="TextBox 12"/>
          <p:cNvSpPr txBox="1"/>
          <p:nvPr/>
        </p:nvSpPr>
        <p:spPr>
          <a:xfrm>
            <a:off x="7325732" y="1669018"/>
            <a:ext cx="1818268" cy="369332"/>
          </a:xfrm>
          <a:prstGeom prst="rect">
            <a:avLst/>
          </a:prstGeom>
          <a:solidFill>
            <a:schemeClr val="accent2">
              <a:lumMod val="20000"/>
              <a:lumOff val="80000"/>
            </a:schemeClr>
          </a:solidFill>
          <a:effectLst>
            <a:softEdge rad="127000"/>
          </a:effectLst>
        </p:spPr>
        <p:txBody>
          <a:bodyPr wrap="square" rtlCol="0">
            <a:spAutoFit/>
          </a:bodyPr>
          <a:lstStyle/>
          <a:p>
            <a:r>
              <a:rPr lang="vi-VN" b="1" dirty="0" smtClean="0">
                <a:solidFill>
                  <a:srgbClr val="FF0000"/>
                </a:solidFill>
              </a:rPr>
              <a:t>chim cú</a:t>
            </a:r>
            <a:r>
              <a:rPr lang="en-GB" b="1" dirty="0" smtClean="0">
                <a:solidFill>
                  <a:srgbClr val="FF0000"/>
                </a:solidFill>
              </a:rPr>
              <a:t> </a:t>
            </a:r>
            <a:r>
              <a:rPr lang="en-GB" b="1" dirty="0" err="1" smtClean="0">
                <a:solidFill>
                  <a:srgbClr val="FF0000"/>
                </a:solidFill>
              </a:rPr>
              <a:t>mèo</a:t>
            </a:r>
            <a:r>
              <a:rPr lang="vi-VN" b="1" dirty="0" smtClean="0">
                <a:solidFill>
                  <a:srgbClr val="FF0000"/>
                </a:solidFill>
              </a:rPr>
              <a:t> </a:t>
            </a:r>
            <a:endParaRPr lang="en-US" dirty="0">
              <a:solidFill>
                <a:srgbClr val="FF0000"/>
              </a:solidFill>
            </a:endParaRPr>
          </a:p>
        </p:txBody>
      </p:sp>
      <p:sp>
        <p:nvSpPr>
          <p:cNvPr id="15" name="TextBox 14"/>
          <p:cNvSpPr txBox="1"/>
          <p:nvPr/>
        </p:nvSpPr>
        <p:spPr>
          <a:xfrm>
            <a:off x="5990584" y="4629169"/>
            <a:ext cx="1887232" cy="369332"/>
          </a:xfrm>
          <a:prstGeom prst="rect">
            <a:avLst/>
          </a:prstGeom>
          <a:solidFill>
            <a:schemeClr val="accent2">
              <a:lumMod val="20000"/>
              <a:lumOff val="80000"/>
            </a:schemeClr>
          </a:solidFill>
          <a:effectLst>
            <a:softEdge rad="127000"/>
          </a:effectLst>
        </p:spPr>
        <p:txBody>
          <a:bodyPr wrap="square" rtlCol="0">
            <a:spAutoFit/>
          </a:bodyPr>
          <a:lstStyle/>
          <a:p>
            <a:r>
              <a:rPr lang="vi-VN" b="1" dirty="0" smtClean="0">
                <a:solidFill>
                  <a:srgbClr val="FF0000"/>
                </a:solidFill>
              </a:rPr>
              <a:t>chim </a:t>
            </a:r>
            <a:r>
              <a:rPr lang="en-GB" b="1" dirty="0" err="1" smtClean="0">
                <a:solidFill>
                  <a:srgbClr val="FF0000"/>
                </a:solidFill>
              </a:rPr>
              <a:t>công</a:t>
            </a:r>
            <a:endParaRPr lang="en-US" dirty="0">
              <a:solidFill>
                <a:srgbClr val="FF0000"/>
              </a:solidFill>
            </a:endParaRPr>
          </a:p>
        </p:txBody>
      </p:sp>
      <p:sp>
        <p:nvSpPr>
          <p:cNvPr id="9" name="Oval Callout 8"/>
          <p:cNvSpPr/>
          <p:nvPr/>
        </p:nvSpPr>
        <p:spPr>
          <a:xfrm>
            <a:off x="2624137" y="1031492"/>
            <a:ext cx="4722018" cy="2218908"/>
          </a:xfrm>
          <a:prstGeom prst="wedgeEllipseCallout">
            <a:avLst>
              <a:gd name="adj1" fmla="val -46695"/>
              <a:gd name="adj2" fmla="val 493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smtClean="0">
              <a:solidFill>
                <a:schemeClr val="accent1">
                  <a:lumMod val="75000"/>
                </a:schemeClr>
              </a:solidFill>
            </a:endParaRPr>
          </a:p>
          <a:p>
            <a:pPr algn="ctr"/>
            <a:r>
              <a:rPr lang="en-GB" sz="2400" dirty="0" smtClean="0">
                <a:solidFill>
                  <a:schemeClr val="accent1">
                    <a:lumMod val="75000"/>
                  </a:schemeClr>
                </a:solidFill>
              </a:rPr>
              <a:t>L</a:t>
            </a:r>
            <a:r>
              <a:rPr lang="vi-VN" sz="2400" dirty="0" smtClean="0">
                <a:solidFill>
                  <a:schemeClr val="accent1">
                    <a:lumMod val="75000"/>
                  </a:schemeClr>
                </a:solidFill>
              </a:rPr>
              <a:t>ợi </a:t>
            </a:r>
            <a:r>
              <a:rPr lang="vi-VN" sz="2400" dirty="0">
                <a:solidFill>
                  <a:schemeClr val="accent1">
                    <a:lumMod val="75000"/>
                  </a:schemeClr>
                </a:solidFill>
              </a:rPr>
              <a:t>ích mà loài chim </a:t>
            </a:r>
            <a:r>
              <a:rPr lang="vi-VN" sz="2400" dirty="0" smtClean="0">
                <a:solidFill>
                  <a:schemeClr val="accent1">
                    <a:lumMod val="75000"/>
                  </a:schemeClr>
                </a:solidFill>
              </a:rPr>
              <a:t>m</a:t>
            </a:r>
            <a:r>
              <a:rPr lang="en-GB" sz="2400" dirty="0" smtClean="0">
                <a:solidFill>
                  <a:schemeClr val="accent1">
                    <a:lumMod val="75000"/>
                  </a:schemeClr>
                </a:solidFill>
              </a:rPr>
              <a:t>an</a:t>
            </a:r>
            <a:r>
              <a:rPr lang="vi-VN" sz="2400" dirty="0" smtClean="0">
                <a:solidFill>
                  <a:schemeClr val="accent1">
                    <a:lumMod val="75000"/>
                  </a:schemeClr>
                </a:solidFill>
              </a:rPr>
              <a:t>g </a:t>
            </a:r>
            <a:r>
              <a:rPr lang="vi-VN" sz="2400" dirty="0">
                <a:solidFill>
                  <a:schemeClr val="accent1">
                    <a:lumMod val="75000"/>
                  </a:schemeClr>
                </a:solidFill>
              </a:rPr>
              <a:t>lại là ăn sâu bọ có hại và các loài động vật gặm nhấm gây bệnh cho con người.</a:t>
            </a:r>
            <a:br>
              <a:rPr lang="vi-VN" sz="2400" dirty="0">
                <a:solidFill>
                  <a:schemeClr val="accent1">
                    <a:lumMod val="75000"/>
                  </a:schemeClr>
                </a:solidFill>
              </a:rPr>
            </a:br>
            <a:endParaRPr lang="en-US" sz="2400" dirty="0">
              <a:solidFill>
                <a:schemeClr val="accent1">
                  <a:lumMod val="75000"/>
                </a:schemeClr>
              </a:solidFill>
            </a:endParaRPr>
          </a:p>
        </p:txBody>
      </p:sp>
    </p:spTree>
    <p:extLst>
      <p:ext uri="{BB962C8B-B14F-4D97-AF65-F5344CB8AC3E}">
        <p14:creationId xmlns:p14="http://schemas.microsoft.com/office/powerpoint/2010/main" val="4061765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15"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86198" y="502041"/>
            <a:ext cx="8157817" cy="477054"/>
          </a:xfrm>
          <a:prstGeom prst="rect">
            <a:avLst/>
          </a:prstGeom>
          <a:noFill/>
        </p:spPr>
        <p:txBody>
          <a:bodyPr wrap="square" lIns="91410" tIns="45705" rIns="91410" bIns="45705" rtlCol="0">
            <a:spAutoFit/>
          </a:bodyPr>
          <a:lstStyle/>
          <a:p>
            <a:pPr defTabSz="914063"/>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nhận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xét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vẽ</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AutoShape 2" descr="Hình ảnh cây tre đẹp nhất - kiên cường, dẻo d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0" tIns="45705" rIns="91410" bIns="45705" numCol="1" anchor="t" anchorCtr="0" compatLnSpc="1">
            <a:prstTxWarp prst="textNoShape">
              <a:avLst/>
            </a:prstTxWarp>
          </a:bodyPr>
          <a:lstStyle/>
          <a:p>
            <a:pPr defTabSz="914063"/>
            <a:endParaRPr lang="en-US">
              <a:solidFill>
                <a:prstClr val="black"/>
              </a:solidFill>
            </a:endParaRPr>
          </a:p>
        </p:txBody>
      </p:sp>
      <p:sp>
        <p:nvSpPr>
          <p:cNvPr id="3" name="AutoShape 4" descr="Hình ảnh cây tre đẹp nhất - kiên cường, dẻo dai"/>
          <p:cNvSpPr>
            <a:spLocks noChangeAspect="1" noChangeArrowheads="1"/>
          </p:cNvSpPr>
          <p:nvPr/>
        </p:nvSpPr>
        <p:spPr bwMode="auto">
          <a:xfrm>
            <a:off x="307975" y="79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0" tIns="45705" rIns="91410" bIns="45705" numCol="1" anchor="t" anchorCtr="0" compatLnSpc="1">
            <a:prstTxWarp prst="textNoShape">
              <a:avLst/>
            </a:prstTxWarp>
          </a:bodyPr>
          <a:lstStyle/>
          <a:p>
            <a:pPr defTabSz="914063"/>
            <a:endParaRPr lang="en-US">
              <a:solidFill>
                <a:prstClr val="black"/>
              </a:solidFill>
            </a:endParaRPr>
          </a:p>
        </p:txBody>
      </p:sp>
      <p:sp>
        <p:nvSpPr>
          <p:cNvPr id="6" name="AutoShape 6" descr="Hình ảnh cây tre đẹp nhất - kiên cường, dẻo dai"/>
          <p:cNvSpPr>
            <a:spLocks noChangeAspect="1" noChangeArrowheads="1"/>
          </p:cNvSpPr>
          <p:nvPr/>
        </p:nvSpPr>
        <p:spPr bwMode="auto">
          <a:xfrm>
            <a:off x="460375" y="1603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0" tIns="45705" rIns="91410" bIns="45705" numCol="1" anchor="t" anchorCtr="0" compatLnSpc="1">
            <a:prstTxWarp prst="textNoShape">
              <a:avLst/>
            </a:prstTxWarp>
          </a:bodyPr>
          <a:lstStyle/>
          <a:p>
            <a:pPr defTabSz="914063"/>
            <a:endParaRPr lang="en-US">
              <a:solidFill>
                <a:prstClr val="black"/>
              </a:solidFill>
            </a:endParaRPr>
          </a:p>
        </p:txBody>
      </p:sp>
      <p:sp>
        <p:nvSpPr>
          <p:cNvPr id="12" name="AutoShape 8" descr="Hình ảnh cây tre đẹp nhất - kiên cường, dẻo dai"/>
          <p:cNvSpPr>
            <a:spLocks noChangeAspect="1" noChangeArrowheads="1"/>
          </p:cNvSpPr>
          <p:nvPr/>
        </p:nvSpPr>
        <p:spPr bwMode="auto">
          <a:xfrm>
            <a:off x="612775" y="31275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0" tIns="45705" rIns="91410" bIns="45705" numCol="1" anchor="t" anchorCtr="0" compatLnSpc="1">
            <a:prstTxWarp prst="textNoShape">
              <a:avLst/>
            </a:prstTxWarp>
          </a:bodyPr>
          <a:lstStyle/>
          <a:p>
            <a:pPr defTabSz="914063"/>
            <a:endParaRPr lang="en-US">
              <a:solidFill>
                <a:prstClr val="black"/>
              </a:solidFill>
            </a:endParaRPr>
          </a:p>
        </p:txBody>
      </p:sp>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066800" y="1174621"/>
            <a:ext cx="7058025" cy="3829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76328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MH" val="20170614111634"/>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14111634"/>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614111634"/>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14111634"/>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614111634"/>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1046</TotalTime>
  <Words>1336</Words>
  <Application>Microsoft Office PowerPoint</Application>
  <PresentationFormat>On-screen Show (16:9)</PresentationFormat>
  <Paragraphs>286</Paragraphs>
  <Slides>38</Slides>
  <Notes>34</Notes>
  <HiddenSlides>0</HiddenSlides>
  <MMClips>0</MMClips>
  <ScaleCrop>false</ScaleCrop>
  <HeadingPairs>
    <vt:vector size="6" baseType="variant">
      <vt:variant>
        <vt:lpstr>Fonts Used</vt:lpstr>
      </vt:variant>
      <vt:variant>
        <vt:i4>12</vt:i4>
      </vt:variant>
      <vt:variant>
        <vt:lpstr>Theme</vt:lpstr>
      </vt:variant>
      <vt:variant>
        <vt:i4>15</vt:i4>
      </vt:variant>
      <vt:variant>
        <vt:lpstr>Slide Titles</vt:lpstr>
      </vt:variant>
      <vt:variant>
        <vt:i4>38</vt:i4>
      </vt:variant>
    </vt:vector>
  </HeadingPairs>
  <TitlesOfParts>
    <vt:vector size="65" baseType="lpstr">
      <vt:lpstr>微软雅黑</vt:lpstr>
      <vt:lpstr>微软雅黑</vt:lpstr>
      <vt:lpstr>宋体</vt:lpstr>
      <vt:lpstr>宋体</vt:lpstr>
      <vt:lpstr>Arial</vt:lpstr>
      <vt:lpstr>Arial-Rounded</vt:lpstr>
      <vt:lpstr>Calibri</vt:lpstr>
      <vt:lpstr>等线</vt:lpstr>
      <vt:lpstr>等线 Light</vt:lpstr>
      <vt:lpstr>HP001 4 hàng</vt:lpstr>
      <vt:lpstr>Times New Roman</vt:lpstr>
      <vt:lpstr>Wingdings</vt:lpstr>
      <vt:lpstr>Office Theme</vt:lpstr>
      <vt:lpstr>Office 主题​​</vt:lpstr>
      <vt:lpstr>1_Office 主题​​</vt:lpstr>
      <vt:lpstr>3_Office 主题​​</vt:lpstr>
      <vt:lpstr>1_Office 主题</vt:lpstr>
      <vt:lpstr>2_Office 主题</vt:lpstr>
      <vt:lpstr>2_Office 主题​​</vt:lpstr>
      <vt:lpstr>2_Office Theme</vt:lpstr>
      <vt:lpstr>5_Office 主题​​</vt:lpstr>
      <vt:lpstr>4_Office 主题​​</vt:lpstr>
      <vt:lpstr>6_Office 主题​​</vt:lpstr>
      <vt:lpstr>7_Office 主题​​</vt:lpstr>
      <vt:lpstr>8_Office 主题​​</vt:lpstr>
      <vt:lpstr>3_Office Theme</vt:lpstr>
      <vt:lpstr>28_Office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ICT</cp:lastModifiedBy>
  <cp:revision>127</cp:revision>
  <dcterms:created xsi:type="dcterms:W3CDTF">2021-11-21T09:50:11Z</dcterms:created>
  <dcterms:modified xsi:type="dcterms:W3CDTF">2024-02-27T03:13:55Z</dcterms:modified>
</cp:coreProperties>
</file>