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audio2.wav" ContentType="audio/x-wav"/>
  <Override PartName="/ppt/media/audio3.wav" ContentType="audio/x-wav"/>
  <Override PartName="/ppt/media/audio4.wav" ContentType="audio/x-wav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49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90" r:id="rId2"/>
    <p:sldMasterId id="2147483703" r:id="rId3"/>
    <p:sldMasterId id="2147483711" r:id="rId4"/>
    <p:sldMasterId id="2147483725" r:id="rId5"/>
    <p:sldMasterId id="2147483741" r:id="rId6"/>
    <p:sldMasterId id="2147483755" r:id="rId7"/>
  </p:sldMasterIdLst>
  <p:notesMasterIdLst>
    <p:notesMasterId r:id="rId41"/>
  </p:notesMasterIdLst>
  <p:sldIdLst>
    <p:sldId id="256" r:id="rId8"/>
    <p:sldId id="259" r:id="rId9"/>
    <p:sldId id="272" r:id="rId10"/>
    <p:sldId id="273" r:id="rId11"/>
    <p:sldId id="274" r:id="rId12"/>
    <p:sldId id="275" r:id="rId13"/>
    <p:sldId id="276" r:id="rId14"/>
    <p:sldId id="277" r:id="rId15"/>
    <p:sldId id="271" r:id="rId16"/>
    <p:sldId id="278" r:id="rId17"/>
    <p:sldId id="279" r:id="rId18"/>
    <p:sldId id="281" r:id="rId19"/>
    <p:sldId id="282" r:id="rId20"/>
    <p:sldId id="280" r:id="rId21"/>
    <p:sldId id="283" r:id="rId22"/>
    <p:sldId id="285" r:id="rId23"/>
    <p:sldId id="258" r:id="rId24"/>
    <p:sldId id="286" r:id="rId25"/>
    <p:sldId id="287" r:id="rId26"/>
    <p:sldId id="288" r:id="rId27"/>
    <p:sldId id="289" r:id="rId28"/>
    <p:sldId id="292" r:id="rId29"/>
    <p:sldId id="299" r:id="rId30"/>
    <p:sldId id="290" r:id="rId31"/>
    <p:sldId id="293" r:id="rId32"/>
    <p:sldId id="294" r:id="rId33"/>
    <p:sldId id="295" r:id="rId34"/>
    <p:sldId id="300" r:id="rId35"/>
    <p:sldId id="296" r:id="rId36"/>
    <p:sldId id="297" r:id="rId37"/>
    <p:sldId id="298" r:id="rId38"/>
    <p:sldId id="301" r:id="rId39"/>
    <p:sldId id="270" r:id="rId40"/>
  </p:sldIdLst>
  <p:sldSz cx="14812963" cy="8229600"/>
  <p:notesSz cx="6858000" cy="9144000"/>
  <p:embeddedFontLst>
    <p:embeddedFont>
      <p:font typeface="iCiel Cadena" panose="020B0604020202020204" charset="0"/>
      <p:bold r:id="rId42"/>
    </p:embeddedFont>
    <p:embeddedFont>
      <p:font typeface="微软雅黑" panose="020B0503020204020204" pitchFamily="34" charset="-122"/>
      <p:regular r:id="rId43"/>
      <p:bold r:id="rId44"/>
    </p:embeddedFont>
    <p:embeddedFont>
      <p:font typeface="宋体" panose="02010600030101010101" pitchFamily="2" charset="-122"/>
      <p:regular r:id="rId45"/>
    </p:embeddedFont>
    <p:embeddedFont>
      <p:font typeface="HP001 4 hàng" panose="020B0603050302020204" pitchFamily="34" charset="0"/>
      <p:regular r:id="rId46"/>
      <p:bold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Arial-Rounded" panose="020B0500000000000000" charset="0"/>
      <p:regular r:id="rId52"/>
    </p:embeddedFont>
  </p:embeddedFontLst>
  <p:custDataLst>
    <p:tags r:id="rId53"/>
  </p:custDataLst>
  <p:defaultTextStyle>
    <a:defPPr>
      <a:defRPr lang="zh-CN"/>
    </a:defPPr>
    <a:lvl1pPr marL="0" algn="l" defTabSz="1105712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1pPr>
    <a:lvl2pPr marL="552856" algn="l" defTabSz="1105712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2pPr>
    <a:lvl3pPr marL="1105712" algn="l" defTabSz="1105712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3pPr>
    <a:lvl4pPr marL="1658567" algn="l" defTabSz="1105712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4pPr>
    <a:lvl5pPr marL="2211421" algn="l" defTabSz="1105712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5pPr>
    <a:lvl6pPr marL="2764277" algn="l" defTabSz="1105712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6pPr>
    <a:lvl7pPr marL="3317134" algn="l" defTabSz="1105712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7pPr>
    <a:lvl8pPr marL="3869990" algn="l" defTabSz="1105712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8pPr>
    <a:lvl9pPr marL="4422844" algn="l" defTabSz="1105712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592">
          <p15:clr>
            <a:srgbClr val="A4A3A4"/>
          </p15:clr>
        </p15:guide>
        <p15:guide id="4" pos="466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281"/>
    <a:srgbClr val="8BE1FF"/>
    <a:srgbClr val="005C51"/>
    <a:srgbClr val="007370"/>
    <a:srgbClr val="005E5E"/>
    <a:srgbClr val="354B4F"/>
    <a:srgbClr val="463942"/>
    <a:srgbClr val="544B4B"/>
    <a:srgbClr val="A5A171"/>
    <a:srgbClr val="3F9B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2" d="100"/>
          <a:sy n="62" d="100"/>
        </p:scale>
        <p:origin x="510" y="78"/>
      </p:cViewPr>
      <p:guideLst>
        <p:guide orient="horz" pos="1620"/>
        <p:guide pos="2880"/>
        <p:guide orient="horz" pos="2592"/>
        <p:guide pos="4666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notesMaster" Target="notesMasters/notesMaster1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font" Target="fonts/font4.fntdata"/><Relationship Id="rId53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font" Target="fonts/font8.fntdata"/><Relationship Id="rId57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theme" Target="theme/theme1.xml"/><Relationship Id="rId8" Type="http://schemas.openxmlformats.org/officeDocument/2006/relationships/slide" Target="slides/slide1.xml"/><Relationship Id="rId51" Type="http://schemas.openxmlformats.org/officeDocument/2006/relationships/font" Target="fonts/font10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2653CE-8CC7-4788-8E9B-1C5C685AA779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52463" y="1143000"/>
            <a:ext cx="55530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7AE5D3-C600-465B-A97B-1507B40BD31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4904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7428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37139" algn="l" defTabSz="147428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74282" algn="l" defTabSz="147428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211421" algn="l" defTabSz="147428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48564" algn="l" defTabSz="147428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85703" algn="l" defTabSz="147428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422844" algn="l" defTabSz="147428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159985" algn="l" defTabSz="147428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97125" algn="l" defTabSz="147428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52463" y="1143000"/>
            <a:ext cx="555307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AE5D3-C600-465B-A97B-1507B40BD311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72070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6860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44488" y="685800"/>
            <a:ext cx="6169025" cy="3429000"/>
          </a:xfrm>
          <a:ln/>
        </p:spPr>
      </p:sp>
      <p:sp>
        <p:nvSpPr>
          <p:cNvPr id="68611" name="文本占位符 6861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r>
              <a:rPr lang="en-US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bởi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12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1355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52463" y="1143000"/>
            <a:ext cx="555307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AE5D3-C600-465B-A97B-1507B40BD311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2030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44488" y="685800"/>
            <a:ext cx="61690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bởi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C6D98-046A-405E-9FCB-494EC8D89F4D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15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52463" y="1143000"/>
            <a:ext cx="555307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AE5D3-C600-465B-A97B-1507B40BD311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35454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2463" y="1143000"/>
            <a:ext cx="555307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bởi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698F9-AF7E-4A6D-B7D1-C76D65D4902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7122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52463" y="1143000"/>
            <a:ext cx="555307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bởi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AA890-B99E-45CF-B993-5F064FC7B865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20557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52463" y="1143000"/>
            <a:ext cx="555307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AE5D3-C600-465B-A97B-1507B40BD311}" type="slidenum">
              <a:rPr lang="zh-CN" altLang="en-US" smtClean="0">
                <a:solidFill>
                  <a:prstClr val="black"/>
                </a:solidFill>
              </a:rPr>
              <a:pPr/>
              <a:t>22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2030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2463" y="1143000"/>
            <a:ext cx="555307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bởi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698F9-AF7E-4A6D-B7D1-C76D65D4902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0597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2463" y="1143000"/>
            <a:ext cx="555307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bởi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698F9-AF7E-4A6D-B7D1-C76D65D4902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0499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2463" y="1143000"/>
            <a:ext cx="555307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bởi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0108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52463" y="1143000"/>
            <a:ext cx="555307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AE5D3-C600-465B-A97B-1507B40BD31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52030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2463" y="1143000"/>
            <a:ext cx="555307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bởi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0108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44488" y="685800"/>
            <a:ext cx="61690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AE5D3-C600-465B-A97B-1507B40BD311}" type="slidenum">
              <a:rPr lang="zh-CN" altLang="en-US" smtClean="0">
                <a:solidFill>
                  <a:prstClr val="black"/>
                </a:solidFill>
              </a:rPr>
              <a:pPr/>
              <a:t>28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505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2463" y="1143000"/>
            <a:ext cx="555307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bởi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9292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2463" y="1143000"/>
            <a:ext cx="555307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bởi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698F9-AF7E-4A6D-B7D1-C76D65D4902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5921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2463" y="1143000"/>
            <a:ext cx="555307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bởi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698F9-AF7E-4A6D-B7D1-C76D65D4902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8553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52463" y="1143000"/>
            <a:ext cx="555307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AE5D3-C600-465B-A97B-1507B40BD311}" type="slidenum">
              <a:rPr lang="zh-CN" altLang="en-US" smtClean="0">
                <a:solidFill>
                  <a:prstClr val="black"/>
                </a:solidFill>
              </a:rPr>
              <a:pPr/>
              <a:t>32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0802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52463" y="1143000"/>
            <a:ext cx="555307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AE5D3-C600-465B-A97B-1507B40BD311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50802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4488" y="685800"/>
            <a:ext cx="61690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BE602FCF-448E-419E-82E4-12DAE3C8EF89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3053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4488" y="685800"/>
            <a:ext cx="61690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Click vào</a:t>
            </a:r>
            <a:r>
              <a:rPr lang="en-US" baseline="0" smtClean="0"/>
              <a:t> mỗi hộp để tới câu hỏi</a:t>
            </a:r>
          </a:p>
          <a:p>
            <a:r>
              <a:rPr lang="en-US" baseline="0" smtClean="0"/>
              <a:t>Click vào mũi tên để tới bài học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274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4488" y="685800"/>
            <a:ext cx="61690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Click vào</a:t>
            </a:r>
            <a:r>
              <a:rPr lang="en-US" baseline="0" smtClean="0"/>
              <a:t> hộp quà để quay về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1620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4488" y="685800"/>
            <a:ext cx="61690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Click vào</a:t>
            </a:r>
            <a:r>
              <a:rPr lang="en-US" baseline="0" smtClean="0"/>
              <a:t> hộp quà để quay về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4678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4488" y="685800"/>
            <a:ext cx="61690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Click vào</a:t>
            </a:r>
            <a:r>
              <a:rPr lang="en-US" baseline="0" smtClean="0"/>
              <a:t> hộp quà để quay về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480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4488" y="685800"/>
            <a:ext cx="61690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Click vào</a:t>
            </a:r>
            <a:r>
              <a:rPr lang="en-US" baseline="0" smtClean="0"/>
              <a:t> hộp quà để quay về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2516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52463" y="1143000"/>
            <a:ext cx="555307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AE5D3-C600-465B-A97B-1507B40BD311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726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18" Type="http://schemas.openxmlformats.org/officeDocument/2006/relationships/image" Target="../media/image17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11" Type="http://schemas.openxmlformats.org/officeDocument/2006/relationships/image" Target="../media/image3.png"/><Relationship Id="rId5" Type="http://schemas.openxmlformats.org/officeDocument/2006/relationships/image" Target="../media/image6.png"/><Relationship Id="rId15" Type="http://schemas.openxmlformats.org/officeDocument/2006/relationships/image" Target="../media/image14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2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18" Type="http://schemas.openxmlformats.org/officeDocument/2006/relationships/image" Target="../media/image17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11" Type="http://schemas.openxmlformats.org/officeDocument/2006/relationships/image" Target="../media/image3.png"/><Relationship Id="rId5" Type="http://schemas.openxmlformats.org/officeDocument/2006/relationships/image" Target="../media/image6.png"/><Relationship Id="rId15" Type="http://schemas.openxmlformats.org/officeDocument/2006/relationships/image" Target="../media/image14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2.png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4.png"/><Relationship Id="rId3" Type="http://schemas.openxmlformats.org/officeDocument/2006/relationships/image" Target="../media/image17.png"/><Relationship Id="rId7" Type="http://schemas.openxmlformats.org/officeDocument/2006/relationships/image" Target="../media/image7.png"/><Relationship Id="rId12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11" Type="http://schemas.openxmlformats.org/officeDocument/2006/relationships/image" Target="../media/image12.png"/><Relationship Id="rId5" Type="http://schemas.openxmlformats.org/officeDocument/2006/relationships/image" Target="../media/image5.png"/><Relationship Id="rId15" Type="http://schemas.openxmlformats.org/officeDocument/2006/relationships/image" Target="../media/image13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6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18" Type="http://schemas.openxmlformats.org/officeDocument/2006/relationships/image" Target="../media/image17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11" Type="http://schemas.openxmlformats.org/officeDocument/2006/relationships/image" Target="../media/image3.png"/><Relationship Id="rId5" Type="http://schemas.openxmlformats.org/officeDocument/2006/relationships/image" Target="../media/image6.png"/><Relationship Id="rId15" Type="http://schemas.openxmlformats.org/officeDocument/2006/relationships/image" Target="../media/image14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2.png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18" Type="http://schemas.openxmlformats.org/officeDocument/2006/relationships/image" Target="../media/image17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3.png"/><Relationship Id="rId5" Type="http://schemas.openxmlformats.org/officeDocument/2006/relationships/image" Target="../media/image6.png"/><Relationship Id="rId15" Type="http://schemas.openxmlformats.org/officeDocument/2006/relationships/image" Target="../media/image14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2.png"/></Relationships>
</file>

<file path=ppt/slideLayouts/_rels/slideLayout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18" Type="http://schemas.openxmlformats.org/officeDocument/2006/relationships/image" Target="../media/image17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7.png"/><Relationship Id="rId11" Type="http://schemas.openxmlformats.org/officeDocument/2006/relationships/image" Target="../media/image3.png"/><Relationship Id="rId5" Type="http://schemas.openxmlformats.org/officeDocument/2006/relationships/image" Target="../media/image6.png"/><Relationship Id="rId15" Type="http://schemas.openxmlformats.org/officeDocument/2006/relationships/image" Target="../media/image14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2.png"/></Relationships>
</file>

<file path=ppt/slideLayouts/_rels/slideLayout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4.png"/><Relationship Id="rId3" Type="http://schemas.openxmlformats.org/officeDocument/2006/relationships/image" Target="../media/image17.png"/><Relationship Id="rId7" Type="http://schemas.openxmlformats.org/officeDocument/2006/relationships/image" Target="../media/image7.png"/><Relationship Id="rId12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6.png"/><Relationship Id="rId11" Type="http://schemas.openxmlformats.org/officeDocument/2006/relationships/image" Target="../media/image12.png"/><Relationship Id="rId5" Type="http://schemas.openxmlformats.org/officeDocument/2006/relationships/image" Target="../media/image5.png"/><Relationship Id="rId15" Type="http://schemas.openxmlformats.org/officeDocument/2006/relationships/image" Target="../media/image13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6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4.png"/><Relationship Id="rId3" Type="http://schemas.openxmlformats.org/officeDocument/2006/relationships/image" Target="../media/image17.png"/><Relationship Id="rId7" Type="http://schemas.openxmlformats.org/officeDocument/2006/relationships/image" Target="../media/image7.png"/><Relationship Id="rId12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2.png"/><Relationship Id="rId5" Type="http://schemas.openxmlformats.org/officeDocument/2006/relationships/image" Target="../media/image5.png"/><Relationship Id="rId15" Type="http://schemas.openxmlformats.org/officeDocument/2006/relationships/image" Target="../media/image13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6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18" Type="http://schemas.openxmlformats.org/officeDocument/2006/relationships/image" Target="../media/image17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7.png"/><Relationship Id="rId11" Type="http://schemas.openxmlformats.org/officeDocument/2006/relationships/image" Target="../media/image3.png"/><Relationship Id="rId5" Type="http://schemas.openxmlformats.org/officeDocument/2006/relationships/image" Target="../media/image6.png"/><Relationship Id="rId15" Type="http://schemas.openxmlformats.org/officeDocument/2006/relationships/image" Target="../media/image14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2.png"/></Relationships>
</file>

<file path=ppt/slideLayouts/_rels/slideLayout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4.png"/><Relationship Id="rId3" Type="http://schemas.openxmlformats.org/officeDocument/2006/relationships/image" Target="../media/image17.png"/><Relationship Id="rId7" Type="http://schemas.openxmlformats.org/officeDocument/2006/relationships/image" Target="../media/image7.png"/><Relationship Id="rId12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6.png"/><Relationship Id="rId11" Type="http://schemas.openxmlformats.org/officeDocument/2006/relationships/image" Target="../media/image12.png"/><Relationship Id="rId5" Type="http://schemas.openxmlformats.org/officeDocument/2006/relationships/image" Target="../media/image5.png"/><Relationship Id="rId15" Type="http://schemas.openxmlformats.org/officeDocument/2006/relationships/image" Target="../media/image13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6.pn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rgbClr val="8B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6"/>
          <p:cNvSpPr/>
          <p:nvPr userDrawn="1"/>
        </p:nvSpPr>
        <p:spPr>
          <a:xfrm>
            <a:off x="6" y="3529872"/>
            <a:ext cx="14812961" cy="4699728"/>
          </a:xfrm>
          <a:custGeom>
            <a:avLst/>
            <a:gdLst>
              <a:gd name="connsiteX0" fmla="*/ 4775200 w 9143999"/>
              <a:gd name="connsiteY0" fmla="*/ 0 h 2937330"/>
              <a:gd name="connsiteX1" fmla="*/ 9120006 w 9143999"/>
              <a:gd name="connsiteY1" fmla="*/ 943884 h 2937330"/>
              <a:gd name="connsiteX2" fmla="*/ 9143999 w 9143999"/>
              <a:gd name="connsiteY2" fmla="*/ 960021 h 2937330"/>
              <a:gd name="connsiteX3" fmla="*/ 9143999 w 9143999"/>
              <a:gd name="connsiteY3" fmla="*/ 2937330 h 2937330"/>
              <a:gd name="connsiteX4" fmla="*/ 0 w 9143999"/>
              <a:gd name="connsiteY4" fmla="*/ 2937330 h 2937330"/>
              <a:gd name="connsiteX5" fmla="*/ 0 w 9143999"/>
              <a:gd name="connsiteY5" fmla="*/ 1262842 h 2937330"/>
              <a:gd name="connsiteX6" fmla="*/ 167941 w 9143999"/>
              <a:gd name="connsiteY6" fmla="*/ 1120398 h 2937330"/>
              <a:gd name="connsiteX7" fmla="*/ 4775200 w 9143999"/>
              <a:gd name="connsiteY7" fmla="*/ 0 h 2937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3999" h="2937330">
                <a:moveTo>
                  <a:pt x="4775200" y="0"/>
                </a:moveTo>
                <a:cubicBezTo>
                  <a:pt x="6583815" y="0"/>
                  <a:pt x="8178402" y="374412"/>
                  <a:pt x="9120006" y="943884"/>
                </a:cubicBezTo>
                <a:lnTo>
                  <a:pt x="9143999" y="960021"/>
                </a:lnTo>
                <a:lnTo>
                  <a:pt x="9143999" y="2937330"/>
                </a:lnTo>
                <a:lnTo>
                  <a:pt x="0" y="2937330"/>
                </a:lnTo>
                <a:lnTo>
                  <a:pt x="0" y="1262842"/>
                </a:lnTo>
                <a:lnTo>
                  <a:pt x="167941" y="1120398"/>
                </a:lnTo>
                <a:cubicBezTo>
                  <a:pt x="1055221" y="453039"/>
                  <a:pt x="2785724" y="0"/>
                  <a:pt x="4775200" y="0"/>
                </a:cubicBezTo>
                <a:close/>
              </a:path>
            </a:pathLst>
          </a:custGeom>
          <a:solidFill>
            <a:srgbClr val="007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428" tIns="73713" rIns="147428" bIns="73713"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椭圆 31"/>
          <p:cNvSpPr/>
          <p:nvPr userDrawn="1"/>
        </p:nvSpPr>
        <p:spPr>
          <a:xfrm rot="173838">
            <a:off x="6550643" y="5026331"/>
            <a:ext cx="8018312" cy="651034"/>
          </a:xfrm>
          <a:custGeom>
            <a:avLst/>
            <a:gdLst>
              <a:gd name="connsiteX0" fmla="*/ 0 w 3628571"/>
              <a:gd name="connsiteY0" fmla="*/ 322015 h 644029"/>
              <a:gd name="connsiteX1" fmla="*/ 1814286 w 3628571"/>
              <a:gd name="connsiteY1" fmla="*/ 0 h 644029"/>
              <a:gd name="connsiteX2" fmla="*/ 3628572 w 3628571"/>
              <a:gd name="connsiteY2" fmla="*/ 322015 h 644029"/>
              <a:gd name="connsiteX3" fmla="*/ 1814286 w 3628571"/>
              <a:gd name="connsiteY3" fmla="*/ 644030 h 644029"/>
              <a:gd name="connsiteX4" fmla="*/ 0 w 3628571"/>
              <a:gd name="connsiteY4" fmla="*/ 322015 h 644029"/>
              <a:gd name="connsiteX0" fmla="*/ 25010 w 3653582"/>
              <a:gd name="connsiteY0" fmla="*/ 334791 h 656806"/>
              <a:gd name="connsiteX1" fmla="*/ 852324 w 3653582"/>
              <a:gd name="connsiteY1" fmla="*/ 90610 h 656806"/>
              <a:gd name="connsiteX2" fmla="*/ 1839296 w 3653582"/>
              <a:gd name="connsiteY2" fmla="*/ 12776 h 656806"/>
              <a:gd name="connsiteX3" fmla="*/ 3653582 w 3653582"/>
              <a:gd name="connsiteY3" fmla="*/ 334791 h 656806"/>
              <a:gd name="connsiteX4" fmla="*/ 1839296 w 3653582"/>
              <a:gd name="connsiteY4" fmla="*/ 656806 h 656806"/>
              <a:gd name="connsiteX5" fmla="*/ 25010 w 3653582"/>
              <a:gd name="connsiteY5" fmla="*/ 334791 h 656806"/>
              <a:gd name="connsiteX0" fmla="*/ 25010 w 3653582"/>
              <a:gd name="connsiteY0" fmla="*/ 334791 h 683177"/>
              <a:gd name="connsiteX1" fmla="*/ 852324 w 3653582"/>
              <a:gd name="connsiteY1" fmla="*/ 90610 h 683177"/>
              <a:gd name="connsiteX2" fmla="*/ 1839296 w 3653582"/>
              <a:gd name="connsiteY2" fmla="*/ 12776 h 683177"/>
              <a:gd name="connsiteX3" fmla="*/ 3653582 w 3653582"/>
              <a:gd name="connsiteY3" fmla="*/ 334791 h 683177"/>
              <a:gd name="connsiteX4" fmla="*/ 1839296 w 3653582"/>
              <a:gd name="connsiteY4" fmla="*/ 656806 h 683177"/>
              <a:gd name="connsiteX5" fmla="*/ 924895 w 3653582"/>
              <a:gd name="connsiteY5" fmla="*/ 627638 h 683177"/>
              <a:gd name="connsiteX6" fmla="*/ 25010 w 3653582"/>
              <a:gd name="connsiteY6" fmla="*/ 334791 h 683177"/>
              <a:gd name="connsiteX0" fmla="*/ 25010 w 3653582"/>
              <a:gd name="connsiteY0" fmla="*/ 334791 h 645853"/>
              <a:gd name="connsiteX1" fmla="*/ 852324 w 3653582"/>
              <a:gd name="connsiteY1" fmla="*/ 90610 h 645853"/>
              <a:gd name="connsiteX2" fmla="*/ 1839296 w 3653582"/>
              <a:gd name="connsiteY2" fmla="*/ 12776 h 645853"/>
              <a:gd name="connsiteX3" fmla="*/ 3653582 w 3653582"/>
              <a:gd name="connsiteY3" fmla="*/ 334791 h 645853"/>
              <a:gd name="connsiteX4" fmla="*/ 1824782 w 3653582"/>
              <a:gd name="connsiteY4" fmla="*/ 555206 h 645853"/>
              <a:gd name="connsiteX5" fmla="*/ 924895 w 3653582"/>
              <a:gd name="connsiteY5" fmla="*/ 627638 h 645853"/>
              <a:gd name="connsiteX6" fmla="*/ 25010 w 3653582"/>
              <a:gd name="connsiteY6" fmla="*/ 334791 h 645853"/>
              <a:gd name="connsiteX0" fmla="*/ 201 w 3628773"/>
              <a:gd name="connsiteY0" fmla="*/ 334791 h 556824"/>
              <a:gd name="connsiteX1" fmla="*/ 827515 w 3628773"/>
              <a:gd name="connsiteY1" fmla="*/ 90610 h 556824"/>
              <a:gd name="connsiteX2" fmla="*/ 1814487 w 3628773"/>
              <a:gd name="connsiteY2" fmla="*/ 12776 h 556824"/>
              <a:gd name="connsiteX3" fmla="*/ 3628773 w 3628773"/>
              <a:gd name="connsiteY3" fmla="*/ 334791 h 556824"/>
              <a:gd name="connsiteX4" fmla="*/ 1799973 w 3628773"/>
              <a:gd name="connsiteY4" fmla="*/ 555206 h 556824"/>
              <a:gd name="connsiteX5" fmla="*/ 900086 w 3628773"/>
              <a:gd name="connsiteY5" fmla="*/ 424438 h 556824"/>
              <a:gd name="connsiteX6" fmla="*/ 201 w 3628773"/>
              <a:gd name="connsiteY6" fmla="*/ 334791 h 556824"/>
              <a:gd name="connsiteX0" fmla="*/ 38 w 3628610"/>
              <a:gd name="connsiteY0" fmla="*/ 334791 h 559913"/>
              <a:gd name="connsiteX1" fmla="*/ 827352 w 3628610"/>
              <a:gd name="connsiteY1" fmla="*/ 90610 h 559913"/>
              <a:gd name="connsiteX2" fmla="*/ 1814324 w 3628610"/>
              <a:gd name="connsiteY2" fmla="*/ 12776 h 559913"/>
              <a:gd name="connsiteX3" fmla="*/ 3628610 w 3628610"/>
              <a:gd name="connsiteY3" fmla="*/ 334791 h 559913"/>
              <a:gd name="connsiteX4" fmla="*/ 1799810 w 3628610"/>
              <a:gd name="connsiteY4" fmla="*/ 555206 h 559913"/>
              <a:gd name="connsiteX5" fmla="*/ 858491 w 3628610"/>
              <a:gd name="connsiteY5" fmla="*/ 465450 h 559913"/>
              <a:gd name="connsiteX6" fmla="*/ 38 w 3628610"/>
              <a:gd name="connsiteY6" fmla="*/ 334791 h 559913"/>
              <a:gd name="connsiteX0" fmla="*/ 38 w 3628610"/>
              <a:gd name="connsiteY0" fmla="*/ 334791 h 522687"/>
              <a:gd name="connsiteX1" fmla="*/ 827352 w 3628610"/>
              <a:gd name="connsiteY1" fmla="*/ 90610 h 522687"/>
              <a:gd name="connsiteX2" fmla="*/ 1814324 w 3628610"/>
              <a:gd name="connsiteY2" fmla="*/ 12776 h 522687"/>
              <a:gd name="connsiteX3" fmla="*/ 3628610 w 3628610"/>
              <a:gd name="connsiteY3" fmla="*/ 334791 h 522687"/>
              <a:gd name="connsiteX4" fmla="*/ 1851868 w 3628610"/>
              <a:gd name="connsiteY4" fmla="*/ 513252 h 522687"/>
              <a:gd name="connsiteX5" fmla="*/ 858491 w 3628610"/>
              <a:gd name="connsiteY5" fmla="*/ 465450 h 522687"/>
              <a:gd name="connsiteX6" fmla="*/ 38 w 3628610"/>
              <a:gd name="connsiteY6" fmla="*/ 334791 h 52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28610" h="522687">
                <a:moveTo>
                  <a:pt x="38" y="334791"/>
                </a:moveTo>
                <a:cubicBezTo>
                  <a:pt x="-5152" y="272318"/>
                  <a:pt x="524971" y="144279"/>
                  <a:pt x="827352" y="90610"/>
                </a:cubicBezTo>
                <a:cubicBezTo>
                  <a:pt x="1129733" y="36941"/>
                  <a:pt x="1347448" y="-27921"/>
                  <a:pt x="1814324" y="12776"/>
                </a:cubicBezTo>
                <a:cubicBezTo>
                  <a:pt x="2281200" y="53473"/>
                  <a:pt x="3628610" y="156947"/>
                  <a:pt x="3628610" y="334791"/>
                </a:cubicBezTo>
                <a:cubicBezTo>
                  <a:pt x="3628610" y="512635"/>
                  <a:pt x="2313554" y="491476"/>
                  <a:pt x="1851868" y="513252"/>
                </a:cubicBezTo>
                <a:cubicBezTo>
                  <a:pt x="1390182" y="535028"/>
                  <a:pt x="1160872" y="519119"/>
                  <a:pt x="858491" y="465450"/>
                </a:cubicBezTo>
                <a:cubicBezTo>
                  <a:pt x="556110" y="411781"/>
                  <a:pt x="5228" y="397264"/>
                  <a:pt x="38" y="334791"/>
                </a:cubicBezTo>
                <a:close/>
              </a:path>
            </a:pathLst>
          </a:custGeom>
          <a:solidFill>
            <a:srgbClr val="005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428" tIns="73713" rIns="147428" bIns="73713"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椭圆 31"/>
          <p:cNvSpPr/>
          <p:nvPr userDrawn="1"/>
        </p:nvSpPr>
        <p:spPr>
          <a:xfrm rot="21349579">
            <a:off x="127813" y="5610873"/>
            <a:ext cx="5878486" cy="565307"/>
          </a:xfrm>
          <a:custGeom>
            <a:avLst/>
            <a:gdLst>
              <a:gd name="connsiteX0" fmla="*/ 0 w 3628571"/>
              <a:gd name="connsiteY0" fmla="*/ 322015 h 644029"/>
              <a:gd name="connsiteX1" fmla="*/ 1814286 w 3628571"/>
              <a:gd name="connsiteY1" fmla="*/ 0 h 644029"/>
              <a:gd name="connsiteX2" fmla="*/ 3628572 w 3628571"/>
              <a:gd name="connsiteY2" fmla="*/ 322015 h 644029"/>
              <a:gd name="connsiteX3" fmla="*/ 1814286 w 3628571"/>
              <a:gd name="connsiteY3" fmla="*/ 644030 h 644029"/>
              <a:gd name="connsiteX4" fmla="*/ 0 w 3628571"/>
              <a:gd name="connsiteY4" fmla="*/ 322015 h 644029"/>
              <a:gd name="connsiteX0" fmla="*/ 25010 w 3653582"/>
              <a:gd name="connsiteY0" fmla="*/ 334791 h 656806"/>
              <a:gd name="connsiteX1" fmla="*/ 852324 w 3653582"/>
              <a:gd name="connsiteY1" fmla="*/ 90610 h 656806"/>
              <a:gd name="connsiteX2" fmla="*/ 1839296 w 3653582"/>
              <a:gd name="connsiteY2" fmla="*/ 12776 h 656806"/>
              <a:gd name="connsiteX3" fmla="*/ 3653582 w 3653582"/>
              <a:gd name="connsiteY3" fmla="*/ 334791 h 656806"/>
              <a:gd name="connsiteX4" fmla="*/ 1839296 w 3653582"/>
              <a:gd name="connsiteY4" fmla="*/ 656806 h 656806"/>
              <a:gd name="connsiteX5" fmla="*/ 25010 w 3653582"/>
              <a:gd name="connsiteY5" fmla="*/ 334791 h 656806"/>
              <a:gd name="connsiteX0" fmla="*/ 25010 w 3653582"/>
              <a:gd name="connsiteY0" fmla="*/ 334791 h 683177"/>
              <a:gd name="connsiteX1" fmla="*/ 852324 w 3653582"/>
              <a:gd name="connsiteY1" fmla="*/ 90610 h 683177"/>
              <a:gd name="connsiteX2" fmla="*/ 1839296 w 3653582"/>
              <a:gd name="connsiteY2" fmla="*/ 12776 h 683177"/>
              <a:gd name="connsiteX3" fmla="*/ 3653582 w 3653582"/>
              <a:gd name="connsiteY3" fmla="*/ 334791 h 683177"/>
              <a:gd name="connsiteX4" fmla="*/ 1839296 w 3653582"/>
              <a:gd name="connsiteY4" fmla="*/ 656806 h 683177"/>
              <a:gd name="connsiteX5" fmla="*/ 924895 w 3653582"/>
              <a:gd name="connsiteY5" fmla="*/ 627638 h 683177"/>
              <a:gd name="connsiteX6" fmla="*/ 25010 w 3653582"/>
              <a:gd name="connsiteY6" fmla="*/ 334791 h 683177"/>
              <a:gd name="connsiteX0" fmla="*/ 25010 w 3653582"/>
              <a:gd name="connsiteY0" fmla="*/ 334791 h 645853"/>
              <a:gd name="connsiteX1" fmla="*/ 852324 w 3653582"/>
              <a:gd name="connsiteY1" fmla="*/ 90610 h 645853"/>
              <a:gd name="connsiteX2" fmla="*/ 1839296 w 3653582"/>
              <a:gd name="connsiteY2" fmla="*/ 12776 h 645853"/>
              <a:gd name="connsiteX3" fmla="*/ 3653582 w 3653582"/>
              <a:gd name="connsiteY3" fmla="*/ 334791 h 645853"/>
              <a:gd name="connsiteX4" fmla="*/ 1824782 w 3653582"/>
              <a:gd name="connsiteY4" fmla="*/ 555206 h 645853"/>
              <a:gd name="connsiteX5" fmla="*/ 924895 w 3653582"/>
              <a:gd name="connsiteY5" fmla="*/ 627638 h 645853"/>
              <a:gd name="connsiteX6" fmla="*/ 25010 w 3653582"/>
              <a:gd name="connsiteY6" fmla="*/ 334791 h 645853"/>
              <a:gd name="connsiteX0" fmla="*/ 201 w 3628773"/>
              <a:gd name="connsiteY0" fmla="*/ 334791 h 556824"/>
              <a:gd name="connsiteX1" fmla="*/ 827515 w 3628773"/>
              <a:gd name="connsiteY1" fmla="*/ 90610 h 556824"/>
              <a:gd name="connsiteX2" fmla="*/ 1814487 w 3628773"/>
              <a:gd name="connsiteY2" fmla="*/ 12776 h 556824"/>
              <a:gd name="connsiteX3" fmla="*/ 3628773 w 3628773"/>
              <a:gd name="connsiteY3" fmla="*/ 334791 h 556824"/>
              <a:gd name="connsiteX4" fmla="*/ 1799973 w 3628773"/>
              <a:gd name="connsiteY4" fmla="*/ 555206 h 556824"/>
              <a:gd name="connsiteX5" fmla="*/ 900086 w 3628773"/>
              <a:gd name="connsiteY5" fmla="*/ 424438 h 556824"/>
              <a:gd name="connsiteX6" fmla="*/ 201 w 3628773"/>
              <a:gd name="connsiteY6" fmla="*/ 334791 h 556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28773" h="556824">
                <a:moveTo>
                  <a:pt x="201" y="334791"/>
                </a:moveTo>
                <a:cubicBezTo>
                  <a:pt x="-11894" y="279153"/>
                  <a:pt x="525134" y="144279"/>
                  <a:pt x="827515" y="90610"/>
                </a:cubicBezTo>
                <a:cubicBezTo>
                  <a:pt x="1129896" y="36941"/>
                  <a:pt x="1347611" y="-27921"/>
                  <a:pt x="1814487" y="12776"/>
                </a:cubicBezTo>
                <a:cubicBezTo>
                  <a:pt x="2281363" y="53473"/>
                  <a:pt x="3628773" y="156947"/>
                  <a:pt x="3628773" y="334791"/>
                </a:cubicBezTo>
                <a:cubicBezTo>
                  <a:pt x="3628773" y="512635"/>
                  <a:pt x="2254754" y="540265"/>
                  <a:pt x="1799973" y="555206"/>
                </a:cubicBezTo>
                <a:cubicBezTo>
                  <a:pt x="1345192" y="570147"/>
                  <a:pt x="1202467" y="478107"/>
                  <a:pt x="900086" y="424438"/>
                </a:cubicBezTo>
                <a:cubicBezTo>
                  <a:pt x="597705" y="370769"/>
                  <a:pt x="12296" y="390429"/>
                  <a:pt x="201" y="334791"/>
                </a:cubicBezTo>
                <a:close/>
              </a:path>
            </a:pathLst>
          </a:custGeom>
          <a:solidFill>
            <a:srgbClr val="005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428" tIns="73713" rIns="147428" bIns="73713"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66"/>
          <a:stretch/>
        </p:blipFill>
        <p:spPr>
          <a:xfrm>
            <a:off x="0" y="6132559"/>
            <a:ext cx="14812963" cy="208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1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bg>
      <p:bgPr>
        <a:solidFill>
          <a:srgbClr val="0070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椭圆 7"/>
          <p:cNvSpPr/>
          <p:nvPr userDrawn="1"/>
        </p:nvSpPr>
        <p:spPr>
          <a:xfrm>
            <a:off x="8299962" y="4017554"/>
            <a:ext cx="4638699" cy="371568"/>
          </a:xfrm>
          <a:custGeom>
            <a:avLst/>
            <a:gdLst>
              <a:gd name="connsiteX0" fmla="*/ 0 w 4368800"/>
              <a:gd name="connsiteY0" fmla="*/ 275258 h 550515"/>
              <a:gd name="connsiteX1" fmla="*/ 2184400 w 4368800"/>
              <a:gd name="connsiteY1" fmla="*/ 0 h 550515"/>
              <a:gd name="connsiteX2" fmla="*/ 4368800 w 4368800"/>
              <a:gd name="connsiteY2" fmla="*/ 275258 h 550515"/>
              <a:gd name="connsiteX3" fmla="*/ 2184400 w 4368800"/>
              <a:gd name="connsiteY3" fmla="*/ 550516 h 550515"/>
              <a:gd name="connsiteX4" fmla="*/ 0 w 4368800"/>
              <a:gd name="connsiteY4" fmla="*/ 275258 h 550515"/>
              <a:gd name="connsiteX0" fmla="*/ 36512 w 4405312"/>
              <a:gd name="connsiteY0" fmla="*/ 275258 h 560346"/>
              <a:gd name="connsiteX1" fmla="*/ 2220912 w 4405312"/>
              <a:gd name="connsiteY1" fmla="*/ 0 h 560346"/>
              <a:gd name="connsiteX2" fmla="*/ 4405312 w 4405312"/>
              <a:gd name="connsiteY2" fmla="*/ 275258 h 560346"/>
              <a:gd name="connsiteX3" fmla="*/ 2220912 w 4405312"/>
              <a:gd name="connsiteY3" fmla="*/ 550516 h 560346"/>
              <a:gd name="connsiteX4" fmla="*/ 950912 w 4405312"/>
              <a:gd name="connsiteY4" fmla="*/ 477944 h 560346"/>
              <a:gd name="connsiteX5" fmla="*/ 36512 w 4405312"/>
              <a:gd name="connsiteY5" fmla="*/ 275258 h 560346"/>
              <a:gd name="connsiteX0" fmla="*/ 36512 w 4412048"/>
              <a:gd name="connsiteY0" fmla="*/ 291852 h 576940"/>
              <a:gd name="connsiteX1" fmla="*/ 2220912 w 4412048"/>
              <a:gd name="connsiteY1" fmla="*/ 16594 h 576940"/>
              <a:gd name="connsiteX2" fmla="*/ 2881312 w 4412048"/>
              <a:gd name="connsiteY2" fmla="*/ 59108 h 576940"/>
              <a:gd name="connsiteX3" fmla="*/ 4405312 w 4412048"/>
              <a:gd name="connsiteY3" fmla="*/ 291852 h 576940"/>
              <a:gd name="connsiteX4" fmla="*/ 2220912 w 4412048"/>
              <a:gd name="connsiteY4" fmla="*/ 567110 h 576940"/>
              <a:gd name="connsiteX5" fmla="*/ 950912 w 4412048"/>
              <a:gd name="connsiteY5" fmla="*/ 494538 h 576940"/>
              <a:gd name="connsiteX6" fmla="*/ 36512 w 4412048"/>
              <a:gd name="connsiteY6" fmla="*/ 291852 h 576940"/>
              <a:gd name="connsiteX0" fmla="*/ 36512 w 4413440"/>
              <a:gd name="connsiteY0" fmla="*/ 291852 h 576940"/>
              <a:gd name="connsiteX1" fmla="*/ 2220912 w 4413440"/>
              <a:gd name="connsiteY1" fmla="*/ 16594 h 576940"/>
              <a:gd name="connsiteX2" fmla="*/ 3113540 w 4413440"/>
              <a:gd name="connsiteY2" fmla="*/ 59108 h 576940"/>
              <a:gd name="connsiteX3" fmla="*/ 4405312 w 4413440"/>
              <a:gd name="connsiteY3" fmla="*/ 291852 h 576940"/>
              <a:gd name="connsiteX4" fmla="*/ 2220912 w 4413440"/>
              <a:gd name="connsiteY4" fmla="*/ 567110 h 576940"/>
              <a:gd name="connsiteX5" fmla="*/ 950912 w 4413440"/>
              <a:gd name="connsiteY5" fmla="*/ 494538 h 576940"/>
              <a:gd name="connsiteX6" fmla="*/ 36512 w 4413440"/>
              <a:gd name="connsiteY6" fmla="*/ 291852 h 576940"/>
              <a:gd name="connsiteX0" fmla="*/ 5649 w 4382577"/>
              <a:gd name="connsiteY0" fmla="*/ 253964 h 539052"/>
              <a:gd name="connsiteX1" fmla="*/ 1348220 w 4382577"/>
              <a:gd name="connsiteY1" fmla="*/ 51278 h 539052"/>
              <a:gd name="connsiteX2" fmla="*/ 3082677 w 4382577"/>
              <a:gd name="connsiteY2" fmla="*/ 21220 h 539052"/>
              <a:gd name="connsiteX3" fmla="*/ 4374449 w 4382577"/>
              <a:gd name="connsiteY3" fmla="*/ 253964 h 539052"/>
              <a:gd name="connsiteX4" fmla="*/ 2190049 w 4382577"/>
              <a:gd name="connsiteY4" fmla="*/ 529222 h 539052"/>
              <a:gd name="connsiteX5" fmla="*/ 920049 w 4382577"/>
              <a:gd name="connsiteY5" fmla="*/ 456650 h 539052"/>
              <a:gd name="connsiteX6" fmla="*/ 5649 w 4382577"/>
              <a:gd name="connsiteY6" fmla="*/ 253964 h 539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2577" h="539052">
                <a:moveTo>
                  <a:pt x="5649" y="253964"/>
                </a:moveTo>
                <a:cubicBezTo>
                  <a:pt x="77011" y="186402"/>
                  <a:pt x="835382" y="90069"/>
                  <a:pt x="1348220" y="51278"/>
                </a:cubicBezTo>
                <a:cubicBezTo>
                  <a:pt x="1861058" y="12487"/>
                  <a:pt x="2718610" y="-24656"/>
                  <a:pt x="3082677" y="21220"/>
                </a:cubicBezTo>
                <a:cubicBezTo>
                  <a:pt x="3446744" y="67096"/>
                  <a:pt x="4484516" y="169297"/>
                  <a:pt x="4374449" y="253964"/>
                </a:cubicBezTo>
                <a:cubicBezTo>
                  <a:pt x="4264382" y="338631"/>
                  <a:pt x="2765782" y="495441"/>
                  <a:pt x="2190049" y="529222"/>
                </a:cubicBezTo>
                <a:cubicBezTo>
                  <a:pt x="1614316" y="563003"/>
                  <a:pt x="1284116" y="502526"/>
                  <a:pt x="920049" y="456650"/>
                </a:cubicBezTo>
                <a:cubicBezTo>
                  <a:pt x="555982" y="410774"/>
                  <a:pt x="-65713" y="321526"/>
                  <a:pt x="5649" y="253964"/>
                </a:cubicBezTo>
                <a:close/>
              </a:path>
            </a:pathLst>
          </a:custGeom>
          <a:solidFill>
            <a:srgbClr val="005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428" tIns="73713" rIns="147428" bIns="73713"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39"/>
          <a:stretch/>
        </p:blipFill>
        <p:spPr>
          <a:xfrm>
            <a:off x="10712866" y="0"/>
            <a:ext cx="4100097" cy="8229600"/>
          </a:xfrm>
          <a:prstGeom prst="rect">
            <a:avLst/>
          </a:prstGeom>
        </p:spPr>
      </p:pic>
      <p:sp>
        <p:nvSpPr>
          <p:cNvPr id="9" name="椭圆 7"/>
          <p:cNvSpPr/>
          <p:nvPr userDrawn="1"/>
        </p:nvSpPr>
        <p:spPr>
          <a:xfrm>
            <a:off x="316400" y="6261200"/>
            <a:ext cx="7748437" cy="862483"/>
          </a:xfrm>
          <a:custGeom>
            <a:avLst/>
            <a:gdLst>
              <a:gd name="connsiteX0" fmla="*/ 0 w 4368800"/>
              <a:gd name="connsiteY0" fmla="*/ 275258 h 550515"/>
              <a:gd name="connsiteX1" fmla="*/ 2184400 w 4368800"/>
              <a:gd name="connsiteY1" fmla="*/ 0 h 550515"/>
              <a:gd name="connsiteX2" fmla="*/ 4368800 w 4368800"/>
              <a:gd name="connsiteY2" fmla="*/ 275258 h 550515"/>
              <a:gd name="connsiteX3" fmla="*/ 2184400 w 4368800"/>
              <a:gd name="connsiteY3" fmla="*/ 550516 h 550515"/>
              <a:gd name="connsiteX4" fmla="*/ 0 w 4368800"/>
              <a:gd name="connsiteY4" fmla="*/ 275258 h 550515"/>
              <a:gd name="connsiteX0" fmla="*/ 36512 w 4405312"/>
              <a:gd name="connsiteY0" fmla="*/ 275258 h 560346"/>
              <a:gd name="connsiteX1" fmla="*/ 2220912 w 4405312"/>
              <a:gd name="connsiteY1" fmla="*/ 0 h 560346"/>
              <a:gd name="connsiteX2" fmla="*/ 4405312 w 4405312"/>
              <a:gd name="connsiteY2" fmla="*/ 275258 h 560346"/>
              <a:gd name="connsiteX3" fmla="*/ 2220912 w 4405312"/>
              <a:gd name="connsiteY3" fmla="*/ 550516 h 560346"/>
              <a:gd name="connsiteX4" fmla="*/ 950912 w 4405312"/>
              <a:gd name="connsiteY4" fmla="*/ 477944 h 560346"/>
              <a:gd name="connsiteX5" fmla="*/ 36512 w 4405312"/>
              <a:gd name="connsiteY5" fmla="*/ 275258 h 560346"/>
              <a:gd name="connsiteX0" fmla="*/ 36512 w 4412048"/>
              <a:gd name="connsiteY0" fmla="*/ 291852 h 576940"/>
              <a:gd name="connsiteX1" fmla="*/ 2220912 w 4412048"/>
              <a:gd name="connsiteY1" fmla="*/ 16594 h 576940"/>
              <a:gd name="connsiteX2" fmla="*/ 2881312 w 4412048"/>
              <a:gd name="connsiteY2" fmla="*/ 59108 h 576940"/>
              <a:gd name="connsiteX3" fmla="*/ 4405312 w 4412048"/>
              <a:gd name="connsiteY3" fmla="*/ 291852 h 576940"/>
              <a:gd name="connsiteX4" fmla="*/ 2220912 w 4412048"/>
              <a:gd name="connsiteY4" fmla="*/ 567110 h 576940"/>
              <a:gd name="connsiteX5" fmla="*/ 950912 w 4412048"/>
              <a:gd name="connsiteY5" fmla="*/ 494538 h 576940"/>
              <a:gd name="connsiteX6" fmla="*/ 36512 w 4412048"/>
              <a:gd name="connsiteY6" fmla="*/ 291852 h 576940"/>
              <a:gd name="connsiteX0" fmla="*/ 36512 w 4413440"/>
              <a:gd name="connsiteY0" fmla="*/ 291852 h 576940"/>
              <a:gd name="connsiteX1" fmla="*/ 2220912 w 4413440"/>
              <a:gd name="connsiteY1" fmla="*/ 16594 h 576940"/>
              <a:gd name="connsiteX2" fmla="*/ 3113540 w 4413440"/>
              <a:gd name="connsiteY2" fmla="*/ 59108 h 576940"/>
              <a:gd name="connsiteX3" fmla="*/ 4405312 w 4413440"/>
              <a:gd name="connsiteY3" fmla="*/ 291852 h 576940"/>
              <a:gd name="connsiteX4" fmla="*/ 2220912 w 4413440"/>
              <a:gd name="connsiteY4" fmla="*/ 567110 h 576940"/>
              <a:gd name="connsiteX5" fmla="*/ 950912 w 4413440"/>
              <a:gd name="connsiteY5" fmla="*/ 494538 h 576940"/>
              <a:gd name="connsiteX6" fmla="*/ 36512 w 4413440"/>
              <a:gd name="connsiteY6" fmla="*/ 291852 h 576940"/>
              <a:gd name="connsiteX0" fmla="*/ 5649 w 4382577"/>
              <a:gd name="connsiteY0" fmla="*/ 253964 h 539052"/>
              <a:gd name="connsiteX1" fmla="*/ 1348220 w 4382577"/>
              <a:gd name="connsiteY1" fmla="*/ 51278 h 539052"/>
              <a:gd name="connsiteX2" fmla="*/ 3082677 w 4382577"/>
              <a:gd name="connsiteY2" fmla="*/ 21220 h 539052"/>
              <a:gd name="connsiteX3" fmla="*/ 4374449 w 4382577"/>
              <a:gd name="connsiteY3" fmla="*/ 253964 h 539052"/>
              <a:gd name="connsiteX4" fmla="*/ 2190049 w 4382577"/>
              <a:gd name="connsiteY4" fmla="*/ 529222 h 539052"/>
              <a:gd name="connsiteX5" fmla="*/ 920049 w 4382577"/>
              <a:gd name="connsiteY5" fmla="*/ 456650 h 539052"/>
              <a:gd name="connsiteX6" fmla="*/ 5649 w 4382577"/>
              <a:gd name="connsiteY6" fmla="*/ 253964 h 539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2577" h="539052">
                <a:moveTo>
                  <a:pt x="5649" y="253964"/>
                </a:moveTo>
                <a:cubicBezTo>
                  <a:pt x="77011" y="186402"/>
                  <a:pt x="835382" y="90069"/>
                  <a:pt x="1348220" y="51278"/>
                </a:cubicBezTo>
                <a:cubicBezTo>
                  <a:pt x="1861058" y="12487"/>
                  <a:pt x="2718610" y="-24656"/>
                  <a:pt x="3082677" y="21220"/>
                </a:cubicBezTo>
                <a:cubicBezTo>
                  <a:pt x="3446744" y="67096"/>
                  <a:pt x="4484516" y="169297"/>
                  <a:pt x="4374449" y="253964"/>
                </a:cubicBezTo>
                <a:cubicBezTo>
                  <a:pt x="4264382" y="338631"/>
                  <a:pt x="2765782" y="495441"/>
                  <a:pt x="2190049" y="529222"/>
                </a:cubicBezTo>
                <a:cubicBezTo>
                  <a:pt x="1614316" y="563003"/>
                  <a:pt x="1284116" y="502526"/>
                  <a:pt x="920049" y="456650"/>
                </a:cubicBezTo>
                <a:cubicBezTo>
                  <a:pt x="555982" y="410774"/>
                  <a:pt x="-65713" y="321526"/>
                  <a:pt x="5649" y="253964"/>
                </a:cubicBezTo>
                <a:close/>
              </a:path>
            </a:pathLst>
          </a:custGeom>
          <a:solidFill>
            <a:srgbClr val="005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428" tIns="73713" rIns="147428" bIns="73713" rtlCol="0" anchor="ctr"/>
          <a:lstStyle/>
          <a:p>
            <a:pPr algn="ctr"/>
            <a:endParaRPr lang="zh-CN" altLang="en-US"/>
          </a:p>
        </p:txBody>
      </p:sp>
      <p:sp>
        <p:nvSpPr>
          <p:cNvPr id="11" name="椭圆 7"/>
          <p:cNvSpPr/>
          <p:nvPr userDrawn="1"/>
        </p:nvSpPr>
        <p:spPr>
          <a:xfrm>
            <a:off x="0" y="2879634"/>
            <a:ext cx="5948697" cy="487680"/>
          </a:xfrm>
          <a:custGeom>
            <a:avLst/>
            <a:gdLst>
              <a:gd name="connsiteX0" fmla="*/ 0 w 4368800"/>
              <a:gd name="connsiteY0" fmla="*/ 275258 h 550515"/>
              <a:gd name="connsiteX1" fmla="*/ 2184400 w 4368800"/>
              <a:gd name="connsiteY1" fmla="*/ 0 h 550515"/>
              <a:gd name="connsiteX2" fmla="*/ 4368800 w 4368800"/>
              <a:gd name="connsiteY2" fmla="*/ 275258 h 550515"/>
              <a:gd name="connsiteX3" fmla="*/ 2184400 w 4368800"/>
              <a:gd name="connsiteY3" fmla="*/ 550516 h 550515"/>
              <a:gd name="connsiteX4" fmla="*/ 0 w 4368800"/>
              <a:gd name="connsiteY4" fmla="*/ 275258 h 550515"/>
              <a:gd name="connsiteX0" fmla="*/ 36512 w 4405312"/>
              <a:gd name="connsiteY0" fmla="*/ 275258 h 560346"/>
              <a:gd name="connsiteX1" fmla="*/ 2220912 w 4405312"/>
              <a:gd name="connsiteY1" fmla="*/ 0 h 560346"/>
              <a:gd name="connsiteX2" fmla="*/ 4405312 w 4405312"/>
              <a:gd name="connsiteY2" fmla="*/ 275258 h 560346"/>
              <a:gd name="connsiteX3" fmla="*/ 2220912 w 4405312"/>
              <a:gd name="connsiteY3" fmla="*/ 550516 h 560346"/>
              <a:gd name="connsiteX4" fmla="*/ 950912 w 4405312"/>
              <a:gd name="connsiteY4" fmla="*/ 477944 h 560346"/>
              <a:gd name="connsiteX5" fmla="*/ 36512 w 4405312"/>
              <a:gd name="connsiteY5" fmla="*/ 275258 h 560346"/>
              <a:gd name="connsiteX0" fmla="*/ 36512 w 4412048"/>
              <a:gd name="connsiteY0" fmla="*/ 291852 h 576940"/>
              <a:gd name="connsiteX1" fmla="*/ 2220912 w 4412048"/>
              <a:gd name="connsiteY1" fmla="*/ 16594 h 576940"/>
              <a:gd name="connsiteX2" fmla="*/ 2881312 w 4412048"/>
              <a:gd name="connsiteY2" fmla="*/ 59108 h 576940"/>
              <a:gd name="connsiteX3" fmla="*/ 4405312 w 4412048"/>
              <a:gd name="connsiteY3" fmla="*/ 291852 h 576940"/>
              <a:gd name="connsiteX4" fmla="*/ 2220912 w 4412048"/>
              <a:gd name="connsiteY4" fmla="*/ 567110 h 576940"/>
              <a:gd name="connsiteX5" fmla="*/ 950912 w 4412048"/>
              <a:gd name="connsiteY5" fmla="*/ 494538 h 576940"/>
              <a:gd name="connsiteX6" fmla="*/ 36512 w 4412048"/>
              <a:gd name="connsiteY6" fmla="*/ 291852 h 576940"/>
              <a:gd name="connsiteX0" fmla="*/ 36512 w 4413440"/>
              <a:gd name="connsiteY0" fmla="*/ 291852 h 576940"/>
              <a:gd name="connsiteX1" fmla="*/ 2220912 w 4413440"/>
              <a:gd name="connsiteY1" fmla="*/ 16594 h 576940"/>
              <a:gd name="connsiteX2" fmla="*/ 3113540 w 4413440"/>
              <a:gd name="connsiteY2" fmla="*/ 59108 h 576940"/>
              <a:gd name="connsiteX3" fmla="*/ 4405312 w 4413440"/>
              <a:gd name="connsiteY3" fmla="*/ 291852 h 576940"/>
              <a:gd name="connsiteX4" fmla="*/ 2220912 w 4413440"/>
              <a:gd name="connsiteY4" fmla="*/ 567110 h 576940"/>
              <a:gd name="connsiteX5" fmla="*/ 950912 w 4413440"/>
              <a:gd name="connsiteY5" fmla="*/ 494538 h 576940"/>
              <a:gd name="connsiteX6" fmla="*/ 36512 w 4413440"/>
              <a:gd name="connsiteY6" fmla="*/ 291852 h 576940"/>
              <a:gd name="connsiteX0" fmla="*/ 5649 w 4382577"/>
              <a:gd name="connsiteY0" fmla="*/ 253964 h 539052"/>
              <a:gd name="connsiteX1" fmla="*/ 1348220 w 4382577"/>
              <a:gd name="connsiteY1" fmla="*/ 51278 h 539052"/>
              <a:gd name="connsiteX2" fmla="*/ 3082677 w 4382577"/>
              <a:gd name="connsiteY2" fmla="*/ 21220 h 539052"/>
              <a:gd name="connsiteX3" fmla="*/ 4374449 w 4382577"/>
              <a:gd name="connsiteY3" fmla="*/ 253964 h 539052"/>
              <a:gd name="connsiteX4" fmla="*/ 2190049 w 4382577"/>
              <a:gd name="connsiteY4" fmla="*/ 529222 h 539052"/>
              <a:gd name="connsiteX5" fmla="*/ 920049 w 4382577"/>
              <a:gd name="connsiteY5" fmla="*/ 456650 h 539052"/>
              <a:gd name="connsiteX6" fmla="*/ 5649 w 4382577"/>
              <a:gd name="connsiteY6" fmla="*/ 253964 h 539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2577" h="539052">
                <a:moveTo>
                  <a:pt x="5649" y="253964"/>
                </a:moveTo>
                <a:cubicBezTo>
                  <a:pt x="77011" y="186402"/>
                  <a:pt x="835382" y="90069"/>
                  <a:pt x="1348220" y="51278"/>
                </a:cubicBezTo>
                <a:cubicBezTo>
                  <a:pt x="1861058" y="12487"/>
                  <a:pt x="2718610" y="-24656"/>
                  <a:pt x="3082677" y="21220"/>
                </a:cubicBezTo>
                <a:cubicBezTo>
                  <a:pt x="3446744" y="67096"/>
                  <a:pt x="4484516" y="169297"/>
                  <a:pt x="4374449" y="253964"/>
                </a:cubicBezTo>
                <a:cubicBezTo>
                  <a:pt x="4264382" y="338631"/>
                  <a:pt x="2765782" y="495441"/>
                  <a:pt x="2190049" y="529222"/>
                </a:cubicBezTo>
                <a:cubicBezTo>
                  <a:pt x="1614316" y="563003"/>
                  <a:pt x="1284116" y="502526"/>
                  <a:pt x="920049" y="456650"/>
                </a:cubicBezTo>
                <a:cubicBezTo>
                  <a:pt x="555982" y="410774"/>
                  <a:pt x="-65713" y="321526"/>
                  <a:pt x="5649" y="253964"/>
                </a:cubicBezTo>
                <a:close/>
              </a:path>
            </a:pathLst>
          </a:custGeom>
          <a:solidFill>
            <a:srgbClr val="005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428" tIns="73713" rIns="147428" bIns="73713"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72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0321" y="548640"/>
            <a:ext cx="4777566" cy="1920240"/>
          </a:xfrm>
        </p:spPr>
        <p:txBody>
          <a:bodyPr anchor="b"/>
          <a:lstStyle>
            <a:lvl1pPr>
              <a:defRPr sz="39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7438" y="1184911"/>
            <a:ext cx="7499063" cy="5848350"/>
          </a:xfrm>
        </p:spPr>
        <p:txBody>
          <a:bodyPr anchor="t"/>
          <a:lstStyle>
            <a:lvl1pPr marL="0" indent="0">
              <a:buNone/>
              <a:defRPr sz="3900"/>
            </a:lvl1pPr>
            <a:lvl2pPr marL="552856" indent="0">
              <a:buNone/>
              <a:defRPr sz="3400"/>
            </a:lvl2pPr>
            <a:lvl3pPr marL="1105712" indent="0">
              <a:buNone/>
              <a:defRPr sz="2900"/>
            </a:lvl3pPr>
            <a:lvl4pPr marL="1658567" indent="0">
              <a:buNone/>
              <a:defRPr sz="2400"/>
            </a:lvl4pPr>
            <a:lvl5pPr marL="2211421" indent="0">
              <a:buNone/>
              <a:defRPr sz="2400"/>
            </a:lvl5pPr>
            <a:lvl6pPr marL="2764277" indent="0">
              <a:buNone/>
              <a:defRPr sz="2400"/>
            </a:lvl6pPr>
            <a:lvl7pPr marL="3317134" indent="0">
              <a:buNone/>
              <a:defRPr sz="2400"/>
            </a:lvl7pPr>
            <a:lvl8pPr marL="3869990" indent="0">
              <a:buNone/>
              <a:defRPr sz="2400"/>
            </a:lvl8pPr>
            <a:lvl9pPr marL="4422844" indent="0">
              <a:buNone/>
              <a:defRPr sz="24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0321" y="2468882"/>
            <a:ext cx="4777566" cy="4573906"/>
          </a:xfrm>
        </p:spPr>
        <p:txBody>
          <a:bodyPr/>
          <a:lstStyle>
            <a:lvl1pPr marL="0" indent="0">
              <a:buNone/>
              <a:defRPr sz="1900"/>
            </a:lvl1pPr>
            <a:lvl2pPr marL="552856" indent="0">
              <a:buNone/>
              <a:defRPr sz="1800"/>
            </a:lvl2pPr>
            <a:lvl3pPr marL="1105712" indent="0">
              <a:buNone/>
              <a:defRPr sz="1500"/>
            </a:lvl3pPr>
            <a:lvl4pPr marL="1658567" indent="0">
              <a:buNone/>
              <a:defRPr sz="1100"/>
            </a:lvl4pPr>
            <a:lvl5pPr marL="2211421" indent="0">
              <a:buNone/>
              <a:defRPr sz="1100"/>
            </a:lvl5pPr>
            <a:lvl6pPr marL="2764277" indent="0">
              <a:buNone/>
              <a:defRPr sz="1100"/>
            </a:lvl6pPr>
            <a:lvl7pPr marL="3317134" indent="0">
              <a:buNone/>
              <a:defRPr sz="1100"/>
            </a:lvl7pPr>
            <a:lvl8pPr marL="3869990" indent="0">
              <a:buNone/>
              <a:defRPr sz="1100"/>
            </a:lvl8pPr>
            <a:lvl9pPr marL="4422844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3E334-56AF-4BCC-88DF-85792571A0C2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362C9-3C80-4473-895F-A02DAA9200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825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3E334-56AF-4BCC-88DF-85792571A0C2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362C9-3C80-4473-895F-A02DAA9200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684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00531" y="438151"/>
            <a:ext cx="3194045" cy="6974206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18395" y="438151"/>
            <a:ext cx="9396973" cy="6974206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3E334-56AF-4BCC-88DF-85792571A0C2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362C9-3C80-4473-895F-A02DAA9200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323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0972" y="2557783"/>
            <a:ext cx="12591019" cy="17627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21945" y="4663440"/>
            <a:ext cx="10369074" cy="210312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37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74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2114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485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8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4228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159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97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719DB-7FAB-427A-9550-44F715AAFBD1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3BBAA-E384-46E3-90F4-E483F89FB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669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719DB-7FAB-427A-9550-44F715AAFBD1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3BBAA-E384-46E3-90F4-E483F89FB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96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0122" y="5288280"/>
            <a:ext cx="12591019" cy="1635760"/>
          </a:xfrm>
        </p:spPr>
        <p:txBody>
          <a:bodyPr anchor="t"/>
          <a:lstStyle>
            <a:lvl1pPr algn="l">
              <a:defRPr sz="65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0122" y="3487425"/>
            <a:ext cx="12591019" cy="180085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37139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74282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3pPr>
            <a:lvl4pPr marL="2211421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4pPr>
            <a:lvl5pPr marL="2948564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5pPr>
            <a:lvl6pPr marL="3685703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6pPr>
            <a:lvl7pPr marL="4422844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7pPr>
            <a:lvl8pPr marL="5159985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8pPr>
            <a:lvl9pPr marL="5897125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719DB-7FAB-427A-9550-44F715AAFBD1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3BBAA-E384-46E3-90F4-E483F89FB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6768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0648" y="1920242"/>
            <a:ext cx="6542392" cy="5430520"/>
          </a:xfrm>
        </p:spPr>
        <p:txBody>
          <a:bodyPr/>
          <a:lstStyle>
            <a:lvl1pPr>
              <a:defRPr sz="4500"/>
            </a:lvl1pPr>
            <a:lvl2pPr>
              <a:defRPr sz="39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29923" y="1920242"/>
            <a:ext cx="6542392" cy="5430520"/>
          </a:xfrm>
        </p:spPr>
        <p:txBody>
          <a:bodyPr/>
          <a:lstStyle>
            <a:lvl1pPr>
              <a:defRPr sz="4500"/>
            </a:lvl1pPr>
            <a:lvl2pPr>
              <a:defRPr sz="39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719DB-7FAB-427A-9550-44F715AAFBD1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3BBAA-E384-46E3-90F4-E483F89FB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0818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48" y="1841501"/>
            <a:ext cx="6544964" cy="769619"/>
          </a:xfrm>
        </p:spPr>
        <p:txBody>
          <a:bodyPr anchor="b"/>
          <a:lstStyle>
            <a:lvl1pPr marL="0" indent="0">
              <a:buNone/>
              <a:defRPr sz="3900" b="1"/>
            </a:lvl1pPr>
            <a:lvl2pPr marL="737139" indent="0">
              <a:buNone/>
              <a:defRPr sz="3200" b="1"/>
            </a:lvl2pPr>
            <a:lvl3pPr marL="1474282" indent="0">
              <a:buNone/>
              <a:defRPr sz="2900" b="1"/>
            </a:lvl3pPr>
            <a:lvl4pPr marL="2211421" indent="0">
              <a:buNone/>
              <a:defRPr sz="2600" b="1"/>
            </a:lvl4pPr>
            <a:lvl5pPr marL="2948564" indent="0">
              <a:buNone/>
              <a:defRPr sz="2600" b="1"/>
            </a:lvl5pPr>
            <a:lvl6pPr marL="3685703" indent="0">
              <a:buNone/>
              <a:defRPr sz="2600" b="1"/>
            </a:lvl6pPr>
            <a:lvl7pPr marL="4422844" indent="0">
              <a:buNone/>
              <a:defRPr sz="2600" b="1"/>
            </a:lvl7pPr>
            <a:lvl8pPr marL="5159985" indent="0">
              <a:buNone/>
              <a:defRPr sz="2600" b="1"/>
            </a:lvl8pPr>
            <a:lvl9pPr marL="5897125" indent="0">
              <a:buNone/>
              <a:defRPr sz="2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0648" y="2611122"/>
            <a:ext cx="6544964" cy="4739640"/>
          </a:xfrm>
        </p:spPr>
        <p:txBody>
          <a:bodyPr/>
          <a:lstStyle>
            <a:lvl1pPr>
              <a:defRPr sz="3900"/>
            </a:lvl1pPr>
            <a:lvl2pPr>
              <a:defRPr sz="32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24784" y="1841501"/>
            <a:ext cx="6547535" cy="769619"/>
          </a:xfrm>
        </p:spPr>
        <p:txBody>
          <a:bodyPr anchor="b"/>
          <a:lstStyle>
            <a:lvl1pPr marL="0" indent="0">
              <a:buNone/>
              <a:defRPr sz="3900" b="1"/>
            </a:lvl1pPr>
            <a:lvl2pPr marL="737139" indent="0">
              <a:buNone/>
              <a:defRPr sz="3200" b="1"/>
            </a:lvl2pPr>
            <a:lvl3pPr marL="1474282" indent="0">
              <a:buNone/>
              <a:defRPr sz="2900" b="1"/>
            </a:lvl3pPr>
            <a:lvl4pPr marL="2211421" indent="0">
              <a:buNone/>
              <a:defRPr sz="2600" b="1"/>
            </a:lvl4pPr>
            <a:lvl5pPr marL="2948564" indent="0">
              <a:buNone/>
              <a:defRPr sz="2600" b="1"/>
            </a:lvl5pPr>
            <a:lvl6pPr marL="3685703" indent="0">
              <a:buNone/>
              <a:defRPr sz="2600" b="1"/>
            </a:lvl6pPr>
            <a:lvl7pPr marL="4422844" indent="0">
              <a:buNone/>
              <a:defRPr sz="2600" b="1"/>
            </a:lvl7pPr>
            <a:lvl8pPr marL="5159985" indent="0">
              <a:buNone/>
              <a:defRPr sz="2600" b="1"/>
            </a:lvl8pPr>
            <a:lvl9pPr marL="5897125" indent="0">
              <a:buNone/>
              <a:defRPr sz="2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524784" y="2611122"/>
            <a:ext cx="6547535" cy="4739640"/>
          </a:xfrm>
        </p:spPr>
        <p:txBody>
          <a:bodyPr/>
          <a:lstStyle>
            <a:lvl1pPr>
              <a:defRPr sz="3900"/>
            </a:lvl1pPr>
            <a:lvl2pPr>
              <a:defRPr sz="32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719DB-7FAB-427A-9550-44F715AAFBD1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3BBAA-E384-46E3-90F4-E483F89FB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4806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719DB-7FAB-427A-9550-44F715AAFBD1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3BBAA-E384-46E3-90F4-E483F89FB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176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3E334-56AF-4BCC-88DF-85792571A0C2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362C9-3C80-4473-895F-A02DAA9200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617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719DB-7FAB-427A-9550-44F715AAFBD1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3BBAA-E384-46E3-90F4-E483F89FB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6621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652" y="327665"/>
            <a:ext cx="4873363" cy="1394459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91457" y="327665"/>
            <a:ext cx="8280858" cy="7023099"/>
          </a:xfrm>
        </p:spPr>
        <p:txBody>
          <a:bodyPr/>
          <a:lstStyle>
            <a:lvl1pPr>
              <a:defRPr sz="5200"/>
            </a:lvl1pPr>
            <a:lvl2pPr>
              <a:defRPr sz="4500"/>
            </a:lvl2pPr>
            <a:lvl3pPr>
              <a:defRPr sz="39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0652" y="1722120"/>
            <a:ext cx="4873363" cy="5628640"/>
          </a:xfrm>
        </p:spPr>
        <p:txBody>
          <a:bodyPr/>
          <a:lstStyle>
            <a:lvl1pPr marL="0" indent="0">
              <a:buNone/>
              <a:defRPr sz="2300"/>
            </a:lvl1pPr>
            <a:lvl2pPr marL="737139" indent="0">
              <a:buNone/>
              <a:defRPr sz="1900"/>
            </a:lvl2pPr>
            <a:lvl3pPr marL="1474282" indent="0">
              <a:buNone/>
              <a:defRPr sz="1600"/>
            </a:lvl3pPr>
            <a:lvl4pPr marL="2211421" indent="0">
              <a:buNone/>
              <a:defRPr sz="1500"/>
            </a:lvl4pPr>
            <a:lvl5pPr marL="2948564" indent="0">
              <a:buNone/>
              <a:defRPr sz="1500"/>
            </a:lvl5pPr>
            <a:lvl6pPr marL="3685703" indent="0">
              <a:buNone/>
              <a:defRPr sz="1500"/>
            </a:lvl6pPr>
            <a:lvl7pPr marL="4422844" indent="0">
              <a:buNone/>
              <a:defRPr sz="1500"/>
            </a:lvl7pPr>
            <a:lvl8pPr marL="5159985" indent="0">
              <a:buNone/>
              <a:defRPr sz="1500"/>
            </a:lvl8pPr>
            <a:lvl9pPr marL="5897125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719DB-7FAB-427A-9550-44F715AAFBD1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3BBAA-E384-46E3-90F4-E483F89FB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5404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3444" y="5760720"/>
            <a:ext cx="8887778" cy="68072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444" y="736600"/>
            <a:ext cx="8887778" cy="4937760"/>
          </a:xfrm>
        </p:spPr>
        <p:txBody>
          <a:bodyPr/>
          <a:lstStyle>
            <a:lvl1pPr marL="0" indent="0">
              <a:buNone/>
              <a:defRPr sz="5200"/>
            </a:lvl1pPr>
            <a:lvl2pPr marL="737139" indent="0">
              <a:buNone/>
              <a:defRPr sz="4500"/>
            </a:lvl2pPr>
            <a:lvl3pPr marL="1474282" indent="0">
              <a:buNone/>
              <a:defRPr sz="3900"/>
            </a:lvl3pPr>
            <a:lvl4pPr marL="2211421" indent="0">
              <a:buNone/>
              <a:defRPr sz="3200"/>
            </a:lvl4pPr>
            <a:lvl5pPr marL="2948564" indent="0">
              <a:buNone/>
              <a:defRPr sz="3200"/>
            </a:lvl5pPr>
            <a:lvl6pPr marL="3685703" indent="0">
              <a:buNone/>
              <a:defRPr sz="3200"/>
            </a:lvl6pPr>
            <a:lvl7pPr marL="4422844" indent="0">
              <a:buNone/>
              <a:defRPr sz="3200"/>
            </a:lvl7pPr>
            <a:lvl8pPr marL="5159985" indent="0">
              <a:buNone/>
              <a:defRPr sz="3200"/>
            </a:lvl8pPr>
            <a:lvl9pPr marL="5897125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03444" y="6441440"/>
            <a:ext cx="8887778" cy="965200"/>
          </a:xfrm>
        </p:spPr>
        <p:txBody>
          <a:bodyPr/>
          <a:lstStyle>
            <a:lvl1pPr marL="0" indent="0">
              <a:buNone/>
              <a:defRPr sz="2300"/>
            </a:lvl1pPr>
            <a:lvl2pPr marL="737139" indent="0">
              <a:buNone/>
              <a:defRPr sz="1900"/>
            </a:lvl2pPr>
            <a:lvl3pPr marL="1474282" indent="0">
              <a:buNone/>
              <a:defRPr sz="1600"/>
            </a:lvl3pPr>
            <a:lvl4pPr marL="2211421" indent="0">
              <a:buNone/>
              <a:defRPr sz="1500"/>
            </a:lvl4pPr>
            <a:lvl5pPr marL="2948564" indent="0">
              <a:buNone/>
              <a:defRPr sz="1500"/>
            </a:lvl5pPr>
            <a:lvl6pPr marL="3685703" indent="0">
              <a:buNone/>
              <a:defRPr sz="1500"/>
            </a:lvl6pPr>
            <a:lvl7pPr marL="4422844" indent="0">
              <a:buNone/>
              <a:defRPr sz="1500"/>
            </a:lvl7pPr>
            <a:lvl8pPr marL="5159985" indent="0">
              <a:buNone/>
              <a:defRPr sz="1500"/>
            </a:lvl8pPr>
            <a:lvl9pPr marL="5897125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719DB-7FAB-427A-9550-44F715AAFBD1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3BBAA-E384-46E3-90F4-E483F89FB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9195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719DB-7FAB-427A-9550-44F715AAFBD1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3BBAA-E384-46E3-90F4-E483F89FB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4664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739398" y="330200"/>
            <a:ext cx="3332917" cy="702056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0648" y="330200"/>
            <a:ext cx="9751867" cy="702056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719DB-7FAB-427A-9550-44F715AAFBD1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3BBAA-E384-46E3-90F4-E483F89FB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1800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bg>
      <p:bgPr>
        <a:solidFill>
          <a:srgbClr val="8B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601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rgbClr val="8B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75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solidFill>
          <a:srgbClr val="8B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5"/>
          <p:cNvSpPr/>
          <p:nvPr userDrawn="1"/>
        </p:nvSpPr>
        <p:spPr>
          <a:xfrm>
            <a:off x="6" y="3529872"/>
            <a:ext cx="14812961" cy="4699728"/>
          </a:xfrm>
          <a:custGeom>
            <a:avLst/>
            <a:gdLst>
              <a:gd name="connsiteX0" fmla="*/ 4775200 w 9143999"/>
              <a:gd name="connsiteY0" fmla="*/ 0 h 2937330"/>
              <a:gd name="connsiteX1" fmla="*/ 9120006 w 9143999"/>
              <a:gd name="connsiteY1" fmla="*/ 943884 h 2937330"/>
              <a:gd name="connsiteX2" fmla="*/ 9143999 w 9143999"/>
              <a:gd name="connsiteY2" fmla="*/ 960021 h 2937330"/>
              <a:gd name="connsiteX3" fmla="*/ 9143999 w 9143999"/>
              <a:gd name="connsiteY3" fmla="*/ 2937330 h 2937330"/>
              <a:gd name="connsiteX4" fmla="*/ 0 w 9143999"/>
              <a:gd name="connsiteY4" fmla="*/ 2937330 h 2937330"/>
              <a:gd name="connsiteX5" fmla="*/ 0 w 9143999"/>
              <a:gd name="connsiteY5" fmla="*/ 1262842 h 2937330"/>
              <a:gd name="connsiteX6" fmla="*/ 167941 w 9143999"/>
              <a:gd name="connsiteY6" fmla="*/ 1120398 h 2937330"/>
              <a:gd name="connsiteX7" fmla="*/ 4775200 w 9143999"/>
              <a:gd name="connsiteY7" fmla="*/ 0 h 2937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3999" h="2937330">
                <a:moveTo>
                  <a:pt x="4775200" y="0"/>
                </a:moveTo>
                <a:cubicBezTo>
                  <a:pt x="6583815" y="0"/>
                  <a:pt x="8178402" y="374412"/>
                  <a:pt x="9120006" y="943884"/>
                </a:cubicBezTo>
                <a:lnTo>
                  <a:pt x="9143999" y="960021"/>
                </a:lnTo>
                <a:lnTo>
                  <a:pt x="9143999" y="2937330"/>
                </a:lnTo>
                <a:lnTo>
                  <a:pt x="0" y="2937330"/>
                </a:lnTo>
                <a:lnTo>
                  <a:pt x="0" y="1262842"/>
                </a:lnTo>
                <a:lnTo>
                  <a:pt x="167941" y="1120398"/>
                </a:lnTo>
                <a:cubicBezTo>
                  <a:pt x="1055221" y="453039"/>
                  <a:pt x="2785724" y="0"/>
                  <a:pt x="4775200" y="0"/>
                </a:cubicBezTo>
                <a:close/>
              </a:path>
            </a:pathLst>
          </a:custGeom>
          <a:solidFill>
            <a:srgbClr val="007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428" tIns="73713" rIns="147428" bIns="73713"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7" name="矩形 31"/>
          <p:cNvSpPr/>
          <p:nvPr userDrawn="1"/>
        </p:nvSpPr>
        <p:spPr>
          <a:xfrm>
            <a:off x="4938745" y="6223730"/>
            <a:ext cx="4767913" cy="337446"/>
          </a:xfrm>
          <a:custGeom>
            <a:avLst/>
            <a:gdLst>
              <a:gd name="connsiteX0" fmla="*/ 0 w 2943219"/>
              <a:gd name="connsiteY0" fmla="*/ 0 h 210904"/>
              <a:gd name="connsiteX1" fmla="*/ 2943219 w 2943219"/>
              <a:gd name="connsiteY1" fmla="*/ 0 h 210904"/>
              <a:gd name="connsiteX2" fmla="*/ 2943219 w 2943219"/>
              <a:gd name="connsiteY2" fmla="*/ 210904 h 210904"/>
              <a:gd name="connsiteX3" fmla="*/ 0 w 2943219"/>
              <a:gd name="connsiteY3" fmla="*/ 210904 h 210904"/>
              <a:gd name="connsiteX4" fmla="*/ 0 w 2943219"/>
              <a:gd name="connsiteY4" fmla="*/ 0 h 210904"/>
              <a:gd name="connsiteX0" fmla="*/ 0 w 2943219"/>
              <a:gd name="connsiteY0" fmla="*/ 0 h 210904"/>
              <a:gd name="connsiteX1" fmla="*/ 2290076 w 2943219"/>
              <a:gd name="connsiteY1" fmla="*/ 58057 h 210904"/>
              <a:gd name="connsiteX2" fmla="*/ 2943219 w 2943219"/>
              <a:gd name="connsiteY2" fmla="*/ 210904 h 210904"/>
              <a:gd name="connsiteX3" fmla="*/ 0 w 2943219"/>
              <a:gd name="connsiteY3" fmla="*/ 210904 h 210904"/>
              <a:gd name="connsiteX4" fmla="*/ 0 w 2943219"/>
              <a:gd name="connsiteY4" fmla="*/ 0 h 210904"/>
              <a:gd name="connsiteX0" fmla="*/ 0 w 2943219"/>
              <a:gd name="connsiteY0" fmla="*/ 0 h 210904"/>
              <a:gd name="connsiteX1" fmla="*/ 2290076 w 2943219"/>
              <a:gd name="connsiteY1" fmla="*/ 58057 h 210904"/>
              <a:gd name="connsiteX2" fmla="*/ 2943219 w 2943219"/>
              <a:gd name="connsiteY2" fmla="*/ 210904 h 210904"/>
              <a:gd name="connsiteX3" fmla="*/ 508000 w 2943219"/>
              <a:gd name="connsiteY3" fmla="*/ 181875 h 210904"/>
              <a:gd name="connsiteX4" fmla="*/ 0 w 2943219"/>
              <a:gd name="connsiteY4" fmla="*/ 0 h 210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3219" h="210904">
                <a:moveTo>
                  <a:pt x="0" y="0"/>
                </a:moveTo>
                <a:lnTo>
                  <a:pt x="2290076" y="58057"/>
                </a:lnTo>
                <a:lnTo>
                  <a:pt x="2943219" y="210904"/>
                </a:lnTo>
                <a:lnTo>
                  <a:pt x="508000" y="181875"/>
                </a:lnTo>
                <a:lnTo>
                  <a:pt x="0" y="0"/>
                </a:lnTo>
                <a:close/>
              </a:path>
            </a:pathLst>
          </a:custGeom>
          <a:solidFill>
            <a:srgbClr val="005C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428" tIns="73713" rIns="147428" bIns="73713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" name="椭圆 31"/>
          <p:cNvSpPr/>
          <p:nvPr userDrawn="1"/>
        </p:nvSpPr>
        <p:spPr>
          <a:xfrm rot="173838">
            <a:off x="6550643" y="5026331"/>
            <a:ext cx="8018312" cy="651034"/>
          </a:xfrm>
          <a:custGeom>
            <a:avLst/>
            <a:gdLst>
              <a:gd name="connsiteX0" fmla="*/ 0 w 3628571"/>
              <a:gd name="connsiteY0" fmla="*/ 322015 h 644029"/>
              <a:gd name="connsiteX1" fmla="*/ 1814286 w 3628571"/>
              <a:gd name="connsiteY1" fmla="*/ 0 h 644029"/>
              <a:gd name="connsiteX2" fmla="*/ 3628572 w 3628571"/>
              <a:gd name="connsiteY2" fmla="*/ 322015 h 644029"/>
              <a:gd name="connsiteX3" fmla="*/ 1814286 w 3628571"/>
              <a:gd name="connsiteY3" fmla="*/ 644030 h 644029"/>
              <a:gd name="connsiteX4" fmla="*/ 0 w 3628571"/>
              <a:gd name="connsiteY4" fmla="*/ 322015 h 644029"/>
              <a:gd name="connsiteX0" fmla="*/ 25010 w 3653582"/>
              <a:gd name="connsiteY0" fmla="*/ 334791 h 656806"/>
              <a:gd name="connsiteX1" fmla="*/ 852324 w 3653582"/>
              <a:gd name="connsiteY1" fmla="*/ 90610 h 656806"/>
              <a:gd name="connsiteX2" fmla="*/ 1839296 w 3653582"/>
              <a:gd name="connsiteY2" fmla="*/ 12776 h 656806"/>
              <a:gd name="connsiteX3" fmla="*/ 3653582 w 3653582"/>
              <a:gd name="connsiteY3" fmla="*/ 334791 h 656806"/>
              <a:gd name="connsiteX4" fmla="*/ 1839296 w 3653582"/>
              <a:gd name="connsiteY4" fmla="*/ 656806 h 656806"/>
              <a:gd name="connsiteX5" fmla="*/ 25010 w 3653582"/>
              <a:gd name="connsiteY5" fmla="*/ 334791 h 656806"/>
              <a:gd name="connsiteX0" fmla="*/ 25010 w 3653582"/>
              <a:gd name="connsiteY0" fmla="*/ 334791 h 683177"/>
              <a:gd name="connsiteX1" fmla="*/ 852324 w 3653582"/>
              <a:gd name="connsiteY1" fmla="*/ 90610 h 683177"/>
              <a:gd name="connsiteX2" fmla="*/ 1839296 w 3653582"/>
              <a:gd name="connsiteY2" fmla="*/ 12776 h 683177"/>
              <a:gd name="connsiteX3" fmla="*/ 3653582 w 3653582"/>
              <a:gd name="connsiteY3" fmla="*/ 334791 h 683177"/>
              <a:gd name="connsiteX4" fmla="*/ 1839296 w 3653582"/>
              <a:gd name="connsiteY4" fmla="*/ 656806 h 683177"/>
              <a:gd name="connsiteX5" fmla="*/ 924895 w 3653582"/>
              <a:gd name="connsiteY5" fmla="*/ 627638 h 683177"/>
              <a:gd name="connsiteX6" fmla="*/ 25010 w 3653582"/>
              <a:gd name="connsiteY6" fmla="*/ 334791 h 683177"/>
              <a:gd name="connsiteX0" fmla="*/ 25010 w 3653582"/>
              <a:gd name="connsiteY0" fmla="*/ 334791 h 645853"/>
              <a:gd name="connsiteX1" fmla="*/ 852324 w 3653582"/>
              <a:gd name="connsiteY1" fmla="*/ 90610 h 645853"/>
              <a:gd name="connsiteX2" fmla="*/ 1839296 w 3653582"/>
              <a:gd name="connsiteY2" fmla="*/ 12776 h 645853"/>
              <a:gd name="connsiteX3" fmla="*/ 3653582 w 3653582"/>
              <a:gd name="connsiteY3" fmla="*/ 334791 h 645853"/>
              <a:gd name="connsiteX4" fmla="*/ 1824782 w 3653582"/>
              <a:gd name="connsiteY4" fmla="*/ 555206 h 645853"/>
              <a:gd name="connsiteX5" fmla="*/ 924895 w 3653582"/>
              <a:gd name="connsiteY5" fmla="*/ 627638 h 645853"/>
              <a:gd name="connsiteX6" fmla="*/ 25010 w 3653582"/>
              <a:gd name="connsiteY6" fmla="*/ 334791 h 645853"/>
              <a:gd name="connsiteX0" fmla="*/ 201 w 3628773"/>
              <a:gd name="connsiteY0" fmla="*/ 334791 h 556824"/>
              <a:gd name="connsiteX1" fmla="*/ 827515 w 3628773"/>
              <a:gd name="connsiteY1" fmla="*/ 90610 h 556824"/>
              <a:gd name="connsiteX2" fmla="*/ 1814487 w 3628773"/>
              <a:gd name="connsiteY2" fmla="*/ 12776 h 556824"/>
              <a:gd name="connsiteX3" fmla="*/ 3628773 w 3628773"/>
              <a:gd name="connsiteY3" fmla="*/ 334791 h 556824"/>
              <a:gd name="connsiteX4" fmla="*/ 1799973 w 3628773"/>
              <a:gd name="connsiteY4" fmla="*/ 555206 h 556824"/>
              <a:gd name="connsiteX5" fmla="*/ 900086 w 3628773"/>
              <a:gd name="connsiteY5" fmla="*/ 424438 h 556824"/>
              <a:gd name="connsiteX6" fmla="*/ 201 w 3628773"/>
              <a:gd name="connsiteY6" fmla="*/ 334791 h 556824"/>
              <a:gd name="connsiteX0" fmla="*/ 38 w 3628610"/>
              <a:gd name="connsiteY0" fmla="*/ 334791 h 559913"/>
              <a:gd name="connsiteX1" fmla="*/ 827352 w 3628610"/>
              <a:gd name="connsiteY1" fmla="*/ 90610 h 559913"/>
              <a:gd name="connsiteX2" fmla="*/ 1814324 w 3628610"/>
              <a:gd name="connsiteY2" fmla="*/ 12776 h 559913"/>
              <a:gd name="connsiteX3" fmla="*/ 3628610 w 3628610"/>
              <a:gd name="connsiteY3" fmla="*/ 334791 h 559913"/>
              <a:gd name="connsiteX4" fmla="*/ 1799810 w 3628610"/>
              <a:gd name="connsiteY4" fmla="*/ 555206 h 559913"/>
              <a:gd name="connsiteX5" fmla="*/ 858491 w 3628610"/>
              <a:gd name="connsiteY5" fmla="*/ 465450 h 559913"/>
              <a:gd name="connsiteX6" fmla="*/ 38 w 3628610"/>
              <a:gd name="connsiteY6" fmla="*/ 334791 h 559913"/>
              <a:gd name="connsiteX0" fmla="*/ 38 w 3628610"/>
              <a:gd name="connsiteY0" fmla="*/ 334791 h 522687"/>
              <a:gd name="connsiteX1" fmla="*/ 827352 w 3628610"/>
              <a:gd name="connsiteY1" fmla="*/ 90610 h 522687"/>
              <a:gd name="connsiteX2" fmla="*/ 1814324 w 3628610"/>
              <a:gd name="connsiteY2" fmla="*/ 12776 h 522687"/>
              <a:gd name="connsiteX3" fmla="*/ 3628610 w 3628610"/>
              <a:gd name="connsiteY3" fmla="*/ 334791 h 522687"/>
              <a:gd name="connsiteX4" fmla="*/ 1851868 w 3628610"/>
              <a:gd name="connsiteY4" fmla="*/ 513252 h 522687"/>
              <a:gd name="connsiteX5" fmla="*/ 858491 w 3628610"/>
              <a:gd name="connsiteY5" fmla="*/ 465450 h 522687"/>
              <a:gd name="connsiteX6" fmla="*/ 38 w 3628610"/>
              <a:gd name="connsiteY6" fmla="*/ 334791 h 52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28610" h="522687">
                <a:moveTo>
                  <a:pt x="38" y="334791"/>
                </a:moveTo>
                <a:cubicBezTo>
                  <a:pt x="-5152" y="272318"/>
                  <a:pt x="524971" y="144279"/>
                  <a:pt x="827352" y="90610"/>
                </a:cubicBezTo>
                <a:cubicBezTo>
                  <a:pt x="1129733" y="36941"/>
                  <a:pt x="1347448" y="-27921"/>
                  <a:pt x="1814324" y="12776"/>
                </a:cubicBezTo>
                <a:cubicBezTo>
                  <a:pt x="2281200" y="53473"/>
                  <a:pt x="3628610" y="156947"/>
                  <a:pt x="3628610" y="334791"/>
                </a:cubicBezTo>
                <a:cubicBezTo>
                  <a:pt x="3628610" y="512635"/>
                  <a:pt x="2313554" y="491476"/>
                  <a:pt x="1851868" y="513252"/>
                </a:cubicBezTo>
                <a:cubicBezTo>
                  <a:pt x="1390182" y="535028"/>
                  <a:pt x="1160872" y="519119"/>
                  <a:pt x="858491" y="465450"/>
                </a:cubicBezTo>
                <a:cubicBezTo>
                  <a:pt x="556110" y="411781"/>
                  <a:pt x="5228" y="397264"/>
                  <a:pt x="38" y="334791"/>
                </a:cubicBezTo>
                <a:close/>
              </a:path>
            </a:pathLst>
          </a:custGeom>
          <a:solidFill>
            <a:srgbClr val="005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428" tIns="73713" rIns="147428" bIns="73713"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9" name="椭圆 31"/>
          <p:cNvSpPr/>
          <p:nvPr userDrawn="1"/>
        </p:nvSpPr>
        <p:spPr>
          <a:xfrm rot="21349579">
            <a:off x="127813" y="5610873"/>
            <a:ext cx="5878486" cy="565307"/>
          </a:xfrm>
          <a:custGeom>
            <a:avLst/>
            <a:gdLst>
              <a:gd name="connsiteX0" fmla="*/ 0 w 3628571"/>
              <a:gd name="connsiteY0" fmla="*/ 322015 h 644029"/>
              <a:gd name="connsiteX1" fmla="*/ 1814286 w 3628571"/>
              <a:gd name="connsiteY1" fmla="*/ 0 h 644029"/>
              <a:gd name="connsiteX2" fmla="*/ 3628572 w 3628571"/>
              <a:gd name="connsiteY2" fmla="*/ 322015 h 644029"/>
              <a:gd name="connsiteX3" fmla="*/ 1814286 w 3628571"/>
              <a:gd name="connsiteY3" fmla="*/ 644030 h 644029"/>
              <a:gd name="connsiteX4" fmla="*/ 0 w 3628571"/>
              <a:gd name="connsiteY4" fmla="*/ 322015 h 644029"/>
              <a:gd name="connsiteX0" fmla="*/ 25010 w 3653582"/>
              <a:gd name="connsiteY0" fmla="*/ 334791 h 656806"/>
              <a:gd name="connsiteX1" fmla="*/ 852324 w 3653582"/>
              <a:gd name="connsiteY1" fmla="*/ 90610 h 656806"/>
              <a:gd name="connsiteX2" fmla="*/ 1839296 w 3653582"/>
              <a:gd name="connsiteY2" fmla="*/ 12776 h 656806"/>
              <a:gd name="connsiteX3" fmla="*/ 3653582 w 3653582"/>
              <a:gd name="connsiteY3" fmla="*/ 334791 h 656806"/>
              <a:gd name="connsiteX4" fmla="*/ 1839296 w 3653582"/>
              <a:gd name="connsiteY4" fmla="*/ 656806 h 656806"/>
              <a:gd name="connsiteX5" fmla="*/ 25010 w 3653582"/>
              <a:gd name="connsiteY5" fmla="*/ 334791 h 656806"/>
              <a:gd name="connsiteX0" fmla="*/ 25010 w 3653582"/>
              <a:gd name="connsiteY0" fmla="*/ 334791 h 683177"/>
              <a:gd name="connsiteX1" fmla="*/ 852324 w 3653582"/>
              <a:gd name="connsiteY1" fmla="*/ 90610 h 683177"/>
              <a:gd name="connsiteX2" fmla="*/ 1839296 w 3653582"/>
              <a:gd name="connsiteY2" fmla="*/ 12776 h 683177"/>
              <a:gd name="connsiteX3" fmla="*/ 3653582 w 3653582"/>
              <a:gd name="connsiteY3" fmla="*/ 334791 h 683177"/>
              <a:gd name="connsiteX4" fmla="*/ 1839296 w 3653582"/>
              <a:gd name="connsiteY4" fmla="*/ 656806 h 683177"/>
              <a:gd name="connsiteX5" fmla="*/ 924895 w 3653582"/>
              <a:gd name="connsiteY5" fmla="*/ 627638 h 683177"/>
              <a:gd name="connsiteX6" fmla="*/ 25010 w 3653582"/>
              <a:gd name="connsiteY6" fmla="*/ 334791 h 683177"/>
              <a:gd name="connsiteX0" fmla="*/ 25010 w 3653582"/>
              <a:gd name="connsiteY0" fmla="*/ 334791 h 645853"/>
              <a:gd name="connsiteX1" fmla="*/ 852324 w 3653582"/>
              <a:gd name="connsiteY1" fmla="*/ 90610 h 645853"/>
              <a:gd name="connsiteX2" fmla="*/ 1839296 w 3653582"/>
              <a:gd name="connsiteY2" fmla="*/ 12776 h 645853"/>
              <a:gd name="connsiteX3" fmla="*/ 3653582 w 3653582"/>
              <a:gd name="connsiteY3" fmla="*/ 334791 h 645853"/>
              <a:gd name="connsiteX4" fmla="*/ 1824782 w 3653582"/>
              <a:gd name="connsiteY4" fmla="*/ 555206 h 645853"/>
              <a:gd name="connsiteX5" fmla="*/ 924895 w 3653582"/>
              <a:gd name="connsiteY5" fmla="*/ 627638 h 645853"/>
              <a:gd name="connsiteX6" fmla="*/ 25010 w 3653582"/>
              <a:gd name="connsiteY6" fmla="*/ 334791 h 645853"/>
              <a:gd name="connsiteX0" fmla="*/ 201 w 3628773"/>
              <a:gd name="connsiteY0" fmla="*/ 334791 h 556824"/>
              <a:gd name="connsiteX1" fmla="*/ 827515 w 3628773"/>
              <a:gd name="connsiteY1" fmla="*/ 90610 h 556824"/>
              <a:gd name="connsiteX2" fmla="*/ 1814487 w 3628773"/>
              <a:gd name="connsiteY2" fmla="*/ 12776 h 556824"/>
              <a:gd name="connsiteX3" fmla="*/ 3628773 w 3628773"/>
              <a:gd name="connsiteY3" fmla="*/ 334791 h 556824"/>
              <a:gd name="connsiteX4" fmla="*/ 1799973 w 3628773"/>
              <a:gd name="connsiteY4" fmla="*/ 555206 h 556824"/>
              <a:gd name="connsiteX5" fmla="*/ 900086 w 3628773"/>
              <a:gd name="connsiteY5" fmla="*/ 424438 h 556824"/>
              <a:gd name="connsiteX6" fmla="*/ 201 w 3628773"/>
              <a:gd name="connsiteY6" fmla="*/ 334791 h 556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28773" h="556824">
                <a:moveTo>
                  <a:pt x="201" y="334791"/>
                </a:moveTo>
                <a:cubicBezTo>
                  <a:pt x="-11894" y="279153"/>
                  <a:pt x="525134" y="144279"/>
                  <a:pt x="827515" y="90610"/>
                </a:cubicBezTo>
                <a:cubicBezTo>
                  <a:pt x="1129896" y="36941"/>
                  <a:pt x="1347611" y="-27921"/>
                  <a:pt x="1814487" y="12776"/>
                </a:cubicBezTo>
                <a:cubicBezTo>
                  <a:pt x="2281363" y="53473"/>
                  <a:pt x="3628773" y="156947"/>
                  <a:pt x="3628773" y="334791"/>
                </a:cubicBezTo>
                <a:cubicBezTo>
                  <a:pt x="3628773" y="512635"/>
                  <a:pt x="2254754" y="540265"/>
                  <a:pt x="1799973" y="555206"/>
                </a:cubicBezTo>
                <a:cubicBezTo>
                  <a:pt x="1345192" y="570147"/>
                  <a:pt x="1202467" y="478107"/>
                  <a:pt x="900086" y="424438"/>
                </a:cubicBezTo>
                <a:cubicBezTo>
                  <a:pt x="597705" y="370769"/>
                  <a:pt x="12296" y="390429"/>
                  <a:pt x="201" y="334791"/>
                </a:cubicBezTo>
                <a:close/>
              </a:path>
            </a:pathLst>
          </a:custGeom>
          <a:solidFill>
            <a:srgbClr val="005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428" tIns="73713" rIns="147428" bIns="73713"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" b="51421"/>
          <a:stretch/>
        </p:blipFill>
        <p:spPr>
          <a:xfrm>
            <a:off x="-47022" y="6852463"/>
            <a:ext cx="14859989" cy="136843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7555" y="5878821"/>
            <a:ext cx="640931" cy="52182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261" y="5938068"/>
            <a:ext cx="532615" cy="37357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815" y="5634848"/>
            <a:ext cx="534328" cy="49770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194" y="6084374"/>
            <a:ext cx="523986" cy="45452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40" y="6567962"/>
            <a:ext cx="557696" cy="46878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206"/>
          <a:stretch/>
        </p:blipFill>
        <p:spPr>
          <a:xfrm>
            <a:off x="57200" y="94990"/>
            <a:ext cx="540791" cy="69799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r="63492"/>
          <a:stretch/>
        </p:blipFill>
        <p:spPr>
          <a:xfrm>
            <a:off x="309067" y="2638583"/>
            <a:ext cx="577842" cy="91615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62" r="39365"/>
          <a:stretch/>
        </p:blipFill>
        <p:spPr>
          <a:xfrm>
            <a:off x="1075863" y="4120948"/>
            <a:ext cx="487098" cy="62555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1" r="21905"/>
          <a:stretch/>
        </p:blipFill>
        <p:spPr>
          <a:xfrm>
            <a:off x="1721670" y="946447"/>
            <a:ext cx="611330" cy="94589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1"/>
          <a:stretch/>
        </p:blipFill>
        <p:spPr>
          <a:xfrm>
            <a:off x="2939084" y="4172043"/>
            <a:ext cx="493764" cy="61564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1" r="21905"/>
          <a:stretch/>
        </p:blipFill>
        <p:spPr>
          <a:xfrm>
            <a:off x="2772526" y="5373730"/>
            <a:ext cx="484799" cy="75011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56" y="6006303"/>
            <a:ext cx="477420" cy="38869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959" y="2687188"/>
            <a:ext cx="945217" cy="867557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016" y="549090"/>
            <a:ext cx="785972" cy="671576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641" y="5667729"/>
            <a:ext cx="532615" cy="37357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2380" y="5820574"/>
            <a:ext cx="534328" cy="497709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634" y="5017291"/>
            <a:ext cx="523986" cy="45452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660" y="5511533"/>
            <a:ext cx="557696" cy="46878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1" r="21905"/>
          <a:stretch/>
        </p:blipFill>
        <p:spPr>
          <a:xfrm>
            <a:off x="9392634" y="5312775"/>
            <a:ext cx="484799" cy="750118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269" y="4997751"/>
            <a:ext cx="477420" cy="388699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1" r="21905"/>
          <a:stretch/>
        </p:blipFill>
        <p:spPr>
          <a:xfrm>
            <a:off x="13959318" y="6120365"/>
            <a:ext cx="484799" cy="750118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483" y="6588770"/>
            <a:ext cx="1340314" cy="1656514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36"/>
          <a:stretch/>
        </p:blipFill>
        <p:spPr>
          <a:xfrm>
            <a:off x="-18075" y="-23220"/>
            <a:ext cx="5993125" cy="6250389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56"/>
          <a:stretch/>
        </p:blipFill>
        <p:spPr>
          <a:xfrm>
            <a:off x="8944574" y="-23220"/>
            <a:ext cx="5850281" cy="6250389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625" y="1187687"/>
            <a:ext cx="6447532" cy="5350411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578" y="484851"/>
            <a:ext cx="735129" cy="67473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877" y="7006079"/>
            <a:ext cx="2349392" cy="159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73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bg>
      <p:bgPr>
        <a:solidFill>
          <a:srgbClr val="0070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椭圆 7"/>
          <p:cNvSpPr/>
          <p:nvPr userDrawn="1"/>
        </p:nvSpPr>
        <p:spPr>
          <a:xfrm>
            <a:off x="8299962" y="4017554"/>
            <a:ext cx="4638699" cy="371568"/>
          </a:xfrm>
          <a:custGeom>
            <a:avLst/>
            <a:gdLst>
              <a:gd name="connsiteX0" fmla="*/ 0 w 4368800"/>
              <a:gd name="connsiteY0" fmla="*/ 275258 h 550515"/>
              <a:gd name="connsiteX1" fmla="*/ 2184400 w 4368800"/>
              <a:gd name="connsiteY1" fmla="*/ 0 h 550515"/>
              <a:gd name="connsiteX2" fmla="*/ 4368800 w 4368800"/>
              <a:gd name="connsiteY2" fmla="*/ 275258 h 550515"/>
              <a:gd name="connsiteX3" fmla="*/ 2184400 w 4368800"/>
              <a:gd name="connsiteY3" fmla="*/ 550516 h 550515"/>
              <a:gd name="connsiteX4" fmla="*/ 0 w 4368800"/>
              <a:gd name="connsiteY4" fmla="*/ 275258 h 550515"/>
              <a:gd name="connsiteX0" fmla="*/ 36512 w 4405312"/>
              <a:gd name="connsiteY0" fmla="*/ 275258 h 560346"/>
              <a:gd name="connsiteX1" fmla="*/ 2220912 w 4405312"/>
              <a:gd name="connsiteY1" fmla="*/ 0 h 560346"/>
              <a:gd name="connsiteX2" fmla="*/ 4405312 w 4405312"/>
              <a:gd name="connsiteY2" fmla="*/ 275258 h 560346"/>
              <a:gd name="connsiteX3" fmla="*/ 2220912 w 4405312"/>
              <a:gd name="connsiteY3" fmla="*/ 550516 h 560346"/>
              <a:gd name="connsiteX4" fmla="*/ 950912 w 4405312"/>
              <a:gd name="connsiteY4" fmla="*/ 477944 h 560346"/>
              <a:gd name="connsiteX5" fmla="*/ 36512 w 4405312"/>
              <a:gd name="connsiteY5" fmla="*/ 275258 h 560346"/>
              <a:gd name="connsiteX0" fmla="*/ 36512 w 4412048"/>
              <a:gd name="connsiteY0" fmla="*/ 291852 h 576940"/>
              <a:gd name="connsiteX1" fmla="*/ 2220912 w 4412048"/>
              <a:gd name="connsiteY1" fmla="*/ 16594 h 576940"/>
              <a:gd name="connsiteX2" fmla="*/ 2881312 w 4412048"/>
              <a:gd name="connsiteY2" fmla="*/ 59108 h 576940"/>
              <a:gd name="connsiteX3" fmla="*/ 4405312 w 4412048"/>
              <a:gd name="connsiteY3" fmla="*/ 291852 h 576940"/>
              <a:gd name="connsiteX4" fmla="*/ 2220912 w 4412048"/>
              <a:gd name="connsiteY4" fmla="*/ 567110 h 576940"/>
              <a:gd name="connsiteX5" fmla="*/ 950912 w 4412048"/>
              <a:gd name="connsiteY5" fmla="*/ 494538 h 576940"/>
              <a:gd name="connsiteX6" fmla="*/ 36512 w 4412048"/>
              <a:gd name="connsiteY6" fmla="*/ 291852 h 576940"/>
              <a:gd name="connsiteX0" fmla="*/ 36512 w 4413440"/>
              <a:gd name="connsiteY0" fmla="*/ 291852 h 576940"/>
              <a:gd name="connsiteX1" fmla="*/ 2220912 w 4413440"/>
              <a:gd name="connsiteY1" fmla="*/ 16594 h 576940"/>
              <a:gd name="connsiteX2" fmla="*/ 3113540 w 4413440"/>
              <a:gd name="connsiteY2" fmla="*/ 59108 h 576940"/>
              <a:gd name="connsiteX3" fmla="*/ 4405312 w 4413440"/>
              <a:gd name="connsiteY3" fmla="*/ 291852 h 576940"/>
              <a:gd name="connsiteX4" fmla="*/ 2220912 w 4413440"/>
              <a:gd name="connsiteY4" fmla="*/ 567110 h 576940"/>
              <a:gd name="connsiteX5" fmla="*/ 950912 w 4413440"/>
              <a:gd name="connsiteY5" fmla="*/ 494538 h 576940"/>
              <a:gd name="connsiteX6" fmla="*/ 36512 w 4413440"/>
              <a:gd name="connsiteY6" fmla="*/ 291852 h 576940"/>
              <a:gd name="connsiteX0" fmla="*/ 5649 w 4382577"/>
              <a:gd name="connsiteY0" fmla="*/ 253964 h 539052"/>
              <a:gd name="connsiteX1" fmla="*/ 1348220 w 4382577"/>
              <a:gd name="connsiteY1" fmla="*/ 51278 h 539052"/>
              <a:gd name="connsiteX2" fmla="*/ 3082677 w 4382577"/>
              <a:gd name="connsiteY2" fmla="*/ 21220 h 539052"/>
              <a:gd name="connsiteX3" fmla="*/ 4374449 w 4382577"/>
              <a:gd name="connsiteY3" fmla="*/ 253964 h 539052"/>
              <a:gd name="connsiteX4" fmla="*/ 2190049 w 4382577"/>
              <a:gd name="connsiteY4" fmla="*/ 529222 h 539052"/>
              <a:gd name="connsiteX5" fmla="*/ 920049 w 4382577"/>
              <a:gd name="connsiteY5" fmla="*/ 456650 h 539052"/>
              <a:gd name="connsiteX6" fmla="*/ 5649 w 4382577"/>
              <a:gd name="connsiteY6" fmla="*/ 253964 h 539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2577" h="539052">
                <a:moveTo>
                  <a:pt x="5649" y="253964"/>
                </a:moveTo>
                <a:cubicBezTo>
                  <a:pt x="77011" y="186402"/>
                  <a:pt x="835382" y="90069"/>
                  <a:pt x="1348220" y="51278"/>
                </a:cubicBezTo>
                <a:cubicBezTo>
                  <a:pt x="1861058" y="12487"/>
                  <a:pt x="2718610" y="-24656"/>
                  <a:pt x="3082677" y="21220"/>
                </a:cubicBezTo>
                <a:cubicBezTo>
                  <a:pt x="3446744" y="67096"/>
                  <a:pt x="4484516" y="169297"/>
                  <a:pt x="4374449" y="253964"/>
                </a:cubicBezTo>
                <a:cubicBezTo>
                  <a:pt x="4264382" y="338631"/>
                  <a:pt x="2765782" y="495441"/>
                  <a:pt x="2190049" y="529222"/>
                </a:cubicBezTo>
                <a:cubicBezTo>
                  <a:pt x="1614316" y="563003"/>
                  <a:pt x="1284116" y="502526"/>
                  <a:pt x="920049" y="456650"/>
                </a:cubicBezTo>
                <a:cubicBezTo>
                  <a:pt x="555982" y="410774"/>
                  <a:pt x="-65713" y="321526"/>
                  <a:pt x="5649" y="253964"/>
                </a:cubicBezTo>
                <a:close/>
              </a:path>
            </a:pathLst>
          </a:custGeom>
          <a:solidFill>
            <a:srgbClr val="005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428" tIns="73713" rIns="147428" bIns="73713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39"/>
          <a:stretch/>
        </p:blipFill>
        <p:spPr>
          <a:xfrm>
            <a:off x="10712866" y="0"/>
            <a:ext cx="4100097" cy="8229600"/>
          </a:xfrm>
          <a:prstGeom prst="rect">
            <a:avLst/>
          </a:prstGeom>
        </p:spPr>
      </p:pic>
      <p:sp>
        <p:nvSpPr>
          <p:cNvPr id="9" name="椭圆 7"/>
          <p:cNvSpPr/>
          <p:nvPr userDrawn="1"/>
        </p:nvSpPr>
        <p:spPr>
          <a:xfrm>
            <a:off x="316400" y="6261200"/>
            <a:ext cx="7748437" cy="862483"/>
          </a:xfrm>
          <a:custGeom>
            <a:avLst/>
            <a:gdLst>
              <a:gd name="connsiteX0" fmla="*/ 0 w 4368800"/>
              <a:gd name="connsiteY0" fmla="*/ 275258 h 550515"/>
              <a:gd name="connsiteX1" fmla="*/ 2184400 w 4368800"/>
              <a:gd name="connsiteY1" fmla="*/ 0 h 550515"/>
              <a:gd name="connsiteX2" fmla="*/ 4368800 w 4368800"/>
              <a:gd name="connsiteY2" fmla="*/ 275258 h 550515"/>
              <a:gd name="connsiteX3" fmla="*/ 2184400 w 4368800"/>
              <a:gd name="connsiteY3" fmla="*/ 550516 h 550515"/>
              <a:gd name="connsiteX4" fmla="*/ 0 w 4368800"/>
              <a:gd name="connsiteY4" fmla="*/ 275258 h 550515"/>
              <a:gd name="connsiteX0" fmla="*/ 36512 w 4405312"/>
              <a:gd name="connsiteY0" fmla="*/ 275258 h 560346"/>
              <a:gd name="connsiteX1" fmla="*/ 2220912 w 4405312"/>
              <a:gd name="connsiteY1" fmla="*/ 0 h 560346"/>
              <a:gd name="connsiteX2" fmla="*/ 4405312 w 4405312"/>
              <a:gd name="connsiteY2" fmla="*/ 275258 h 560346"/>
              <a:gd name="connsiteX3" fmla="*/ 2220912 w 4405312"/>
              <a:gd name="connsiteY3" fmla="*/ 550516 h 560346"/>
              <a:gd name="connsiteX4" fmla="*/ 950912 w 4405312"/>
              <a:gd name="connsiteY4" fmla="*/ 477944 h 560346"/>
              <a:gd name="connsiteX5" fmla="*/ 36512 w 4405312"/>
              <a:gd name="connsiteY5" fmla="*/ 275258 h 560346"/>
              <a:gd name="connsiteX0" fmla="*/ 36512 w 4412048"/>
              <a:gd name="connsiteY0" fmla="*/ 291852 h 576940"/>
              <a:gd name="connsiteX1" fmla="*/ 2220912 w 4412048"/>
              <a:gd name="connsiteY1" fmla="*/ 16594 h 576940"/>
              <a:gd name="connsiteX2" fmla="*/ 2881312 w 4412048"/>
              <a:gd name="connsiteY2" fmla="*/ 59108 h 576940"/>
              <a:gd name="connsiteX3" fmla="*/ 4405312 w 4412048"/>
              <a:gd name="connsiteY3" fmla="*/ 291852 h 576940"/>
              <a:gd name="connsiteX4" fmla="*/ 2220912 w 4412048"/>
              <a:gd name="connsiteY4" fmla="*/ 567110 h 576940"/>
              <a:gd name="connsiteX5" fmla="*/ 950912 w 4412048"/>
              <a:gd name="connsiteY5" fmla="*/ 494538 h 576940"/>
              <a:gd name="connsiteX6" fmla="*/ 36512 w 4412048"/>
              <a:gd name="connsiteY6" fmla="*/ 291852 h 576940"/>
              <a:gd name="connsiteX0" fmla="*/ 36512 w 4413440"/>
              <a:gd name="connsiteY0" fmla="*/ 291852 h 576940"/>
              <a:gd name="connsiteX1" fmla="*/ 2220912 w 4413440"/>
              <a:gd name="connsiteY1" fmla="*/ 16594 h 576940"/>
              <a:gd name="connsiteX2" fmla="*/ 3113540 w 4413440"/>
              <a:gd name="connsiteY2" fmla="*/ 59108 h 576940"/>
              <a:gd name="connsiteX3" fmla="*/ 4405312 w 4413440"/>
              <a:gd name="connsiteY3" fmla="*/ 291852 h 576940"/>
              <a:gd name="connsiteX4" fmla="*/ 2220912 w 4413440"/>
              <a:gd name="connsiteY4" fmla="*/ 567110 h 576940"/>
              <a:gd name="connsiteX5" fmla="*/ 950912 w 4413440"/>
              <a:gd name="connsiteY5" fmla="*/ 494538 h 576940"/>
              <a:gd name="connsiteX6" fmla="*/ 36512 w 4413440"/>
              <a:gd name="connsiteY6" fmla="*/ 291852 h 576940"/>
              <a:gd name="connsiteX0" fmla="*/ 5649 w 4382577"/>
              <a:gd name="connsiteY0" fmla="*/ 253964 h 539052"/>
              <a:gd name="connsiteX1" fmla="*/ 1348220 w 4382577"/>
              <a:gd name="connsiteY1" fmla="*/ 51278 h 539052"/>
              <a:gd name="connsiteX2" fmla="*/ 3082677 w 4382577"/>
              <a:gd name="connsiteY2" fmla="*/ 21220 h 539052"/>
              <a:gd name="connsiteX3" fmla="*/ 4374449 w 4382577"/>
              <a:gd name="connsiteY3" fmla="*/ 253964 h 539052"/>
              <a:gd name="connsiteX4" fmla="*/ 2190049 w 4382577"/>
              <a:gd name="connsiteY4" fmla="*/ 529222 h 539052"/>
              <a:gd name="connsiteX5" fmla="*/ 920049 w 4382577"/>
              <a:gd name="connsiteY5" fmla="*/ 456650 h 539052"/>
              <a:gd name="connsiteX6" fmla="*/ 5649 w 4382577"/>
              <a:gd name="connsiteY6" fmla="*/ 253964 h 539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2577" h="539052">
                <a:moveTo>
                  <a:pt x="5649" y="253964"/>
                </a:moveTo>
                <a:cubicBezTo>
                  <a:pt x="77011" y="186402"/>
                  <a:pt x="835382" y="90069"/>
                  <a:pt x="1348220" y="51278"/>
                </a:cubicBezTo>
                <a:cubicBezTo>
                  <a:pt x="1861058" y="12487"/>
                  <a:pt x="2718610" y="-24656"/>
                  <a:pt x="3082677" y="21220"/>
                </a:cubicBezTo>
                <a:cubicBezTo>
                  <a:pt x="3446744" y="67096"/>
                  <a:pt x="4484516" y="169297"/>
                  <a:pt x="4374449" y="253964"/>
                </a:cubicBezTo>
                <a:cubicBezTo>
                  <a:pt x="4264382" y="338631"/>
                  <a:pt x="2765782" y="495441"/>
                  <a:pt x="2190049" y="529222"/>
                </a:cubicBezTo>
                <a:cubicBezTo>
                  <a:pt x="1614316" y="563003"/>
                  <a:pt x="1284116" y="502526"/>
                  <a:pt x="920049" y="456650"/>
                </a:cubicBezTo>
                <a:cubicBezTo>
                  <a:pt x="555982" y="410774"/>
                  <a:pt x="-65713" y="321526"/>
                  <a:pt x="5649" y="253964"/>
                </a:cubicBezTo>
                <a:close/>
              </a:path>
            </a:pathLst>
          </a:custGeom>
          <a:solidFill>
            <a:srgbClr val="005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428" tIns="73713" rIns="147428" bIns="73713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" name="椭圆 7"/>
          <p:cNvSpPr/>
          <p:nvPr userDrawn="1"/>
        </p:nvSpPr>
        <p:spPr>
          <a:xfrm>
            <a:off x="0" y="2879634"/>
            <a:ext cx="5948697" cy="487680"/>
          </a:xfrm>
          <a:custGeom>
            <a:avLst/>
            <a:gdLst>
              <a:gd name="connsiteX0" fmla="*/ 0 w 4368800"/>
              <a:gd name="connsiteY0" fmla="*/ 275258 h 550515"/>
              <a:gd name="connsiteX1" fmla="*/ 2184400 w 4368800"/>
              <a:gd name="connsiteY1" fmla="*/ 0 h 550515"/>
              <a:gd name="connsiteX2" fmla="*/ 4368800 w 4368800"/>
              <a:gd name="connsiteY2" fmla="*/ 275258 h 550515"/>
              <a:gd name="connsiteX3" fmla="*/ 2184400 w 4368800"/>
              <a:gd name="connsiteY3" fmla="*/ 550516 h 550515"/>
              <a:gd name="connsiteX4" fmla="*/ 0 w 4368800"/>
              <a:gd name="connsiteY4" fmla="*/ 275258 h 550515"/>
              <a:gd name="connsiteX0" fmla="*/ 36512 w 4405312"/>
              <a:gd name="connsiteY0" fmla="*/ 275258 h 560346"/>
              <a:gd name="connsiteX1" fmla="*/ 2220912 w 4405312"/>
              <a:gd name="connsiteY1" fmla="*/ 0 h 560346"/>
              <a:gd name="connsiteX2" fmla="*/ 4405312 w 4405312"/>
              <a:gd name="connsiteY2" fmla="*/ 275258 h 560346"/>
              <a:gd name="connsiteX3" fmla="*/ 2220912 w 4405312"/>
              <a:gd name="connsiteY3" fmla="*/ 550516 h 560346"/>
              <a:gd name="connsiteX4" fmla="*/ 950912 w 4405312"/>
              <a:gd name="connsiteY4" fmla="*/ 477944 h 560346"/>
              <a:gd name="connsiteX5" fmla="*/ 36512 w 4405312"/>
              <a:gd name="connsiteY5" fmla="*/ 275258 h 560346"/>
              <a:gd name="connsiteX0" fmla="*/ 36512 w 4412048"/>
              <a:gd name="connsiteY0" fmla="*/ 291852 h 576940"/>
              <a:gd name="connsiteX1" fmla="*/ 2220912 w 4412048"/>
              <a:gd name="connsiteY1" fmla="*/ 16594 h 576940"/>
              <a:gd name="connsiteX2" fmla="*/ 2881312 w 4412048"/>
              <a:gd name="connsiteY2" fmla="*/ 59108 h 576940"/>
              <a:gd name="connsiteX3" fmla="*/ 4405312 w 4412048"/>
              <a:gd name="connsiteY3" fmla="*/ 291852 h 576940"/>
              <a:gd name="connsiteX4" fmla="*/ 2220912 w 4412048"/>
              <a:gd name="connsiteY4" fmla="*/ 567110 h 576940"/>
              <a:gd name="connsiteX5" fmla="*/ 950912 w 4412048"/>
              <a:gd name="connsiteY5" fmla="*/ 494538 h 576940"/>
              <a:gd name="connsiteX6" fmla="*/ 36512 w 4412048"/>
              <a:gd name="connsiteY6" fmla="*/ 291852 h 576940"/>
              <a:gd name="connsiteX0" fmla="*/ 36512 w 4413440"/>
              <a:gd name="connsiteY0" fmla="*/ 291852 h 576940"/>
              <a:gd name="connsiteX1" fmla="*/ 2220912 w 4413440"/>
              <a:gd name="connsiteY1" fmla="*/ 16594 h 576940"/>
              <a:gd name="connsiteX2" fmla="*/ 3113540 w 4413440"/>
              <a:gd name="connsiteY2" fmla="*/ 59108 h 576940"/>
              <a:gd name="connsiteX3" fmla="*/ 4405312 w 4413440"/>
              <a:gd name="connsiteY3" fmla="*/ 291852 h 576940"/>
              <a:gd name="connsiteX4" fmla="*/ 2220912 w 4413440"/>
              <a:gd name="connsiteY4" fmla="*/ 567110 h 576940"/>
              <a:gd name="connsiteX5" fmla="*/ 950912 w 4413440"/>
              <a:gd name="connsiteY5" fmla="*/ 494538 h 576940"/>
              <a:gd name="connsiteX6" fmla="*/ 36512 w 4413440"/>
              <a:gd name="connsiteY6" fmla="*/ 291852 h 576940"/>
              <a:gd name="connsiteX0" fmla="*/ 5649 w 4382577"/>
              <a:gd name="connsiteY0" fmla="*/ 253964 h 539052"/>
              <a:gd name="connsiteX1" fmla="*/ 1348220 w 4382577"/>
              <a:gd name="connsiteY1" fmla="*/ 51278 h 539052"/>
              <a:gd name="connsiteX2" fmla="*/ 3082677 w 4382577"/>
              <a:gd name="connsiteY2" fmla="*/ 21220 h 539052"/>
              <a:gd name="connsiteX3" fmla="*/ 4374449 w 4382577"/>
              <a:gd name="connsiteY3" fmla="*/ 253964 h 539052"/>
              <a:gd name="connsiteX4" fmla="*/ 2190049 w 4382577"/>
              <a:gd name="connsiteY4" fmla="*/ 529222 h 539052"/>
              <a:gd name="connsiteX5" fmla="*/ 920049 w 4382577"/>
              <a:gd name="connsiteY5" fmla="*/ 456650 h 539052"/>
              <a:gd name="connsiteX6" fmla="*/ 5649 w 4382577"/>
              <a:gd name="connsiteY6" fmla="*/ 253964 h 539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2577" h="539052">
                <a:moveTo>
                  <a:pt x="5649" y="253964"/>
                </a:moveTo>
                <a:cubicBezTo>
                  <a:pt x="77011" y="186402"/>
                  <a:pt x="835382" y="90069"/>
                  <a:pt x="1348220" y="51278"/>
                </a:cubicBezTo>
                <a:cubicBezTo>
                  <a:pt x="1861058" y="12487"/>
                  <a:pt x="2718610" y="-24656"/>
                  <a:pt x="3082677" y="21220"/>
                </a:cubicBezTo>
                <a:cubicBezTo>
                  <a:pt x="3446744" y="67096"/>
                  <a:pt x="4484516" y="169297"/>
                  <a:pt x="4374449" y="253964"/>
                </a:cubicBezTo>
                <a:cubicBezTo>
                  <a:pt x="4264382" y="338631"/>
                  <a:pt x="2765782" y="495441"/>
                  <a:pt x="2190049" y="529222"/>
                </a:cubicBezTo>
                <a:cubicBezTo>
                  <a:pt x="1614316" y="563003"/>
                  <a:pt x="1284116" y="502526"/>
                  <a:pt x="920049" y="456650"/>
                </a:cubicBezTo>
                <a:cubicBezTo>
                  <a:pt x="555982" y="410774"/>
                  <a:pt x="-65713" y="321526"/>
                  <a:pt x="5649" y="253964"/>
                </a:cubicBezTo>
                <a:close/>
              </a:path>
            </a:pathLst>
          </a:custGeom>
          <a:solidFill>
            <a:srgbClr val="005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428" tIns="73713" rIns="147428" bIns="73713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99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155400" y="3490461"/>
            <a:ext cx="12502082" cy="2583840"/>
          </a:xfrm>
          <a:prstGeom prst="rect">
            <a:avLst/>
          </a:prstGeom>
        </p:spPr>
        <p:txBody>
          <a:bodyPr spcFirstLastPara="1" wrap="square" lIns="147385" tIns="147385" rIns="147385" bIns="14738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58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97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97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97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97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97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97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97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97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049342" y="6165941"/>
            <a:ext cx="8714280" cy="471840"/>
          </a:xfrm>
          <a:prstGeom prst="rect">
            <a:avLst/>
          </a:prstGeom>
        </p:spPr>
        <p:txBody>
          <a:bodyPr spcFirstLastPara="1" wrap="square" lIns="147385" tIns="147385" rIns="147385" bIns="14738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5400000">
            <a:off x="11822257" y="1443490"/>
            <a:ext cx="4434192" cy="1547218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47385" tIns="147385" rIns="147385" bIns="147385" anchor="ctr" anchorCtr="0">
            <a:noAutofit/>
          </a:bodyPr>
          <a:lstStyle/>
          <a:p>
            <a:pPr defTabSz="1474282">
              <a:buClr>
                <a:srgbClr val="000000"/>
              </a:buClr>
              <a:buFont typeface="Arial"/>
              <a:buNone/>
            </a:pPr>
            <a:endParaRPr sz="2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 rot="5400000">
            <a:off x="11933168" y="5517002"/>
            <a:ext cx="1577811" cy="3847333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47385" tIns="147385" rIns="147385" bIns="147385" anchor="ctr" anchorCtr="0">
            <a:noAutofit/>
          </a:bodyPr>
          <a:lstStyle/>
          <a:p>
            <a:pPr defTabSz="1474282">
              <a:buClr>
                <a:srgbClr val="000000"/>
              </a:buClr>
              <a:buFont typeface="Arial"/>
              <a:buNone/>
            </a:pPr>
            <a:endParaRPr sz="2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 rot="5400000">
            <a:off x="12023617" y="7462318"/>
            <a:ext cx="301850" cy="271200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47385" tIns="147385" rIns="147385" bIns="147385" anchor="ctr" anchorCtr="0">
            <a:noAutofit/>
          </a:bodyPr>
          <a:lstStyle/>
          <a:p>
            <a:pPr defTabSz="1474282">
              <a:buClr>
                <a:srgbClr val="000000"/>
              </a:buClr>
              <a:buFont typeface="Arial"/>
              <a:buNone/>
            </a:pPr>
            <a:endParaRPr sz="2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 flipH="1">
            <a:off x="14493378" y="6777241"/>
            <a:ext cx="209607" cy="177354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47385" tIns="147385" rIns="147385" bIns="147385" anchor="ctr" anchorCtr="0">
            <a:noAutofit/>
          </a:bodyPr>
          <a:lstStyle/>
          <a:p>
            <a:pPr defTabSz="1474282">
              <a:buClr>
                <a:srgbClr val="000000"/>
              </a:buClr>
              <a:buFont typeface="Arial"/>
              <a:buNone/>
            </a:pPr>
            <a:endParaRPr sz="2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 rot="5400000">
            <a:off x="1743523" y="7317549"/>
            <a:ext cx="164226" cy="142444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47385" tIns="147385" rIns="147385" bIns="147385" anchor="ctr" anchorCtr="0">
            <a:noAutofit/>
          </a:bodyPr>
          <a:lstStyle/>
          <a:p>
            <a:pPr defTabSz="1474282">
              <a:buClr>
                <a:srgbClr val="000000"/>
              </a:buClr>
              <a:buFont typeface="Arial"/>
              <a:buNone/>
            </a:pPr>
            <a:endParaRPr sz="2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 rot="5400000">
            <a:off x="1260943" y="7565439"/>
            <a:ext cx="283165" cy="261237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47385" tIns="147385" rIns="147385" bIns="147385" anchor="ctr" anchorCtr="0">
            <a:noAutofit/>
          </a:bodyPr>
          <a:lstStyle/>
          <a:p>
            <a:pPr defTabSz="1474282">
              <a:buClr>
                <a:srgbClr val="000000"/>
              </a:buClr>
              <a:buFont typeface="Arial"/>
              <a:buNone/>
            </a:pPr>
            <a:endParaRPr sz="2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 rot="5400000">
            <a:off x="3545365" y="7921322"/>
            <a:ext cx="164226" cy="142534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47385" tIns="147385" rIns="147385" bIns="147385" anchor="ctr" anchorCtr="0">
            <a:noAutofit/>
          </a:bodyPr>
          <a:lstStyle/>
          <a:p>
            <a:pPr defTabSz="1474282">
              <a:buClr>
                <a:srgbClr val="000000"/>
              </a:buClr>
              <a:buFont typeface="Arial"/>
              <a:buNone/>
            </a:pPr>
            <a:endParaRPr sz="2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13971705" y="5887215"/>
            <a:ext cx="209607" cy="177240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47385" tIns="147385" rIns="147385" bIns="147385" anchor="ctr" anchorCtr="0">
            <a:noAutofit/>
          </a:bodyPr>
          <a:lstStyle/>
          <a:p>
            <a:pPr defTabSz="1474282">
              <a:buClr>
                <a:srgbClr val="000000"/>
              </a:buClr>
              <a:buFont typeface="Arial"/>
              <a:buNone/>
            </a:pPr>
            <a:endParaRPr sz="2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 rot="5400000">
            <a:off x="11644543" y="7540100"/>
            <a:ext cx="151896" cy="154676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47385" tIns="147385" rIns="147385" bIns="147385" anchor="ctr" anchorCtr="0">
            <a:noAutofit/>
          </a:bodyPr>
          <a:lstStyle/>
          <a:p>
            <a:pPr defTabSz="1474282">
              <a:buClr>
                <a:srgbClr val="000000"/>
              </a:buClr>
              <a:buFont typeface="Arial"/>
              <a:buNone/>
            </a:pPr>
            <a:endParaRPr sz="2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rot="5400000">
            <a:off x="2044862" y="6750450"/>
            <a:ext cx="773962" cy="2184402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47385" tIns="147385" rIns="147385" bIns="147385" anchor="ctr" anchorCtr="0">
            <a:noAutofit/>
          </a:bodyPr>
          <a:lstStyle/>
          <a:p>
            <a:pPr defTabSz="1474282">
              <a:buClr>
                <a:srgbClr val="000000"/>
              </a:buClr>
              <a:buFont typeface="Arial"/>
              <a:buNone/>
            </a:pPr>
            <a:endParaRPr sz="2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 flipH="1">
            <a:off x="14547870" y="6218789"/>
            <a:ext cx="269463" cy="354706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47385" tIns="147385" rIns="147385" bIns="147385" anchor="ctr" anchorCtr="0">
            <a:noAutofit/>
          </a:bodyPr>
          <a:lstStyle/>
          <a:p>
            <a:pPr defTabSz="1474282">
              <a:buClr>
                <a:srgbClr val="000000"/>
              </a:buClr>
              <a:buFont typeface="Arial"/>
              <a:buNone/>
            </a:pPr>
            <a:endParaRPr sz="2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 rot="5400000">
            <a:off x="-1183763" y="5473819"/>
            <a:ext cx="3939614" cy="1572131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47385" tIns="147385" rIns="147385" bIns="147385" anchor="ctr" anchorCtr="0">
            <a:noAutofit/>
          </a:bodyPr>
          <a:lstStyle/>
          <a:p>
            <a:pPr defTabSz="1474282">
              <a:buClr>
                <a:srgbClr val="000000"/>
              </a:buClr>
              <a:buFont typeface="Arial"/>
              <a:buNone/>
            </a:pPr>
            <a:endParaRPr sz="2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 rot="5400000">
            <a:off x="-269490" y="5177610"/>
            <a:ext cx="1380208" cy="841250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47385" tIns="147385" rIns="147385" bIns="147385" anchor="ctr" anchorCtr="0">
            <a:noAutofit/>
          </a:bodyPr>
          <a:lstStyle/>
          <a:p>
            <a:pPr defTabSz="1474282">
              <a:buClr>
                <a:srgbClr val="000000"/>
              </a:buClr>
              <a:buFont typeface="Arial"/>
              <a:buNone/>
            </a:pPr>
            <a:endParaRPr sz="2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 rot="5400000">
            <a:off x="12714544" y="-781899"/>
            <a:ext cx="865246" cy="2429046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47385" tIns="147385" rIns="147385" bIns="147385" anchor="ctr" anchorCtr="0">
            <a:noAutofit/>
          </a:bodyPr>
          <a:lstStyle/>
          <a:p>
            <a:pPr defTabSz="1474282">
              <a:buClr>
                <a:srgbClr val="000000"/>
              </a:buClr>
              <a:buFont typeface="Arial"/>
              <a:buNone/>
            </a:pPr>
            <a:endParaRPr sz="2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 rot="5400000">
            <a:off x="1473348" y="-1473458"/>
            <a:ext cx="1984592" cy="4931508"/>
          </a:xfrm>
          <a:custGeom>
            <a:avLst/>
            <a:gdLst/>
            <a:ahLst/>
            <a:cxnLst/>
            <a:rect l="l" t="t" r="r" b="b"/>
            <a:pathLst>
              <a:path w="19343" h="47473" extrusionOk="0">
                <a:moveTo>
                  <a:pt x="0" y="0"/>
                </a:moveTo>
                <a:lnTo>
                  <a:pt x="0" y="47473"/>
                </a:lnTo>
                <a:lnTo>
                  <a:pt x="19343" y="47473"/>
                </a:lnTo>
                <a:cubicBezTo>
                  <a:pt x="18997" y="46172"/>
                  <a:pt x="18239" y="45039"/>
                  <a:pt x="17041" y="44356"/>
                </a:cubicBezTo>
                <a:cubicBezTo>
                  <a:pt x="14552" y="42971"/>
                  <a:pt x="11089" y="43823"/>
                  <a:pt x="8965" y="41942"/>
                </a:cubicBezTo>
                <a:cubicBezTo>
                  <a:pt x="8619" y="41633"/>
                  <a:pt x="8329" y="41268"/>
                  <a:pt x="8113" y="40866"/>
                </a:cubicBezTo>
                <a:cubicBezTo>
                  <a:pt x="7870" y="40426"/>
                  <a:pt x="7692" y="39939"/>
                  <a:pt x="7599" y="39444"/>
                </a:cubicBezTo>
                <a:cubicBezTo>
                  <a:pt x="7533" y="39181"/>
                  <a:pt x="7496" y="38910"/>
                  <a:pt x="7477" y="38639"/>
                </a:cubicBezTo>
                <a:cubicBezTo>
                  <a:pt x="7412" y="37572"/>
                  <a:pt x="7533" y="36496"/>
                  <a:pt x="7851" y="35476"/>
                </a:cubicBezTo>
                <a:cubicBezTo>
                  <a:pt x="8506" y="33267"/>
                  <a:pt x="9714" y="31209"/>
                  <a:pt x="10069" y="28925"/>
                </a:cubicBezTo>
                <a:cubicBezTo>
                  <a:pt x="11220" y="21448"/>
                  <a:pt x="3238" y="15768"/>
                  <a:pt x="1357" y="8432"/>
                </a:cubicBezTo>
                <a:cubicBezTo>
                  <a:pt x="711" y="5886"/>
                  <a:pt x="833" y="3191"/>
                  <a:pt x="187" y="646"/>
                </a:cubicBezTo>
                <a:cubicBezTo>
                  <a:pt x="131" y="431"/>
                  <a:pt x="66" y="215"/>
                  <a:pt x="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47385" tIns="147385" rIns="147385" bIns="147385" anchor="ctr" anchorCtr="0">
            <a:noAutofit/>
          </a:bodyPr>
          <a:lstStyle/>
          <a:p>
            <a:pPr defTabSz="1474282">
              <a:buClr>
                <a:srgbClr val="000000"/>
              </a:buClr>
              <a:buFont typeface="Arial"/>
              <a:buNone/>
            </a:pPr>
            <a:endParaRPr sz="2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 rot="5400000">
            <a:off x="14346538" y="561289"/>
            <a:ext cx="70934" cy="71745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47385" tIns="147385" rIns="147385" bIns="147385" anchor="ctr" anchorCtr="0">
            <a:noAutofit/>
          </a:bodyPr>
          <a:lstStyle/>
          <a:p>
            <a:pPr defTabSz="1474282">
              <a:buClr>
                <a:srgbClr val="000000"/>
              </a:buClr>
              <a:buFont typeface="Arial"/>
              <a:buNone/>
            </a:pPr>
            <a:endParaRPr sz="2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" name="Google Shape;27;p2"/>
          <p:cNvSpPr/>
          <p:nvPr/>
        </p:nvSpPr>
        <p:spPr>
          <a:xfrm rot="5400000">
            <a:off x="13273301" y="7393679"/>
            <a:ext cx="92846" cy="94005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47385" tIns="147385" rIns="147385" bIns="147385" anchor="ctr" anchorCtr="0">
            <a:noAutofit/>
          </a:bodyPr>
          <a:lstStyle/>
          <a:p>
            <a:pPr defTabSz="1474282">
              <a:buClr>
                <a:srgbClr val="000000"/>
              </a:buClr>
              <a:buFont typeface="Arial"/>
              <a:buNone/>
            </a:pPr>
            <a:endParaRPr sz="2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/>
        </p:nvSpPr>
        <p:spPr>
          <a:xfrm rot="5400000">
            <a:off x="13807049" y="7943575"/>
            <a:ext cx="92749" cy="9390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47385" tIns="147385" rIns="147385" bIns="147385" anchor="ctr" anchorCtr="0">
            <a:noAutofit/>
          </a:bodyPr>
          <a:lstStyle/>
          <a:p>
            <a:pPr defTabSz="1474282">
              <a:buClr>
                <a:srgbClr val="000000"/>
              </a:buClr>
              <a:buFont typeface="Arial"/>
              <a:buNone/>
            </a:pPr>
            <a:endParaRPr sz="2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 rot="5400000">
            <a:off x="1827144" y="727067"/>
            <a:ext cx="97982" cy="99309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47385" tIns="147385" rIns="147385" bIns="147385" anchor="ctr" anchorCtr="0">
            <a:noAutofit/>
          </a:bodyPr>
          <a:lstStyle/>
          <a:p>
            <a:pPr defTabSz="1474282">
              <a:buClr>
                <a:srgbClr val="000000"/>
              </a:buClr>
              <a:buFont typeface="Arial"/>
              <a:buNone/>
            </a:pPr>
            <a:endParaRPr sz="2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 rot="5400000">
            <a:off x="317537" y="493810"/>
            <a:ext cx="97982" cy="992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47385" tIns="147385" rIns="147385" bIns="147385" anchor="ctr" anchorCtr="0">
            <a:noAutofit/>
          </a:bodyPr>
          <a:lstStyle/>
          <a:p>
            <a:pPr defTabSz="1474282">
              <a:buClr>
                <a:srgbClr val="000000"/>
              </a:buClr>
              <a:buFont typeface="Arial"/>
              <a:buNone/>
            </a:pPr>
            <a:endParaRPr sz="2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" name="Google Shape;31;p2"/>
          <p:cNvSpPr/>
          <p:nvPr/>
        </p:nvSpPr>
        <p:spPr>
          <a:xfrm rot="5400000">
            <a:off x="466237" y="163499"/>
            <a:ext cx="97982" cy="99309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47385" tIns="147385" rIns="147385" bIns="147385" anchor="ctr" anchorCtr="0">
            <a:noAutofit/>
          </a:bodyPr>
          <a:lstStyle/>
          <a:p>
            <a:pPr defTabSz="1474282">
              <a:buClr>
                <a:srgbClr val="000000"/>
              </a:buClr>
              <a:buFont typeface="Arial"/>
              <a:buNone/>
            </a:pPr>
            <a:endParaRPr sz="2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" name="Google Shape;32;p2"/>
          <p:cNvSpPr/>
          <p:nvPr/>
        </p:nvSpPr>
        <p:spPr>
          <a:xfrm rot="5400000">
            <a:off x="822959" y="698342"/>
            <a:ext cx="98085" cy="99205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47385" tIns="147385" rIns="147385" bIns="147385" anchor="ctr" anchorCtr="0">
            <a:noAutofit/>
          </a:bodyPr>
          <a:lstStyle/>
          <a:p>
            <a:pPr defTabSz="1474282">
              <a:buClr>
                <a:srgbClr val="000000"/>
              </a:buClr>
              <a:buFont typeface="Arial"/>
              <a:buNone/>
            </a:pPr>
            <a:endParaRPr sz="2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" name="Google Shape;33;p2"/>
          <p:cNvSpPr/>
          <p:nvPr/>
        </p:nvSpPr>
        <p:spPr>
          <a:xfrm rot="5400000">
            <a:off x="363439" y="8026285"/>
            <a:ext cx="85558" cy="86626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47385" tIns="147385" rIns="147385" bIns="147385" anchor="ctr" anchorCtr="0">
            <a:noAutofit/>
          </a:bodyPr>
          <a:lstStyle/>
          <a:p>
            <a:pPr defTabSz="1474282">
              <a:buClr>
                <a:srgbClr val="000000"/>
              </a:buClr>
              <a:buFont typeface="Arial"/>
              <a:buNone/>
            </a:pPr>
            <a:endParaRPr sz="2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" name="Google Shape;34;p2"/>
          <p:cNvSpPr/>
          <p:nvPr/>
        </p:nvSpPr>
        <p:spPr>
          <a:xfrm rot="5400000">
            <a:off x="2831864" y="7971966"/>
            <a:ext cx="100594" cy="86445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47385" tIns="147385" rIns="147385" bIns="147385" anchor="ctr" anchorCtr="0">
            <a:noAutofit/>
          </a:bodyPr>
          <a:lstStyle/>
          <a:p>
            <a:pPr defTabSz="1474282">
              <a:buClr>
                <a:srgbClr val="000000"/>
              </a:buClr>
              <a:buFont typeface="Arial"/>
              <a:buNone/>
            </a:pPr>
            <a:endParaRPr sz="2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35;p2"/>
          <p:cNvSpPr/>
          <p:nvPr/>
        </p:nvSpPr>
        <p:spPr>
          <a:xfrm rot="5400000">
            <a:off x="528756" y="5226686"/>
            <a:ext cx="85558" cy="86535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47385" tIns="147385" rIns="147385" bIns="147385" anchor="ctr" anchorCtr="0">
            <a:noAutofit/>
          </a:bodyPr>
          <a:lstStyle/>
          <a:p>
            <a:pPr defTabSz="1474282">
              <a:buClr>
                <a:srgbClr val="000000"/>
              </a:buClr>
              <a:buFont typeface="Arial"/>
              <a:buNone/>
            </a:pPr>
            <a:endParaRPr sz="2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" name="Google Shape;36;p2"/>
          <p:cNvSpPr/>
          <p:nvPr/>
        </p:nvSpPr>
        <p:spPr>
          <a:xfrm rot="5400000">
            <a:off x="14562629" y="671446"/>
            <a:ext cx="159752" cy="161070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47385" tIns="147385" rIns="147385" bIns="147385" anchor="ctr" anchorCtr="0">
            <a:noAutofit/>
          </a:bodyPr>
          <a:lstStyle/>
          <a:p>
            <a:pPr defTabSz="1474282">
              <a:buClr>
                <a:srgbClr val="000000"/>
              </a:buClr>
              <a:buFont typeface="Arial"/>
              <a:buNone/>
            </a:pPr>
            <a:endParaRPr sz="2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Google Shape;37;p2"/>
          <p:cNvSpPr/>
          <p:nvPr/>
        </p:nvSpPr>
        <p:spPr>
          <a:xfrm rot="5400000">
            <a:off x="12977754" y="7559320"/>
            <a:ext cx="209099" cy="211708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47385" tIns="147385" rIns="147385" bIns="147385" anchor="ctr" anchorCtr="0">
            <a:noAutofit/>
          </a:bodyPr>
          <a:lstStyle/>
          <a:p>
            <a:pPr defTabSz="1474282">
              <a:buClr>
                <a:srgbClr val="000000"/>
              </a:buClr>
              <a:buFont typeface="Arial"/>
              <a:buNone/>
            </a:pPr>
            <a:endParaRPr sz="2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" name="Google Shape;38;p2"/>
          <p:cNvSpPr/>
          <p:nvPr/>
        </p:nvSpPr>
        <p:spPr>
          <a:xfrm rot="5400000">
            <a:off x="33006" y="5693666"/>
            <a:ext cx="191880" cy="195180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47385" tIns="147385" rIns="147385" bIns="147385" anchor="ctr" anchorCtr="0">
            <a:noAutofit/>
          </a:bodyPr>
          <a:lstStyle/>
          <a:p>
            <a:pPr defTabSz="1474282">
              <a:buClr>
                <a:srgbClr val="000000"/>
              </a:buClr>
              <a:buFont typeface="Arial"/>
              <a:buNone/>
            </a:pPr>
            <a:endParaRPr sz="2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" name="Google Shape;39;p2"/>
          <p:cNvSpPr/>
          <p:nvPr/>
        </p:nvSpPr>
        <p:spPr>
          <a:xfrm rot="5400000">
            <a:off x="2174915" y="321192"/>
            <a:ext cx="220898" cy="223654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47385" tIns="147385" rIns="147385" bIns="147385" anchor="ctr" anchorCtr="0">
            <a:noAutofit/>
          </a:bodyPr>
          <a:lstStyle/>
          <a:p>
            <a:pPr defTabSz="1474282">
              <a:buClr>
                <a:srgbClr val="000000"/>
              </a:buClr>
              <a:buFont typeface="Arial"/>
              <a:buNone/>
            </a:pPr>
            <a:endParaRPr sz="2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" name="Google Shape;40;p2"/>
          <p:cNvSpPr/>
          <p:nvPr/>
        </p:nvSpPr>
        <p:spPr>
          <a:xfrm rot="5400000">
            <a:off x="-33139" y="7550831"/>
            <a:ext cx="191880" cy="125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47385" tIns="147385" rIns="147385" bIns="147385" anchor="ctr" anchorCtr="0">
            <a:noAutofit/>
          </a:bodyPr>
          <a:lstStyle/>
          <a:p>
            <a:pPr defTabSz="1474282">
              <a:buClr>
                <a:srgbClr val="000000"/>
              </a:buClr>
              <a:buFont typeface="Arial"/>
              <a:buNone/>
            </a:pPr>
            <a:endParaRPr sz="2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Google Shape;41;p2"/>
          <p:cNvSpPr/>
          <p:nvPr/>
        </p:nvSpPr>
        <p:spPr>
          <a:xfrm rot="5400000">
            <a:off x="12920718" y="153123"/>
            <a:ext cx="159085" cy="161070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47385" tIns="147385" rIns="147385" bIns="147385" anchor="ctr" anchorCtr="0">
            <a:noAutofit/>
          </a:bodyPr>
          <a:lstStyle/>
          <a:p>
            <a:pPr defTabSz="1474282">
              <a:buClr>
                <a:srgbClr val="000000"/>
              </a:buClr>
              <a:buFont typeface="Arial"/>
              <a:buNone/>
            </a:pPr>
            <a:endParaRPr sz="23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1365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0677" y="2051690"/>
            <a:ext cx="12776181" cy="3423285"/>
          </a:xfrm>
        </p:spPr>
        <p:txBody>
          <a:bodyPr anchor="b"/>
          <a:lstStyle>
            <a:lvl1pPr>
              <a:defRPr sz="73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0677" y="5507357"/>
            <a:ext cx="12776181" cy="1800224"/>
          </a:xfrm>
        </p:spPr>
        <p:txBody>
          <a:bodyPr/>
          <a:lstStyle>
            <a:lvl1pPr marL="0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1pPr>
            <a:lvl2pPr marL="55285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105712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6585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21142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27642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31713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386999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42284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3E334-56AF-4BCC-88DF-85792571A0C2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362C9-3C80-4473-895F-A02DAA9200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736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7"/>
          <p:cNvSpPr txBox="1">
            <a:spLocks noGrp="1"/>
          </p:cNvSpPr>
          <p:nvPr>
            <p:ph type="subTitle" idx="1"/>
          </p:nvPr>
        </p:nvSpPr>
        <p:spPr>
          <a:xfrm>
            <a:off x="1155400" y="2749120"/>
            <a:ext cx="4184856" cy="4037280"/>
          </a:xfrm>
          <a:prstGeom prst="rect">
            <a:avLst/>
          </a:prstGeom>
        </p:spPr>
        <p:txBody>
          <a:bodyPr spcFirstLastPara="1" wrap="square" lIns="147385" tIns="147385" rIns="147385" bIns="14738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2580"/>
              </a:spcBef>
              <a:spcAft>
                <a:spcPts val="0"/>
              </a:spcAft>
              <a:buSzPts val="1600"/>
              <a:buChar char="○"/>
              <a:defRPr sz="2600"/>
            </a:lvl2pPr>
            <a:lvl3pPr lvl="2">
              <a:spcBef>
                <a:spcPts val="2580"/>
              </a:spcBef>
              <a:spcAft>
                <a:spcPts val="0"/>
              </a:spcAft>
              <a:buSzPts val="1600"/>
              <a:buChar char="■"/>
              <a:defRPr sz="2600"/>
            </a:lvl3pPr>
            <a:lvl4pPr lvl="3">
              <a:spcBef>
                <a:spcPts val="2580"/>
              </a:spcBef>
              <a:spcAft>
                <a:spcPts val="0"/>
              </a:spcAft>
              <a:buSzPts val="1600"/>
              <a:buChar char="●"/>
              <a:defRPr sz="2600"/>
            </a:lvl4pPr>
            <a:lvl5pPr lvl="4">
              <a:spcBef>
                <a:spcPts val="2580"/>
              </a:spcBef>
              <a:spcAft>
                <a:spcPts val="0"/>
              </a:spcAft>
              <a:buSzPts val="1600"/>
              <a:buChar char="○"/>
              <a:defRPr sz="2600"/>
            </a:lvl5pPr>
            <a:lvl6pPr lvl="5">
              <a:spcBef>
                <a:spcPts val="2580"/>
              </a:spcBef>
              <a:spcAft>
                <a:spcPts val="0"/>
              </a:spcAft>
              <a:buSzPts val="1600"/>
              <a:buChar char="■"/>
              <a:defRPr sz="2600"/>
            </a:lvl6pPr>
            <a:lvl7pPr lvl="6">
              <a:spcBef>
                <a:spcPts val="2580"/>
              </a:spcBef>
              <a:spcAft>
                <a:spcPts val="0"/>
              </a:spcAft>
              <a:buSzPts val="1600"/>
              <a:buChar char="●"/>
              <a:defRPr sz="2600"/>
            </a:lvl7pPr>
            <a:lvl8pPr lvl="7">
              <a:spcBef>
                <a:spcPts val="2580"/>
              </a:spcBef>
              <a:spcAft>
                <a:spcPts val="0"/>
              </a:spcAft>
              <a:buSzPts val="1600"/>
              <a:buChar char="○"/>
              <a:defRPr sz="2600"/>
            </a:lvl8pPr>
            <a:lvl9pPr lvl="8">
              <a:spcBef>
                <a:spcPts val="2580"/>
              </a:spcBef>
              <a:spcAft>
                <a:spcPts val="2580"/>
              </a:spcAft>
              <a:buSzPts val="1600"/>
              <a:buChar char="■"/>
              <a:defRPr sz="2600"/>
            </a:lvl9pPr>
          </a:lstStyle>
          <a:p>
            <a:endParaRPr/>
          </a:p>
        </p:txBody>
      </p:sp>
      <p:sp>
        <p:nvSpPr>
          <p:cNvPr id="125" name="Google Shape;125;p7"/>
          <p:cNvSpPr txBox="1">
            <a:spLocks noGrp="1"/>
          </p:cNvSpPr>
          <p:nvPr>
            <p:ph type="title"/>
          </p:nvPr>
        </p:nvSpPr>
        <p:spPr>
          <a:xfrm>
            <a:off x="1155401" y="863200"/>
            <a:ext cx="5477589" cy="980640"/>
          </a:xfrm>
          <a:prstGeom prst="rect">
            <a:avLst/>
          </a:prstGeom>
        </p:spPr>
        <p:txBody>
          <a:bodyPr spcFirstLastPara="1" wrap="square" lIns="147385" tIns="147385" rIns="147385" bIns="14738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7"/>
          <p:cNvSpPr/>
          <p:nvPr/>
        </p:nvSpPr>
        <p:spPr>
          <a:xfrm rot="10800000">
            <a:off x="8410604" y="6788165"/>
            <a:ext cx="6402359" cy="1441418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47385" tIns="147385" rIns="147385" bIns="147385" anchor="ctr" anchorCtr="0">
            <a:noAutofit/>
          </a:bodyPr>
          <a:lstStyle/>
          <a:p>
            <a:pPr defTabSz="1474282">
              <a:buClr>
                <a:srgbClr val="000000"/>
              </a:buClr>
              <a:buFont typeface="Arial"/>
              <a:buNone/>
            </a:pPr>
            <a:endParaRPr sz="2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7" name="Google Shape;127;p7"/>
          <p:cNvSpPr/>
          <p:nvPr/>
        </p:nvSpPr>
        <p:spPr>
          <a:xfrm flipH="1">
            <a:off x="13353698" y="2749126"/>
            <a:ext cx="1459265" cy="5480507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47385" tIns="147385" rIns="147385" bIns="147385" anchor="ctr" anchorCtr="0">
            <a:noAutofit/>
          </a:bodyPr>
          <a:lstStyle/>
          <a:p>
            <a:pPr defTabSz="1474282">
              <a:buClr>
                <a:srgbClr val="000000"/>
              </a:buClr>
              <a:buFont typeface="Arial"/>
              <a:buNone/>
            </a:pPr>
            <a:endParaRPr sz="2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8" name="Google Shape;128;p7"/>
          <p:cNvSpPr/>
          <p:nvPr/>
        </p:nvSpPr>
        <p:spPr>
          <a:xfrm flipH="1">
            <a:off x="13938928" y="4793740"/>
            <a:ext cx="112306" cy="111294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47385" tIns="147385" rIns="147385" bIns="147385" anchor="ctr" anchorCtr="0">
            <a:noAutofit/>
          </a:bodyPr>
          <a:lstStyle/>
          <a:p>
            <a:pPr defTabSz="1474282">
              <a:buClr>
                <a:srgbClr val="000000"/>
              </a:buClr>
              <a:buFont typeface="Arial"/>
              <a:buNone/>
            </a:pPr>
            <a:endParaRPr sz="2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9" name="Google Shape;129;p7"/>
          <p:cNvSpPr/>
          <p:nvPr/>
        </p:nvSpPr>
        <p:spPr>
          <a:xfrm flipH="1">
            <a:off x="12979384" y="6939233"/>
            <a:ext cx="112306" cy="111178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47385" tIns="147385" rIns="147385" bIns="147385" anchor="ctr" anchorCtr="0">
            <a:noAutofit/>
          </a:bodyPr>
          <a:lstStyle/>
          <a:p>
            <a:pPr defTabSz="1474282">
              <a:buClr>
                <a:srgbClr val="000000"/>
              </a:buClr>
              <a:buFont typeface="Arial"/>
              <a:buNone/>
            </a:pPr>
            <a:endParaRPr sz="2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" name="Google Shape;130;p7"/>
          <p:cNvSpPr/>
          <p:nvPr/>
        </p:nvSpPr>
        <p:spPr>
          <a:xfrm flipH="1">
            <a:off x="13357969" y="6641782"/>
            <a:ext cx="244244" cy="242059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47385" tIns="147385" rIns="147385" bIns="147385" anchor="ctr" anchorCtr="0">
            <a:noAutofit/>
          </a:bodyPr>
          <a:lstStyle/>
          <a:p>
            <a:pPr defTabSz="1474282">
              <a:buClr>
                <a:srgbClr val="000000"/>
              </a:buClr>
              <a:buFont typeface="Arial"/>
              <a:buNone/>
            </a:pPr>
            <a:endParaRPr sz="2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" name="Google Shape;131;p7"/>
          <p:cNvSpPr/>
          <p:nvPr/>
        </p:nvSpPr>
        <p:spPr>
          <a:xfrm flipH="1">
            <a:off x="12744899" y="6372763"/>
            <a:ext cx="112422" cy="111178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47385" tIns="147385" rIns="147385" bIns="147385" anchor="ctr" anchorCtr="0">
            <a:noAutofit/>
          </a:bodyPr>
          <a:lstStyle/>
          <a:p>
            <a:pPr defTabSz="1474282">
              <a:buClr>
                <a:srgbClr val="000000"/>
              </a:buClr>
              <a:buFont typeface="Arial"/>
              <a:buNone/>
            </a:pPr>
            <a:endParaRPr sz="2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" name="Google Shape;132;p7"/>
          <p:cNvSpPr/>
          <p:nvPr/>
        </p:nvSpPr>
        <p:spPr>
          <a:xfrm flipH="1">
            <a:off x="14262432" y="4265453"/>
            <a:ext cx="253188" cy="25064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47385" tIns="147385" rIns="147385" bIns="147385" anchor="ctr" anchorCtr="0">
            <a:noAutofit/>
          </a:bodyPr>
          <a:lstStyle/>
          <a:p>
            <a:pPr defTabSz="1474282">
              <a:buClr>
                <a:srgbClr val="000000"/>
              </a:buClr>
              <a:buFont typeface="Arial"/>
              <a:buNone/>
            </a:pPr>
            <a:endParaRPr sz="2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" name="Google Shape;133;p7"/>
          <p:cNvSpPr/>
          <p:nvPr/>
        </p:nvSpPr>
        <p:spPr>
          <a:xfrm flipH="1">
            <a:off x="11838083" y="7616645"/>
            <a:ext cx="253188" cy="25064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47385" tIns="147385" rIns="147385" bIns="147385" anchor="ctr" anchorCtr="0">
            <a:noAutofit/>
          </a:bodyPr>
          <a:lstStyle/>
          <a:p>
            <a:pPr defTabSz="1474282">
              <a:buClr>
                <a:srgbClr val="000000"/>
              </a:buClr>
              <a:buFont typeface="Arial"/>
              <a:buNone/>
            </a:pPr>
            <a:endParaRPr sz="23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20475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3181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3"/>
          <p:cNvSpPr txBox="1">
            <a:spLocks noGrp="1"/>
          </p:cNvSpPr>
          <p:nvPr>
            <p:ph type="title"/>
          </p:nvPr>
        </p:nvSpPr>
        <p:spPr>
          <a:xfrm>
            <a:off x="1155400" y="863200"/>
            <a:ext cx="12502082" cy="980640"/>
          </a:xfrm>
          <a:prstGeom prst="rect">
            <a:avLst/>
          </a:prstGeom>
        </p:spPr>
        <p:txBody>
          <a:bodyPr spcFirstLastPara="1" wrap="square" lIns="147385" tIns="147385" rIns="147385" bIns="14738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2" hasCustomPrompt="1"/>
          </p:nvPr>
        </p:nvSpPr>
        <p:spPr>
          <a:xfrm>
            <a:off x="1155562" y="3480000"/>
            <a:ext cx="3167194" cy="758880"/>
          </a:xfrm>
          <a:prstGeom prst="rect">
            <a:avLst/>
          </a:prstGeom>
        </p:spPr>
        <p:txBody>
          <a:bodyPr spcFirstLastPara="1" wrap="square" lIns="147385" tIns="147385" rIns="147385" bIns="14738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7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subTitle" idx="1"/>
          </p:nvPr>
        </p:nvSpPr>
        <p:spPr>
          <a:xfrm>
            <a:off x="1155562" y="4947960"/>
            <a:ext cx="3167194" cy="1024800"/>
          </a:xfrm>
          <a:prstGeom prst="rect">
            <a:avLst/>
          </a:prstGeom>
        </p:spPr>
        <p:txBody>
          <a:bodyPr spcFirstLastPara="1" wrap="square" lIns="147385" tIns="147385" rIns="147385" bIns="14738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3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258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600">
                <a:solidFill>
                  <a:schemeClr val="dk1"/>
                </a:solidFill>
              </a:defRPr>
            </a:lvl2pPr>
            <a:lvl3pPr lvl="2" rtl="0">
              <a:spcBef>
                <a:spcPts val="258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600">
                <a:solidFill>
                  <a:schemeClr val="dk1"/>
                </a:solidFill>
              </a:defRPr>
            </a:lvl3pPr>
            <a:lvl4pPr lvl="3" rtl="0">
              <a:spcBef>
                <a:spcPts val="258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600">
                <a:solidFill>
                  <a:schemeClr val="dk1"/>
                </a:solidFill>
              </a:defRPr>
            </a:lvl4pPr>
            <a:lvl5pPr lvl="4" rtl="0">
              <a:spcBef>
                <a:spcPts val="258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600">
                <a:solidFill>
                  <a:schemeClr val="dk1"/>
                </a:solidFill>
              </a:defRPr>
            </a:lvl5pPr>
            <a:lvl6pPr lvl="5" rtl="0">
              <a:spcBef>
                <a:spcPts val="258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600">
                <a:solidFill>
                  <a:schemeClr val="dk1"/>
                </a:solidFill>
              </a:defRPr>
            </a:lvl6pPr>
            <a:lvl7pPr lvl="6" rtl="0">
              <a:spcBef>
                <a:spcPts val="258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600">
                <a:solidFill>
                  <a:schemeClr val="dk1"/>
                </a:solidFill>
              </a:defRPr>
            </a:lvl7pPr>
            <a:lvl8pPr lvl="7" rtl="0">
              <a:spcBef>
                <a:spcPts val="258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600">
                <a:solidFill>
                  <a:schemeClr val="dk1"/>
                </a:solidFill>
              </a:defRPr>
            </a:lvl8pPr>
            <a:lvl9pPr lvl="8" rtl="0">
              <a:spcBef>
                <a:spcPts val="2580"/>
              </a:spcBef>
              <a:spcAft>
                <a:spcPts val="2580"/>
              </a:spcAft>
              <a:buClr>
                <a:schemeClr val="dk1"/>
              </a:buClr>
              <a:buSzPts val="1600"/>
              <a:buNone/>
              <a:defRPr sz="2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1" name="Google Shape;231;p13"/>
          <p:cNvSpPr txBox="1">
            <a:spLocks noGrp="1"/>
          </p:cNvSpPr>
          <p:nvPr>
            <p:ph type="subTitle" idx="3"/>
          </p:nvPr>
        </p:nvSpPr>
        <p:spPr>
          <a:xfrm>
            <a:off x="1155562" y="4360800"/>
            <a:ext cx="3167194" cy="602400"/>
          </a:xfrm>
          <a:prstGeom prst="rect">
            <a:avLst/>
          </a:prstGeom>
        </p:spPr>
        <p:txBody>
          <a:bodyPr spcFirstLastPara="1" wrap="square" lIns="147385" tIns="147385" rIns="147385" bIns="14738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6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58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800">
                <a:solidFill>
                  <a:schemeClr val="dk1"/>
                </a:solidFill>
              </a:defRPr>
            </a:lvl2pPr>
            <a:lvl3pPr lvl="2" rtl="0">
              <a:spcBef>
                <a:spcPts val="258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800">
                <a:solidFill>
                  <a:schemeClr val="dk1"/>
                </a:solidFill>
              </a:defRPr>
            </a:lvl3pPr>
            <a:lvl4pPr lvl="3" rtl="0">
              <a:spcBef>
                <a:spcPts val="258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800">
                <a:solidFill>
                  <a:schemeClr val="dk1"/>
                </a:solidFill>
              </a:defRPr>
            </a:lvl4pPr>
            <a:lvl5pPr lvl="4" rtl="0">
              <a:spcBef>
                <a:spcPts val="258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800">
                <a:solidFill>
                  <a:schemeClr val="dk1"/>
                </a:solidFill>
              </a:defRPr>
            </a:lvl5pPr>
            <a:lvl6pPr lvl="5" rtl="0">
              <a:spcBef>
                <a:spcPts val="258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800">
                <a:solidFill>
                  <a:schemeClr val="dk1"/>
                </a:solidFill>
              </a:defRPr>
            </a:lvl6pPr>
            <a:lvl7pPr lvl="6" rtl="0">
              <a:spcBef>
                <a:spcPts val="258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800">
                <a:solidFill>
                  <a:schemeClr val="dk1"/>
                </a:solidFill>
              </a:defRPr>
            </a:lvl7pPr>
            <a:lvl8pPr lvl="7" rtl="0">
              <a:spcBef>
                <a:spcPts val="258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800">
                <a:solidFill>
                  <a:schemeClr val="dk1"/>
                </a:solidFill>
              </a:defRPr>
            </a:lvl8pPr>
            <a:lvl9pPr lvl="8" rtl="0">
              <a:spcBef>
                <a:spcPts val="2580"/>
              </a:spcBef>
              <a:spcAft>
                <a:spcPts val="2580"/>
              </a:spcAft>
              <a:buClr>
                <a:schemeClr val="dk1"/>
              </a:buClr>
              <a:buSzPts val="30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title" idx="4" hasCustomPrompt="1"/>
          </p:nvPr>
        </p:nvSpPr>
        <p:spPr>
          <a:xfrm>
            <a:off x="4267104" y="3480000"/>
            <a:ext cx="3167194" cy="758880"/>
          </a:xfrm>
          <a:prstGeom prst="rect">
            <a:avLst/>
          </a:prstGeom>
        </p:spPr>
        <p:txBody>
          <a:bodyPr spcFirstLastPara="1" wrap="square" lIns="147385" tIns="147385" rIns="147385" bIns="14738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74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5"/>
          </p:nvPr>
        </p:nvSpPr>
        <p:spPr>
          <a:xfrm>
            <a:off x="4266942" y="4947960"/>
            <a:ext cx="3167194" cy="1024800"/>
          </a:xfrm>
          <a:prstGeom prst="rect">
            <a:avLst/>
          </a:prstGeom>
        </p:spPr>
        <p:txBody>
          <a:bodyPr spcFirstLastPara="1" wrap="square" lIns="147385" tIns="147385" rIns="147385" bIns="14738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3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258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600">
                <a:solidFill>
                  <a:schemeClr val="dk1"/>
                </a:solidFill>
              </a:defRPr>
            </a:lvl2pPr>
            <a:lvl3pPr lvl="2" rtl="0">
              <a:spcBef>
                <a:spcPts val="258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600">
                <a:solidFill>
                  <a:schemeClr val="dk1"/>
                </a:solidFill>
              </a:defRPr>
            </a:lvl3pPr>
            <a:lvl4pPr lvl="3" rtl="0">
              <a:spcBef>
                <a:spcPts val="258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600">
                <a:solidFill>
                  <a:schemeClr val="dk1"/>
                </a:solidFill>
              </a:defRPr>
            </a:lvl4pPr>
            <a:lvl5pPr lvl="4" rtl="0">
              <a:spcBef>
                <a:spcPts val="258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600">
                <a:solidFill>
                  <a:schemeClr val="dk1"/>
                </a:solidFill>
              </a:defRPr>
            </a:lvl5pPr>
            <a:lvl6pPr lvl="5" rtl="0">
              <a:spcBef>
                <a:spcPts val="258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600">
                <a:solidFill>
                  <a:schemeClr val="dk1"/>
                </a:solidFill>
              </a:defRPr>
            </a:lvl6pPr>
            <a:lvl7pPr lvl="6" rtl="0">
              <a:spcBef>
                <a:spcPts val="258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600">
                <a:solidFill>
                  <a:schemeClr val="dk1"/>
                </a:solidFill>
              </a:defRPr>
            </a:lvl7pPr>
            <a:lvl8pPr lvl="7" rtl="0">
              <a:spcBef>
                <a:spcPts val="258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600">
                <a:solidFill>
                  <a:schemeClr val="dk1"/>
                </a:solidFill>
              </a:defRPr>
            </a:lvl8pPr>
            <a:lvl9pPr lvl="8" rtl="0">
              <a:spcBef>
                <a:spcPts val="2580"/>
              </a:spcBef>
              <a:spcAft>
                <a:spcPts val="2580"/>
              </a:spcAft>
              <a:buClr>
                <a:schemeClr val="dk1"/>
              </a:buClr>
              <a:buSzPts val="1600"/>
              <a:buNone/>
              <a:defRPr sz="2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subTitle" idx="6"/>
          </p:nvPr>
        </p:nvSpPr>
        <p:spPr>
          <a:xfrm>
            <a:off x="4266942" y="4360800"/>
            <a:ext cx="3167194" cy="602400"/>
          </a:xfrm>
          <a:prstGeom prst="rect">
            <a:avLst/>
          </a:prstGeom>
        </p:spPr>
        <p:txBody>
          <a:bodyPr spcFirstLastPara="1" wrap="square" lIns="147385" tIns="147385" rIns="147385" bIns="14738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6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58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800">
                <a:solidFill>
                  <a:schemeClr val="dk1"/>
                </a:solidFill>
              </a:defRPr>
            </a:lvl2pPr>
            <a:lvl3pPr lvl="2" rtl="0">
              <a:spcBef>
                <a:spcPts val="258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800">
                <a:solidFill>
                  <a:schemeClr val="dk1"/>
                </a:solidFill>
              </a:defRPr>
            </a:lvl3pPr>
            <a:lvl4pPr lvl="3" rtl="0">
              <a:spcBef>
                <a:spcPts val="258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800">
                <a:solidFill>
                  <a:schemeClr val="dk1"/>
                </a:solidFill>
              </a:defRPr>
            </a:lvl4pPr>
            <a:lvl5pPr lvl="4" rtl="0">
              <a:spcBef>
                <a:spcPts val="258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800">
                <a:solidFill>
                  <a:schemeClr val="dk1"/>
                </a:solidFill>
              </a:defRPr>
            </a:lvl5pPr>
            <a:lvl6pPr lvl="5" rtl="0">
              <a:spcBef>
                <a:spcPts val="258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800">
                <a:solidFill>
                  <a:schemeClr val="dk1"/>
                </a:solidFill>
              </a:defRPr>
            </a:lvl6pPr>
            <a:lvl7pPr lvl="6" rtl="0">
              <a:spcBef>
                <a:spcPts val="258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800">
                <a:solidFill>
                  <a:schemeClr val="dk1"/>
                </a:solidFill>
              </a:defRPr>
            </a:lvl7pPr>
            <a:lvl8pPr lvl="7" rtl="0">
              <a:spcBef>
                <a:spcPts val="258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800">
                <a:solidFill>
                  <a:schemeClr val="dk1"/>
                </a:solidFill>
              </a:defRPr>
            </a:lvl8pPr>
            <a:lvl9pPr lvl="8" rtl="0">
              <a:spcBef>
                <a:spcPts val="2580"/>
              </a:spcBef>
              <a:spcAft>
                <a:spcPts val="2580"/>
              </a:spcAft>
              <a:buClr>
                <a:schemeClr val="dk1"/>
              </a:buClr>
              <a:buSzPts val="30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title" idx="7" hasCustomPrompt="1"/>
          </p:nvPr>
        </p:nvSpPr>
        <p:spPr>
          <a:xfrm>
            <a:off x="7378646" y="3480000"/>
            <a:ext cx="3167194" cy="758880"/>
          </a:xfrm>
          <a:prstGeom prst="rect">
            <a:avLst/>
          </a:prstGeom>
        </p:spPr>
        <p:txBody>
          <a:bodyPr spcFirstLastPara="1" wrap="square" lIns="147385" tIns="147385" rIns="147385" bIns="14738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74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236" name="Google Shape;236;p13"/>
          <p:cNvSpPr txBox="1">
            <a:spLocks noGrp="1"/>
          </p:cNvSpPr>
          <p:nvPr>
            <p:ph type="subTitle" idx="8"/>
          </p:nvPr>
        </p:nvSpPr>
        <p:spPr>
          <a:xfrm>
            <a:off x="7378485" y="4947960"/>
            <a:ext cx="3167194" cy="1024800"/>
          </a:xfrm>
          <a:prstGeom prst="rect">
            <a:avLst/>
          </a:prstGeom>
        </p:spPr>
        <p:txBody>
          <a:bodyPr spcFirstLastPara="1" wrap="square" lIns="147385" tIns="147385" rIns="147385" bIns="14738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3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258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600">
                <a:solidFill>
                  <a:schemeClr val="dk1"/>
                </a:solidFill>
              </a:defRPr>
            </a:lvl2pPr>
            <a:lvl3pPr lvl="2" rtl="0">
              <a:spcBef>
                <a:spcPts val="258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600">
                <a:solidFill>
                  <a:schemeClr val="dk1"/>
                </a:solidFill>
              </a:defRPr>
            </a:lvl3pPr>
            <a:lvl4pPr lvl="3" rtl="0">
              <a:spcBef>
                <a:spcPts val="258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600">
                <a:solidFill>
                  <a:schemeClr val="dk1"/>
                </a:solidFill>
              </a:defRPr>
            </a:lvl4pPr>
            <a:lvl5pPr lvl="4" rtl="0">
              <a:spcBef>
                <a:spcPts val="258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600">
                <a:solidFill>
                  <a:schemeClr val="dk1"/>
                </a:solidFill>
              </a:defRPr>
            </a:lvl5pPr>
            <a:lvl6pPr lvl="5" rtl="0">
              <a:spcBef>
                <a:spcPts val="258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600">
                <a:solidFill>
                  <a:schemeClr val="dk1"/>
                </a:solidFill>
              </a:defRPr>
            </a:lvl6pPr>
            <a:lvl7pPr lvl="6" rtl="0">
              <a:spcBef>
                <a:spcPts val="258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600">
                <a:solidFill>
                  <a:schemeClr val="dk1"/>
                </a:solidFill>
              </a:defRPr>
            </a:lvl7pPr>
            <a:lvl8pPr lvl="7" rtl="0">
              <a:spcBef>
                <a:spcPts val="258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600">
                <a:solidFill>
                  <a:schemeClr val="dk1"/>
                </a:solidFill>
              </a:defRPr>
            </a:lvl8pPr>
            <a:lvl9pPr lvl="8" rtl="0">
              <a:spcBef>
                <a:spcPts val="2580"/>
              </a:spcBef>
              <a:spcAft>
                <a:spcPts val="2580"/>
              </a:spcAft>
              <a:buClr>
                <a:schemeClr val="dk1"/>
              </a:buClr>
              <a:buSzPts val="1600"/>
              <a:buNone/>
              <a:defRPr sz="2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7378485" y="4360800"/>
            <a:ext cx="3167194" cy="602400"/>
          </a:xfrm>
          <a:prstGeom prst="rect">
            <a:avLst/>
          </a:prstGeom>
        </p:spPr>
        <p:txBody>
          <a:bodyPr spcFirstLastPara="1" wrap="square" lIns="147385" tIns="147385" rIns="147385" bIns="14738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6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58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800">
                <a:solidFill>
                  <a:schemeClr val="dk1"/>
                </a:solidFill>
              </a:defRPr>
            </a:lvl2pPr>
            <a:lvl3pPr lvl="2" rtl="0">
              <a:spcBef>
                <a:spcPts val="258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800">
                <a:solidFill>
                  <a:schemeClr val="dk1"/>
                </a:solidFill>
              </a:defRPr>
            </a:lvl3pPr>
            <a:lvl4pPr lvl="3" rtl="0">
              <a:spcBef>
                <a:spcPts val="258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800">
                <a:solidFill>
                  <a:schemeClr val="dk1"/>
                </a:solidFill>
              </a:defRPr>
            </a:lvl4pPr>
            <a:lvl5pPr lvl="4" rtl="0">
              <a:spcBef>
                <a:spcPts val="258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800">
                <a:solidFill>
                  <a:schemeClr val="dk1"/>
                </a:solidFill>
              </a:defRPr>
            </a:lvl5pPr>
            <a:lvl6pPr lvl="5" rtl="0">
              <a:spcBef>
                <a:spcPts val="258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800">
                <a:solidFill>
                  <a:schemeClr val="dk1"/>
                </a:solidFill>
              </a:defRPr>
            </a:lvl6pPr>
            <a:lvl7pPr lvl="6" rtl="0">
              <a:spcBef>
                <a:spcPts val="258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800">
                <a:solidFill>
                  <a:schemeClr val="dk1"/>
                </a:solidFill>
              </a:defRPr>
            </a:lvl7pPr>
            <a:lvl8pPr lvl="7" rtl="0">
              <a:spcBef>
                <a:spcPts val="258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800">
                <a:solidFill>
                  <a:schemeClr val="dk1"/>
                </a:solidFill>
              </a:defRPr>
            </a:lvl8pPr>
            <a:lvl9pPr lvl="8" rtl="0">
              <a:spcBef>
                <a:spcPts val="2580"/>
              </a:spcBef>
              <a:spcAft>
                <a:spcPts val="2580"/>
              </a:spcAft>
              <a:buClr>
                <a:schemeClr val="dk1"/>
              </a:buClr>
              <a:buSzPts val="30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title" idx="13" hasCustomPrompt="1"/>
          </p:nvPr>
        </p:nvSpPr>
        <p:spPr>
          <a:xfrm>
            <a:off x="10490188" y="3480000"/>
            <a:ext cx="3167194" cy="758880"/>
          </a:xfrm>
          <a:prstGeom prst="rect">
            <a:avLst/>
          </a:prstGeom>
        </p:spPr>
        <p:txBody>
          <a:bodyPr spcFirstLastPara="1" wrap="square" lIns="147385" tIns="147385" rIns="147385" bIns="14738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7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10490189" y="4947960"/>
            <a:ext cx="3167194" cy="1024800"/>
          </a:xfrm>
          <a:prstGeom prst="rect">
            <a:avLst/>
          </a:prstGeom>
        </p:spPr>
        <p:txBody>
          <a:bodyPr spcFirstLastPara="1" wrap="square" lIns="147385" tIns="147385" rIns="147385" bIns="14738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3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258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600">
                <a:solidFill>
                  <a:schemeClr val="dk1"/>
                </a:solidFill>
              </a:defRPr>
            </a:lvl2pPr>
            <a:lvl3pPr lvl="2" rtl="0">
              <a:spcBef>
                <a:spcPts val="258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600">
                <a:solidFill>
                  <a:schemeClr val="dk1"/>
                </a:solidFill>
              </a:defRPr>
            </a:lvl3pPr>
            <a:lvl4pPr lvl="3" rtl="0">
              <a:spcBef>
                <a:spcPts val="258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600">
                <a:solidFill>
                  <a:schemeClr val="dk1"/>
                </a:solidFill>
              </a:defRPr>
            </a:lvl4pPr>
            <a:lvl5pPr lvl="4" rtl="0">
              <a:spcBef>
                <a:spcPts val="258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600">
                <a:solidFill>
                  <a:schemeClr val="dk1"/>
                </a:solidFill>
              </a:defRPr>
            </a:lvl5pPr>
            <a:lvl6pPr lvl="5" rtl="0">
              <a:spcBef>
                <a:spcPts val="258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600">
                <a:solidFill>
                  <a:schemeClr val="dk1"/>
                </a:solidFill>
              </a:defRPr>
            </a:lvl6pPr>
            <a:lvl7pPr lvl="6" rtl="0">
              <a:spcBef>
                <a:spcPts val="258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600">
                <a:solidFill>
                  <a:schemeClr val="dk1"/>
                </a:solidFill>
              </a:defRPr>
            </a:lvl7pPr>
            <a:lvl8pPr lvl="7" rtl="0">
              <a:spcBef>
                <a:spcPts val="258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600">
                <a:solidFill>
                  <a:schemeClr val="dk1"/>
                </a:solidFill>
              </a:defRPr>
            </a:lvl8pPr>
            <a:lvl9pPr lvl="8" rtl="0">
              <a:spcBef>
                <a:spcPts val="2580"/>
              </a:spcBef>
              <a:spcAft>
                <a:spcPts val="2580"/>
              </a:spcAft>
              <a:buClr>
                <a:schemeClr val="dk1"/>
              </a:buClr>
              <a:buSzPts val="1600"/>
              <a:buNone/>
              <a:defRPr sz="2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subTitle" idx="15"/>
          </p:nvPr>
        </p:nvSpPr>
        <p:spPr>
          <a:xfrm>
            <a:off x="10490189" y="4360800"/>
            <a:ext cx="3167194" cy="602400"/>
          </a:xfrm>
          <a:prstGeom prst="rect">
            <a:avLst/>
          </a:prstGeom>
        </p:spPr>
        <p:txBody>
          <a:bodyPr spcFirstLastPara="1" wrap="square" lIns="147385" tIns="147385" rIns="147385" bIns="14738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6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58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800">
                <a:solidFill>
                  <a:schemeClr val="dk1"/>
                </a:solidFill>
              </a:defRPr>
            </a:lvl2pPr>
            <a:lvl3pPr lvl="2" rtl="0">
              <a:spcBef>
                <a:spcPts val="258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800">
                <a:solidFill>
                  <a:schemeClr val="dk1"/>
                </a:solidFill>
              </a:defRPr>
            </a:lvl3pPr>
            <a:lvl4pPr lvl="3" rtl="0">
              <a:spcBef>
                <a:spcPts val="258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800">
                <a:solidFill>
                  <a:schemeClr val="dk1"/>
                </a:solidFill>
              </a:defRPr>
            </a:lvl4pPr>
            <a:lvl5pPr lvl="4" rtl="0">
              <a:spcBef>
                <a:spcPts val="258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800">
                <a:solidFill>
                  <a:schemeClr val="dk1"/>
                </a:solidFill>
              </a:defRPr>
            </a:lvl5pPr>
            <a:lvl6pPr lvl="5" rtl="0">
              <a:spcBef>
                <a:spcPts val="258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800">
                <a:solidFill>
                  <a:schemeClr val="dk1"/>
                </a:solidFill>
              </a:defRPr>
            </a:lvl6pPr>
            <a:lvl7pPr lvl="6" rtl="0">
              <a:spcBef>
                <a:spcPts val="258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800">
                <a:solidFill>
                  <a:schemeClr val="dk1"/>
                </a:solidFill>
              </a:defRPr>
            </a:lvl7pPr>
            <a:lvl8pPr lvl="7" rtl="0">
              <a:spcBef>
                <a:spcPts val="258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800">
                <a:solidFill>
                  <a:schemeClr val="dk1"/>
                </a:solidFill>
              </a:defRPr>
            </a:lvl8pPr>
            <a:lvl9pPr lvl="8" rtl="0">
              <a:spcBef>
                <a:spcPts val="2580"/>
              </a:spcBef>
              <a:spcAft>
                <a:spcPts val="2580"/>
              </a:spcAft>
              <a:buClr>
                <a:schemeClr val="dk1"/>
              </a:buClr>
              <a:buSzPts val="30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1" name="Google Shape;241;p13"/>
          <p:cNvSpPr/>
          <p:nvPr/>
        </p:nvSpPr>
        <p:spPr>
          <a:xfrm rot="5400000">
            <a:off x="2724942" y="5896047"/>
            <a:ext cx="697032" cy="3980469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47385" tIns="147385" rIns="147385" bIns="147385" anchor="ctr" anchorCtr="0">
            <a:noAutofit/>
          </a:bodyPr>
          <a:lstStyle/>
          <a:p>
            <a:pPr defTabSz="1474282">
              <a:buClr>
                <a:srgbClr val="000000"/>
              </a:buClr>
              <a:buFont typeface="Arial"/>
              <a:buNone/>
            </a:pPr>
            <a:endParaRPr sz="2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2" name="Google Shape;242;p13"/>
          <p:cNvSpPr/>
          <p:nvPr/>
        </p:nvSpPr>
        <p:spPr>
          <a:xfrm rot="-5400000" flipH="1">
            <a:off x="12891743" y="5827195"/>
            <a:ext cx="2934280" cy="908144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47385" tIns="147385" rIns="147385" bIns="147385" anchor="ctr" anchorCtr="0">
            <a:noAutofit/>
          </a:bodyPr>
          <a:lstStyle/>
          <a:p>
            <a:pPr defTabSz="1474282">
              <a:buClr>
                <a:srgbClr val="000000"/>
              </a:buClr>
              <a:buFont typeface="Arial"/>
              <a:buNone/>
            </a:pPr>
            <a:endParaRPr sz="2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3" name="Google Shape;243;p13"/>
          <p:cNvSpPr/>
          <p:nvPr/>
        </p:nvSpPr>
        <p:spPr>
          <a:xfrm rot="5400000">
            <a:off x="-52719" y="6122064"/>
            <a:ext cx="2160422" cy="2054774"/>
          </a:xfrm>
          <a:custGeom>
            <a:avLst/>
            <a:gdLst/>
            <a:ahLst/>
            <a:cxnLst/>
            <a:rect l="l" t="t" r="r" b="b"/>
            <a:pathLst>
              <a:path w="55595" h="52230" extrusionOk="0">
                <a:moveTo>
                  <a:pt x="52027" y="0"/>
                </a:moveTo>
                <a:cubicBezTo>
                  <a:pt x="48030" y="0"/>
                  <a:pt x="45133" y="2690"/>
                  <a:pt x="43343" y="5699"/>
                </a:cubicBezTo>
                <a:cubicBezTo>
                  <a:pt x="42632" y="6890"/>
                  <a:pt x="42075" y="8176"/>
                  <a:pt x="41672" y="9521"/>
                </a:cubicBezTo>
                <a:cubicBezTo>
                  <a:pt x="41595" y="9770"/>
                  <a:pt x="41518" y="10020"/>
                  <a:pt x="41461" y="10250"/>
                </a:cubicBezTo>
                <a:cubicBezTo>
                  <a:pt x="40981" y="12248"/>
                  <a:pt x="40789" y="14283"/>
                  <a:pt x="40616" y="16319"/>
                </a:cubicBezTo>
                <a:cubicBezTo>
                  <a:pt x="40347" y="19545"/>
                  <a:pt x="40136" y="22752"/>
                  <a:pt x="38926" y="25748"/>
                </a:cubicBezTo>
                <a:cubicBezTo>
                  <a:pt x="38695" y="26305"/>
                  <a:pt x="38427" y="26881"/>
                  <a:pt x="38138" y="27418"/>
                </a:cubicBezTo>
                <a:cubicBezTo>
                  <a:pt x="34048" y="34889"/>
                  <a:pt x="24293" y="38038"/>
                  <a:pt x="15574" y="38057"/>
                </a:cubicBezTo>
                <a:cubicBezTo>
                  <a:pt x="14786" y="38057"/>
                  <a:pt x="13989" y="38043"/>
                  <a:pt x="13192" y="38043"/>
                </a:cubicBezTo>
                <a:cubicBezTo>
                  <a:pt x="10647" y="38043"/>
                  <a:pt x="8108" y="38188"/>
                  <a:pt x="5915" y="39401"/>
                </a:cubicBezTo>
                <a:cubicBezTo>
                  <a:pt x="2209" y="41456"/>
                  <a:pt x="826" y="45777"/>
                  <a:pt x="231" y="50155"/>
                </a:cubicBezTo>
                <a:cubicBezTo>
                  <a:pt x="135" y="50847"/>
                  <a:pt x="58" y="51538"/>
                  <a:pt x="0" y="52229"/>
                </a:cubicBezTo>
                <a:lnTo>
                  <a:pt x="55594" y="52229"/>
                </a:lnTo>
                <a:lnTo>
                  <a:pt x="55594" y="668"/>
                </a:lnTo>
                <a:cubicBezTo>
                  <a:pt x="54321" y="206"/>
                  <a:pt x="53132" y="0"/>
                  <a:pt x="52027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47385" tIns="147385" rIns="147385" bIns="147385" anchor="ctr" anchorCtr="0">
            <a:noAutofit/>
          </a:bodyPr>
          <a:lstStyle/>
          <a:p>
            <a:pPr defTabSz="1474282">
              <a:buClr>
                <a:srgbClr val="000000"/>
              </a:buClr>
              <a:buFont typeface="Arial"/>
              <a:buNone/>
            </a:pPr>
            <a:endParaRPr sz="2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4" name="Google Shape;244;p13"/>
          <p:cNvSpPr/>
          <p:nvPr/>
        </p:nvSpPr>
        <p:spPr>
          <a:xfrm rot="5400000">
            <a:off x="1398422" y="7547684"/>
            <a:ext cx="292578" cy="272750"/>
          </a:xfrm>
          <a:custGeom>
            <a:avLst/>
            <a:gdLst/>
            <a:ahLst/>
            <a:cxnLst/>
            <a:rect l="l" t="t" r="r" b="b"/>
            <a:pathLst>
              <a:path w="7529" h="6933" extrusionOk="0">
                <a:moveTo>
                  <a:pt x="3750" y="0"/>
                </a:moveTo>
                <a:cubicBezTo>
                  <a:pt x="2110" y="0"/>
                  <a:pt x="653" y="1172"/>
                  <a:pt x="346" y="2843"/>
                </a:cubicBezTo>
                <a:cubicBezTo>
                  <a:pt x="1" y="4724"/>
                  <a:pt x="1249" y="6530"/>
                  <a:pt x="3150" y="6875"/>
                </a:cubicBezTo>
                <a:cubicBezTo>
                  <a:pt x="3361" y="6914"/>
                  <a:pt x="3572" y="6933"/>
                  <a:pt x="3779" y="6933"/>
                </a:cubicBezTo>
                <a:cubicBezTo>
                  <a:pt x="5419" y="6933"/>
                  <a:pt x="6876" y="5762"/>
                  <a:pt x="7183" y="4091"/>
                </a:cubicBezTo>
                <a:cubicBezTo>
                  <a:pt x="7529" y="2209"/>
                  <a:pt x="6280" y="404"/>
                  <a:pt x="4379" y="58"/>
                </a:cubicBezTo>
                <a:cubicBezTo>
                  <a:pt x="4168" y="19"/>
                  <a:pt x="3958" y="0"/>
                  <a:pt x="37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47385" tIns="147385" rIns="147385" bIns="147385" anchor="ctr" anchorCtr="0">
            <a:noAutofit/>
          </a:bodyPr>
          <a:lstStyle/>
          <a:p>
            <a:pPr defTabSz="1474282">
              <a:buClr>
                <a:srgbClr val="000000"/>
              </a:buClr>
              <a:buFont typeface="Arial"/>
              <a:buNone/>
            </a:pPr>
            <a:endParaRPr sz="2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5" name="Google Shape;245;p13"/>
          <p:cNvSpPr/>
          <p:nvPr/>
        </p:nvSpPr>
        <p:spPr>
          <a:xfrm rot="10800000" flipH="1">
            <a:off x="12302292" y="-20776"/>
            <a:ext cx="2510703" cy="2329667"/>
          </a:xfrm>
          <a:custGeom>
            <a:avLst/>
            <a:gdLst/>
            <a:ahLst/>
            <a:cxnLst/>
            <a:rect l="l" t="t" r="r" b="b"/>
            <a:pathLst>
              <a:path w="55595" h="52230" extrusionOk="0">
                <a:moveTo>
                  <a:pt x="52027" y="0"/>
                </a:moveTo>
                <a:cubicBezTo>
                  <a:pt x="48030" y="0"/>
                  <a:pt x="45133" y="2690"/>
                  <a:pt x="43343" y="5699"/>
                </a:cubicBezTo>
                <a:cubicBezTo>
                  <a:pt x="42632" y="6890"/>
                  <a:pt x="42075" y="8176"/>
                  <a:pt x="41672" y="9521"/>
                </a:cubicBezTo>
                <a:cubicBezTo>
                  <a:pt x="41595" y="9770"/>
                  <a:pt x="41518" y="10020"/>
                  <a:pt x="41461" y="10250"/>
                </a:cubicBezTo>
                <a:cubicBezTo>
                  <a:pt x="40981" y="12248"/>
                  <a:pt x="40789" y="14283"/>
                  <a:pt x="40616" y="16319"/>
                </a:cubicBezTo>
                <a:cubicBezTo>
                  <a:pt x="40347" y="19545"/>
                  <a:pt x="40136" y="22752"/>
                  <a:pt x="38926" y="25748"/>
                </a:cubicBezTo>
                <a:cubicBezTo>
                  <a:pt x="38695" y="26305"/>
                  <a:pt x="38427" y="26881"/>
                  <a:pt x="38138" y="27418"/>
                </a:cubicBezTo>
                <a:cubicBezTo>
                  <a:pt x="34048" y="34889"/>
                  <a:pt x="24293" y="38038"/>
                  <a:pt x="15574" y="38057"/>
                </a:cubicBezTo>
                <a:cubicBezTo>
                  <a:pt x="14786" y="38057"/>
                  <a:pt x="13989" y="38043"/>
                  <a:pt x="13192" y="38043"/>
                </a:cubicBezTo>
                <a:cubicBezTo>
                  <a:pt x="10647" y="38043"/>
                  <a:pt x="8108" y="38188"/>
                  <a:pt x="5915" y="39401"/>
                </a:cubicBezTo>
                <a:cubicBezTo>
                  <a:pt x="2209" y="41456"/>
                  <a:pt x="826" y="45777"/>
                  <a:pt x="231" y="50155"/>
                </a:cubicBezTo>
                <a:cubicBezTo>
                  <a:pt x="135" y="50847"/>
                  <a:pt x="58" y="51538"/>
                  <a:pt x="0" y="52229"/>
                </a:cubicBezTo>
                <a:lnTo>
                  <a:pt x="55594" y="52229"/>
                </a:lnTo>
                <a:lnTo>
                  <a:pt x="55594" y="668"/>
                </a:lnTo>
                <a:cubicBezTo>
                  <a:pt x="54321" y="206"/>
                  <a:pt x="53132" y="0"/>
                  <a:pt x="520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47385" tIns="147385" rIns="147385" bIns="147385" anchor="ctr" anchorCtr="0">
            <a:noAutofit/>
          </a:bodyPr>
          <a:lstStyle/>
          <a:p>
            <a:pPr defTabSz="1474282">
              <a:buClr>
                <a:srgbClr val="000000"/>
              </a:buClr>
              <a:buFont typeface="Arial"/>
              <a:buNone/>
            </a:pPr>
            <a:endParaRPr sz="2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6" name="Google Shape;246;p13"/>
          <p:cNvSpPr/>
          <p:nvPr/>
        </p:nvSpPr>
        <p:spPr>
          <a:xfrm rot="10800000" flipH="1">
            <a:off x="14008971" y="1575874"/>
            <a:ext cx="340015" cy="309240"/>
          </a:xfrm>
          <a:custGeom>
            <a:avLst/>
            <a:gdLst/>
            <a:ahLst/>
            <a:cxnLst/>
            <a:rect l="l" t="t" r="r" b="b"/>
            <a:pathLst>
              <a:path w="7529" h="6933" extrusionOk="0">
                <a:moveTo>
                  <a:pt x="3750" y="0"/>
                </a:moveTo>
                <a:cubicBezTo>
                  <a:pt x="2110" y="0"/>
                  <a:pt x="653" y="1172"/>
                  <a:pt x="346" y="2843"/>
                </a:cubicBezTo>
                <a:cubicBezTo>
                  <a:pt x="1" y="4724"/>
                  <a:pt x="1249" y="6530"/>
                  <a:pt x="3150" y="6875"/>
                </a:cubicBezTo>
                <a:cubicBezTo>
                  <a:pt x="3361" y="6914"/>
                  <a:pt x="3572" y="6933"/>
                  <a:pt x="3779" y="6933"/>
                </a:cubicBezTo>
                <a:cubicBezTo>
                  <a:pt x="5419" y="6933"/>
                  <a:pt x="6876" y="5762"/>
                  <a:pt x="7183" y="4091"/>
                </a:cubicBezTo>
                <a:cubicBezTo>
                  <a:pt x="7529" y="2209"/>
                  <a:pt x="6280" y="404"/>
                  <a:pt x="4379" y="58"/>
                </a:cubicBezTo>
                <a:cubicBezTo>
                  <a:pt x="4168" y="19"/>
                  <a:pt x="3958" y="0"/>
                  <a:pt x="37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47385" tIns="147385" rIns="147385" bIns="147385" anchor="ctr" anchorCtr="0">
            <a:noAutofit/>
          </a:bodyPr>
          <a:lstStyle/>
          <a:p>
            <a:pPr defTabSz="1474282">
              <a:buClr>
                <a:srgbClr val="000000"/>
              </a:buClr>
              <a:buFont typeface="Arial"/>
              <a:buNone/>
            </a:pPr>
            <a:endParaRPr sz="2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7" name="Google Shape;247;p13"/>
          <p:cNvSpPr/>
          <p:nvPr/>
        </p:nvSpPr>
        <p:spPr>
          <a:xfrm rot="10800000" flipH="1">
            <a:off x="-16890" y="-20711"/>
            <a:ext cx="2669142" cy="2527723"/>
          </a:xfrm>
          <a:custGeom>
            <a:avLst/>
            <a:gdLst/>
            <a:ahLst/>
            <a:cxnLst/>
            <a:rect l="l" t="t" r="r" b="b"/>
            <a:pathLst>
              <a:path w="65273" h="62586" extrusionOk="0">
                <a:moveTo>
                  <a:pt x="0" y="1"/>
                </a:moveTo>
                <a:lnTo>
                  <a:pt x="0" y="62585"/>
                </a:lnTo>
                <a:lnTo>
                  <a:pt x="65273" y="62585"/>
                </a:lnTo>
                <a:cubicBezTo>
                  <a:pt x="64044" y="58015"/>
                  <a:pt x="61317" y="54001"/>
                  <a:pt x="57495" y="51217"/>
                </a:cubicBezTo>
                <a:cubicBezTo>
                  <a:pt x="53741" y="48414"/>
                  <a:pt x="49071" y="46813"/>
                  <a:pt x="44374" y="46813"/>
                </a:cubicBezTo>
                <a:cubicBezTo>
                  <a:pt x="43761" y="46813"/>
                  <a:pt x="43148" y="46841"/>
                  <a:pt x="42536" y="46896"/>
                </a:cubicBezTo>
                <a:cubicBezTo>
                  <a:pt x="39617" y="47146"/>
                  <a:pt x="36813" y="47991"/>
                  <a:pt x="34029" y="48951"/>
                </a:cubicBezTo>
                <a:cubicBezTo>
                  <a:pt x="31225" y="49911"/>
                  <a:pt x="28460" y="50967"/>
                  <a:pt x="25598" y="51639"/>
                </a:cubicBezTo>
                <a:cubicBezTo>
                  <a:pt x="23832" y="52062"/>
                  <a:pt x="22026" y="52273"/>
                  <a:pt x="20202" y="52273"/>
                </a:cubicBezTo>
                <a:cubicBezTo>
                  <a:pt x="15997" y="52235"/>
                  <a:pt x="11887" y="50910"/>
                  <a:pt x="9544" y="47549"/>
                </a:cubicBezTo>
                <a:cubicBezTo>
                  <a:pt x="8565" y="46128"/>
                  <a:pt x="7969" y="44496"/>
                  <a:pt x="7797" y="42787"/>
                </a:cubicBezTo>
                <a:cubicBezTo>
                  <a:pt x="7355" y="39234"/>
                  <a:pt x="8411" y="35374"/>
                  <a:pt x="9928" y="32032"/>
                </a:cubicBezTo>
                <a:cubicBezTo>
                  <a:pt x="12156" y="27097"/>
                  <a:pt x="15286" y="22354"/>
                  <a:pt x="15708" y="16958"/>
                </a:cubicBezTo>
                <a:cubicBezTo>
                  <a:pt x="16093" y="11389"/>
                  <a:pt x="13558" y="6031"/>
                  <a:pt x="9026" y="2785"/>
                </a:cubicBezTo>
                <a:cubicBezTo>
                  <a:pt x="6376" y="961"/>
                  <a:pt x="3226" y="1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47385" tIns="147385" rIns="147385" bIns="147385" anchor="ctr" anchorCtr="0">
            <a:noAutofit/>
          </a:bodyPr>
          <a:lstStyle/>
          <a:p>
            <a:pPr defTabSz="1474282">
              <a:buClr>
                <a:srgbClr val="000000"/>
              </a:buClr>
              <a:buFont typeface="Arial"/>
              <a:buNone/>
            </a:pPr>
            <a:endParaRPr sz="2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8" name="Google Shape;248;p13"/>
          <p:cNvSpPr/>
          <p:nvPr/>
        </p:nvSpPr>
        <p:spPr>
          <a:xfrm rot="10800000" flipH="1">
            <a:off x="714974" y="297274"/>
            <a:ext cx="671446" cy="281544"/>
          </a:xfrm>
          <a:custGeom>
            <a:avLst/>
            <a:gdLst/>
            <a:ahLst/>
            <a:cxnLst/>
            <a:rect l="l" t="t" r="r" b="b"/>
            <a:pathLst>
              <a:path w="16420" h="6971" extrusionOk="0">
                <a:moveTo>
                  <a:pt x="1" y="0"/>
                </a:moveTo>
                <a:cubicBezTo>
                  <a:pt x="654" y="4014"/>
                  <a:pt x="4129" y="6971"/>
                  <a:pt x="8201" y="6971"/>
                </a:cubicBezTo>
                <a:cubicBezTo>
                  <a:pt x="12291" y="6971"/>
                  <a:pt x="15767" y="4014"/>
                  <a:pt x="1642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47385" tIns="147385" rIns="147385" bIns="147385" anchor="ctr" anchorCtr="0">
            <a:noAutofit/>
          </a:bodyPr>
          <a:lstStyle/>
          <a:p>
            <a:pPr defTabSz="1474282">
              <a:buClr>
                <a:srgbClr val="000000"/>
              </a:buClr>
              <a:buFont typeface="Arial"/>
              <a:buNone/>
            </a:pPr>
            <a:endParaRPr sz="2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9" name="Google Shape;249;p13"/>
          <p:cNvSpPr/>
          <p:nvPr/>
        </p:nvSpPr>
        <p:spPr>
          <a:xfrm>
            <a:off x="10490168" y="6546812"/>
            <a:ext cx="4322865" cy="1682811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47385" tIns="147385" rIns="147385" bIns="147385" anchor="ctr" anchorCtr="0">
            <a:noAutofit/>
          </a:bodyPr>
          <a:lstStyle/>
          <a:p>
            <a:pPr defTabSz="1474282">
              <a:buClr>
                <a:srgbClr val="000000"/>
              </a:buClr>
              <a:buFont typeface="Arial"/>
              <a:buNone/>
            </a:pPr>
            <a:endParaRPr sz="2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0" name="Google Shape;250;p13"/>
          <p:cNvSpPr/>
          <p:nvPr/>
        </p:nvSpPr>
        <p:spPr>
          <a:xfrm>
            <a:off x="1833075" y="7329121"/>
            <a:ext cx="1514476" cy="900474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47385" tIns="147385" rIns="147385" bIns="147385" anchor="ctr" anchorCtr="0">
            <a:noAutofit/>
          </a:bodyPr>
          <a:lstStyle/>
          <a:p>
            <a:pPr defTabSz="1474282">
              <a:buClr>
                <a:srgbClr val="000000"/>
              </a:buClr>
              <a:buFont typeface="Arial"/>
              <a:buNone/>
            </a:pPr>
            <a:endParaRPr sz="2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1" name="Google Shape;251;p13"/>
          <p:cNvSpPr/>
          <p:nvPr/>
        </p:nvSpPr>
        <p:spPr>
          <a:xfrm>
            <a:off x="14590359" y="7748409"/>
            <a:ext cx="93882" cy="92725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47385" tIns="147385" rIns="147385" bIns="147385" anchor="ctr" anchorCtr="0">
            <a:noAutofit/>
          </a:bodyPr>
          <a:lstStyle/>
          <a:p>
            <a:pPr defTabSz="1474282">
              <a:buClr>
                <a:srgbClr val="000000"/>
              </a:buClr>
              <a:buFont typeface="Arial"/>
              <a:buNone/>
            </a:pPr>
            <a:endParaRPr sz="2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2" name="Google Shape;252;p13"/>
          <p:cNvSpPr/>
          <p:nvPr/>
        </p:nvSpPr>
        <p:spPr>
          <a:xfrm>
            <a:off x="2183153" y="7571496"/>
            <a:ext cx="93882" cy="92627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47385" tIns="147385" rIns="147385" bIns="147385" anchor="ctr" anchorCtr="0">
            <a:noAutofit/>
          </a:bodyPr>
          <a:lstStyle/>
          <a:p>
            <a:pPr defTabSz="1474282">
              <a:buClr>
                <a:srgbClr val="000000"/>
              </a:buClr>
              <a:buFont typeface="Arial"/>
              <a:buNone/>
            </a:pPr>
            <a:endParaRPr sz="2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3" name="Google Shape;253;p13"/>
          <p:cNvSpPr/>
          <p:nvPr/>
        </p:nvSpPr>
        <p:spPr>
          <a:xfrm>
            <a:off x="2696837" y="7987095"/>
            <a:ext cx="210545" cy="208920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47385" tIns="147385" rIns="147385" bIns="147385" anchor="ctr" anchorCtr="0">
            <a:noAutofit/>
          </a:bodyPr>
          <a:lstStyle/>
          <a:p>
            <a:pPr defTabSz="1474282">
              <a:buClr>
                <a:srgbClr val="000000"/>
              </a:buClr>
              <a:buFont typeface="Arial"/>
              <a:buNone/>
            </a:pPr>
            <a:endParaRPr sz="2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4" name="Google Shape;254;p13"/>
          <p:cNvSpPr/>
          <p:nvPr/>
        </p:nvSpPr>
        <p:spPr>
          <a:xfrm>
            <a:off x="14031710" y="8095143"/>
            <a:ext cx="210545" cy="134430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47385" tIns="147385" rIns="147385" bIns="147385" anchor="ctr" anchorCtr="0">
            <a:noAutofit/>
          </a:bodyPr>
          <a:lstStyle/>
          <a:p>
            <a:pPr defTabSz="1474282">
              <a:buClr>
                <a:srgbClr val="000000"/>
              </a:buClr>
              <a:buFont typeface="Arial"/>
              <a:buNone/>
            </a:pPr>
            <a:endParaRPr sz="23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86203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5">
  <p:cSld name="Title and three columns 5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4"/>
          <p:cNvSpPr/>
          <p:nvPr/>
        </p:nvSpPr>
        <p:spPr>
          <a:xfrm rot="10800000" flipH="1">
            <a:off x="53" y="6814852"/>
            <a:ext cx="4873499" cy="1414734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47385" tIns="147385" rIns="147385" bIns="147385" anchor="ctr" anchorCtr="0">
            <a:noAutofit/>
          </a:bodyPr>
          <a:lstStyle/>
          <a:p>
            <a:pPr defTabSz="1474282">
              <a:buClr>
                <a:srgbClr val="000000"/>
              </a:buClr>
              <a:buFont typeface="Arial"/>
              <a:buNone/>
            </a:pPr>
            <a:endParaRPr sz="2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5" name="Google Shape;415;p24"/>
          <p:cNvSpPr txBox="1">
            <a:spLocks noGrp="1"/>
          </p:cNvSpPr>
          <p:nvPr>
            <p:ph type="title"/>
          </p:nvPr>
        </p:nvSpPr>
        <p:spPr>
          <a:xfrm flipH="1">
            <a:off x="9622877" y="1594080"/>
            <a:ext cx="4034686" cy="1059360"/>
          </a:xfrm>
          <a:prstGeom prst="rect">
            <a:avLst/>
          </a:prstGeom>
        </p:spPr>
        <p:txBody>
          <a:bodyPr spcFirstLastPara="1" wrap="square" lIns="147385" tIns="147385" rIns="147385" bIns="14738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24"/>
          <p:cNvSpPr txBox="1">
            <a:spLocks noGrp="1"/>
          </p:cNvSpPr>
          <p:nvPr>
            <p:ph type="subTitle" idx="1"/>
          </p:nvPr>
        </p:nvSpPr>
        <p:spPr>
          <a:xfrm flipH="1">
            <a:off x="9622851" y="2653480"/>
            <a:ext cx="4034686" cy="1575840"/>
          </a:xfrm>
          <a:prstGeom prst="rect">
            <a:avLst/>
          </a:prstGeom>
        </p:spPr>
        <p:txBody>
          <a:bodyPr spcFirstLastPara="1" wrap="square" lIns="147385" tIns="147385" rIns="147385" bIns="14738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600"/>
            </a:lvl2pPr>
            <a:lvl3pPr lvl="2" rtl="0">
              <a:spcBef>
                <a:spcPts val="2580"/>
              </a:spcBef>
              <a:spcAft>
                <a:spcPts val="0"/>
              </a:spcAft>
              <a:buSzPts val="1600"/>
              <a:buChar char="■"/>
              <a:defRPr sz="2600"/>
            </a:lvl3pPr>
            <a:lvl4pPr lvl="3" rtl="0">
              <a:spcBef>
                <a:spcPts val="2580"/>
              </a:spcBef>
              <a:spcAft>
                <a:spcPts val="0"/>
              </a:spcAft>
              <a:buSzPts val="1600"/>
              <a:buChar char="●"/>
              <a:defRPr sz="2600"/>
            </a:lvl4pPr>
            <a:lvl5pPr lvl="4" rtl="0">
              <a:spcBef>
                <a:spcPts val="2580"/>
              </a:spcBef>
              <a:spcAft>
                <a:spcPts val="0"/>
              </a:spcAft>
              <a:buSzPts val="1600"/>
              <a:buChar char="○"/>
              <a:defRPr sz="2600"/>
            </a:lvl5pPr>
            <a:lvl6pPr lvl="5" rtl="0">
              <a:spcBef>
                <a:spcPts val="2580"/>
              </a:spcBef>
              <a:spcAft>
                <a:spcPts val="0"/>
              </a:spcAft>
              <a:buSzPts val="1600"/>
              <a:buChar char="■"/>
              <a:defRPr sz="2600"/>
            </a:lvl6pPr>
            <a:lvl7pPr lvl="6" rtl="0">
              <a:spcBef>
                <a:spcPts val="2580"/>
              </a:spcBef>
              <a:spcAft>
                <a:spcPts val="0"/>
              </a:spcAft>
              <a:buSzPts val="1600"/>
              <a:buChar char="●"/>
              <a:defRPr sz="2600"/>
            </a:lvl7pPr>
            <a:lvl8pPr lvl="7" rtl="0">
              <a:spcBef>
                <a:spcPts val="2580"/>
              </a:spcBef>
              <a:spcAft>
                <a:spcPts val="0"/>
              </a:spcAft>
              <a:buSzPts val="1600"/>
              <a:buChar char="○"/>
              <a:defRPr sz="2600"/>
            </a:lvl8pPr>
            <a:lvl9pPr lvl="8" rtl="0">
              <a:spcBef>
                <a:spcPts val="2580"/>
              </a:spcBef>
              <a:spcAft>
                <a:spcPts val="2580"/>
              </a:spcAft>
              <a:buSzPts val="1600"/>
              <a:buChar char="■"/>
              <a:defRPr sz="2600"/>
            </a:lvl9pPr>
          </a:lstStyle>
          <a:p>
            <a:endParaRPr/>
          </a:p>
        </p:txBody>
      </p:sp>
      <p:sp>
        <p:nvSpPr>
          <p:cNvPr id="417" name="Google Shape;417;p24"/>
          <p:cNvSpPr txBox="1">
            <a:spLocks noGrp="1"/>
          </p:cNvSpPr>
          <p:nvPr>
            <p:ph type="subTitle" idx="2"/>
          </p:nvPr>
        </p:nvSpPr>
        <p:spPr>
          <a:xfrm flipH="1">
            <a:off x="1155400" y="3856581"/>
            <a:ext cx="4034686" cy="1575840"/>
          </a:xfrm>
          <a:prstGeom prst="rect">
            <a:avLst/>
          </a:prstGeom>
        </p:spPr>
        <p:txBody>
          <a:bodyPr spcFirstLastPara="1" wrap="square" lIns="147385" tIns="147385" rIns="147385" bIns="14738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600"/>
            </a:lvl1pPr>
            <a:lvl2pPr lvl="1" rtl="0">
              <a:spcBef>
                <a:spcPts val="2580"/>
              </a:spcBef>
              <a:spcAft>
                <a:spcPts val="0"/>
              </a:spcAft>
              <a:buSzPts val="1600"/>
              <a:buChar char="○"/>
              <a:defRPr sz="2600"/>
            </a:lvl2pPr>
            <a:lvl3pPr lvl="2" rtl="0">
              <a:spcBef>
                <a:spcPts val="2580"/>
              </a:spcBef>
              <a:spcAft>
                <a:spcPts val="0"/>
              </a:spcAft>
              <a:buSzPts val="1600"/>
              <a:buChar char="■"/>
              <a:defRPr sz="2600"/>
            </a:lvl3pPr>
            <a:lvl4pPr lvl="3" rtl="0">
              <a:spcBef>
                <a:spcPts val="2580"/>
              </a:spcBef>
              <a:spcAft>
                <a:spcPts val="0"/>
              </a:spcAft>
              <a:buSzPts val="1600"/>
              <a:buChar char="●"/>
              <a:defRPr sz="2600"/>
            </a:lvl4pPr>
            <a:lvl5pPr lvl="4" rtl="0">
              <a:spcBef>
                <a:spcPts val="2580"/>
              </a:spcBef>
              <a:spcAft>
                <a:spcPts val="0"/>
              </a:spcAft>
              <a:buSzPts val="1600"/>
              <a:buChar char="○"/>
              <a:defRPr sz="2600"/>
            </a:lvl5pPr>
            <a:lvl6pPr lvl="5" rtl="0">
              <a:spcBef>
                <a:spcPts val="2580"/>
              </a:spcBef>
              <a:spcAft>
                <a:spcPts val="0"/>
              </a:spcAft>
              <a:buSzPts val="1600"/>
              <a:buChar char="■"/>
              <a:defRPr sz="2600"/>
            </a:lvl6pPr>
            <a:lvl7pPr lvl="6" rtl="0">
              <a:spcBef>
                <a:spcPts val="2580"/>
              </a:spcBef>
              <a:spcAft>
                <a:spcPts val="0"/>
              </a:spcAft>
              <a:buSzPts val="1600"/>
              <a:buChar char="●"/>
              <a:defRPr sz="2600"/>
            </a:lvl7pPr>
            <a:lvl8pPr lvl="7" rtl="0">
              <a:spcBef>
                <a:spcPts val="2580"/>
              </a:spcBef>
              <a:spcAft>
                <a:spcPts val="0"/>
              </a:spcAft>
              <a:buSzPts val="1600"/>
              <a:buChar char="○"/>
              <a:defRPr sz="2600"/>
            </a:lvl8pPr>
            <a:lvl9pPr lvl="8" rtl="0">
              <a:spcBef>
                <a:spcPts val="2580"/>
              </a:spcBef>
              <a:spcAft>
                <a:spcPts val="2580"/>
              </a:spcAft>
              <a:buSzPts val="1600"/>
              <a:buChar char="■"/>
              <a:defRPr sz="2600"/>
            </a:lvl9pPr>
          </a:lstStyle>
          <a:p>
            <a:endParaRPr/>
          </a:p>
        </p:txBody>
      </p:sp>
      <p:sp>
        <p:nvSpPr>
          <p:cNvPr id="418" name="Google Shape;418;p24"/>
          <p:cNvSpPr txBox="1">
            <a:spLocks noGrp="1"/>
          </p:cNvSpPr>
          <p:nvPr>
            <p:ph type="subTitle" idx="3"/>
          </p:nvPr>
        </p:nvSpPr>
        <p:spPr>
          <a:xfrm flipH="1">
            <a:off x="1155400" y="2797181"/>
            <a:ext cx="4034686" cy="1059360"/>
          </a:xfrm>
          <a:prstGeom prst="rect">
            <a:avLst/>
          </a:prstGeom>
        </p:spPr>
        <p:txBody>
          <a:bodyPr spcFirstLastPara="1" wrap="square" lIns="147385" tIns="147385" rIns="147385" bIns="14738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5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580"/>
              </a:spcBef>
              <a:spcAft>
                <a:spcPts val="0"/>
              </a:spcAft>
              <a:buSzPts val="3600"/>
              <a:buFont typeface="Chewy"/>
              <a:buNone/>
              <a:defRPr sz="5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580"/>
              </a:spcBef>
              <a:spcAft>
                <a:spcPts val="0"/>
              </a:spcAft>
              <a:buSzPts val="3600"/>
              <a:buFont typeface="Chewy"/>
              <a:buNone/>
              <a:defRPr sz="5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580"/>
              </a:spcBef>
              <a:spcAft>
                <a:spcPts val="0"/>
              </a:spcAft>
              <a:buSzPts val="3600"/>
              <a:buFont typeface="Chewy"/>
              <a:buNone/>
              <a:defRPr sz="5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580"/>
              </a:spcBef>
              <a:spcAft>
                <a:spcPts val="0"/>
              </a:spcAft>
              <a:buSzPts val="3600"/>
              <a:buFont typeface="Chewy"/>
              <a:buNone/>
              <a:defRPr sz="5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580"/>
              </a:spcBef>
              <a:spcAft>
                <a:spcPts val="0"/>
              </a:spcAft>
              <a:buSzPts val="3600"/>
              <a:buFont typeface="Chewy"/>
              <a:buNone/>
              <a:defRPr sz="5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580"/>
              </a:spcBef>
              <a:spcAft>
                <a:spcPts val="0"/>
              </a:spcAft>
              <a:buSzPts val="3600"/>
              <a:buFont typeface="Chewy"/>
              <a:buNone/>
              <a:defRPr sz="5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580"/>
              </a:spcBef>
              <a:spcAft>
                <a:spcPts val="0"/>
              </a:spcAft>
              <a:buSzPts val="3600"/>
              <a:buFont typeface="Chewy"/>
              <a:buNone/>
              <a:defRPr sz="5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580"/>
              </a:spcBef>
              <a:spcAft>
                <a:spcPts val="2580"/>
              </a:spcAft>
              <a:buSzPts val="3600"/>
              <a:buFont typeface="Chewy"/>
              <a:buNone/>
              <a:defRPr sz="5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19" name="Google Shape;419;p24"/>
          <p:cNvSpPr txBox="1">
            <a:spLocks noGrp="1"/>
          </p:cNvSpPr>
          <p:nvPr>
            <p:ph type="subTitle" idx="4"/>
          </p:nvPr>
        </p:nvSpPr>
        <p:spPr>
          <a:xfrm flipH="1">
            <a:off x="9622837" y="5381440"/>
            <a:ext cx="4034686" cy="1575840"/>
          </a:xfrm>
          <a:prstGeom prst="rect">
            <a:avLst/>
          </a:prstGeom>
        </p:spPr>
        <p:txBody>
          <a:bodyPr spcFirstLastPara="1" wrap="square" lIns="147385" tIns="147385" rIns="147385" bIns="14738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600"/>
            </a:lvl1pPr>
            <a:lvl2pPr lvl="1" rtl="0">
              <a:spcBef>
                <a:spcPts val="2580"/>
              </a:spcBef>
              <a:spcAft>
                <a:spcPts val="0"/>
              </a:spcAft>
              <a:buSzPts val="1600"/>
              <a:buChar char="○"/>
              <a:defRPr sz="2600"/>
            </a:lvl2pPr>
            <a:lvl3pPr lvl="2" rtl="0">
              <a:spcBef>
                <a:spcPts val="2580"/>
              </a:spcBef>
              <a:spcAft>
                <a:spcPts val="0"/>
              </a:spcAft>
              <a:buSzPts val="1600"/>
              <a:buChar char="■"/>
              <a:defRPr sz="2600"/>
            </a:lvl3pPr>
            <a:lvl4pPr lvl="3" rtl="0">
              <a:spcBef>
                <a:spcPts val="2580"/>
              </a:spcBef>
              <a:spcAft>
                <a:spcPts val="0"/>
              </a:spcAft>
              <a:buSzPts val="1600"/>
              <a:buChar char="●"/>
              <a:defRPr sz="2600"/>
            </a:lvl4pPr>
            <a:lvl5pPr lvl="4" rtl="0">
              <a:spcBef>
                <a:spcPts val="2580"/>
              </a:spcBef>
              <a:spcAft>
                <a:spcPts val="0"/>
              </a:spcAft>
              <a:buSzPts val="1600"/>
              <a:buChar char="○"/>
              <a:defRPr sz="2600"/>
            </a:lvl5pPr>
            <a:lvl6pPr lvl="5" rtl="0">
              <a:spcBef>
                <a:spcPts val="2580"/>
              </a:spcBef>
              <a:spcAft>
                <a:spcPts val="0"/>
              </a:spcAft>
              <a:buSzPts val="1600"/>
              <a:buChar char="■"/>
              <a:defRPr sz="2600"/>
            </a:lvl6pPr>
            <a:lvl7pPr lvl="6" rtl="0">
              <a:spcBef>
                <a:spcPts val="2580"/>
              </a:spcBef>
              <a:spcAft>
                <a:spcPts val="0"/>
              </a:spcAft>
              <a:buSzPts val="1600"/>
              <a:buChar char="●"/>
              <a:defRPr sz="2600"/>
            </a:lvl7pPr>
            <a:lvl8pPr lvl="7" rtl="0">
              <a:spcBef>
                <a:spcPts val="2580"/>
              </a:spcBef>
              <a:spcAft>
                <a:spcPts val="0"/>
              </a:spcAft>
              <a:buSzPts val="1600"/>
              <a:buChar char="○"/>
              <a:defRPr sz="2600"/>
            </a:lvl8pPr>
            <a:lvl9pPr lvl="8" rtl="0">
              <a:spcBef>
                <a:spcPts val="2580"/>
              </a:spcBef>
              <a:spcAft>
                <a:spcPts val="2580"/>
              </a:spcAft>
              <a:buSzPts val="1600"/>
              <a:buChar char="■"/>
              <a:defRPr sz="2600"/>
            </a:lvl9pPr>
          </a:lstStyle>
          <a:p>
            <a:endParaRPr/>
          </a:p>
        </p:txBody>
      </p:sp>
      <p:sp>
        <p:nvSpPr>
          <p:cNvPr id="420" name="Google Shape;420;p24"/>
          <p:cNvSpPr txBox="1">
            <a:spLocks noGrp="1"/>
          </p:cNvSpPr>
          <p:nvPr>
            <p:ph type="subTitle" idx="5"/>
          </p:nvPr>
        </p:nvSpPr>
        <p:spPr>
          <a:xfrm flipH="1">
            <a:off x="9622837" y="4322040"/>
            <a:ext cx="4034686" cy="1059360"/>
          </a:xfrm>
          <a:prstGeom prst="rect">
            <a:avLst/>
          </a:prstGeom>
        </p:spPr>
        <p:txBody>
          <a:bodyPr spcFirstLastPara="1" wrap="square" lIns="147385" tIns="147385" rIns="147385" bIns="14738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5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580"/>
              </a:spcBef>
              <a:spcAft>
                <a:spcPts val="0"/>
              </a:spcAft>
              <a:buSzPts val="3600"/>
              <a:buFont typeface="Chewy"/>
              <a:buNone/>
              <a:defRPr sz="5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580"/>
              </a:spcBef>
              <a:spcAft>
                <a:spcPts val="0"/>
              </a:spcAft>
              <a:buSzPts val="3600"/>
              <a:buFont typeface="Chewy"/>
              <a:buNone/>
              <a:defRPr sz="5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580"/>
              </a:spcBef>
              <a:spcAft>
                <a:spcPts val="0"/>
              </a:spcAft>
              <a:buSzPts val="3600"/>
              <a:buFont typeface="Chewy"/>
              <a:buNone/>
              <a:defRPr sz="5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580"/>
              </a:spcBef>
              <a:spcAft>
                <a:spcPts val="0"/>
              </a:spcAft>
              <a:buSzPts val="3600"/>
              <a:buFont typeface="Chewy"/>
              <a:buNone/>
              <a:defRPr sz="5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580"/>
              </a:spcBef>
              <a:spcAft>
                <a:spcPts val="0"/>
              </a:spcAft>
              <a:buSzPts val="3600"/>
              <a:buFont typeface="Chewy"/>
              <a:buNone/>
              <a:defRPr sz="5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580"/>
              </a:spcBef>
              <a:spcAft>
                <a:spcPts val="0"/>
              </a:spcAft>
              <a:buSzPts val="3600"/>
              <a:buFont typeface="Chewy"/>
              <a:buNone/>
              <a:defRPr sz="5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580"/>
              </a:spcBef>
              <a:spcAft>
                <a:spcPts val="0"/>
              </a:spcAft>
              <a:buSzPts val="3600"/>
              <a:buFont typeface="Chewy"/>
              <a:buNone/>
              <a:defRPr sz="5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580"/>
              </a:spcBef>
              <a:spcAft>
                <a:spcPts val="2580"/>
              </a:spcAft>
              <a:buSzPts val="3600"/>
              <a:buFont typeface="Chewy"/>
              <a:buNone/>
              <a:defRPr sz="5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21" name="Google Shape;421;p24"/>
          <p:cNvSpPr/>
          <p:nvPr/>
        </p:nvSpPr>
        <p:spPr>
          <a:xfrm rot="5400000" flipH="1">
            <a:off x="2325545" y="-2177668"/>
            <a:ext cx="924474" cy="5279838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47385" tIns="147385" rIns="147385" bIns="147385" anchor="ctr" anchorCtr="0">
            <a:noAutofit/>
          </a:bodyPr>
          <a:lstStyle/>
          <a:p>
            <a:pPr defTabSz="1474282">
              <a:buClr>
                <a:srgbClr val="000000"/>
              </a:buClr>
              <a:buFont typeface="Arial"/>
              <a:buNone/>
            </a:pPr>
            <a:endParaRPr sz="2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2" name="Google Shape;422;p24"/>
          <p:cNvSpPr/>
          <p:nvPr/>
        </p:nvSpPr>
        <p:spPr>
          <a:xfrm flipH="1">
            <a:off x="54" y="-11089"/>
            <a:ext cx="904516" cy="4269723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47385" tIns="147385" rIns="147385" bIns="147385" anchor="ctr" anchorCtr="0">
            <a:noAutofit/>
          </a:bodyPr>
          <a:lstStyle/>
          <a:p>
            <a:pPr defTabSz="1474282">
              <a:buClr>
                <a:srgbClr val="000000"/>
              </a:buClr>
              <a:buFont typeface="Arial"/>
              <a:buNone/>
            </a:pPr>
            <a:endParaRPr sz="2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3" name="Google Shape;423;p24"/>
          <p:cNvSpPr/>
          <p:nvPr/>
        </p:nvSpPr>
        <p:spPr>
          <a:xfrm rot="10800000">
            <a:off x="1639132" y="503159"/>
            <a:ext cx="103572" cy="102296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47385" tIns="147385" rIns="147385" bIns="147385" anchor="ctr" anchorCtr="0">
            <a:noAutofit/>
          </a:bodyPr>
          <a:lstStyle/>
          <a:p>
            <a:pPr defTabSz="1474282">
              <a:buClr>
                <a:srgbClr val="000000"/>
              </a:buClr>
              <a:buFont typeface="Arial"/>
              <a:buNone/>
            </a:pPr>
            <a:endParaRPr sz="2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4" name="Google Shape;424;p24"/>
          <p:cNvSpPr/>
          <p:nvPr/>
        </p:nvSpPr>
        <p:spPr>
          <a:xfrm rot="10800000">
            <a:off x="950428" y="11"/>
            <a:ext cx="232279" cy="148307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47385" tIns="147385" rIns="147385" bIns="147385" anchor="ctr" anchorCtr="0">
            <a:noAutofit/>
          </a:bodyPr>
          <a:lstStyle/>
          <a:p>
            <a:pPr defTabSz="1474282">
              <a:buClr>
                <a:srgbClr val="000000"/>
              </a:buClr>
              <a:buFont typeface="Arial"/>
              <a:buNone/>
            </a:pPr>
            <a:endParaRPr sz="2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5" name="Google Shape;425;p24"/>
          <p:cNvSpPr/>
          <p:nvPr/>
        </p:nvSpPr>
        <p:spPr>
          <a:xfrm rot="10800000">
            <a:off x="5088360" y="7832946"/>
            <a:ext cx="176453" cy="17427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47385" tIns="147385" rIns="147385" bIns="147385" anchor="ctr" anchorCtr="0">
            <a:noAutofit/>
          </a:bodyPr>
          <a:lstStyle/>
          <a:p>
            <a:pPr defTabSz="1474282">
              <a:buClr>
                <a:srgbClr val="000000"/>
              </a:buClr>
              <a:buFont typeface="Arial"/>
              <a:buNone/>
            </a:pPr>
            <a:endParaRPr sz="2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6" name="Google Shape;426;p24"/>
          <p:cNvSpPr/>
          <p:nvPr/>
        </p:nvSpPr>
        <p:spPr>
          <a:xfrm rot="5400000" flipH="1">
            <a:off x="411338" y="6224543"/>
            <a:ext cx="176878" cy="179086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47385" tIns="147385" rIns="147385" bIns="147385" anchor="ctr" anchorCtr="0">
            <a:noAutofit/>
          </a:bodyPr>
          <a:lstStyle/>
          <a:p>
            <a:pPr defTabSz="1474282">
              <a:buClr>
                <a:srgbClr val="000000"/>
              </a:buClr>
              <a:buFont typeface="Arial"/>
              <a:buNone/>
            </a:pPr>
            <a:endParaRPr sz="2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7" name="Google Shape;427;p24"/>
          <p:cNvSpPr/>
          <p:nvPr/>
        </p:nvSpPr>
        <p:spPr>
          <a:xfrm rot="5400000">
            <a:off x="-918346" y="3861296"/>
            <a:ext cx="2609526" cy="772780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47385" tIns="147385" rIns="147385" bIns="147385" anchor="ctr" anchorCtr="0">
            <a:noAutofit/>
          </a:bodyPr>
          <a:lstStyle/>
          <a:p>
            <a:pPr defTabSz="1474282">
              <a:buClr>
                <a:srgbClr val="000000"/>
              </a:buClr>
              <a:buFont typeface="Arial"/>
              <a:buNone/>
            </a:pPr>
            <a:endParaRPr sz="2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8" name="Google Shape;428;p24"/>
          <p:cNvSpPr/>
          <p:nvPr/>
        </p:nvSpPr>
        <p:spPr>
          <a:xfrm rot="5400000">
            <a:off x="410690" y="4258161"/>
            <a:ext cx="83248" cy="84203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47385" tIns="147385" rIns="147385" bIns="147385" anchor="ctr" anchorCtr="0">
            <a:noAutofit/>
          </a:bodyPr>
          <a:lstStyle/>
          <a:p>
            <a:pPr defTabSz="1474282">
              <a:buClr>
                <a:srgbClr val="000000"/>
              </a:buClr>
              <a:buFont typeface="Arial"/>
              <a:buNone/>
            </a:pPr>
            <a:endParaRPr sz="2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9" name="Google Shape;429;p24"/>
          <p:cNvSpPr/>
          <p:nvPr/>
        </p:nvSpPr>
        <p:spPr>
          <a:xfrm rot="5400000">
            <a:off x="132373" y="3733099"/>
            <a:ext cx="186699" cy="189920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47385" tIns="147385" rIns="147385" bIns="147385" anchor="ctr" anchorCtr="0">
            <a:noAutofit/>
          </a:bodyPr>
          <a:lstStyle/>
          <a:p>
            <a:pPr defTabSz="1474282">
              <a:buClr>
                <a:srgbClr val="000000"/>
              </a:buClr>
              <a:buFont typeface="Arial"/>
              <a:buNone/>
            </a:pPr>
            <a:endParaRPr sz="2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0" name="Google Shape;430;p24"/>
          <p:cNvSpPr/>
          <p:nvPr/>
        </p:nvSpPr>
        <p:spPr>
          <a:xfrm>
            <a:off x="-815967" y="-930307"/>
            <a:ext cx="1626121" cy="185952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47385" tIns="147385" rIns="147385" bIns="147385" anchor="ctr" anchorCtr="0">
            <a:noAutofit/>
          </a:bodyPr>
          <a:lstStyle/>
          <a:p>
            <a:pPr defTabSz="1474282">
              <a:buClr>
                <a:srgbClr val="000000"/>
              </a:buClr>
              <a:buFont typeface="Arial"/>
              <a:buNone/>
            </a:pPr>
            <a:endParaRPr sz="2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1" name="Google Shape;431;p24"/>
          <p:cNvSpPr/>
          <p:nvPr/>
        </p:nvSpPr>
        <p:spPr>
          <a:xfrm rot="5400000">
            <a:off x="-1260679" y="5304352"/>
            <a:ext cx="4185950" cy="1664602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47385" tIns="147385" rIns="147385" bIns="147385" anchor="ctr" anchorCtr="0">
            <a:noAutofit/>
          </a:bodyPr>
          <a:lstStyle/>
          <a:p>
            <a:pPr defTabSz="1474282">
              <a:buClr>
                <a:srgbClr val="000000"/>
              </a:buClr>
              <a:buFont typeface="Arial"/>
              <a:buNone/>
            </a:pPr>
            <a:endParaRPr sz="2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2" name="Google Shape;432;p24"/>
          <p:cNvSpPr/>
          <p:nvPr/>
        </p:nvSpPr>
        <p:spPr>
          <a:xfrm rot="5400000" flipH="1">
            <a:off x="148836" y="6730685"/>
            <a:ext cx="153802" cy="15572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47385" tIns="147385" rIns="147385" bIns="147385" anchor="ctr" anchorCtr="0">
            <a:noAutofit/>
          </a:bodyPr>
          <a:lstStyle/>
          <a:p>
            <a:pPr defTabSz="1474282">
              <a:buClr>
                <a:srgbClr val="000000"/>
              </a:buClr>
              <a:buFont typeface="Arial"/>
              <a:buNone/>
            </a:pPr>
            <a:endParaRPr sz="2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3" name="Google Shape;433;p24"/>
          <p:cNvSpPr/>
          <p:nvPr/>
        </p:nvSpPr>
        <p:spPr>
          <a:xfrm rot="10800000">
            <a:off x="225205" y="1144519"/>
            <a:ext cx="103572" cy="102296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47385" tIns="147385" rIns="147385" bIns="147385" anchor="ctr" anchorCtr="0">
            <a:noAutofit/>
          </a:bodyPr>
          <a:lstStyle/>
          <a:p>
            <a:pPr defTabSz="1474282">
              <a:buClr>
                <a:srgbClr val="000000"/>
              </a:buClr>
              <a:buFont typeface="Arial"/>
              <a:buNone/>
            </a:pPr>
            <a:endParaRPr sz="2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4" name="Google Shape;434;p24"/>
          <p:cNvSpPr/>
          <p:nvPr/>
        </p:nvSpPr>
        <p:spPr>
          <a:xfrm rot="5400000">
            <a:off x="3218981" y="512201"/>
            <a:ext cx="83248" cy="84203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47385" tIns="147385" rIns="147385" bIns="147385" anchor="ctr" anchorCtr="0">
            <a:noAutofit/>
          </a:bodyPr>
          <a:lstStyle/>
          <a:p>
            <a:pPr defTabSz="1474282">
              <a:buClr>
                <a:srgbClr val="000000"/>
              </a:buClr>
              <a:buFont typeface="Arial"/>
              <a:buNone/>
            </a:pPr>
            <a:endParaRPr sz="23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04585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40648" y="7627623"/>
            <a:ext cx="3456358" cy="438150"/>
          </a:xfrm>
          <a:prstGeom prst="rect">
            <a:avLst/>
          </a:prstGeom>
        </p:spPr>
        <p:txBody>
          <a:bodyPr lIns="110733" tIns="55367" rIns="110733" bIns="55367"/>
          <a:lstStyle/>
          <a:p>
            <a:pPr defTabSz="1474282">
              <a:buClr>
                <a:srgbClr val="000000"/>
              </a:buClr>
            </a:pPr>
            <a:fld id="{99966A6A-5068-46EF-827D-CC5B5F6D8E70}" type="datetimeFigureOut">
              <a:rPr lang="en-US" kern="0" smtClean="0">
                <a:solidFill>
                  <a:srgbClr val="000000"/>
                </a:solidFill>
                <a:cs typeface="Arial"/>
                <a:sym typeface="Arial"/>
              </a:rPr>
              <a:pPr defTabSz="1474282">
                <a:buClr>
                  <a:srgbClr val="000000"/>
                </a:buClr>
              </a:pPr>
              <a:t>2/20/2024</a:t>
            </a:fld>
            <a:endParaRPr lang="en-US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61097" y="7627623"/>
            <a:ext cx="4690772" cy="438150"/>
          </a:xfrm>
          <a:prstGeom prst="rect">
            <a:avLst/>
          </a:prstGeom>
        </p:spPr>
        <p:txBody>
          <a:bodyPr lIns="110733" tIns="55367" rIns="110733" bIns="55367"/>
          <a:lstStyle/>
          <a:p>
            <a:pPr defTabSz="1474282">
              <a:buClr>
                <a:srgbClr val="000000"/>
              </a:buClr>
            </a:pPr>
            <a:endParaRPr lang="en-US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15957" y="7627623"/>
            <a:ext cx="3456358" cy="438150"/>
          </a:xfrm>
          <a:prstGeom prst="rect">
            <a:avLst/>
          </a:prstGeom>
        </p:spPr>
        <p:txBody>
          <a:bodyPr lIns="110733" tIns="55367" rIns="110733" bIns="55367"/>
          <a:lstStyle/>
          <a:p>
            <a:pPr defTabSz="1474282">
              <a:buClr>
                <a:srgbClr val="000000"/>
              </a:buClr>
            </a:pPr>
            <a:fld id="{A7EE991E-0642-4439-BE5A-84458EAAA3FD}" type="slidenum">
              <a:rPr lang="en-US" kern="0" smtClean="0">
                <a:solidFill>
                  <a:srgbClr val="000000"/>
                </a:solidFill>
                <a:cs typeface="Arial"/>
                <a:sym typeface="Arial"/>
              </a:rPr>
              <a:pPr defTabSz="1474282">
                <a:buClr>
                  <a:srgbClr val="000000"/>
                </a:buClr>
              </a:pPr>
              <a:t>‹#›</a:t>
            </a:fld>
            <a:endParaRPr lang="en-US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57445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40648" y="7627623"/>
            <a:ext cx="3456358" cy="438150"/>
          </a:xfrm>
          <a:prstGeom prst="rect">
            <a:avLst/>
          </a:prstGeom>
        </p:spPr>
        <p:txBody>
          <a:bodyPr lIns="110733" tIns="55367" rIns="110733" bIns="55367"/>
          <a:lstStyle/>
          <a:p>
            <a:pPr defTabSz="1474282">
              <a:buClr>
                <a:srgbClr val="000000"/>
              </a:buClr>
            </a:pPr>
            <a:fld id="{623C3EED-3624-4FC9-8F19-5B8570DD8B3B}" type="datetimeFigureOut">
              <a:rPr lang="en-US" kern="0" smtClean="0">
                <a:solidFill>
                  <a:srgbClr val="000000"/>
                </a:solidFill>
                <a:cs typeface="Arial"/>
                <a:sym typeface="Arial"/>
              </a:rPr>
              <a:pPr defTabSz="1474282">
                <a:buClr>
                  <a:srgbClr val="000000"/>
                </a:buClr>
              </a:pPr>
              <a:t>2/20/2024</a:t>
            </a:fld>
            <a:endParaRPr lang="en-US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061097" y="7627623"/>
            <a:ext cx="4690772" cy="438150"/>
          </a:xfrm>
          <a:prstGeom prst="rect">
            <a:avLst/>
          </a:prstGeom>
        </p:spPr>
        <p:txBody>
          <a:bodyPr lIns="110733" tIns="55367" rIns="110733" bIns="55367"/>
          <a:lstStyle/>
          <a:p>
            <a:pPr defTabSz="1474282">
              <a:buClr>
                <a:srgbClr val="000000"/>
              </a:buClr>
            </a:pPr>
            <a:endParaRPr lang="en-US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615957" y="7627623"/>
            <a:ext cx="3456358" cy="438150"/>
          </a:xfrm>
          <a:prstGeom prst="rect">
            <a:avLst/>
          </a:prstGeom>
        </p:spPr>
        <p:txBody>
          <a:bodyPr lIns="110733" tIns="55367" rIns="110733" bIns="55367"/>
          <a:lstStyle/>
          <a:p>
            <a:pPr defTabSz="1474282">
              <a:buClr>
                <a:srgbClr val="000000"/>
              </a:buClr>
            </a:pPr>
            <a:fld id="{520C1DEC-A061-4A04-A135-6473A8358208}" type="slidenum">
              <a:rPr lang="en-US" kern="0" smtClean="0">
                <a:solidFill>
                  <a:srgbClr val="000000"/>
                </a:solidFill>
                <a:cs typeface="Arial"/>
                <a:sym typeface="Arial"/>
              </a:rPr>
              <a:pPr defTabSz="1474282">
                <a:buClr>
                  <a:srgbClr val="000000"/>
                </a:buClr>
              </a:pPr>
              <a:t>‹#›</a:t>
            </a:fld>
            <a:endParaRPr lang="en-US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67277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rgbClr val="8B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6"/>
          <p:cNvSpPr/>
          <p:nvPr userDrawn="1"/>
        </p:nvSpPr>
        <p:spPr>
          <a:xfrm>
            <a:off x="6" y="3529872"/>
            <a:ext cx="14812961" cy="4699728"/>
          </a:xfrm>
          <a:custGeom>
            <a:avLst/>
            <a:gdLst>
              <a:gd name="connsiteX0" fmla="*/ 4775200 w 9143999"/>
              <a:gd name="connsiteY0" fmla="*/ 0 h 2937330"/>
              <a:gd name="connsiteX1" fmla="*/ 9120006 w 9143999"/>
              <a:gd name="connsiteY1" fmla="*/ 943884 h 2937330"/>
              <a:gd name="connsiteX2" fmla="*/ 9143999 w 9143999"/>
              <a:gd name="connsiteY2" fmla="*/ 960021 h 2937330"/>
              <a:gd name="connsiteX3" fmla="*/ 9143999 w 9143999"/>
              <a:gd name="connsiteY3" fmla="*/ 2937330 h 2937330"/>
              <a:gd name="connsiteX4" fmla="*/ 0 w 9143999"/>
              <a:gd name="connsiteY4" fmla="*/ 2937330 h 2937330"/>
              <a:gd name="connsiteX5" fmla="*/ 0 w 9143999"/>
              <a:gd name="connsiteY5" fmla="*/ 1262842 h 2937330"/>
              <a:gd name="connsiteX6" fmla="*/ 167941 w 9143999"/>
              <a:gd name="connsiteY6" fmla="*/ 1120398 h 2937330"/>
              <a:gd name="connsiteX7" fmla="*/ 4775200 w 9143999"/>
              <a:gd name="connsiteY7" fmla="*/ 0 h 2937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3999" h="2937330">
                <a:moveTo>
                  <a:pt x="4775200" y="0"/>
                </a:moveTo>
                <a:cubicBezTo>
                  <a:pt x="6583815" y="0"/>
                  <a:pt x="8178402" y="374412"/>
                  <a:pt x="9120006" y="943884"/>
                </a:cubicBezTo>
                <a:lnTo>
                  <a:pt x="9143999" y="960021"/>
                </a:lnTo>
                <a:lnTo>
                  <a:pt x="9143999" y="2937330"/>
                </a:lnTo>
                <a:lnTo>
                  <a:pt x="0" y="2937330"/>
                </a:lnTo>
                <a:lnTo>
                  <a:pt x="0" y="1262842"/>
                </a:lnTo>
                <a:lnTo>
                  <a:pt x="167941" y="1120398"/>
                </a:lnTo>
                <a:cubicBezTo>
                  <a:pt x="1055221" y="453039"/>
                  <a:pt x="2785724" y="0"/>
                  <a:pt x="4775200" y="0"/>
                </a:cubicBezTo>
                <a:close/>
              </a:path>
            </a:pathLst>
          </a:custGeom>
          <a:solidFill>
            <a:srgbClr val="007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428" tIns="73713" rIns="147428" bIns="73713"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8" name="椭圆 31"/>
          <p:cNvSpPr/>
          <p:nvPr userDrawn="1"/>
        </p:nvSpPr>
        <p:spPr>
          <a:xfrm rot="173838">
            <a:off x="6550643" y="5026331"/>
            <a:ext cx="8018312" cy="651034"/>
          </a:xfrm>
          <a:custGeom>
            <a:avLst/>
            <a:gdLst>
              <a:gd name="connsiteX0" fmla="*/ 0 w 3628571"/>
              <a:gd name="connsiteY0" fmla="*/ 322015 h 644029"/>
              <a:gd name="connsiteX1" fmla="*/ 1814286 w 3628571"/>
              <a:gd name="connsiteY1" fmla="*/ 0 h 644029"/>
              <a:gd name="connsiteX2" fmla="*/ 3628572 w 3628571"/>
              <a:gd name="connsiteY2" fmla="*/ 322015 h 644029"/>
              <a:gd name="connsiteX3" fmla="*/ 1814286 w 3628571"/>
              <a:gd name="connsiteY3" fmla="*/ 644030 h 644029"/>
              <a:gd name="connsiteX4" fmla="*/ 0 w 3628571"/>
              <a:gd name="connsiteY4" fmla="*/ 322015 h 644029"/>
              <a:gd name="connsiteX0" fmla="*/ 25010 w 3653582"/>
              <a:gd name="connsiteY0" fmla="*/ 334791 h 656806"/>
              <a:gd name="connsiteX1" fmla="*/ 852324 w 3653582"/>
              <a:gd name="connsiteY1" fmla="*/ 90610 h 656806"/>
              <a:gd name="connsiteX2" fmla="*/ 1839296 w 3653582"/>
              <a:gd name="connsiteY2" fmla="*/ 12776 h 656806"/>
              <a:gd name="connsiteX3" fmla="*/ 3653582 w 3653582"/>
              <a:gd name="connsiteY3" fmla="*/ 334791 h 656806"/>
              <a:gd name="connsiteX4" fmla="*/ 1839296 w 3653582"/>
              <a:gd name="connsiteY4" fmla="*/ 656806 h 656806"/>
              <a:gd name="connsiteX5" fmla="*/ 25010 w 3653582"/>
              <a:gd name="connsiteY5" fmla="*/ 334791 h 656806"/>
              <a:gd name="connsiteX0" fmla="*/ 25010 w 3653582"/>
              <a:gd name="connsiteY0" fmla="*/ 334791 h 683177"/>
              <a:gd name="connsiteX1" fmla="*/ 852324 w 3653582"/>
              <a:gd name="connsiteY1" fmla="*/ 90610 h 683177"/>
              <a:gd name="connsiteX2" fmla="*/ 1839296 w 3653582"/>
              <a:gd name="connsiteY2" fmla="*/ 12776 h 683177"/>
              <a:gd name="connsiteX3" fmla="*/ 3653582 w 3653582"/>
              <a:gd name="connsiteY3" fmla="*/ 334791 h 683177"/>
              <a:gd name="connsiteX4" fmla="*/ 1839296 w 3653582"/>
              <a:gd name="connsiteY4" fmla="*/ 656806 h 683177"/>
              <a:gd name="connsiteX5" fmla="*/ 924895 w 3653582"/>
              <a:gd name="connsiteY5" fmla="*/ 627638 h 683177"/>
              <a:gd name="connsiteX6" fmla="*/ 25010 w 3653582"/>
              <a:gd name="connsiteY6" fmla="*/ 334791 h 683177"/>
              <a:gd name="connsiteX0" fmla="*/ 25010 w 3653582"/>
              <a:gd name="connsiteY0" fmla="*/ 334791 h 645853"/>
              <a:gd name="connsiteX1" fmla="*/ 852324 w 3653582"/>
              <a:gd name="connsiteY1" fmla="*/ 90610 h 645853"/>
              <a:gd name="connsiteX2" fmla="*/ 1839296 w 3653582"/>
              <a:gd name="connsiteY2" fmla="*/ 12776 h 645853"/>
              <a:gd name="connsiteX3" fmla="*/ 3653582 w 3653582"/>
              <a:gd name="connsiteY3" fmla="*/ 334791 h 645853"/>
              <a:gd name="connsiteX4" fmla="*/ 1824782 w 3653582"/>
              <a:gd name="connsiteY4" fmla="*/ 555206 h 645853"/>
              <a:gd name="connsiteX5" fmla="*/ 924895 w 3653582"/>
              <a:gd name="connsiteY5" fmla="*/ 627638 h 645853"/>
              <a:gd name="connsiteX6" fmla="*/ 25010 w 3653582"/>
              <a:gd name="connsiteY6" fmla="*/ 334791 h 645853"/>
              <a:gd name="connsiteX0" fmla="*/ 201 w 3628773"/>
              <a:gd name="connsiteY0" fmla="*/ 334791 h 556824"/>
              <a:gd name="connsiteX1" fmla="*/ 827515 w 3628773"/>
              <a:gd name="connsiteY1" fmla="*/ 90610 h 556824"/>
              <a:gd name="connsiteX2" fmla="*/ 1814487 w 3628773"/>
              <a:gd name="connsiteY2" fmla="*/ 12776 h 556824"/>
              <a:gd name="connsiteX3" fmla="*/ 3628773 w 3628773"/>
              <a:gd name="connsiteY3" fmla="*/ 334791 h 556824"/>
              <a:gd name="connsiteX4" fmla="*/ 1799973 w 3628773"/>
              <a:gd name="connsiteY4" fmla="*/ 555206 h 556824"/>
              <a:gd name="connsiteX5" fmla="*/ 900086 w 3628773"/>
              <a:gd name="connsiteY5" fmla="*/ 424438 h 556824"/>
              <a:gd name="connsiteX6" fmla="*/ 201 w 3628773"/>
              <a:gd name="connsiteY6" fmla="*/ 334791 h 556824"/>
              <a:gd name="connsiteX0" fmla="*/ 38 w 3628610"/>
              <a:gd name="connsiteY0" fmla="*/ 334791 h 559913"/>
              <a:gd name="connsiteX1" fmla="*/ 827352 w 3628610"/>
              <a:gd name="connsiteY1" fmla="*/ 90610 h 559913"/>
              <a:gd name="connsiteX2" fmla="*/ 1814324 w 3628610"/>
              <a:gd name="connsiteY2" fmla="*/ 12776 h 559913"/>
              <a:gd name="connsiteX3" fmla="*/ 3628610 w 3628610"/>
              <a:gd name="connsiteY3" fmla="*/ 334791 h 559913"/>
              <a:gd name="connsiteX4" fmla="*/ 1799810 w 3628610"/>
              <a:gd name="connsiteY4" fmla="*/ 555206 h 559913"/>
              <a:gd name="connsiteX5" fmla="*/ 858491 w 3628610"/>
              <a:gd name="connsiteY5" fmla="*/ 465450 h 559913"/>
              <a:gd name="connsiteX6" fmla="*/ 38 w 3628610"/>
              <a:gd name="connsiteY6" fmla="*/ 334791 h 559913"/>
              <a:gd name="connsiteX0" fmla="*/ 38 w 3628610"/>
              <a:gd name="connsiteY0" fmla="*/ 334791 h 522687"/>
              <a:gd name="connsiteX1" fmla="*/ 827352 w 3628610"/>
              <a:gd name="connsiteY1" fmla="*/ 90610 h 522687"/>
              <a:gd name="connsiteX2" fmla="*/ 1814324 w 3628610"/>
              <a:gd name="connsiteY2" fmla="*/ 12776 h 522687"/>
              <a:gd name="connsiteX3" fmla="*/ 3628610 w 3628610"/>
              <a:gd name="connsiteY3" fmla="*/ 334791 h 522687"/>
              <a:gd name="connsiteX4" fmla="*/ 1851868 w 3628610"/>
              <a:gd name="connsiteY4" fmla="*/ 513252 h 522687"/>
              <a:gd name="connsiteX5" fmla="*/ 858491 w 3628610"/>
              <a:gd name="connsiteY5" fmla="*/ 465450 h 522687"/>
              <a:gd name="connsiteX6" fmla="*/ 38 w 3628610"/>
              <a:gd name="connsiteY6" fmla="*/ 334791 h 52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28610" h="522687">
                <a:moveTo>
                  <a:pt x="38" y="334791"/>
                </a:moveTo>
                <a:cubicBezTo>
                  <a:pt x="-5152" y="272318"/>
                  <a:pt x="524971" y="144279"/>
                  <a:pt x="827352" y="90610"/>
                </a:cubicBezTo>
                <a:cubicBezTo>
                  <a:pt x="1129733" y="36941"/>
                  <a:pt x="1347448" y="-27921"/>
                  <a:pt x="1814324" y="12776"/>
                </a:cubicBezTo>
                <a:cubicBezTo>
                  <a:pt x="2281200" y="53473"/>
                  <a:pt x="3628610" y="156947"/>
                  <a:pt x="3628610" y="334791"/>
                </a:cubicBezTo>
                <a:cubicBezTo>
                  <a:pt x="3628610" y="512635"/>
                  <a:pt x="2313554" y="491476"/>
                  <a:pt x="1851868" y="513252"/>
                </a:cubicBezTo>
                <a:cubicBezTo>
                  <a:pt x="1390182" y="535028"/>
                  <a:pt x="1160872" y="519119"/>
                  <a:pt x="858491" y="465450"/>
                </a:cubicBezTo>
                <a:cubicBezTo>
                  <a:pt x="556110" y="411781"/>
                  <a:pt x="5228" y="397264"/>
                  <a:pt x="38" y="334791"/>
                </a:cubicBezTo>
                <a:close/>
              </a:path>
            </a:pathLst>
          </a:custGeom>
          <a:solidFill>
            <a:srgbClr val="005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428" tIns="73713" rIns="147428" bIns="73713"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9" name="椭圆 31"/>
          <p:cNvSpPr/>
          <p:nvPr userDrawn="1"/>
        </p:nvSpPr>
        <p:spPr>
          <a:xfrm rot="21349579">
            <a:off x="127813" y="5610873"/>
            <a:ext cx="5878486" cy="565307"/>
          </a:xfrm>
          <a:custGeom>
            <a:avLst/>
            <a:gdLst>
              <a:gd name="connsiteX0" fmla="*/ 0 w 3628571"/>
              <a:gd name="connsiteY0" fmla="*/ 322015 h 644029"/>
              <a:gd name="connsiteX1" fmla="*/ 1814286 w 3628571"/>
              <a:gd name="connsiteY1" fmla="*/ 0 h 644029"/>
              <a:gd name="connsiteX2" fmla="*/ 3628572 w 3628571"/>
              <a:gd name="connsiteY2" fmla="*/ 322015 h 644029"/>
              <a:gd name="connsiteX3" fmla="*/ 1814286 w 3628571"/>
              <a:gd name="connsiteY3" fmla="*/ 644030 h 644029"/>
              <a:gd name="connsiteX4" fmla="*/ 0 w 3628571"/>
              <a:gd name="connsiteY4" fmla="*/ 322015 h 644029"/>
              <a:gd name="connsiteX0" fmla="*/ 25010 w 3653582"/>
              <a:gd name="connsiteY0" fmla="*/ 334791 h 656806"/>
              <a:gd name="connsiteX1" fmla="*/ 852324 w 3653582"/>
              <a:gd name="connsiteY1" fmla="*/ 90610 h 656806"/>
              <a:gd name="connsiteX2" fmla="*/ 1839296 w 3653582"/>
              <a:gd name="connsiteY2" fmla="*/ 12776 h 656806"/>
              <a:gd name="connsiteX3" fmla="*/ 3653582 w 3653582"/>
              <a:gd name="connsiteY3" fmla="*/ 334791 h 656806"/>
              <a:gd name="connsiteX4" fmla="*/ 1839296 w 3653582"/>
              <a:gd name="connsiteY4" fmla="*/ 656806 h 656806"/>
              <a:gd name="connsiteX5" fmla="*/ 25010 w 3653582"/>
              <a:gd name="connsiteY5" fmla="*/ 334791 h 656806"/>
              <a:gd name="connsiteX0" fmla="*/ 25010 w 3653582"/>
              <a:gd name="connsiteY0" fmla="*/ 334791 h 683177"/>
              <a:gd name="connsiteX1" fmla="*/ 852324 w 3653582"/>
              <a:gd name="connsiteY1" fmla="*/ 90610 h 683177"/>
              <a:gd name="connsiteX2" fmla="*/ 1839296 w 3653582"/>
              <a:gd name="connsiteY2" fmla="*/ 12776 h 683177"/>
              <a:gd name="connsiteX3" fmla="*/ 3653582 w 3653582"/>
              <a:gd name="connsiteY3" fmla="*/ 334791 h 683177"/>
              <a:gd name="connsiteX4" fmla="*/ 1839296 w 3653582"/>
              <a:gd name="connsiteY4" fmla="*/ 656806 h 683177"/>
              <a:gd name="connsiteX5" fmla="*/ 924895 w 3653582"/>
              <a:gd name="connsiteY5" fmla="*/ 627638 h 683177"/>
              <a:gd name="connsiteX6" fmla="*/ 25010 w 3653582"/>
              <a:gd name="connsiteY6" fmla="*/ 334791 h 683177"/>
              <a:gd name="connsiteX0" fmla="*/ 25010 w 3653582"/>
              <a:gd name="connsiteY0" fmla="*/ 334791 h 645853"/>
              <a:gd name="connsiteX1" fmla="*/ 852324 w 3653582"/>
              <a:gd name="connsiteY1" fmla="*/ 90610 h 645853"/>
              <a:gd name="connsiteX2" fmla="*/ 1839296 w 3653582"/>
              <a:gd name="connsiteY2" fmla="*/ 12776 h 645853"/>
              <a:gd name="connsiteX3" fmla="*/ 3653582 w 3653582"/>
              <a:gd name="connsiteY3" fmla="*/ 334791 h 645853"/>
              <a:gd name="connsiteX4" fmla="*/ 1824782 w 3653582"/>
              <a:gd name="connsiteY4" fmla="*/ 555206 h 645853"/>
              <a:gd name="connsiteX5" fmla="*/ 924895 w 3653582"/>
              <a:gd name="connsiteY5" fmla="*/ 627638 h 645853"/>
              <a:gd name="connsiteX6" fmla="*/ 25010 w 3653582"/>
              <a:gd name="connsiteY6" fmla="*/ 334791 h 645853"/>
              <a:gd name="connsiteX0" fmla="*/ 201 w 3628773"/>
              <a:gd name="connsiteY0" fmla="*/ 334791 h 556824"/>
              <a:gd name="connsiteX1" fmla="*/ 827515 w 3628773"/>
              <a:gd name="connsiteY1" fmla="*/ 90610 h 556824"/>
              <a:gd name="connsiteX2" fmla="*/ 1814487 w 3628773"/>
              <a:gd name="connsiteY2" fmla="*/ 12776 h 556824"/>
              <a:gd name="connsiteX3" fmla="*/ 3628773 w 3628773"/>
              <a:gd name="connsiteY3" fmla="*/ 334791 h 556824"/>
              <a:gd name="connsiteX4" fmla="*/ 1799973 w 3628773"/>
              <a:gd name="connsiteY4" fmla="*/ 555206 h 556824"/>
              <a:gd name="connsiteX5" fmla="*/ 900086 w 3628773"/>
              <a:gd name="connsiteY5" fmla="*/ 424438 h 556824"/>
              <a:gd name="connsiteX6" fmla="*/ 201 w 3628773"/>
              <a:gd name="connsiteY6" fmla="*/ 334791 h 556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28773" h="556824">
                <a:moveTo>
                  <a:pt x="201" y="334791"/>
                </a:moveTo>
                <a:cubicBezTo>
                  <a:pt x="-11894" y="279153"/>
                  <a:pt x="525134" y="144279"/>
                  <a:pt x="827515" y="90610"/>
                </a:cubicBezTo>
                <a:cubicBezTo>
                  <a:pt x="1129896" y="36941"/>
                  <a:pt x="1347611" y="-27921"/>
                  <a:pt x="1814487" y="12776"/>
                </a:cubicBezTo>
                <a:cubicBezTo>
                  <a:pt x="2281363" y="53473"/>
                  <a:pt x="3628773" y="156947"/>
                  <a:pt x="3628773" y="334791"/>
                </a:cubicBezTo>
                <a:cubicBezTo>
                  <a:pt x="3628773" y="512635"/>
                  <a:pt x="2254754" y="540265"/>
                  <a:pt x="1799973" y="555206"/>
                </a:cubicBezTo>
                <a:cubicBezTo>
                  <a:pt x="1345192" y="570147"/>
                  <a:pt x="1202467" y="478107"/>
                  <a:pt x="900086" y="424438"/>
                </a:cubicBezTo>
                <a:cubicBezTo>
                  <a:pt x="597705" y="370769"/>
                  <a:pt x="12296" y="390429"/>
                  <a:pt x="201" y="334791"/>
                </a:cubicBezTo>
                <a:close/>
              </a:path>
            </a:pathLst>
          </a:custGeom>
          <a:solidFill>
            <a:srgbClr val="005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428" tIns="73713" rIns="147428" bIns="73713"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66"/>
          <a:stretch/>
        </p:blipFill>
        <p:spPr>
          <a:xfrm>
            <a:off x="0" y="6132559"/>
            <a:ext cx="14812963" cy="208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1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3E334-56AF-4BCC-88DF-85792571A0C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362C9-3C80-4473-895F-A02DAA92004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910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0677" y="2051690"/>
            <a:ext cx="12776181" cy="3423285"/>
          </a:xfrm>
        </p:spPr>
        <p:txBody>
          <a:bodyPr anchor="b"/>
          <a:lstStyle>
            <a:lvl1pPr>
              <a:defRPr sz="73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0677" y="5507357"/>
            <a:ext cx="12776181" cy="1800224"/>
          </a:xfrm>
        </p:spPr>
        <p:txBody>
          <a:bodyPr/>
          <a:lstStyle>
            <a:lvl1pPr marL="0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1pPr>
            <a:lvl2pPr marL="55285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105712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6585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21142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27642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31713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386999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42284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3E334-56AF-4BCC-88DF-85792571A0C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362C9-3C80-4473-895F-A02DAA92004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18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8391" y="2190751"/>
            <a:ext cx="6295509" cy="522160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99064" y="2190751"/>
            <a:ext cx="6295509" cy="522160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3E334-56AF-4BCC-88DF-85792571A0C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362C9-3C80-4473-895F-A02DAA92004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7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8391" y="2190751"/>
            <a:ext cx="6295509" cy="522160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99064" y="2190751"/>
            <a:ext cx="6295509" cy="522160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3E334-56AF-4BCC-88DF-85792571A0C2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362C9-3C80-4473-895F-A02DAA9200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165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0320" y="438152"/>
            <a:ext cx="12776181" cy="159067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0322" y="2017395"/>
            <a:ext cx="6266577" cy="988694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52856" indent="0">
              <a:buNone/>
              <a:defRPr sz="2400" b="1"/>
            </a:lvl2pPr>
            <a:lvl3pPr marL="1105712" indent="0">
              <a:buNone/>
              <a:defRPr sz="2300" b="1"/>
            </a:lvl3pPr>
            <a:lvl4pPr marL="1658567" indent="0">
              <a:buNone/>
              <a:defRPr sz="1900" b="1"/>
            </a:lvl4pPr>
            <a:lvl5pPr marL="2211421" indent="0">
              <a:buNone/>
              <a:defRPr sz="1900" b="1"/>
            </a:lvl5pPr>
            <a:lvl6pPr marL="2764277" indent="0">
              <a:buNone/>
              <a:defRPr sz="1900" b="1"/>
            </a:lvl6pPr>
            <a:lvl7pPr marL="3317134" indent="0">
              <a:buNone/>
              <a:defRPr sz="1900" b="1"/>
            </a:lvl7pPr>
            <a:lvl8pPr marL="3869990" indent="0">
              <a:buNone/>
              <a:defRPr sz="1900" b="1"/>
            </a:lvl8pPr>
            <a:lvl9pPr marL="4422844" indent="0">
              <a:buNone/>
              <a:defRPr sz="19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0322" y="3006090"/>
            <a:ext cx="6266577" cy="442150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99066" y="2017395"/>
            <a:ext cx="6297439" cy="988694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52856" indent="0">
              <a:buNone/>
              <a:defRPr sz="2400" b="1"/>
            </a:lvl2pPr>
            <a:lvl3pPr marL="1105712" indent="0">
              <a:buNone/>
              <a:defRPr sz="2300" b="1"/>
            </a:lvl3pPr>
            <a:lvl4pPr marL="1658567" indent="0">
              <a:buNone/>
              <a:defRPr sz="1900" b="1"/>
            </a:lvl4pPr>
            <a:lvl5pPr marL="2211421" indent="0">
              <a:buNone/>
              <a:defRPr sz="1900" b="1"/>
            </a:lvl5pPr>
            <a:lvl6pPr marL="2764277" indent="0">
              <a:buNone/>
              <a:defRPr sz="1900" b="1"/>
            </a:lvl6pPr>
            <a:lvl7pPr marL="3317134" indent="0">
              <a:buNone/>
              <a:defRPr sz="1900" b="1"/>
            </a:lvl7pPr>
            <a:lvl8pPr marL="3869990" indent="0">
              <a:buNone/>
              <a:defRPr sz="1900" b="1"/>
            </a:lvl8pPr>
            <a:lvl9pPr marL="4422844" indent="0">
              <a:buNone/>
              <a:defRPr sz="19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99066" y="3006090"/>
            <a:ext cx="6297439" cy="442150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3E334-56AF-4BCC-88DF-85792571A0C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362C9-3C80-4473-895F-A02DAA92004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73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solidFill>
          <a:srgbClr val="0070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3E334-56AF-4BCC-88DF-85792571A0C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362C9-3C80-4473-895F-A02DAA92004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椭圆 7"/>
          <p:cNvSpPr/>
          <p:nvPr userDrawn="1"/>
        </p:nvSpPr>
        <p:spPr>
          <a:xfrm>
            <a:off x="0" y="3283931"/>
            <a:ext cx="7876735" cy="407574"/>
          </a:xfrm>
          <a:custGeom>
            <a:avLst/>
            <a:gdLst>
              <a:gd name="connsiteX0" fmla="*/ 0 w 4368800"/>
              <a:gd name="connsiteY0" fmla="*/ 275258 h 550515"/>
              <a:gd name="connsiteX1" fmla="*/ 2184400 w 4368800"/>
              <a:gd name="connsiteY1" fmla="*/ 0 h 550515"/>
              <a:gd name="connsiteX2" fmla="*/ 4368800 w 4368800"/>
              <a:gd name="connsiteY2" fmla="*/ 275258 h 550515"/>
              <a:gd name="connsiteX3" fmla="*/ 2184400 w 4368800"/>
              <a:gd name="connsiteY3" fmla="*/ 550516 h 550515"/>
              <a:gd name="connsiteX4" fmla="*/ 0 w 4368800"/>
              <a:gd name="connsiteY4" fmla="*/ 275258 h 550515"/>
              <a:gd name="connsiteX0" fmla="*/ 36512 w 4405312"/>
              <a:gd name="connsiteY0" fmla="*/ 275258 h 560346"/>
              <a:gd name="connsiteX1" fmla="*/ 2220912 w 4405312"/>
              <a:gd name="connsiteY1" fmla="*/ 0 h 560346"/>
              <a:gd name="connsiteX2" fmla="*/ 4405312 w 4405312"/>
              <a:gd name="connsiteY2" fmla="*/ 275258 h 560346"/>
              <a:gd name="connsiteX3" fmla="*/ 2220912 w 4405312"/>
              <a:gd name="connsiteY3" fmla="*/ 550516 h 560346"/>
              <a:gd name="connsiteX4" fmla="*/ 950912 w 4405312"/>
              <a:gd name="connsiteY4" fmla="*/ 477944 h 560346"/>
              <a:gd name="connsiteX5" fmla="*/ 36512 w 4405312"/>
              <a:gd name="connsiteY5" fmla="*/ 275258 h 560346"/>
              <a:gd name="connsiteX0" fmla="*/ 36512 w 4412048"/>
              <a:gd name="connsiteY0" fmla="*/ 291852 h 576940"/>
              <a:gd name="connsiteX1" fmla="*/ 2220912 w 4412048"/>
              <a:gd name="connsiteY1" fmla="*/ 16594 h 576940"/>
              <a:gd name="connsiteX2" fmla="*/ 2881312 w 4412048"/>
              <a:gd name="connsiteY2" fmla="*/ 59108 h 576940"/>
              <a:gd name="connsiteX3" fmla="*/ 4405312 w 4412048"/>
              <a:gd name="connsiteY3" fmla="*/ 291852 h 576940"/>
              <a:gd name="connsiteX4" fmla="*/ 2220912 w 4412048"/>
              <a:gd name="connsiteY4" fmla="*/ 567110 h 576940"/>
              <a:gd name="connsiteX5" fmla="*/ 950912 w 4412048"/>
              <a:gd name="connsiteY5" fmla="*/ 494538 h 576940"/>
              <a:gd name="connsiteX6" fmla="*/ 36512 w 4412048"/>
              <a:gd name="connsiteY6" fmla="*/ 291852 h 576940"/>
              <a:gd name="connsiteX0" fmla="*/ 36512 w 4413440"/>
              <a:gd name="connsiteY0" fmla="*/ 291852 h 576940"/>
              <a:gd name="connsiteX1" fmla="*/ 2220912 w 4413440"/>
              <a:gd name="connsiteY1" fmla="*/ 16594 h 576940"/>
              <a:gd name="connsiteX2" fmla="*/ 3113540 w 4413440"/>
              <a:gd name="connsiteY2" fmla="*/ 59108 h 576940"/>
              <a:gd name="connsiteX3" fmla="*/ 4405312 w 4413440"/>
              <a:gd name="connsiteY3" fmla="*/ 291852 h 576940"/>
              <a:gd name="connsiteX4" fmla="*/ 2220912 w 4413440"/>
              <a:gd name="connsiteY4" fmla="*/ 567110 h 576940"/>
              <a:gd name="connsiteX5" fmla="*/ 950912 w 4413440"/>
              <a:gd name="connsiteY5" fmla="*/ 494538 h 576940"/>
              <a:gd name="connsiteX6" fmla="*/ 36512 w 4413440"/>
              <a:gd name="connsiteY6" fmla="*/ 291852 h 576940"/>
              <a:gd name="connsiteX0" fmla="*/ 5649 w 4382577"/>
              <a:gd name="connsiteY0" fmla="*/ 253964 h 539052"/>
              <a:gd name="connsiteX1" fmla="*/ 1348220 w 4382577"/>
              <a:gd name="connsiteY1" fmla="*/ 51278 h 539052"/>
              <a:gd name="connsiteX2" fmla="*/ 3082677 w 4382577"/>
              <a:gd name="connsiteY2" fmla="*/ 21220 h 539052"/>
              <a:gd name="connsiteX3" fmla="*/ 4374449 w 4382577"/>
              <a:gd name="connsiteY3" fmla="*/ 253964 h 539052"/>
              <a:gd name="connsiteX4" fmla="*/ 2190049 w 4382577"/>
              <a:gd name="connsiteY4" fmla="*/ 529222 h 539052"/>
              <a:gd name="connsiteX5" fmla="*/ 920049 w 4382577"/>
              <a:gd name="connsiteY5" fmla="*/ 456650 h 539052"/>
              <a:gd name="connsiteX6" fmla="*/ 5649 w 4382577"/>
              <a:gd name="connsiteY6" fmla="*/ 253964 h 539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2577" h="539052">
                <a:moveTo>
                  <a:pt x="5649" y="253964"/>
                </a:moveTo>
                <a:cubicBezTo>
                  <a:pt x="77011" y="186402"/>
                  <a:pt x="835382" y="90069"/>
                  <a:pt x="1348220" y="51278"/>
                </a:cubicBezTo>
                <a:cubicBezTo>
                  <a:pt x="1861058" y="12487"/>
                  <a:pt x="2718610" y="-24656"/>
                  <a:pt x="3082677" y="21220"/>
                </a:cubicBezTo>
                <a:cubicBezTo>
                  <a:pt x="3446744" y="67096"/>
                  <a:pt x="4484516" y="169297"/>
                  <a:pt x="4374449" y="253964"/>
                </a:cubicBezTo>
                <a:cubicBezTo>
                  <a:pt x="4264382" y="338631"/>
                  <a:pt x="2765782" y="495441"/>
                  <a:pt x="2190049" y="529222"/>
                </a:cubicBezTo>
                <a:cubicBezTo>
                  <a:pt x="1614316" y="563003"/>
                  <a:pt x="1284116" y="502526"/>
                  <a:pt x="920049" y="456650"/>
                </a:cubicBezTo>
                <a:cubicBezTo>
                  <a:pt x="555982" y="410774"/>
                  <a:pt x="-65713" y="321526"/>
                  <a:pt x="5649" y="253964"/>
                </a:cubicBezTo>
                <a:close/>
              </a:path>
            </a:pathLst>
          </a:custGeom>
          <a:solidFill>
            <a:srgbClr val="005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428" tIns="73713" rIns="147428" bIns="73713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椭圆 7"/>
          <p:cNvSpPr/>
          <p:nvPr userDrawn="1"/>
        </p:nvSpPr>
        <p:spPr>
          <a:xfrm>
            <a:off x="1967386" y="6799274"/>
            <a:ext cx="4647528" cy="846770"/>
          </a:xfrm>
          <a:custGeom>
            <a:avLst/>
            <a:gdLst>
              <a:gd name="connsiteX0" fmla="*/ 0 w 4368800"/>
              <a:gd name="connsiteY0" fmla="*/ 275258 h 550515"/>
              <a:gd name="connsiteX1" fmla="*/ 2184400 w 4368800"/>
              <a:gd name="connsiteY1" fmla="*/ 0 h 550515"/>
              <a:gd name="connsiteX2" fmla="*/ 4368800 w 4368800"/>
              <a:gd name="connsiteY2" fmla="*/ 275258 h 550515"/>
              <a:gd name="connsiteX3" fmla="*/ 2184400 w 4368800"/>
              <a:gd name="connsiteY3" fmla="*/ 550516 h 550515"/>
              <a:gd name="connsiteX4" fmla="*/ 0 w 4368800"/>
              <a:gd name="connsiteY4" fmla="*/ 275258 h 550515"/>
              <a:gd name="connsiteX0" fmla="*/ 36512 w 4405312"/>
              <a:gd name="connsiteY0" fmla="*/ 275258 h 560346"/>
              <a:gd name="connsiteX1" fmla="*/ 2220912 w 4405312"/>
              <a:gd name="connsiteY1" fmla="*/ 0 h 560346"/>
              <a:gd name="connsiteX2" fmla="*/ 4405312 w 4405312"/>
              <a:gd name="connsiteY2" fmla="*/ 275258 h 560346"/>
              <a:gd name="connsiteX3" fmla="*/ 2220912 w 4405312"/>
              <a:gd name="connsiteY3" fmla="*/ 550516 h 560346"/>
              <a:gd name="connsiteX4" fmla="*/ 950912 w 4405312"/>
              <a:gd name="connsiteY4" fmla="*/ 477944 h 560346"/>
              <a:gd name="connsiteX5" fmla="*/ 36512 w 4405312"/>
              <a:gd name="connsiteY5" fmla="*/ 275258 h 560346"/>
              <a:gd name="connsiteX0" fmla="*/ 36512 w 4412048"/>
              <a:gd name="connsiteY0" fmla="*/ 291852 h 576940"/>
              <a:gd name="connsiteX1" fmla="*/ 2220912 w 4412048"/>
              <a:gd name="connsiteY1" fmla="*/ 16594 h 576940"/>
              <a:gd name="connsiteX2" fmla="*/ 2881312 w 4412048"/>
              <a:gd name="connsiteY2" fmla="*/ 59108 h 576940"/>
              <a:gd name="connsiteX3" fmla="*/ 4405312 w 4412048"/>
              <a:gd name="connsiteY3" fmla="*/ 291852 h 576940"/>
              <a:gd name="connsiteX4" fmla="*/ 2220912 w 4412048"/>
              <a:gd name="connsiteY4" fmla="*/ 567110 h 576940"/>
              <a:gd name="connsiteX5" fmla="*/ 950912 w 4412048"/>
              <a:gd name="connsiteY5" fmla="*/ 494538 h 576940"/>
              <a:gd name="connsiteX6" fmla="*/ 36512 w 4412048"/>
              <a:gd name="connsiteY6" fmla="*/ 291852 h 576940"/>
              <a:gd name="connsiteX0" fmla="*/ 36512 w 4413440"/>
              <a:gd name="connsiteY0" fmla="*/ 291852 h 576940"/>
              <a:gd name="connsiteX1" fmla="*/ 2220912 w 4413440"/>
              <a:gd name="connsiteY1" fmla="*/ 16594 h 576940"/>
              <a:gd name="connsiteX2" fmla="*/ 3113540 w 4413440"/>
              <a:gd name="connsiteY2" fmla="*/ 59108 h 576940"/>
              <a:gd name="connsiteX3" fmla="*/ 4405312 w 4413440"/>
              <a:gd name="connsiteY3" fmla="*/ 291852 h 576940"/>
              <a:gd name="connsiteX4" fmla="*/ 2220912 w 4413440"/>
              <a:gd name="connsiteY4" fmla="*/ 567110 h 576940"/>
              <a:gd name="connsiteX5" fmla="*/ 950912 w 4413440"/>
              <a:gd name="connsiteY5" fmla="*/ 494538 h 576940"/>
              <a:gd name="connsiteX6" fmla="*/ 36512 w 4413440"/>
              <a:gd name="connsiteY6" fmla="*/ 291852 h 576940"/>
              <a:gd name="connsiteX0" fmla="*/ 5649 w 4382577"/>
              <a:gd name="connsiteY0" fmla="*/ 253964 h 539052"/>
              <a:gd name="connsiteX1" fmla="*/ 1348220 w 4382577"/>
              <a:gd name="connsiteY1" fmla="*/ 51278 h 539052"/>
              <a:gd name="connsiteX2" fmla="*/ 3082677 w 4382577"/>
              <a:gd name="connsiteY2" fmla="*/ 21220 h 539052"/>
              <a:gd name="connsiteX3" fmla="*/ 4374449 w 4382577"/>
              <a:gd name="connsiteY3" fmla="*/ 253964 h 539052"/>
              <a:gd name="connsiteX4" fmla="*/ 2190049 w 4382577"/>
              <a:gd name="connsiteY4" fmla="*/ 529222 h 539052"/>
              <a:gd name="connsiteX5" fmla="*/ 920049 w 4382577"/>
              <a:gd name="connsiteY5" fmla="*/ 456650 h 539052"/>
              <a:gd name="connsiteX6" fmla="*/ 5649 w 4382577"/>
              <a:gd name="connsiteY6" fmla="*/ 253964 h 539052"/>
              <a:gd name="connsiteX0" fmla="*/ 5649 w 4375069"/>
              <a:gd name="connsiteY0" fmla="*/ 253964 h 529231"/>
              <a:gd name="connsiteX1" fmla="*/ 1348220 w 4375069"/>
              <a:gd name="connsiteY1" fmla="*/ 51278 h 529231"/>
              <a:gd name="connsiteX2" fmla="*/ 3082677 w 4375069"/>
              <a:gd name="connsiteY2" fmla="*/ 21220 h 529231"/>
              <a:gd name="connsiteX3" fmla="*/ 4374449 w 4375069"/>
              <a:gd name="connsiteY3" fmla="*/ 253964 h 529231"/>
              <a:gd name="connsiteX4" fmla="*/ 3238823 w 4375069"/>
              <a:gd name="connsiteY4" fmla="*/ 453082 h 529231"/>
              <a:gd name="connsiteX5" fmla="*/ 2190049 w 4375069"/>
              <a:gd name="connsiteY5" fmla="*/ 529222 h 529231"/>
              <a:gd name="connsiteX6" fmla="*/ 920049 w 4375069"/>
              <a:gd name="connsiteY6" fmla="*/ 456650 h 529231"/>
              <a:gd name="connsiteX7" fmla="*/ 5649 w 4375069"/>
              <a:gd name="connsiteY7" fmla="*/ 253964 h 52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75069" h="529231">
                <a:moveTo>
                  <a:pt x="5649" y="253964"/>
                </a:moveTo>
                <a:cubicBezTo>
                  <a:pt x="77011" y="186402"/>
                  <a:pt x="835382" y="90069"/>
                  <a:pt x="1348220" y="51278"/>
                </a:cubicBezTo>
                <a:cubicBezTo>
                  <a:pt x="1861058" y="12487"/>
                  <a:pt x="2718610" y="-24656"/>
                  <a:pt x="3082677" y="21220"/>
                </a:cubicBezTo>
                <a:cubicBezTo>
                  <a:pt x="3446744" y="67096"/>
                  <a:pt x="4348425" y="181987"/>
                  <a:pt x="4374449" y="253964"/>
                </a:cubicBezTo>
                <a:cubicBezTo>
                  <a:pt x="4400473" y="325941"/>
                  <a:pt x="3602890" y="407206"/>
                  <a:pt x="3238823" y="453082"/>
                </a:cubicBezTo>
                <a:cubicBezTo>
                  <a:pt x="2874756" y="498958"/>
                  <a:pt x="2576511" y="528627"/>
                  <a:pt x="2190049" y="529222"/>
                </a:cubicBezTo>
                <a:cubicBezTo>
                  <a:pt x="1803587" y="529817"/>
                  <a:pt x="1284116" y="502526"/>
                  <a:pt x="920049" y="456650"/>
                </a:cubicBezTo>
                <a:cubicBezTo>
                  <a:pt x="555982" y="410774"/>
                  <a:pt x="-65713" y="321526"/>
                  <a:pt x="5649" y="253964"/>
                </a:cubicBezTo>
                <a:close/>
              </a:path>
            </a:pathLst>
          </a:custGeom>
          <a:solidFill>
            <a:srgbClr val="005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428" tIns="73713" rIns="147428" bIns="73713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椭圆 7"/>
          <p:cNvSpPr/>
          <p:nvPr userDrawn="1"/>
        </p:nvSpPr>
        <p:spPr>
          <a:xfrm>
            <a:off x="7675858" y="3660240"/>
            <a:ext cx="7099623" cy="862483"/>
          </a:xfrm>
          <a:custGeom>
            <a:avLst/>
            <a:gdLst>
              <a:gd name="connsiteX0" fmla="*/ 0 w 4368800"/>
              <a:gd name="connsiteY0" fmla="*/ 275258 h 550515"/>
              <a:gd name="connsiteX1" fmla="*/ 2184400 w 4368800"/>
              <a:gd name="connsiteY1" fmla="*/ 0 h 550515"/>
              <a:gd name="connsiteX2" fmla="*/ 4368800 w 4368800"/>
              <a:gd name="connsiteY2" fmla="*/ 275258 h 550515"/>
              <a:gd name="connsiteX3" fmla="*/ 2184400 w 4368800"/>
              <a:gd name="connsiteY3" fmla="*/ 550516 h 550515"/>
              <a:gd name="connsiteX4" fmla="*/ 0 w 4368800"/>
              <a:gd name="connsiteY4" fmla="*/ 275258 h 550515"/>
              <a:gd name="connsiteX0" fmla="*/ 36512 w 4405312"/>
              <a:gd name="connsiteY0" fmla="*/ 275258 h 560346"/>
              <a:gd name="connsiteX1" fmla="*/ 2220912 w 4405312"/>
              <a:gd name="connsiteY1" fmla="*/ 0 h 560346"/>
              <a:gd name="connsiteX2" fmla="*/ 4405312 w 4405312"/>
              <a:gd name="connsiteY2" fmla="*/ 275258 h 560346"/>
              <a:gd name="connsiteX3" fmla="*/ 2220912 w 4405312"/>
              <a:gd name="connsiteY3" fmla="*/ 550516 h 560346"/>
              <a:gd name="connsiteX4" fmla="*/ 950912 w 4405312"/>
              <a:gd name="connsiteY4" fmla="*/ 477944 h 560346"/>
              <a:gd name="connsiteX5" fmla="*/ 36512 w 4405312"/>
              <a:gd name="connsiteY5" fmla="*/ 275258 h 560346"/>
              <a:gd name="connsiteX0" fmla="*/ 36512 w 4412048"/>
              <a:gd name="connsiteY0" fmla="*/ 291852 h 576940"/>
              <a:gd name="connsiteX1" fmla="*/ 2220912 w 4412048"/>
              <a:gd name="connsiteY1" fmla="*/ 16594 h 576940"/>
              <a:gd name="connsiteX2" fmla="*/ 2881312 w 4412048"/>
              <a:gd name="connsiteY2" fmla="*/ 59108 h 576940"/>
              <a:gd name="connsiteX3" fmla="*/ 4405312 w 4412048"/>
              <a:gd name="connsiteY3" fmla="*/ 291852 h 576940"/>
              <a:gd name="connsiteX4" fmla="*/ 2220912 w 4412048"/>
              <a:gd name="connsiteY4" fmla="*/ 567110 h 576940"/>
              <a:gd name="connsiteX5" fmla="*/ 950912 w 4412048"/>
              <a:gd name="connsiteY5" fmla="*/ 494538 h 576940"/>
              <a:gd name="connsiteX6" fmla="*/ 36512 w 4412048"/>
              <a:gd name="connsiteY6" fmla="*/ 291852 h 576940"/>
              <a:gd name="connsiteX0" fmla="*/ 36512 w 4413440"/>
              <a:gd name="connsiteY0" fmla="*/ 291852 h 576940"/>
              <a:gd name="connsiteX1" fmla="*/ 2220912 w 4413440"/>
              <a:gd name="connsiteY1" fmla="*/ 16594 h 576940"/>
              <a:gd name="connsiteX2" fmla="*/ 3113540 w 4413440"/>
              <a:gd name="connsiteY2" fmla="*/ 59108 h 576940"/>
              <a:gd name="connsiteX3" fmla="*/ 4405312 w 4413440"/>
              <a:gd name="connsiteY3" fmla="*/ 291852 h 576940"/>
              <a:gd name="connsiteX4" fmla="*/ 2220912 w 4413440"/>
              <a:gd name="connsiteY4" fmla="*/ 567110 h 576940"/>
              <a:gd name="connsiteX5" fmla="*/ 950912 w 4413440"/>
              <a:gd name="connsiteY5" fmla="*/ 494538 h 576940"/>
              <a:gd name="connsiteX6" fmla="*/ 36512 w 4413440"/>
              <a:gd name="connsiteY6" fmla="*/ 291852 h 576940"/>
              <a:gd name="connsiteX0" fmla="*/ 5649 w 4382577"/>
              <a:gd name="connsiteY0" fmla="*/ 253964 h 539052"/>
              <a:gd name="connsiteX1" fmla="*/ 1348220 w 4382577"/>
              <a:gd name="connsiteY1" fmla="*/ 51278 h 539052"/>
              <a:gd name="connsiteX2" fmla="*/ 3082677 w 4382577"/>
              <a:gd name="connsiteY2" fmla="*/ 21220 h 539052"/>
              <a:gd name="connsiteX3" fmla="*/ 4374449 w 4382577"/>
              <a:gd name="connsiteY3" fmla="*/ 253964 h 539052"/>
              <a:gd name="connsiteX4" fmla="*/ 2190049 w 4382577"/>
              <a:gd name="connsiteY4" fmla="*/ 529222 h 539052"/>
              <a:gd name="connsiteX5" fmla="*/ 920049 w 4382577"/>
              <a:gd name="connsiteY5" fmla="*/ 456650 h 539052"/>
              <a:gd name="connsiteX6" fmla="*/ 5649 w 4382577"/>
              <a:gd name="connsiteY6" fmla="*/ 253964 h 539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2577" h="539052">
                <a:moveTo>
                  <a:pt x="5649" y="253964"/>
                </a:moveTo>
                <a:cubicBezTo>
                  <a:pt x="77011" y="186402"/>
                  <a:pt x="835382" y="90069"/>
                  <a:pt x="1348220" y="51278"/>
                </a:cubicBezTo>
                <a:cubicBezTo>
                  <a:pt x="1861058" y="12487"/>
                  <a:pt x="2718610" y="-24656"/>
                  <a:pt x="3082677" y="21220"/>
                </a:cubicBezTo>
                <a:cubicBezTo>
                  <a:pt x="3446744" y="67096"/>
                  <a:pt x="4484516" y="169297"/>
                  <a:pt x="4374449" y="253964"/>
                </a:cubicBezTo>
                <a:cubicBezTo>
                  <a:pt x="4264382" y="338631"/>
                  <a:pt x="2765782" y="495441"/>
                  <a:pt x="2190049" y="529222"/>
                </a:cubicBezTo>
                <a:cubicBezTo>
                  <a:pt x="1614316" y="563003"/>
                  <a:pt x="1284116" y="502526"/>
                  <a:pt x="920049" y="456650"/>
                </a:cubicBezTo>
                <a:cubicBezTo>
                  <a:pt x="555982" y="410774"/>
                  <a:pt x="-65713" y="321526"/>
                  <a:pt x="5649" y="253964"/>
                </a:cubicBezTo>
                <a:close/>
              </a:path>
            </a:pathLst>
          </a:custGeom>
          <a:solidFill>
            <a:srgbClr val="005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428" tIns="73713" rIns="147428" bIns="73713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2"/>
          <a:stretch/>
        </p:blipFill>
        <p:spPr>
          <a:xfrm>
            <a:off x="3" y="0"/>
            <a:ext cx="4851793" cy="8229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46" y="2984276"/>
            <a:ext cx="945217" cy="867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67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solidFill>
          <a:srgbClr val="8B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5"/>
          <p:cNvSpPr/>
          <p:nvPr userDrawn="1"/>
        </p:nvSpPr>
        <p:spPr>
          <a:xfrm>
            <a:off x="6" y="3529872"/>
            <a:ext cx="14812961" cy="4699728"/>
          </a:xfrm>
          <a:custGeom>
            <a:avLst/>
            <a:gdLst>
              <a:gd name="connsiteX0" fmla="*/ 4775200 w 9143999"/>
              <a:gd name="connsiteY0" fmla="*/ 0 h 2937330"/>
              <a:gd name="connsiteX1" fmla="*/ 9120006 w 9143999"/>
              <a:gd name="connsiteY1" fmla="*/ 943884 h 2937330"/>
              <a:gd name="connsiteX2" fmla="*/ 9143999 w 9143999"/>
              <a:gd name="connsiteY2" fmla="*/ 960021 h 2937330"/>
              <a:gd name="connsiteX3" fmla="*/ 9143999 w 9143999"/>
              <a:gd name="connsiteY3" fmla="*/ 2937330 h 2937330"/>
              <a:gd name="connsiteX4" fmla="*/ 0 w 9143999"/>
              <a:gd name="connsiteY4" fmla="*/ 2937330 h 2937330"/>
              <a:gd name="connsiteX5" fmla="*/ 0 w 9143999"/>
              <a:gd name="connsiteY5" fmla="*/ 1262842 h 2937330"/>
              <a:gd name="connsiteX6" fmla="*/ 167941 w 9143999"/>
              <a:gd name="connsiteY6" fmla="*/ 1120398 h 2937330"/>
              <a:gd name="connsiteX7" fmla="*/ 4775200 w 9143999"/>
              <a:gd name="connsiteY7" fmla="*/ 0 h 2937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3999" h="2937330">
                <a:moveTo>
                  <a:pt x="4775200" y="0"/>
                </a:moveTo>
                <a:cubicBezTo>
                  <a:pt x="6583815" y="0"/>
                  <a:pt x="8178402" y="374412"/>
                  <a:pt x="9120006" y="943884"/>
                </a:cubicBezTo>
                <a:lnTo>
                  <a:pt x="9143999" y="960021"/>
                </a:lnTo>
                <a:lnTo>
                  <a:pt x="9143999" y="2937330"/>
                </a:lnTo>
                <a:lnTo>
                  <a:pt x="0" y="2937330"/>
                </a:lnTo>
                <a:lnTo>
                  <a:pt x="0" y="1262842"/>
                </a:lnTo>
                <a:lnTo>
                  <a:pt x="167941" y="1120398"/>
                </a:lnTo>
                <a:cubicBezTo>
                  <a:pt x="1055221" y="453039"/>
                  <a:pt x="2785724" y="0"/>
                  <a:pt x="4775200" y="0"/>
                </a:cubicBezTo>
                <a:close/>
              </a:path>
            </a:pathLst>
          </a:custGeom>
          <a:solidFill>
            <a:srgbClr val="007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428" tIns="73713" rIns="147428" bIns="73713"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7" name="矩形 31"/>
          <p:cNvSpPr/>
          <p:nvPr userDrawn="1"/>
        </p:nvSpPr>
        <p:spPr>
          <a:xfrm>
            <a:off x="4938745" y="6223730"/>
            <a:ext cx="4767913" cy="337446"/>
          </a:xfrm>
          <a:custGeom>
            <a:avLst/>
            <a:gdLst>
              <a:gd name="connsiteX0" fmla="*/ 0 w 2943219"/>
              <a:gd name="connsiteY0" fmla="*/ 0 h 210904"/>
              <a:gd name="connsiteX1" fmla="*/ 2943219 w 2943219"/>
              <a:gd name="connsiteY1" fmla="*/ 0 h 210904"/>
              <a:gd name="connsiteX2" fmla="*/ 2943219 w 2943219"/>
              <a:gd name="connsiteY2" fmla="*/ 210904 h 210904"/>
              <a:gd name="connsiteX3" fmla="*/ 0 w 2943219"/>
              <a:gd name="connsiteY3" fmla="*/ 210904 h 210904"/>
              <a:gd name="connsiteX4" fmla="*/ 0 w 2943219"/>
              <a:gd name="connsiteY4" fmla="*/ 0 h 210904"/>
              <a:gd name="connsiteX0" fmla="*/ 0 w 2943219"/>
              <a:gd name="connsiteY0" fmla="*/ 0 h 210904"/>
              <a:gd name="connsiteX1" fmla="*/ 2290076 w 2943219"/>
              <a:gd name="connsiteY1" fmla="*/ 58057 h 210904"/>
              <a:gd name="connsiteX2" fmla="*/ 2943219 w 2943219"/>
              <a:gd name="connsiteY2" fmla="*/ 210904 h 210904"/>
              <a:gd name="connsiteX3" fmla="*/ 0 w 2943219"/>
              <a:gd name="connsiteY3" fmla="*/ 210904 h 210904"/>
              <a:gd name="connsiteX4" fmla="*/ 0 w 2943219"/>
              <a:gd name="connsiteY4" fmla="*/ 0 h 210904"/>
              <a:gd name="connsiteX0" fmla="*/ 0 w 2943219"/>
              <a:gd name="connsiteY0" fmla="*/ 0 h 210904"/>
              <a:gd name="connsiteX1" fmla="*/ 2290076 w 2943219"/>
              <a:gd name="connsiteY1" fmla="*/ 58057 h 210904"/>
              <a:gd name="connsiteX2" fmla="*/ 2943219 w 2943219"/>
              <a:gd name="connsiteY2" fmla="*/ 210904 h 210904"/>
              <a:gd name="connsiteX3" fmla="*/ 508000 w 2943219"/>
              <a:gd name="connsiteY3" fmla="*/ 181875 h 210904"/>
              <a:gd name="connsiteX4" fmla="*/ 0 w 2943219"/>
              <a:gd name="connsiteY4" fmla="*/ 0 h 210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3219" h="210904">
                <a:moveTo>
                  <a:pt x="0" y="0"/>
                </a:moveTo>
                <a:lnTo>
                  <a:pt x="2290076" y="58057"/>
                </a:lnTo>
                <a:lnTo>
                  <a:pt x="2943219" y="210904"/>
                </a:lnTo>
                <a:lnTo>
                  <a:pt x="508000" y="181875"/>
                </a:lnTo>
                <a:lnTo>
                  <a:pt x="0" y="0"/>
                </a:lnTo>
                <a:close/>
              </a:path>
            </a:pathLst>
          </a:custGeom>
          <a:solidFill>
            <a:srgbClr val="005C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428" tIns="73713" rIns="147428" bIns="73713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" name="椭圆 31"/>
          <p:cNvSpPr/>
          <p:nvPr userDrawn="1"/>
        </p:nvSpPr>
        <p:spPr>
          <a:xfrm rot="173838">
            <a:off x="6550643" y="5026331"/>
            <a:ext cx="8018312" cy="651034"/>
          </a:xfrm>
          <a:custGeom>
            <a:avLst/>
            <a:gdLst>
              <a:gd name="connsiteX0" fmla="*/ 0 w 3628571"/>
              <a:gd name="connsiteY0" fmla="*/ 322015 h 644029"/>
              <a:gd name="connsiteX1" fmla="*/ 1814286 w 3628571"/>
              <a:gd name="connsiteY1" fmla="*/ 0 h 644029"/>
              <a:gd name="connsiteX2" fmla="*/ 3628572 w 3628571"/>
              <a:gd name="connsiteY2" fmla="*/ 322015 h 644029"/>
              <a:gd name="connsiteX3" fmla="*/ 1814286 w 3628571"/>
              <a:gd name="connsiteY3" fmla="*/ 644030 h 644029"/>
              <a:gd name="connsiteX4" fmla="*/ 0 w 3628571"/>
              <a:gd name="connsiteY4" fmla="*/ 322015 h 644029"/>
              <a:gd name="connsiteX0" fmla="*/ 25010 w 3653582"/>
              <a:gd name="connsiteY0" fmla="*/ 334791 h 656806"/>
              <a:gd name="connsiteX1" fmla="*/ 852324 w 3653582"/>
              <a:gd name="connsiteY1" fmla="*/ 90610 h 656806"/>
              <a:gd name="connsiteX2" fmla="*/ 1839296 w 3653582"/>
              <a:gd name="connsiteY2" fmla="*/ 12776 h 656806"/>
              <a:gd name="connsiteX3" fmla="*/ 3653582 w 3653582"/>
              <a:gd name="connsiteY3" fmla="*/ 334791 h 656806"/>
              <a:gd name="connsiteX4" fmla="*/ 1839296 w 3653582"/>
              <a:gd name="connsiteY4" fmla="*/ 656806 h 656806"/>
              <a:gd name="connsiteX5" fmla="*/ 25010 w 3653582"/>
              <a:gd name="connsiteY5" fmla="*/ 334791 h 656806"/>
              <a:gd name="connsiteX0" fmla="*/ 25010 w 3653582"/>
              <a:gd name="connsiteY0" fmla="*/ 334791 h 683177"/>
              <a:gd name="connsiteX1" fmla="*/ 852324 w 3653582"/>
              <a:gd name="connsiteY1" fmla="*/ 90610 h 683177"/>
              <a:gd name="connsiteX2" fmla="*/ 1839296 w 3653582"/>
              <a:gd name="connsiteY2" fmla="*/ 12776 h 683177"/>
              <a:gd name="connsiteX3" fmla="*/ 3653582 w 3653582"/>
              <a:gd name="connsiteY3" fmla="*/ 334791 h 683177"/>
              <a:gd name="connsiteX4" fmla="*/ 1839296 w 3653582"/>
              <a:gd name="connsiteY4" fmla="*/ 656806 h 683177"/>
              <a:gd name="connsiteX5" fmla="*/ 924895 w 3653582"/>
              <a:gd name="connsiteY5" fmla="*/ 627638 h 683177"/>
              <a:gd name="connsiteX6" fmla="*/ 25010 w 3653582"/>
              <a:gd name="connsiteY6" fmla="*/ 334791 h 683177"/>
              <a:gd name="connsiteX0" fmla="*/ 25010 w 3653582"/>
              <a:gd name="connsiteY0" fmla="*/ 334791 h 645853"/>
              <a:gd name="connsiteX1" fmla="*/ 852324 w 3653582"/>
              <a:gd name="connsiteY1" fmla="*/ 90610 h 645853"/>
              <a:gd name="connsiteX2" fmla="*/ 1839296 w 3653582"/>
              <a:gd name="connsiteY2" fmla="*/ 12776 h 645853"/>
              <a:gd name="connsiteX3" fmla="*/ 3653582 w 3653582"/>
              <a:gd name="connsiteY3" fmla="*/ 334791 h 645853"/>
              <a:gd name="connsiteX4" fmla="*/ 1824782 w 3653582"/>
              <a:gd name="connsiteY4" fmla="*/ 555206 h 645853"/>
              <a:gd name="connsiteX5" fmla="*/ 924895 w 3653582"/>
              <a:gd name="connsiteY5" fmla="*/ 627638 h 645853"/>
              <a:gd name="connsiteX6" fmla="*/ 25010 w 3653582"/>
              <a:gd name="connsiteY6" fmla="*/ 334791 h 645853"/>
              <a:gd name="connsiteX0" fmla="*/ 201 w 3628773"/>
              <a:gd name="connsiteY0" fmla="*/ 334791 h 556824"/>
              <a:gd name="connsiteX1" fmla="*/ 827515 w 3628773"/>
              <a:gd name="connsiteY1" fmla="*/ 90610 h 556824"/>
              <a:gd name="connsiteX2" fmla="*/ 1814487 w 3628773"/>
              <a:gd name="connsiteY2" fmla="*/ 12776 h 556824"/>
              <a:gd name="connsiteX3" fmla="*/ 3628773 w 3628773"/>
              <a:gd name="connsiteY3" fmla="*/ 334791 h 556824"/>
              <a:gd name="connsiteX4" fmla="*/ 1799973 w 3628773"/>
              <a:gd name="connsiteY4" fmla="*/ 555206 h 556824"/>
              <a:gd name="connsiteX5" fmla="*/ 900086 w 3628773"/>
              <a:gd name="connsiteY5" fmla="*/ 424438 h 556824"/>
              <a:gd name="connsiteX6" fmla="*/ 201 w 3628773"/>
              <a:gd name="connsiteY6" fmla="*/ 334791 h 556824"/>
              <a:gd name="connsiteX0" fmla="*/ 38 w 3628610"/>
              <a:gd name="connsiteY0" fmla="*/ 334791 h 559913"/>
              <a:gd name="connsiteX1" fmla="*/ 827352 w 3628610"/>
              <a:gd name="connsiteY1" fmla="*/ 90610 h 559913"/>
              <a:gd name="connsiteX2" fmla="*/ 1814324 w 3628610"/>
              <a:gd name="connsiteY2" fmla="*/ 12776 h 559913"/>
              <a:gd name="connsiteX3" fmla="*/ 3628610 w 3628610"/>
              <a:gd name="connsiteY3" fmla="*/ 334791 h 559913"/>
              <a:gd name="connsiteX4" fmla="*/ 1799810 w 3628610"/>
              <a:gd name="connsiteY4" fmla="*/ 555206 h 559913"/>
              <a:gd name="connsiteX5" fmla="*/ 858491 w 3628610"/>
              <a:gd name="connsiteY5" fmla="*/ 465450 h 559913"/>
              <a:gd name="connsiteX6" fmla="*/ 38 w 3628610"/>
              <a:gd name="connsiteY6" fmla="*/ 334791 h 559913"/>
              <a:gd name="connsiteX0" fmla="*/ 38 w 3628610"/>
              <a:gd name="connsiteY0" fmla="*/ 334791 h 522687"/>
              <a:gd name="connsiteX1" fmla="*/ 827352 w 3628610"/>
              <a:gd name="connsiteY1" fmla="*/ 90610 h 522687"/>
              <a:gd name="connsiteX2" fmla="*/ 1814324 w 3628610"/>
              <a:gd name="connsiteY2" fmla="*/ 12776 h 522687"/>
              <a:gd name="connsiteX3" fmla="*/ 3628610 w 3628610"/>
              <a:gd name="connsiteY3" fmla="*/ 334791 h 522687"/>
              <a:gd name="connsiteX4" fmla="*/ 1851868 w 3628610"/>
              <a:gd name="connsiteY4" fmla="*/ 513252 h 522687"/>
              <a:gd name="connsiteX5" fmla="*/ 858491 w 3628610"/>
              <a:gd name="connsiteY5" fmla="*/ 465450 h 522687"/>
              <a:gd name="connsiteX6" fmla="*/ 38 w 3628610"/>
              <a:gd name="connsiteY6" fmla="*/ 334791 h 52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28610" h="522687">
                <a:moveTo>
                  <a:pt x="38" y="334791"/>
                </a:moveTo>
                <a:cubicBezTo>
                  <a:pt x="-5152" y="272318"/>
                  <a:pt x="524971" y="144279"/>
                  <a:pt x="827352" y="90610"/>
                </a:cubicBezTo>
                <a:cubicBezTo>
                  <a:pt x="1129733" y="36941"/>
                  <a:pt x="1347448" y="-27921"/>
                  <a:pt x="1814324" y="12776"/>
                </a:cubicBezTo>
                <a:cubicBezTo>
                  <a:pt x="2281200" y="53473"/>
                  <a:pt x="3628610" y="156947"/>
                  <a:pt x="3628610" y="334791"/>
                </a:cubicBezTo>
                <a:cubicBezTo>
                  <a:pt x="3628610" y="512635"/>
                  <a:pt x="2313554" y="491476"/>
                  <a:pt x="1851868" y="513252"/>
                </a:cubicBezTo>
                <a:cubicBezTo>
                  <a:pt x="1390182" y="535028"/>
                  <a:pt x="1160872" y="519119"/>
                  <a:pt x="858491" y="465450"/>
                </a:cubicBezTo>
                <a:cubicBezTo>
                  <a:pt x="556110" y="411781"/>
                  <a:pt x="5228" y="397264"/>
                  <a:pt x="38" y="334791"/>
                </a:cubicBezTo>
                <a:close/>
              </a:path>
            </a:pathLst>
          </a:custGeom>
          <a:solidFill>
            <a:srgbClr val="005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428" tIns="73713" rIns="147428" bIns="73713"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9" name="椭圆 31"/>
          <p:cNvSpPr/>
          <p:nvPr userDrawn="1"/>
        </p:nvSpPr>
        <p:spPr>
          <a:xfrm rot="21349579">
            <a:off x="127813" y="5610873"/>
            <a:ext cx="5878486" cy="565307"/>
          </a:xfrm>
          <a:custGeom>
            <a:avLst/>
            <a:gdLst>
              <a:gd name="connsiteX0" fmla="*/ 0 w 3628571"/>
              <a:gd name="connsiteY0" fmla="*/ 322015 h 644029"/>
              <a:gd name="connsiteX1" fmla="*/ 1814286 w 3628571"/>
              <a:gd name="connsiteY1" fmla="*/ 0 h 644029"/>
              <a:gd name="connsiteX2" fmla="*/ 3628572 w 3628571"/>
              <a:gd name="connsiteY2" fmla="*/ 322015 h 644029"/>
              <a:gd name="connsiteX3" fmla="*/ 1814286 w 3628571"/>
              <a:gd name="connsiteY3" fmla="*/ 644030 h 644029"/>
              <a:gd name="connsiteX4" fmla="*/ 0 w 3628571"/>
              <a:gd name="connsiteY4" fmla="*/ 322015 h 644029"/>
              <a:gd name="connsiteX0" fmla="*/ 25010 w 3653582"/>
              <a:gd name="connsiteY0" fmla="*/ 334791 h 656806"/>
              <a:gd name="connsiteX1" fmla="*/ 852324 w 3653582"/>
              <a:gd name="connsiteY1" fmla="*/ 90610 h 656806"/>
              <a:gd name="connsiteX2" fmla="*/ 1839296 w 3653582"/>
              <a:gd name="connsiteY2" fmla="*/ 12776 h 656806"/>
              <a:gd name="connsiteX3" fmla="*/ 3653582 w 3653582"/>
              <a:gd name="connsiteY3" fmla="*/ 334791 h 656806"/>
              <a:gd name="connsiteX4" fmla="*/ 1839296 w 3653582"/>
              <a:gd name="connsiteY4" fmla="*/ 656806 h 656806"/>
              <a:gd name="connsiteX5" fmla="*/ 25010 w 3653582"/>
              <a:gd name="connsiteY5" fmla="*/ 334791 h 656806"/>
              <a:gd name="connsiteX0" fmla="*/ 25010 w 3653582"/>
              <a:gd name="connsiteY0" fmla="*/ 334791 h 683177"/>
              <a:gd name="connsiteX1" fmla="*/ 852324 w 3653582"/>
              <a:gd name="connsiteY1" fmla="*/ 90610 h 683177"/>
              <a:gd name="connsiteX2" fmla="*/ 1839296 w 3653582"/>
              <a:gd name="connsiteY2" fmla="*/ 12776 h 683177"/>
              <a:gd name="connsiteX3" fmla="*/ 3653582 w 3653582"/>
              <a:gd name="connsiteY3" fmla="*/ 334791 h 683177"/>
              <a:gd name="connsiteX4" fmla="*/ 1839296 w 3653582"/>
              <a:gd name="connsiteY4" fmla="*/ 656806 h 683177"/>
              <a:gd name="connsiteX5" fmla="*/ 924895 w 3653582"/>
              <a:gd name="connsiteY5" fmla="*/ 627638 h 683177"/>
              <a:gd name="connsiteX6" fmla="*/ 25010 w 3653582"/>
              <a:gd name="connsiteY6" fmla="*/ 334791 h 683177"/>
              <a:gd name="connsiteX0" fmla="*/ 25010 w 3653582"/>
              <a:gd name="connsiteY0" fmla="*/ 334791 h 645853"/>
              <a:gd name="connsiteX1" fmla="*/ 852324 w 3653582"/>
              <a:gd name="connsiteY1" fmla="*/ 90610 h 645853"/>
              <a:gd name="connsiteX2" fmla="*/ 1839296 w 3653582"/>
              <a:gd name="connsiteY2" fmla="*/ 12776 h 645853"/>
              <a:gd name="connsiteX3" fmla="*/ 3653582 w 3653582"/>
              <a:gd name="connsiteY3" fmla="*/ 334791 h 645853"/>
              <a:gd name="connsiteX4" fmla="*/ 1824782 w 3653582"/>
              <a:gd name="connsiteY4" fmla="*/ 555206 h 645853"/>
              <a:gd name="connsiteX5" fmla="*/ 924895 w 3653582"/>
              <a:gd name="connsiteY5" fmla="*/ 627638 h 645853"/>
              <a:gd name="connsiteX6" fmla="*/ 25010 w 3653582"/>
              <a:gd name="connsiteY6" fmla="*/ 334791 h 645853"/>
              <a:gd name="connsiteX0" fmla="*/ 201 w 3628773"/>
              <a:gd name="connsiteY0" fmla="*/ 334791 h 556824"/>
              <a:gd name="connsiteX1" fmla="*/ 827515 w 3628773"/>
              <a:gd name="connsiteY1" fmla="*/ 90610 h 556824"/>
              <a:gd name="connsiteX2" fmla="*/ 1814487 w 3628773"/>
              <a:gd name="connsiteY2" fmla="*/ 12776 h 556824"/>
              <a:gd name="connsiteX3" fmla="*/ 3628773 w 3628773"/>
              <a:gd name="connsiteY3" fmla="*/ 334791 h 556824"/>
              <a:gd name="connsiteX4" fmla="*/ 1799973 w 3628773"/>
              <a:gd name="connsiteY4" fmla="*/ 555206 h 556824"/>
              <a:gd name="connsiteX5" fmla="*/ 900086 w 3628773"/>
              <a:gd name="connsiteY5" fmla="*/ 424438 h 556824"/>
              <a:gd name="connsiteX6" fmla="*/ 201 w 3628773"/>
              <a:gd name="connsiteY6" fmla="*/ 334791 h 556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28773" h="556824">
                <a:moveTo>
                  <a:pt x="201" y="334791"/>
                </a:moveTo>
                <a:cubicBezTo>
                  <a:pt x="-11894" y="279153"/>
                  <a:pt x="525134" y="144279"/>
                  <a:pt x="827515" y="90610"/>
                </a:cubicBezTo>
                <a:cubicBezTo>
                  <a:pt x="1129896" y="36941"/>
                  <a:pt x="1347611" y="-27921"/>
                  <a:pt x="1814487" y="12776"/>
                </a:cubicBezTo>
                <a:cubicBezTo>
                  <a:pt x="2281363" y="53473"/>
                  <a:pt x="3628773" y="156947"/>
                  <a:pt x="3628773" y="334791"/>
                </a:cubicBezTo>
                <a:cubicBezTo>
                  <a:pt x="3628773" y="512635"/>
                  <a:pt x="2254754" y="540265"/>
                  <a:pt x="1799973" y="555206"/>
                </a:cubicBezTo>
                <a:cubicBezTo>
                  <a:pt x="1345192" y="570147"/>
                  <a:pt x="1202467" y="478107"/>
                  <a:pt x="900086" y="424438"/>
                </a:cubicBezTo>
                <a:cubicBezTo>
                  <a:pt x="597705" y="370769"/>
                  <a:pt x="12296" y="390429"/>
                  <a:pt x="201" y="334791"/>
                </a:cubicBezTo>
                <a:close/>
              </a:path>
            </a:pathLst>
          </a:custGeom>
          <a:solidFill>
            <a:srgbClr val="005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428" tIns="73713" rIns="147428" bIns="73713"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" b="51421"/>
          <a:stretch/>
        </p:blipFill>
        <p:spPr>
          <a:xfrm>
            <a:off x="-47022" y="6852463"/>
            <a:ext cx="14859989" cy="136843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7555" y="5878821"/>
            <a:ext cx="640931" cy="52182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261" y="5938068"/>
            <a:ext cx="532615" cy="37357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815" y="5634848"/>
            <a:ext cx="534328" cy="49770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194" y="6084374"/>
            <a:ext cx="523986" cy="45452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40" y="6567962"/>
            <a:ext cx="557696" cy="46878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206"/>
          <a:stretch/>
        </p:blipFill>
        <p:spPr>
          <a:xfrm>
            <a:off x="57200" y="94990"/>
            <a:ext cx="540791" cy="69799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r="63492"/>
          <a:stretch/>
        </p:blipFill>
        <p:spPr>
          <a:xfrm>
            <a:off x="309067" y="2638583"/>
            <a:ext cx="577842" cy="91615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62" r="39365"/>
          <a:stretch/>
        </p:blipFill>
        <p:spPr>
          <a:xfrm>
            <a:off x="1075863" y="4120948"/>
            <a:ext cx="487098" cy="62555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1" r="21905"/>
          <a:stretch/>
        </p:blipFill>
        <p:spPr>
          <a:xfrm>
            <a:off x="1721670" y="946447"/>
            <a:ext cx="611330" cy="94589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1"/>
          <a:stretch/>
        </p:blipFill>
        <p:spPr>
          <a:xfrm>
            <a:off x="2939084" y="4172043"/>
            <a:ext cx="493764" cy="61564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1" r="21905"/>
          <a:stretch/>
        </p:blipFill>
        <p:spPr>
          <a:xfrm>
            <a:off x="2772526" y="5373730"/>
            <a:ext cx="484799" cy="75011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56" y="6006303"/>
            <a:ext cx="477420" cy="38869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959" y="2687188"/>
            <a:ext cx="945217" cy="867557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016" y="549090"/>
            <a:ext cx="785972" cy="671576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641" y="5667729"/>
            <a:ext cx="532615" cy="37357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2380" y="5820574"/>
            <a:ext cx="534328" cy="497709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634" y="5017291"/>
            <a:ext cx="523986" cy="45452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660" y="5511533"/>
            <a:ext cx="557696" cy="46878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1" r="21905"/>
          <a:stretch/>
        </p:blipFill>
        <p:spPr>
          <a:xfrm>
            <a:off x="9392634" y="5312775"/>
            <a:ext cx="484799" cy="750118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269" y="4997751"/>
            <a:ext cx="477420" cy="388699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1" r="21905"/>
          <a:stretch/>
        </p:blipFill>
        <p:spPr>
          <a:xfrm>
            <a:off x="13959318" y="6120365"/>
            <a:ext cx="484799" cy="750118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483" y="6588770"/>
            <a:ext cx="1340314" cy="1656514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36"/>
          <a:stretch/>
        </p:blipFill>
        <p:spPr>
          <a:xfrm>
            <a:off x="-18075" y="-23220"/>
            <a:ext cx="5993125" cy="6250389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56"/>
          <a:stretch/>
        </p:blipFill>
        <p:spPr>
          <a:xfrm>
            <a:off x="8944574" y="-23220"/>
            <a:ext cx="5850281" cy="6250389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625" y="1187687"/>
            <a:ext cx="6447532" cy="5350411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578" y="484851"/>
            <a:ext cx="735129" cy="67473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877" y="7006079"/>
            <a:ext cx="2349392" cy="159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29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bg>
      <p:bgPr>
        <a:solidFill>
          <a:srgbClr val="8B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5"/>
          <p:cNvSpPr/>
          <p:nvPr userDrawn="1"/>
        </p:nvSpPr>
        <p:spPr>
          <a:xfrm>
            <a:off x="6" y="3529872"/>
            <a:ext cx="14812961" cy="4699728"/>
          </a:xfrm>
          <a:custGeom>
            <a:avLst/>
            <a:gdLst>
              <a:gd name="connsiteX0" fmla="*/ 4775200 w 9143999"/>
              <a:gd name="connsiteY0" fmla="*/ 0 h 2937330"/>
              <a:gd name="connsiteX1" fmla="*/ 9120006 w 9143999"/>
              <a:gd name="connsiteY1" fmla="*/ 943884 h 2937330"/>
              <a:gd name="connsiteX2" fmla="*/ 9143999 w 9143999"/>
              <a:gd name="connsiteY2" fmla="*/ 960021 h 2937330"/>
              <a:gd name="connsiteX3" fmla="*/ 9143999 w 9143999"/>
              <a:gd name="connsiteY3" fmla="*/ 2937330 h 2937330"/>
              <a:gd name="connsiteX4" fmla="*/ 0 w 9143999"/>
              <a:gd name="connsiteY4" fmla="*/ 2937330 h 2937330"/>
              <a:gd name="connsiteX5" fmla="*/ 0 w 9143999"/>
              <a:gd name="connsiteY5" fmla="*/ 1262842 h 2937330"/>
              <a:gd name="connsiteX6" fmla="*/ 167941 w 9143999"/>
              <a:gd name="connsiteY6" fmla="*/ 1120398 h 2937330"/>
              <a:gd name="connsiteX7" fmla="*/ 4775200 w 9143999"/>
              <a:gd name="connsiteY7" fmla="*/ 0 h 2937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3999" h="2937330">
                <a:moveTo>
                  <a:pt x="4775200" y="0"/>
                </a:moveTo>
                <a:cubicBezTo>
                  <a:pt x="6583815" y="0"/>
                  <a:pt x="8178402" y="374412"/>
                  <a:pt x="9120006" y="943884"/>
                </a:cubicBezTo>
                <a:lnTo>
                  <a:pt x="9143999" y="960021"/>
                </a:lnTo>
                <a:lnTo>
                  <a:pt x="9143999" y="2937330"/>
                </a:lnTo>
                <a:lnTo>
                  <a:pt x="0" y="2937330"/>
                </a:lnTo>
                <a:lnTo>
                  <a:pt x="0" y="1262842"/>
                </a:lnTo>
                <a:lnTo>
                  <a:pt x="167941" y="1120398"/>
                </a:lnTo>
                <a:cubicBezTo>
                  <a:pt x="1055221" y="453039"/>
                  <a:pt x="2785724" y="0"/>
                  <a:pt x="4775200" y="0"/>
                </a:cubicBezTo>
                <a:close/>
              </a:path>
            </a:pathLst>
          </a:custGeom>
          <a:solidFill>
            <a:srgbClr val="007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428" tIns="73713" rIns="147428" bIns="73713"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8" name="椭圆 31"/>
          <p:cNvSpPr/>
          <p:nvPr userDrawn="1"/>
        </p:nvSpPr>
        <p:spPr>
          <a:xfrm rot="173838">
            <a:off x="6550643" y="5026331"/>
            <a:ext cx="8018312" cy="651034"/>
          </a:xfrm>
          <a:custGeom>
            <a:avLst/>
            <a:gdLst>
              <a:gd name="connsiteX0" fmla="*/ 0 w 3628571"/>
              <a:gd name="connsiteY0" fmla="*/ 322015 h 644029"/>
              <a:gd name="connsiteX1" fmla="*/ 1814286 w 3628571"/>
              <a:gd name="connsiteY1" fmla="*/ 0 h 644029"/>
              <a:gd name="connsiteX2" fmla="*/ 3628572 w 3628571"/>
              <a:gd name="connsiteY2" fmla="*/ 322015 h 644029"/>
              <a:gd name="connsiteX3" fmla="*/ 1814286 w 3628571"/>
              <a:gd name="connsiteY3" fmla="*/ 644030 h 644029"/>
              <a:gd name="connsiteX4" fmla="*/ 0 w 3628571"/>
              <a:gd name="connsiteY4" fmla="*/ 322015 h 644029"/>
              <a:gd name="connsiteX0" fmla="*/ 25010 w 3653582"/>
              <a:gd name="connsiteY0" fmla="*/ 334791 h 656806"/>
              <a:gd name="connsiteX1" fmla="*/ 852324 w 3653582"/>
              <a:gd name="connsiteY1" fmla="*/ 90610 h 656806"/>
              <a:gd name="connsiteX2" fmla="*/ 1839296 w 3653582"/>
              <a:gd name="connsiteY2" fmla="*/ 12776 h 656806"/>
              <a:gd name="connsiteX3" fmla="*/ 3653582 w 3653582"/>
              <a:gd name="connsiteY3" fmla="*/ 334791 h 656806"/>
              <a:gd name="connsiteX4" fmla="*/ 1839296 w 3653582"/>
              <a:gd name="connsiteY4" fmla="*/ 656806 h 656806"/>
              <a:gd name="connsiteX5" fmla="*/ 25010 w 3653582"/>
              <a:gd name="connsiteY5" fmla="*/ 334791 h 656806"/>
              <a:gd name="connsiteX0" fmla="*/ 25010 w 3653582"/>
              <a:gd name="connsiteY0" fmla="*/ 334791 h 683177"/>
              <a:gd name="connsiteX1" fmla="*/ 852324 w 3653582"/>
              <a:gd name="connsiteY1" fmla="*/ 90610 h 683177"/>
              <a:gd name="connsiteX2" fmla="*/ 1839296 w 3653582"/>
              <a:gd name="connsiteY2" fmla="*/ 12776 h 683177"/>
              <a:gd name="connsiteX3" fmla="*/ 3653582 w 3653582"/>
              <a:gd name="connsiteY3" fmla="*/ 334791 h 683177"/>
              <a:gd name="connsiteX4" fmla="*/ 1839296 w 3653582"/>
              <a:gd name="connsiteY4" fmla="*/ 656806 h 683177"/>
              <a:gd name="connsiteX5" fmla="*/ 924895 w 3653582"/>
              <a:gd name="connsiteY5" fmla="*/ 627638 h 683177"/>
              <a:gd name="connsiteX6" fmla="*/ 25010 w 3653582"/>
              <a:gd name="connsiteY6" fmla="*/ 334791 h 683177"/>
              <a:gd name="connsiteX0" fmla="*/ 25010 w 3653582"/>
              <a:gd name="connsiteY0" fmla="*/ 334791 h 645853"/>
              <a:gd name="connsiteX1" fmla="*/ 852324 w 3653582"/>
              <a:gd name="connsiteY1" fmla="*/ 90610 h 645853"/>
              <a:gd name="connsiteX2" fmla="*/ 1839296 w 3653582"/>
              <a:gd name="connsiteY2" fmla="*/ 12776 h 645853"/>
              <a:gd name="connsiteX3" fmla="*/ 3653582 w 3653582"/>
              <a:gd name="connsiteY3" fmla="*/ 334791 h 645853"/>
              <a:gd name="connsiteX4" fmla="*/ 1824782 w 3653582"/>
              <a:gd name="connsiteY4" fmla="*/ 555206 h 645853"/>
              <a:gd name="connsiteX5" fmla="*/ 924895 w 3653582"/>
              <a:gd name="connsiteY5" fmla="*/ 627638 h 645853"/>
              <a:gd name="connsiteX6" fmla="*/ 25010 w 3653582"/>
              <a:gd name="connsiteY6" fmla="*/ 334791 h 645853"/>
              <a:gd name="connsiteX0" fmla="*/ 201 w 3628773"/>
              <a:gd name="connsiteY0" fmla="*/ 334791 h 556824"/>
              <a:gd name="connsiteX1" fmla="*/ 827515 w 3628773"/>
              <a:gd name="connsiteY1" fmla="*/ 90610 h 556824"/>
              <a:gd name="connsiteX2" fmla="*/ 1814487 w 3628773"/>
              <a:gd name="connsiteY2" fmla="*/ 12776 h 556824"/>
              <a:gd name="connsiteX3" fmla="*/ 3628773 w 3628773"/>
              <a:gd name="connsiteY3" fmla="*/ 334791 h 556824"/>
              <a:gd name="connsiteX4" fmla="*/ 1799973 w 3628773"/>
              <a:gd name="connsiteY4" fmla="*/ 555206 h 556824"/>
              <a:gd name="connsiteX5" fmla="*/ 900086 w 3628773"/>
              <a:gd name="connsiteY5" fmla="*/ 424438 h 556824"/>
              <a:gd name="connsiteX6" fmla="*/ 201 w 3628773"/>
              <a:gd name="connsiteY6" fmla="*/ 334791 h 556824"/>
              <a:gd name="connsiteX0" fmla="*/ 38 w 3628610"/>
              <a:gd name="connsiteY0" fmla="*/ 334791 h 559913"/>
              <a:gd name="connsiteX1" fmla="*/ 827352 w 3628610"/>
              <a:gd name="connsiteY1" fmla="*/ 90610 h 559913"/>
              <a:gd name="connsiteX2" fmla="*/ 1814324 w 3628610"/>
              <a:gd name="connsiteY2" fmla="*/ 12776 h 559913"/>
              <a:gd name="connsiteX3" fmla="*/ 3628610 w 3628610"/>
              <a:gd name="connsiteY3" fmla="*/ 334791 h 559913"/>
              <a:gd name="connsiteX4" fmla="*/ 1799810 w 3628610"/>
              <a:gd name="connsiteY4" fmla="*/ 555206 h 559913"/>
              <a:gd name="connsiteX5" fmla="*/ 858491 w 3628610"/>
              <a:gd name="connsiteY5" fmla="*/ 465450 h 559913"/>
              <a:gd name="connsiteX6" fmla="*/ 38 w 3628610"/>
              <a:gd name="connsiteY6" fmla="*/ 334791 h 559913"/>
              <a:gd name="connsiteX0" fmla="*/ 38 w 3628610"/>
              <a:gd name="connsiteY0" fmla="*/ 334791 h 522687"/>
              <a:gd name="connsiteX1" fmla="*/ 827352 w 3628610"/>
              <a:gd name="connsiteY1" fmla="*/ 90610 h 522687"/>
              <a:gd name="connsiteX2" fmla="*/ 1814324 w 3628610"/>
              <a:gd name="connsiteY2" fmla="*/ 12776 h 522687"/>
              <a:gd name="connsiteX3" fmla="*/ 3628610 w 3628610"/>
              <a:gd name="connsiteY3" fmla="*/ 334791 h 522687"/>
              <a:gd name="connsiteX4" fmla="*/ 1851868 w 3628610"/>
              <a:gd name="connsiteY4" fmla="*/ 513252 h 522687"/>
              <a:gd name="connsiteX5" fmla="*/ 858491 w 3628610"/>
              <a:gd name="connsiteY5" fmla="*/ 465450 h 522687"/>
              <a:gd name="connsiteX6" fmla="*/ 38 w 3628610"/>
              <a:gd name="connsiteY6" fmla="*/ 334791 h 52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28610" h="522687">
                <a:moveTo>
                  <a:pt x="38" y="334791"/>
                </a:moveTo>
                <a:cubicBezTo>
                  <a:pt x="-5152" y="272318"/>
                  <a:pt x="524971" y="144279"/>
                  <a:pt x="827352" y="90610"/>
                </a:cubicBezTo>
                <a:cubicBezTo>
                  <a:pt x="1129733" y="36941"/>
                  <a:pt x="1347448" y="-27921"/>
                  <a:pt x="1814324" y="12776"/>
                </a:cubicBezTo>
                <a:cubicBezTo>
                  <a:pt x="2281200" y="53473"/>
                  <a:pt x="3628610" y="156947"/>
                  <a:pt x="3628610" y="334791"/>
                </a:cubicBezTo>
                <a:cubicBezTo>
                  <a:pt x="3628610" y="512635"/>
                  <a:pt x="2313554" y="491476"/>
                  <a:pt x="1851868" y="513252"/>
                </a:cubicBezTo>
                <a:cubicBezTo>
                  <a:pt x="1390182" y="535028"/>
                  <a:pt x="1160872" y="519119"/>
                  <a:pt x="858491" y="465450"/>
                </a:cubicBezTo>
                <a:cubicBezTo>
                  <a:pt x="556110" y="411781"/>
                  <a:pt x="5228" y="397264"/>
                  <a:pt x="38" y="334791"/>
                </a:cubicBezTo>
                <a:close/>
              </a:path>
            </a:pathLst>
          </a:custGeom>
          <a:solidFill>
            <a:srgbClr val="005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428" tIns="73713" rIns="147428" bIns="73713"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9" name="椭圆 31"/>
          <p:cNvSpPr/>
          <p:nvPr userDrawn="1"/>
        </p:nvSpPr>
        <p:spPr>
          <a:xfrm rot="21349579">
            <a:off x="127813" y="5610873"/>
            <a:ext cx="5878486" cy="565307"/>
          </a:xfrm>
          <a:custGeom>
            <a:avLst/>
            <a:gdLst>
              <a:gd name="connsiteX0" fmla="*/ 0 w 3628571"/>
              <a:gd name="connsiteY0" fmla="*/ 322015 h 644029"/>
              <a:gd name="connsiteX1" fmla="*/ 1814286 w 3628571"/>
              <a:gd name="connsiteY1" fmla="*/ 0 h 644029"/>
              <a:gd name="connsiteX2" fmla="*/ 3628572 w 3628571"/>
              <a:gd name="connsiteY2" fmla="*/ 322015 h 644029"/>
              <a:gd name="connsiteX3" fmla="*/ 1814286 w 3628571"/>
              <a:gd name="connsiteY3" fmla="*/ 644030 h 644029"/>
              <a:gd name="connsiteX4" fmla="*/ 0 w 3628571"/>
              <a:gd name="connsiteY4" fmla="*/ 322015 h 644029"/>
              <a:gd name="connsiteX0" fmla="*/ 25010 w 3653582"/>
              <a:gd name="connsiteY0" fmla="*/ 334791 h 656806"/>
              <a:gd name="connsiteX1" fmla="*/ 852324 w 3653582"/>
              <a:gd name="connsiteY1" fmla="*/ 90610 h 656806"/>
              <a:gd name="connsiteX2" fmla="*/ 1839296 w 3653582"/>
              <a:gd name="connsiteY2" fmla="*/ 12776 h 656806"/>
              <a:gd name="connsiteX3" fmla="*/ 3653582 w 3653582"/>
              <a:gd name="connsiteY3" fmla="*/ 334791 h 656806"/>
              <a:gd name="connsiteX4" fmla="*/ 1839296 w 3653582"/>
              <a:gd name="connsiteY4" fmla="*/ 656806 h 656806"/>
              <a:gd name="connsiteX5" fmla="*/ 25010 w 3653582"/>
              <a:gd name="connsiteY5" fmla="*/ 334791 h 656806"/>
              <a:gd name="connsiteX0" fmla="*/ 25010 w 3653582"/>
              <a:gd name="connsiteY0" fmla="*/ 334791 h 683177"/>
              <a:gd name="connsiteX1" fmla="*/ 852324 w 3653582"/>
              <a:gd name="connsiteY1" fmla="*/ 90610 h 683177"/>
              <a:gd name="connsiteX2" fmla="*/ 1839296 w 3653582"/>
              <a:gd name="connsiteY2" fmla="*/ 12776 h 683177"/>
              <a:gd name="connsiteX3" fmla="*/ 3653582 w 3653582"/>
              <a:gd name="connsiteY3" fmla="*/ 334791 h 683177"/>
              <a:gd name="connsiteX4" fmla="*/ 1839296 w 3653582"/>
              <a:gd name="connsiteY4" fmla="*/ 656806 h 683177"/>
              <a:gd name="connsiteX5" fmla="*/ 924895 w 3653582"/>
              <a:gd name="connsiteY5" fmla="*/ 627638 h 683177"/>
              <a:gd name="connsiteX6" fmla="*/ 25010 w 3653582"/>
              <a:gd name="connsiteY6" fmla="*/ 334791 h 683177"/>
              <a:gd name="connsiteX0" fmla="*/ 25010 w 3653582"/>
              <a:gd name="connsiteY0" fmla="*/ 334791 h 645853"/>
              <a:gd name="connsiteX1" fmla="*/ 852324 w 3653582"/>
              <a:gd name="connsiteY1" fmla="*/ 90610 h 645853"/>
              <a:gd name="connsiteX2" fmla="*/ 1839296 w 3653582"/>
              <a:gd name="connsiteY2" fmla="*/ 12776 h 645853"/>
              <a:gd name="connsiteX3" fmla="*/ 3653582 w 3653582"/>
              <a:gd name="connsiteY3" fmla="*/ 334791 h 645853"/>
              <a:gd name="connsiteX4" fmla="*/ 1824782 w 3653582"/>
              <a:gd name="connsiteY4" fmla="*/ 555206 h 645853"/>
              <a:gd name="connsiteX5" fmla="*/ 924895 w 3653582"/>
              <a:gd name="connsiteY5" fmla="*/ 627638 h 645853"/>
              <a:gd name="connsiteX6" fmla="*/ 25010 w 3653582"/>
              <a:gd name="connsiteY6" fmla="*/ 334791 h 645853"/>
              <a:gd name="connsiteX0" fmla="*/ 201 w 3628773"/>
              <a:gd name="connsiteY0" fmla="*/ 334791 h 556824"/>
              <a:gd name="connsiteX1" fmla="*/ 827515 w 3628773"/>
              <a:gd name="connsiteY1" fmla="*/ 90610 h 556824"/>
              <a:gd name="connsiteX2" fmla="*/ 1814487 w 3628773"/>
              <a:gd name="connsiteY2" fmla="*/ 12776 h 556824"/>
              <a:gd name="connsiteX3" fmla="*/ 3628773 w 3628773"/>
              <a:gd name="connsiteY3" fmla="*/ 334791 h 556824"/>
              <a:gd name="connsiteX4" fmla="*/ 1799973 w 3628773"/>
              <a:gd name="connsiteY4" fmla="*/ 555206 h 556824"/>
              <a:gd name="connsiteX5" fmla="*/ 900086 w 3628773"/>
              <a:gd name="connsiteY5" fmla="*/ 424438 h 556824"/>
              <a:gd name="connsiteX6" fmla="*/ 201 w 3628773"/>
              <a:gd name="connsiteY6" fmla="*/ 334791 h 556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28773" h="556824">
                <a:moveTo>
                  <a:pt x="201" y="334791"/>
                </a:moveTo>
                <a:cubicBezTo>
                  <a:pt x="-11894" y="279153"/>
                  <a:pt x="525134" y="144279"/>
                  <a:pt x="827515" y="90610"/>
                </a:cubicBezTo>
                <a:cubicBezTo>
                  <a:pt x="1129896" y="36941"/>
                  <a:pt x="1347611" y="-27921"/>
                  <a:pt x="1814487" y="12776"/>
                </a:cubicBezTo>
                <a:cubicBezTo>
                  <a:pt x="2281363" y="53473"/>
                  <a:pt x="3628773" y="156947"/>
                  <a:pt x="3628773" y="334791"/>
                </a:cubicBezTo>
                <a:cubicBezTo>
                  <a:pt x="3628773" y="512635"/>
                  <a:pt x="2254754" y="540265"/>
                  <a:pt x="1799973" y="555206"/>
                </a:cubicBezTo>
                <a:cubicBezTo>
                  <a:pt x="1345192" y="570147"/>
                  <a:pt x="1202467" y="478107"/>
                  <a:pt x="900086" y="424438"/>
                </a:cubicBezTo>
                <a:cubicBezTo>
                  <a:pt x="597705" y="370769"/>
                  <a:pt x="12296" y="390429"/>
                  <a:pt x="201" y="334791"/>
                </a:cubicBezTo>
                <a:close/>
              </a:path>
            </a:pathLst>
          </a:custGeom>
          <a:solidFill>
            <a:srgbClr val="005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428" tIns="73713" rIns="147428" bIns="73713"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" b="51421"/>
          <a:stretch/>
        </p:blipFill>
        <p:spPr>
          <a:xfrm>
            <a:off x="-47022" y="6852463"/>
            <a:ext cx="14859989" cy="136843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877" y="6855868"/>
            <a:ext cx="2349392" cy="159138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7555" y="5878821"/>
            <a:ext cx="640931" cy="52182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261" y="5938068"/>
            <a:ext cx="532615" cy="37357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815" y="5634848"/>
            <a:ext cx="534328" cy="49770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194" y="6084374"/>
            <a:ext cx="523986" cy="45452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40" y="6567962"/>
            <a:ext cx="557696" cy="46878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1" r="21905"/>
          <a:stretch/>
        </p:blipFill>
        <p:spPr>
          <a:xfrm>
            <a:off x="2772526" y="5373730"/>
            <a:ext cx="484799" cy="75011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56" y="6006303"/>
            <a:ext cx="477420" cy="388699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016" y="549090"/>
            <a:ext cx="785972" cy="671576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641" y="5667729"/>
            <a:ext cx="532615" cy="37357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2380" y="5820574"/>
            <a:ext cx="534328" cy="497709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634" y="5017291"/>
            <a:ext cx="523986" cy="45452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660" y="5511533"/>
            <a:ext cx="557696" cy="46878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1" r="21905"/>
          <a:stretch/>
        </p:blipFill>
        <p:spPr>
          <a:xfrm>
            <a:off x="9392634" y="5312775"/>
            <a:ext cx="484799" cy="750118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269" y="4997751"/>
            <a:ext cx="477420" cy="388699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1" r="21905"/>
          <a:stretch/>
        </p:blipFill>
        <p:spPr>
          <a:xfrm>
            <a:off x="13959318" y="6120365"/>
            <a:ext cx="484799" cy="750118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36"/>
          <a:stretch/>
        </p:blipFill>
        <p:spPr>
          <a:xfrm>
            <a:off x="-18075" y="-23220"/>
            <a:ext cx="5993125" cy="6250389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56"/>
          <a:stretch/>
        </p:blipFill>
        <p:spPr>
          <a:xfrm>
            <a:off x="8944574" y="-23220"/>
            <a:ext cx="5850281" cy="6250389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578" y="484851"/>
            <a:ext cx="735129" cy="674730"/>
          </a:xfrm>
          <a:prstGeom prst="rect">
            <a:avLst/>
          </a:prstGeom>
        </p:spPr>
      </p:pic>
      <p:grpSp>
        <p:nvGrpSpPr>
          <p:cNvPr id="41" name="组合 40"/>
          <p:cNvGrpSpPr/>
          <p:nvPr userDrawn="1"/>
        </p:nvGrpSpPr>
        <p:grpSpPr>
          <a:xfrm>
            <a:off x="1570829" y="597722"/>
            <a:ext cx="11764120" cy="6204630"/>
            <a:chOff x="1285667" y="461979"/>
            <a:chExt cx="6526134" cy="3241723"/>
          </a:xfrm>
        </p:grpSpPr>
        <p:sp>
          <p:nvSpPr>
            <p:cNvPr id="42" name="矩形 38"/>
            <p:cNvSpPr/>
            <p:nvPr/>
          </p:nvSpPr>
          <p:spPr>
            <a:xfrm>
              <a:off x="1285667" y="461979"/>
              <a:ext cx="6526134" cy="3241723"/>
            </a:xfrm>
            <a:custGeom>
              <a:avLst/>
              <a:gdLst>
                <a:gd name="connsiteX0" fmla="*/ 0 w 6076191"/>
                <a:gd name="connsiteY0" fmla="*/ 0 h 3211205"/>
                <a:gd name="connsiteX1" fmla="*/ 6076191 w 6076191"/>
                <a:gd name="connsiteY1" fmla="*/ 0 h 3211205"/>
                <a:gd name="connsiteX2" fmla="*/ 6076191 w 6076191"/>
                <a:gd name="connsiteY2" fmla="*/ 3211205 h 3211205"/>
                <a:gd name="connsiteX3" fmla="*/ 0 w 6076191"/>
                <a:gd name="connsiteY3" fmla="*/ 3211205 h 3211205"/>
                <a:gd name="connsiteX4" fmla="*/ 0 w 6076191"/>
                <a:gd name="connsiteY4" fmla="*/ 0 h 3211205"/>
                <a:gd name="connsiteX0" fmla="*/ 0 w 6482591"/>
                <a:gd name="connsiteY0" fmla="*/ 261257 h 3211205"/>
                <a:gd name="connsiteX1" fmla="*/ 6482591 w 6482591"/>
                <a:gd name="connsiteY1" fmla="*/ 0 h 3211205"/>
                <a:gd name="connsiteX2" fmla="*/ 6482591 w 6482591"/>
                <a:gd name="connsiteY2" fmla="*/ 3211205 h 3211205"/>
                <a:gd name="connsiteX3" fmla="*/ 406400 w 6482591"/>
                <a:gd name="connsiteY3" fmla="*/ 3211205 h 3211205"/>
                <a:gd name="connsiteX4" fmla="*/ 0 w 6482591"/>
                <a:gd name="connsiteY4" fmla="*/ 261257 h 3211205"/>
                <a:gd name="connsiteX0" fmla="*/ 0 w 6482591"/>
                <a:gd name="connsiteY0" fmla="*/ 261257 h 3211205"/>
                <a:gd name="connsiteX1" fmla="*/ 6482591 w 6482591"/>
                <a:gd name="connsiteY1" fmla="*/ 0 h 3211205"/>
                <a:gd name="connsiteX2" fmla="*/ 6482591 w 6482591"/>
                <a:gd name="connsiteY2" fmla="*/ 3211205 h 3211205"/>
                <a:gd name="connsiteX3" fmla="*/ 420915 w 6482591"/>
                <a:gd name="connsiteY3" fmla="*/ 3153148 h 3211205"/>
                <a:gd name="connsiteX4" fmla="*/ 0 w 6482591"/>
                <a:gd name="connsiteY4" fmla="*/ 261257 h 3211205"/>
                <a:gd name="connsiteX0" fmla="*/ 0 w 6526134"/>
                <a:gd name="connsiteY0" fmla="*/ 420914 h 3370862"/>
                <a:gd name="connsiteX1" fmla="*/ 6526134 w 6526134"/>
                <a:gd name="connsiteY1" fmla="*/ 0 h 3370862"/>
                <a:gd name="connsiteX2" fmla="*/ 6482591 w 6526134"/>
                <a:gd name="connsiteY2" fmla="*/ 3370862 h 3370862"/>
                <a:gd name="connsiteX3" fmla="*/ 420915 w 6526134"/>
                <a:gd name="connsiteY3" fmla="*/ 3312805 h 3370862"/>
                <a:gd name="connsiteX4" fmla="*/ 0 w 6526134"/>
                <a:gd name="connsiteY4" fmla="*/ 420914 h 3370862"/>
                <a:gd name="connsiteX0" fmla="*/ 0 w 6526134"/>
                <a:gd name="connsiteY0" fmla="*/ 420914 h 3312805"/>
                <a:gd name="connsiteX1" fmla="*/ 6526134 w 6526134"/>
                <a:gd name="connsiteY1" fmla="*/ 0 h 3312805"/>
                <a:gd name="connsiteX2" fmla="*/ 6482591 w 6526134"/>
                <a:gd name="connsiteY2" fmla="*/ 3153147 h 3312805"/>
                <a:gd name="connsiteX3" fmla="*/ 420915 w 6526134"/>
                <a:gd name="connsiteY3" fmla="*/ 3312805 h 3312805"/>
                <a:gd name="connsiteX4" fmla="*/ 0 w 6526134"/>
                <a:gd name="connsiteY4" fmla="*/ 420914 h 3312805"/>
                <a:gd name="connsiteX0" fmla="*/ 0 w 6526134"/>
                <a:gd name="connsiteY0" fmla="*/ 420914 h 3153148"/>
                <a:gd name="connsiteX1" fmla="*/ 6526134 w 6526134"/>
                <a:gd name="connsiteY1" fmla="*/ 0 h 3153148"/>
                <a:gd name="connsiteX2" fmla="*/ 6482591 w 6526134"/>
                <a:gd name="connsiteY2" fmla="*/ 3153147 h 3153148"/>
                <a:gd name="connsiteX3" fmla="*/ 333830 w 6526134"/>
                <a:gd name="connsiteY3" fmla="*/ 3153148 h 3153148"/>
                <a:gd name="connsiteX4" fmla="*/ 0 w 6526134"/>
                <a:gd name="connsiteY4" fmla="*/ 420914 h 3153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26134" h="3153148">
                  <a:moveTo>
                    <a:pt x="0" y="420914"/>
                  </a:moveTo>
                  <a:lnTo>
                    <a:pt x="6526134" y="0"/>
                  </a:lnTo>
                  <a:lnTo>
                    <a:pt x="6482591" y="3153147"/>
                  </a:lnTo>
                  <a:lnTo>
                    <a:pt x="333830" y="3153148"/>
                  </a:lnTo>
                  <a:lnTo>
                    <a:pt x="0" y="420914"/>
                  </a:lnTo>
                  <a:close/>
                </a:path>
              </a:pathLst>
            </a:custGeom>
            <a:solidFill>
              <a:srgbClr val="463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3" name="任意多边形 42"/>
            <p:cNvSpPr/>
            <p:nvPr/>
          </p:nvSpPr>
          <p:spPr>
            <a:xfrm>
              <a:off x="1464017" y="540304"/>
              <a:ext cx="6202174" cy="3148356"/>
            </a:xfrm>
            <a:custGeom>
              <a:avLst/>
              <a:gdLst>
                <a:gd name="connsiteX0" fmla="*/ 6202174 w 6202174"/>
                <a:gd name="connsiteY0" fmla="*/ 0 h 3148356"/>
                <a:gd name="connsiteX1" fmla="*/ 6201292 w 6202174"/>
                <a:gd name="connsiteY1" fmla="*/ 63862 h 3148356"/>
                <a:gd name="connsiteX2" fmla="*/ 336981 w 6202174"/>
                <a:gd name="connsiteY2" fmla="*/ 898252 h 3148356"/>
                <a:gd name="connsiteX3" fmla="*/ 6198433 w 6202174"/>
                <a:gd name="connsiteY3" fmla="*/ 270952 h 3148356"/>
                <a:gd name="connsiteX4" fmla="*/ 6160793 w 6202174"/>
                <a:gd name="connsiteY4" fmla="*/ 2996624 h 3148356"/>
                <a:gd name="connsiteX5" fmla="*/ 400021 w 6202174"/>
                <a:gd name="connsiteY5" fmla="*/ 3148356 h 3148356"/>
                <a:gd name="connsiteX6" fmla="*/ 331622 w 6202174"/>
                <a:gd name="connsiteY6" fmla="*/ 2658572 h 3148356"/>
                <a:gd name="connsiteX7" fmla="*/ 2948395 w 6202174"/>
                <a:gd name="connsiteY7" fmla="*/ 2709540 h 3148356"/>
                <a:gd name="connsiteX8" fmla="*/ 285053 w 6202174"/>
                <a:gd name="connsiteY8" fmla="*/ 2325100 h 3148356"/>
                <a:gd name="connsiteX9" fmla="*/ 0 w 6202174"/>
                <a:gd name="connsiteY9" fmla="*/ 283906 h 3148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02174" h="3148356">
                  <a:moveTo>
                    <a:pt x="6202174" y="0"/>
                  </a:moveTo>
                  <a:lnTo>
                    <a:pt x="6201292" y="63862"/>
                  </a:lnTo>
                  <a:lnTo>
                    <a:pt x="336981" y="898252"/>
                  </a:lnTo>
                  <a:lnTo>
                    <a:pt x="6198433" y="270952"/>
                  </a:lnTo>
                  <a:lnTo>
                    <a:pt x="6160793" y="2996624"/>
                  </a:lnTo>
                  <a:lnTo>
                    <a:pt x="400021" y="3148356"/>
                  </a:lnTo>
                  <a:lnTo>
                    <a:pt x="331622" y="2658572"/>
                  </a:lnTo>
                  <a:lnTo>
                    <a:pt x="2948395" y="2709540"/>
                  </a:lnTo>
                  <a:lnTo>
                    <a:pt x="285053" y="2325100"/>
                  </a:lnTo>
                  <a:lnTo>
                    <a:pt x="0" y="283906"/>
                  </a:lnTo>
                  <a:close/>
                </a:path>
              </a:pathLst>
            </a:custGeom>
            <a:solidFill>
              <a:srgbClr val="544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4" name="任意多边形 43"/>
            <p:cNvSpPr/>
            <p:nvPr/>
          </p:nvSpPr>
          <p:spPr>
            <a:xfrm>
              <a:off x="3041688" y="1911490"/>
              <a:ext cx="4624503" cy="78221"/>
            </a:xfrm>
            <a:custGeom>
              <a:avLst/>
              <a:gdLst>
                <a:gd name="connsiteX0" fmla="*/ 8960 w 4624503"/>
                <a:gd name="connsiteY0" fmla="*/ 145143 h 248303"/>
                <a:gd name="connsiteX1" fmla="*/ 255703 w 4624503"/>
                <a:gd name="connsiteY1" fmla="*/ 130629 h 248303"/>
                <a:gd name="connsiteX2" fmla="*/ 647589 w 4624503"/>
                <a:gd name="connsiteY2" fmla="*/ 116115 h 248303"/>
                <a:gd name="connsiteX3" fmla="*/ 778218 w 4624503"/>
                <a:gd name="connsiteY3" fmla="*/ 72572 h 248303"/>
                <a:gd name="connsiteX4" fmla="*/ 923360 w 4624503"/>
                <a:gd name="connsiteY4" fmla="*/ 43543 h 248303"/>
                <a:gd name="connsiteX5" fmla="*/ 1649075 w 4624503"/>
                <a:gd name="connsiteY5" fmla="*/ 58057 h 248303"/>
                <a:gd name="connsiteX6" fmla="*/ 1692618 w 4624503"/>
                <a:gd name="connsiteY6" fmla="*/ 72572 h 248303"/>
                <a:gd name="connsiteX7" fmla="*/ 1765189 w 4624503"/>
                <a:gd name="connsiteY7" fmla="*/ 87086 h 248303"/>
                <a:gd name="connsiteX8" fmla="*/ 2636046 w 4624503"/>
                <a:gd name="connsiteY8" fmla="*/ 87086 h 248303"/>
                <a:gd name="connsiteX9" fmla="*/ 3115018 w 4624503"/>
                <a:gd name="connsiteY9" fmla="*/ 72572 h 248303"/>
                <a:gd name="connsiteX10" fmla="*/ 3245646 w 4624503"/>
                <a:gd name="connsiteY10" fmla="*/ 29029 h 248303"/>
                <a:gd name="connsiteX11" fmla="*/ 3289189 w 4624503"/>
                <a:gd name="connsiteY11" fmla="*/ 14515 h 248303"/>
                <a:gd name="connsiteX12" fmla="*/ 3332732 w 4624503"/>
                <a:gd name="connsiteY12" fmla="*/ 0 h 248303"/>
                <a:gd name="connsiteX13" fmla="*/ 3768160 w 4624503"/>
                <a:gd name="connsiteY13" fmla="*/ 14515 h 248303"/>
                <a:gd name="connsiteX14" fmla="*/ 3840732 w 4624503"/>
                <a:gd name="connsiteY14" fmla="*/ 29029 h 248303"/>
                <a:gd name="connsiteX15" fmla="*/ 4087475 w 4624503"/>
                <a:gd name="connsiteY15" fmla="*/ 43543 h 248303"/>
                <a:gd name="connsiteX16" fmla="*/ 4218103 w 4624503"/>
                <a:gd name="connsiteY16" fmla="*/ 72572 h 248303"/>
                <a:gd name="connsiteX17" fmla="*/ 4261646 w 4624503"/>
                <a:gd name="connsiteY17" fmla="*/ 101600 h 248303"/>
                <a:gd name="connsiteX18" fmla="*/ 4421303 w 4624503"/>
                <a:gd name="connsiteY18" fmla="*/ 130629 h 248303"/>
                <a:gd name="connsiteX19" fmla="*/ 4624503 w 4624503"/>
                <a:gd name="connsiteY19" fmla="*/ 159657 h 248303"/>
                <a:gd name="connsiteX20" fmla="*/ 4421303 w 4624503"/>
                <a:gd name="connsiteY20" fmla="*/ 174172 h 248303"/>
                <a:gd name="connsiteX21" fmla="*/ 4334218 w 4624503"/>
                <a:gd name="connsiteY21" fmla="*/ 203200 h 248303"/>
                <a:gd name="connsiteX22" fmla="*/ 4290675 w 4624503"/>
                <a:gd name="connsiteY22" fmla="*/ 217715 h 248303"/>
                <a:gd name="connsiteX23" fmla="*/ 3985875 w 4624503"/>
                <a:gd name="connsiteY23" fmla="*/ 246743 h 248303"/>
                <a:gd name="connsiteX24" fmla="*/ 3753646 w 4624503"/>
                <a:gd name="connsiteY24" fmla="*/ 232229 h 248303"/>
                <a:gd name="connsiteX25" fmla="*/ 3710103 w 4624503"/>
                <a:gd name="connsiteY25" fmla="*/ 217715 h 248303"/>
                <a:gd name="connsiteX26" fmla="*/ 3187589 w 4624503"/>
                <a:gd name="connsiteY26" fmla="*/ 232229 h 248303"/>
                <a:gd name="connsiteX27" fmla="*/ 2897303 w 4624503"/>
                <a:gd name="connsiteY27" fmla="*/ 232229 h 248303"/>
                <a:gd name="connsiteX28" fmla="*/ 2200618 w 4624503"/>
                <a:gd name="connsiteY28" fmla="*/ 217715 h 248303"/>
                <a:gd name="connsiteX29" fmla="*/ 2055475 w 4624503"/>
                <a:gd name="connsiteY29" fmla="*/ 203200 h 248303"/>
                <a:gd name="connsiteX30" fmla="*/ 1489418 w 4624503"/>
                <a:gd name="connsiteY30" fmla="*/ 232229 h 248303"/>
                <a:gd name="connsiteX31" fmla="*/ 139589 w 4624503"/>
                <a:gd name="connsiteY31" fmla="*/ 217715 h 248303"/>
                <a:gd name="connsiteX32" fmla="*/ 96046 w 4624503"/>
                <a:gd name="connsiteY32" fmla="*/ 203200 h 248303"/>
                <a:gd name="connsiteX33" fmla="*/ 8960 w 4624503"/>
                <a:gd name="connsiteY33" fmla="*/ 145143 h 248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624503" h="248303">
                  <a:moveTo>
                    <a:pt x="8960" y="145143"/>
                  </a:moveTo>
                  <a:cubicBezTo>
                    <a:pt x="35569" y="133048"/>
                    <a:pt x="173398" y="134370"/>
                    <a:pt x="255703" y="130629"/>
                  </a:cubicBezTo>
                  <a:cubicBezTo>
                    <a:pt x="386286" y="124694"/>
                    <a:pt x="517408" y="127950"/>
                    <a:pt x="647589" y="116115"/>
                  </a:cubicBezTo>
                  <a:cubicBezTo>
                    <a:pt x="700792" y="111278"/>
                    <a:pt x="729845" y="82247"/>
                    <a:pt x="778218" y="72572"/>
                  </a:cubicBezTo>
                  <a:lnTo>
                    <a:pt x="923360" y="43543"/>
                  </a:lnTo>
                  <a:lnTo>
                    <a:pt x="1649075" y="58057"/>
                  </a:lnTo>
                  <a:cubicBezTo>
                    <a:pt x="1664364" y="58634"/>
                    <a:pt x="1677775" y="68861"/>
                    <a:pt x="1692618" y="72572"/>
                  </a:cubicBezTo>
                  <a:cubicBezTo>
                    <a:pt x="1716551" y="78555"/>
                    <a:pt x="1740999" y="82248"/>
                    <a:pt x="1765189" y="87086"/>
                  </a:cubicBezTo>
                  <a:cubicBezTo>
                    <a:pt x="2488942" y="54189"/>
                    <a:pt x="1597014" y="87086"/>
                    <a:pt x="2636046" y="87086"/>
                  </a:cubicBezTo>
                  <a:cubicBezTo>
                    <a:pt x="2795777" y="87086"/>
                    <a:pt x="2955361" y="77410"/>
                    <a:pt x="3115018" y="72572"/>
                  </a:cubicBezTo>
                  <a:lnTo>
                    <a:pt x="3245646" y="29029"/>
                  </a:lnTo>
                  <a:lnTo>
                    <a:pt x="3289189" y="14515"/>
                  </a:lnTo>
                  <a:lnTo>
                    <a:pt x="3332732" y="0"/>
                  </a:lnTo>
                  <a:cubicBezTo>
                    <a:pt x="3477875" y="4838"/>
                    <a:pt x="3623173" y="6230"/>
                    <a:pt x="3768160" y="14515"/>
                  </a:cubicBezTo>
                  <a:cubicBezTo>
                    <a:pt x="3792790" y="15922"/>
                    <a:pt x="3816164" y="26796"/>
                    <a:pt x="3840732" y="29029"/>
                  </a:cubicBezTo>
                  <a:cubicBezTo>
                    <a:pt x="3922783" y="36488"/>
                    <a:pt x="4005227" y="38705"/>
                    <a:pt x="4087475" y="43543"/>
                  </a:cubicBezTo>
                  <a:cubicBezTo>
                    <a:pt x="4100398" y="46128"/>
                    <a:pt x="4200162" y="64883"/>
                    <a:pt x="4218103" y="72572"/>
                  </a:cubicBezTo>
                  <a:cubicBezTo>
                    <a:pt x="4234136" y="79444"/>
                    <a:pt x="4245613" y="94728"/>
                    <a:pt x="4261646" y="101600"/>
                  </a:cubicBezTo>
                  <a:cubicBezTo>
                    <a:pt x="4297116" y="116802"/>
                    <a:pt x="4395610" y="126347"/>
                    <a:pt x="4421303" y="130629"/>
                  </a:cubicBezTo>
                  <a:cubicBezTo>
                    <a:pt x="4606153" y="161437"/>
                    <a:pt x="4346255" y="128741"/>
                    <a:pt x="4624503" y="159657"/>
                  </a:cubicBezTo>
                  <a:cubicBezTo>
                    <a:pt x="4556770" y="164495"/>
                    <a:pt x="4488458" y="164099"/>
                    <a:pt x="4421303" y="174172"/>
                  </a:cubicBezTo>
                  <a:cubicBezTo>
                    <a:pt x="4391043" y="178711"/>
                    <a:pt x="4363246" y="193524"/>
                    <a:pt x="4334218" y="203200"/>
                  </a:cubicBezTo>
                  <a:cubicBezTo>
                    <a:pt x="4319704" y="208038"/>
                    <a:pt x="4305929" y="216542"/>
                    <a:pt x="4290675" y="217715"/>
                  </a:cubicBezTo>
                  <a:cubicBezTo>
                    <a:pt x="4063098" y="235221"/>
                    <a:pt x="4164583" y="224405"/>
                    <a:pt x="3985875" y="246743"/>
                  </a:cubicBezTo>
                  <a:cubicBezTo>
                    <a:pt x="3908465" y="241905"/>
                    <a:pt x="3830781" y="240348"/>
                    <a:pt x="3753646" y="232229"/>
                  </a:cubicBezTo>
                  <a:cubicBezTo>
                    <a:pt x="3738431" y="230627"/>
                    <a:pt x="3725402" y="217715"/>
                    <a:pt x="3710103" y="217715"/>
                  </a:cubicBezTo>
                  <a:cubicBezTo>
                    <a:pt x="3535864" y="217715"/>
                    <a:pt x="3361760" y="227391"/>
                    <a:pt x="3187589" y="232229"/>
                  </a:cubicBezTo>
                  <a:cubicBezTo>
                    <a:pt x="3031313" y="263484"/>
                    <a:pt x="3176148" y="241081"/>
                    <a:pt x="2897303" y="232229"/>
                  </a:cubicBezTo>
                  <a:cubicBezTo>
                    <a:pt x="2665141" y="224859"/>
                    <a:pt x="2432846" y="222553"/>
                    <a:pt x="2200618" y="217715"/>
                  </a:cubicBezTo>
                  <a:cubicBezTo>
                    <a:pt x="2152237" y="212877"/>
                    <a:pt x="2104097" y="203200"/>
                    <a:pt x="2055475" y="203200"/>
                  </a:cubicBezTo>
                  <a:cubicBezTo>
                    <a:pt x="1613533" y="203200"/>
                    <a:pt x="1711937" y="187726"/>
                    <a:pt x="1489418" y="232229"/>
                  </a:cubicBezTo>
                  <a:lnTo>
                    <a:pt x="139589" y="217715"/>
                  </a:lnTo>
                  <a:cubicBezTo>
                    <a:pt x="124293" y="217396"/>
                    <a:pt x="110757" y="207403"/>
                    <a:pt x="96046" y="203200"/>
                  </a:cubicBezTo>
                  <a:cubicBezTo>
                    <a:pt x="16064" y="180348"/>
                    <a:pt x="-17649" y="157238"/>
                    <a:pt x="8960" y="145143"/>
                  </a:cubicBezTo>
                  <a:close/>
                </a:path>
              </a:pathLst>
            </a:custGeom>
            <a:solidFill>
              <a:srgbClr val="463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5" name="任意多边形 44"/>
            <p:cNvSpPr/>
            <p:nvPr/>
          </p:nvSpPr>
          <p:spPr>
            <a:xfrm>
              <a:off x="5404738" y="3472156"/>
              <a:ext cx="2333206" cy="70171"/>
            </a:xfrm>
            <a:custGeom>
              <a:avLst/>
              <a:gdLst>
                <a:gd name="connsiteX0" fmla="*/ 8960 w 4624503"/>
                <a:gd name="connsiteY0" fmla="*/ 145143 h 248303"/>
                <a:gd name="connsiteX1" fmla="*/ 255703 w 4624503"/>
                <a:gd name="connsiteY1" fmla="*/ 130629 h 248303"/>
                <a:gd name="connsiteX2" fmla="*/ 647589 w 4624503"/>
                <a:gd name="connsiteY2" fmla="*/ 116115 h 248303"/>
                <a:gd name="connsiteX3" fmla="*/ 778218 w 4624503"/>
                <a:gd name="connsiteY3" fmla="*/ 72572 h 248303"/>
                <a:gd name="connsiteX4" fmla="*/ 923360 w 4624503"/>
                <a:gd name="connsiteY4" fmla="*/ 43543 h 248303"/>
                <a:gd name="connsiteX5" fmla="*/ 1649075 w 4624503"/>
                <a:gd name="connsiteY5" fmla="*/ 58057 h 248303"/>
                <a:gd name="connsiteX6" fmla="*/ 1692618 w 4624503"/>
                <a:gd name="connsiteY6" fmla="*/ 72572 h 248303"/>
                <a:gd name="connsiteX7" fmla="*/ 1765189 w 4624503"/>
                <a:gd name="connsiteY7" fmla="*/ 87086 h 248303"/>
                <a:gd name="connsiteX8" fmla="*/ 2636046 w 4624503"/>
                <a:gd name="connsiteY8" fmla="*/ 87086 h 248303"/>
                <a:gd name="connsiteX9" fmla="*/ 3115018 w 4624503"/>
                <a:gd name="connsiteY9" fmla="*/ 72572 h 248303"/>
                <a:gd name="connsiteX10" fmla="*/ 3245646 w 4624503"/>
                <a:gd name="connsiteY10" fmla="*/ 29029 h 248303"/>
                <a:gd name="connsiteX11" fmla="*/ 3289189 w 4624503"/>
                <a:gd name="connsiteY11" fmla="*/ 14515 h 248303"/>
                <a:gd name="connsiteX12" fmla="*/ 3332732 w 4624503"/>
                <a:gd name="connsiteY12" fmla="*/ 0 h 248303"/>
                <a:gd name="connsiteX13" fmla="*/ 3768160 w 4624503"/>
                <a:gd name="connsiteY13" fmla="*/ 14515 h 248303"/>
                <a:gd name="connsiteX14" fmla="*/ 3840732 w 4624503"/>
                <a:gd name="connsiteY14" fmla="*/ 29029 h 248303"/>
                <a:gd name="connsiteX15" fmla="*/ 4087475 w 4624503"/>
                <a:gd name="connsiteY15" fmla="*/ 43543 h 248303"/>
                <a:gd name="connsiteX16" fmla="*/ 4218103 w 4624503"/>
                <a:gd name="connsiteY16" fmla="*/ 72572 h 248303"/>
                <a:gd name="connsiteX17" fmla="*/ 4261646 w 4624503"/>
                <a:gd name="connsiteY17" fmla="*/ 101600 h 248303"/>
                <a:gd name="connsiteX18" fmla="*/ 4421303 w 4624503"/>
                <a:gd name="connsiteY18" fmla="*/ 130629 h 248303"/>
                <a:gd name="connsiteX19" fmla="*/ 4624503 w 4624503"/>
                <a:gd name="connsiteY19" fmla="*/ 159657 h 248303"/>
                <a:gd name="connsiteX20" fmla="*/ 4421303 w 4624503"/>
                <a:gd name="connsiteY20" fmla="*/ 174172 h 248303"/>
                <a:gd name="connsiteX21" fmla="*/ 4334218 w 4624503"/>
                <a:gd name="connsiteY21" fmla="*/ 203200 h 248303"/>
                <a:gd name="connsiteX22" fmla="*/ 4290675 w 4624503"/>
                <a:gd name="connsiteY22" fmla="*/ 217715 h 248303"/>
                <a:gd name="connsiteX23" fmla="*/ 3985875 w 4624503"/>
                <a:gd name="connsiteY23" fmla="*/ 246743 h 248303"/>
                <a:gd name="connsiteX24" fmla="*/ 3753646 w 4624503"/>
                <a:gd name="connsiteY24" fmla="*/ 232229 h 248303"/>
                <a:gd name="connsiteX25" fmla="*/ 3710103 w 4624503"/>
                <a:gd name="connsiteY25" fmla="*/ 217715 h 248303"/>
                <a:gd name="connsiteX26" fmla="*/ 3187589 w 4624503"/>
                <a:gd name="connsiteY26" fmla="*/ 232229 h 248303"/>
                <a:gd name="connsiteX27" fmla="*/ 2897303 w 4624503"/>
                <a:gd name="connsiteY27" fmla="*/ 232229 h 248303"/>
                <a:gd name="connsiteX28" fmla="*/ 2200618 w 4624503"/>
                <a:gd name="connsiteY28" fmla="*/ 217715 h 248303"/>
                <a:gd name="connsiteX29" fmla="*/ 2055475 w 4624503"/>
                <a:gd name="connsiteY29" fmla="*/ 203200 h 248303"/>
                <a:gd name="connsiteX30" fmla="*/ 1489418 w 4624503"/>
                <a:gd name="connsiteY30" fmla="*/ 232229 h 248303"/>
                <a:gd name="connsiteX31" fmla="*/ 139589 w 4624503"/>
                <a:gd name="connsiteY31" fmla="*/ 217715 h 248303"/>
                <a:gd name="connsiteX32" fmla="*/ 96046 w 4624503"/>
                <a:gd name="connsiteY32" fmla="*/ 203200 h 248303"/>
                <a:gd name="connsiteX33" fmla="*/ 8960 w 4624503"/>
                <a:gd name="connsiteY33" fmla="*/ 145143 h 248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624503" h="248303">
                  <a:moveTo>
                    <a:pt x="8960" y="145143"/>
                  </a:moveTo>
                  <a:cubicBezTo>
                    <a:pt x="35569" y="133048"/>
                    <a:pt x="173398" y="134370"/>
                    <a:pt x="255703" y="130629"/>
                  </a:cubicBezTo>
                  <a:cubicBezTo>
                    <a:pt x="386286" y="124694"/>
                    <a:pt x="517408" y="127950"/>
                    <a:pt x="647589" y="116115"/>
                  </a:cubicBezTo>
                  <a:cubicBezTo>
                    <a:pt x="700792" y="111278"/>
                    <a:pt x="729845" y="82247"/>
                    <a:pt x="778218" y="72572"/>
                  </a:cubicBezTo>
                  <a:lnTo>
                    <a:pt x="923360" y="43543"/>
                  </a:lnTo>
                  <a:lnTo>
                    <a:pt x="1649075" y="58057"/>
                  </a:lnTo>
                  <a:cubicBezTo>
                    <a:pt x="1664364" y="58634"/>
                    <a:pt x="1677775" y="68861"/>
                    <a:pt x="1692618" y="72572"/>
                  </a:cubicBezTo>
                  <a:cubicBezTo>
                    <a:pt x="1716551" y="78555"/>
                    <a:pt x="1740999" y="82248"/>
                    <a:pt x="1765189" y="87086"/>
                  </a:cubicBezTo>
                  <a:cubicBezTo>
                    <a:pt x="2488942" y="54189"/>
                    <a:pt x="1597014" y="87086"/>
                    <a:pt x="2636046" y="87086"/>
                  </a:cubicBezTo>
                  <a:cubicBezTo>
                    <a:pt x="2795777" y="87086"/>
                    <a:pt x="2955361" y="77410"/>
                    <a:pt x="3115018" y="72572"/>
                  </a:cubicBezTo>
                  <a:lnTo>
                    <a:pt x="3245646" y="29029"/>
                  </a:lnTo>
                  <a:lnTo>
                    <a:pt x="3289189" y="14515"/>
                  </a:lnTo>
                  <a:lnTo>
                    <a:pt x="3332732" y="0"/>
                  </a:lnTo>
                  <a:cubicBezTo>
                    <a:pt x="3477875" y="4838"/>
                    <a:pt x="3623173" y="6230"/>
                    <a:pt x="3768160" y="14515"/>
                  </a:cubicBezTo>
                  <a:cubicBezTo>
                    <a:pt x="3792790" y="15922"/>
                    <a:pt x="3816164" y="26796"/>
                    <a:pt x="3840732" y="29029"/>
                  </a:cubicBezTo>
                  <a:cubicBezTo>
                    <a:pt x="3922783" y="36488"/>
                    <a:pt x="4005227" y="38705"/>
                    <a:pt x="4087475" y="43543"/>
                  </a:cubicBezTo>
                  <a:cubicBezTo>
                    <a:pt x="4100398" y="46128"/>
                    <a:pt x="4200162" y="64883"/>
                    <a:pt x="4218103" y="72572"/>
                  </a:cubicBezTo>
                  <a:cubicBezTo>
                    <a:pt x="4234136" y="79444"/>
                    <a:pt x="4245613" y="94728"/>
                    <a:pt x="4261646" y="101600"/>
                  </a:cubicBezTo>
                  <a:cubicBezTo>
                    <a:pt x="4297116" y="116802"/>
                    <a:pt x="4395610" y="126347"/>
                    <a:pt x="4421303" y="130629"/>
                  </a:cubicBezTo>
                  <a:cubicBezTo>
                    <a:pt x="4606153" y="161437"/>
                    <a:pt x="4346255" y="128741"/>
                    <a:pt x="4624503" y="159657"/>
                  </a:cubicBezTo>
                  <a:cubicBezTo>
                    <a:pt x="4556770" y="164495"/>
                    <a:pt x="4488458" y="164099"/>
                    <a:pt x="4421303" y="174172"/>
                  </a:cubicBezTo>
                  <a:cubicBezTo>
                    <a:pt x="4391043" y="178711"/>
                    <a:pt x="4363246" y="193524"/>
                    <a:pt x="4334218" y="203200"/>
                  </a:cubicBezTo>
                  <a:cubicBezTo>
                    <a:pt x="4319704" y="208038"/>
                    <a:pt x="4305929" y="216542"/>
                    <a:pt x="4290675" y="217715"/>
                  </a:cubicBezTo>
                  <a:cubicBezTo>
                    <a:pt x="4063098" y="235221"/>
                    <a:pt x="4164583" y="224405"/>
                    <a:pt x="3985875" y="246743"/>
                  </a:cubicBezTo>
                  <a:cubicBezTo>
                    <a:pt x="3908465" y="241905"/>
                    <a:pt x="3830781" y="240348"/>
                    <a:pt x="3753646" y="232229"/>
                  </a:cubicBezTo>
                  <a:cubicBezTo>
                    <a:pt x="3738431" y="230627"/>
                    <a:pt x="3725402" y="217715"/>
                    <a:pt x="3710103" y="217715"/>
                  </a:cubicBezTo>
                  <a:cubicBezTo>
                    <a:pt x="3535864" y="217715"/>
                    <a:pt x="3361760" y="227391"/>
                    <a:pt x="3187589" y="232229"/>
                  </a:cubicBezTo>
                  <a:cubicBezTo>
                    <a:pt x="3031313" y="263484"/>
                    <a:pt x="3176148" y="241081"/>
                    <a:pt x="2897303" y="232229"/>
                  </a:cubicBezTo>
                  <a:cubicBezTo>
                    <a:pt x="2665141" y="224859"/>
                    <a:pt x="2432846" y="222553"/>
                    <a:pt x="2200618" y="217715"/>
                  </a:cubicBezTo>
                  <a:cubicBezTo>
                    <a:pt x="2152237" y="212877"/>
                    <a:pt x="2104097" y="203200"/>
                    <a:pt x="2055475" y="203200"/>
                  </a:cubicBezTo>
                  <a:cubicBezTo>
                    <a:pt x="1613533" y="203200"/>
                    <a:pt x="1711937" y="187726"/>
                    <a:pt x="1489418" y="232229"/>
                  </a:cubicBezTo>
                  <a:lnTo>
                    <a:pt x="139589" y="217715"/>
                  </a:lnTo>
                  <a:cubicBezTo>
                    <a:pt x="124293" y="217396"/>
                    <a:pt x="110757" y="207403"/>
                    <a:pt x="96046" y="203200"/>
                  </a:cubicBezTo>
                  <a:cubicBezTo>
                    <a:pt x="16064" y="180348"/>
                    <a:pt x="-17649" y="157238"/>
                    <a:pt x="8960" y="145143"/>
                  </a:cubicBezTo>
                  <a:close/>
                </a:path>
              </a:pathLst>
            </a:custGeom>
            <a:solidFill>
              <a:srgbClr val="463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34" name="图片 33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483" y="6588770"/>
            <a:ext cx="1340314" cy="1656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89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0070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3E334-56AF-4BCC-88DF-85792571A0C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362C9-3C80-4473-895F-A02DAA92004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椭圆 7"/>
          <p:cNvSpPr/>
          <p:nvPr userDrawn="1"/>
        </p:nvSpPr>
        <p:spPr>
          <a:xfrm>
            <a:off x="0" y="3283931"/>
            <a:ext cx="7876735" cy="407574"/>
          </a:xfrm>
          <a:custGeom>
            <a:avLst/>
            <a:gdLst>
              <a:gd name="connsiteX0" fmla="*/ 0 w 4368800"/>
              <a:gd name="connsiteY0" fmla="*/ 275258 h 550515"/>
              <a:gd name="connsiteX1" fmla="*/ 2184400 w 4368800"/>
              <a:gd name="connsiteY1" fmla="*/ 0 h 550515"/>
              <a:gd name="connsiteX2" fmla="*/ 4368800 w 4368800"/>
              <a:gd name="connsiteY2" fmla="*/ 275258 h 550515"/>
              <a:gd name="connsiteX3" fmla="*/ 2184400 w 4368800"/>
              <a:gd name="connsiteY3" fmla="*/ 550516 h 550515"/>
              <a:gd name="connsiteX4" fmla="*/ 0 w 4368800"/>
              <a:gd name="connsiteY4" fmla="*/ 275258 h 550515"/>
              <a:gd name="connsiteX0" fmla="*/ 36512 w 4405312"/>
              <a:gd name="connsiteY0" fmla="*/ 275258 h 560346"/>
              <a:gd name="connsiteX1" fmla="*/ 2220912 w 4405312"/>
              <a:gd name="connsiteY1" fmla="*/ 0 h 560346"/>
              <a:gd name="connsiteX2" fmla="*/ 4405312 w 4405312"/>
              <a:gd name="connsiteY2" fmla="*/ 275258 h 560346"/>
              <a:gd name="connsiteX3" fmla="*/ 2220912 w 4405312"/>
              <a:gd name="connsiteY3" fmla="*/ 550516 h 560346"/>
              <a:gd name="connsiteX4" fmla="*/ 950912 w 4405312"/>
              <a:gd name="connsiteY4" fmla="*/ 477944 h 560346"/>
              <a:gd name="connsiteX5" fmla="*/ 36512 w 4405312"/>
              <a:gd name="connsiteY5" fmla="*/ 275258 h 560346"/>
              <a:gd name="connsiteX0" fmla="*/ 36512 w 4412048"/>
              <a:gd name="connsiteY0" fmla="*/ 291852 h 576940"/>
              <a:gd name="connsiteX1" fmla="*/ 2220912 w 4412048"/>
              <a:gd name="connsiteY1" fmla="*/ 16594 h 576940"/>
              <a:gd name="connsiteX2" fmla="*/ 2881312 w 4412048"/>
              <a:gd name="connsiteY2" fmla="*/ 59108 h 576940"/>
              <a:gd name="connsiteX3" fmla="*/ 4405312 w 4412048"/>
              <a:gd name="connsiteY3" fmla="*/ 291852 h 576940"/>
              <a:gd name="connsiteX4" fmla="*/ 2220912 w 4412048"/>
              <a:gd name="connsiteY4" fmla="*/ 567110 h 576940"/>
              <a:gd name="connsiteX5" fmla="*/ 950912 w 4412048"/>
              <a:gd name="connsiteY5" fmla="*/ 494538 h 576940"/>
              <a:gd name="connsiteX6" fmla="*/ 36512 w 4412048"/>
              <a:gd name="connsiteY6" fmla="*/ 291852 h 576940"/>
              <a:gd name="connsiteX0" fmla="*/ 36512 w 4413440"/>
              <a:gd name="connsiteY0" fmla="*/ 291852 h 576940"/>
              <a:gd name="connsiteX1" fmla="*/ 2220912 w 4413440"/>
              <a:gd name="connsiteY1" fmla="*/ 16594 h 576940"/>
              <a:gd name="connsiteX2" fmla="*/ 3113540 w 4413440"/>
              <a:gd name="connsiteY2" fmla="*/ 59108 h 576940"/>
              <a:gd name="connsiteX3" fmla="*/ 4405312 w 4413440"/>
              <a:gd name="connsiteY3" fmla="*/ 291852 h 576940"/>
              <a:gd name="connsiteX4" fmla="*/ 2220912 w 4413440"/>
              <a:gd name="connsiteY4" fmla="*/ 567110 h 576940"/>
              <a:gd name="connsiteX5" fmla="*/ 950912 w 4413440"/>
              <a:gd name="connsiteY5" fmla="*/ 494538 h 576940"/>
              <a:gd name="connsiteX6" fmla="*/ 36512 w 4413440"/>
              <a:gd name="connsiteY6" fmla="*/ 291852 h 576940"/>
              <a:gd name="connsiteX0" fmla="*/ 5649 w 4382577"/>
              <a:gd name="connsiteY0" fmla="*/ 253964 h 539052"/>
              <a:gd name="connsiteX1" fmla="*/ 1348220 w 4382577"/>
              <a:gd name="connsiteY1" fmla="*/ 51278 h 539052"/>
              <a:gd name="connsiteX2" fmla="*/ 3082677 w 4382577"/>
              <a:gd name="connsiteY2" fmla="*/ 21220 h 539052"/>
              <a:gd name="connsiteX3" fmla="*/ 4374449 w 4382577"/>
              <a:gd name="connsiteY3" fmla="*/ 253964 h 539052"/>
              <a:gd name="connsiteX4" fmla="*/ 2190049 w 4382577"/>
              <a:gd name="connsiteY4" fmla="*/ 529222 h 539052"/>
              <a:gd name="connsiteX5" fmla="*/ 920049 w 4382577"/>
              <a:gd name="connsiteY5" fmla="*/ 456650 h 539052"/>
              <a:gd name="connsiteX6" fmla="*/ 5649 w 4382577"/>
              <a:gd name="connsiteY6" fmla="*/ 253964 h 539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2577" h="539052">
                <a:moveTo>
                  <a:pt x="5649" y="253964"/>
                </a:moveTo>
                <a:cubicBezTo>
                  <a:pt x="77011" y="186402"/>
                  <a:pt x="835382" y="90069"/>
                  <a:pt x="1348220" y="51278"/>
                </a:cubicBezTo>
                <a:cubicBezTo>
                  <a:pt x="1861058" y="12487"/>
                  <a:pt x="2718610" y="-24656"/>
                  <a:pt x="3082677" y="21220"/>
                </a:cubicBezTo>
                <a:cubicBezTo>
                  <a:pt x="3446744" y="67096"/>
                  <a:pt x="4484516" y="169297"/>
                  <a:pt x="4374449" y="253964"/>
                </a:cubicBezTo>
                <a:cubicBezTo>
                  <a:pt x="4264382" y="338631"/>
                  <a:pt x="2765782" y="495441"/>
                  <a:pt x="2190049" y="529222"/>
                </a:cubicBezTo>
                <a:cubicBezTo>
                  <a:pt x="1614316" y="563003"/>
                  <a:pt x="1284116" y="502526"/>
                  <a:pt x="920049" y="456650"/>
                </a:cubicBezTo>
                <a:cubicBezTo>
                  <a:pt x="555982" y="410774"/>
                  <a:pt x="-65713" y="321526"/>
                  <a:pt x="5649" y="253964"/>
                </a:cubicBezTo>
                <a:close/>
              </a:path>
            </a:pathLst>
          </a:custGeom>
          <a:solidFill>
            <a:srgbClr val="005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428" tIns="73713" rIns="147428" bIns="73713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椭圆 7"/>
          <p:cNvSpPr/>
          <p:nvPr userDrawn="1"/>
        </p:nvSpPr>
        <p:spPr>
          <a:xfrm>
            <a:off x="1967386" y="6799274"/>
            <a:ext cx="4647528" cy="846770"/>
          </a:xfrm>
          <a:custGeom>
            <a:avLst/>
            <a:gdLst>
              <a:gd name="connsiteX0" fmla="*/ 0 w 4368800"/>
              <a:gd name="connsiteY0" fmla="*/ 275258 h 550515"/>
              <a:gd name="connsiteX1" fmla="*/ 2184400 w 4368800"/>
              <a:gd name="connsiteY1" fmla="*/ 0 h 550515"/>
              <a:gd name="connsiteX2" fmla="*/ 4368800 w 4368800"/>
              <a:gd name="connsiteY2" fmla="*/ 275258 h 550515"/>
              <a:gd name="connsiteX3" fmla="*/ 2184400 w 4368800"/>
              <a:gd name="connsiteY3" fmla="*/ 550516 h 550515"/>
              <a:gd name="connsiteX4" fmla="*/ 0 w 4368800"/>
              <a:gd name="connsiteY4" fmla="*/ 275258 h 550515"/>
              <a:gd name="connsiteX0" fmla="*/ 36512 w 4405312"/>
              <a:gd name="connsiteY0" fmla="*/ 275258 h 560346"/>
              <a:gd name="connsiteX1" fmla="*/ 2220912 w 4405312"/>
              <a:gd name="connsiteY1" fmla="*/ 0 h 560346"/>
              <a:gd name="connsiteX2" fmla="*/ 4405312 w 4405312"/>
              <a:gd name="connsiteY2" fmla="*/ 275258 h 560346"/>
              <a:gd name="connsiteX3" fmla="*/ 2220912 w 4405312"/>
              <a:gd name="connsiteY3" fmla="*/ 550516 h 560346"/>
              <a:gd name="connsiteX4" fmla="*/ 950912 w 4405312"/>
              <a:gd name="connsiteY4" fmla="*/ 477944 h 560346"/>
              <a:gd name="connsiteX5" fmla="*/ 36512 w 4405312"/>
              <a:gd name="connsiteY5" fmla="*/ 275258 h 560346"/>
              <a:gd name="connsiteX0" fmla="*/ 36512 w 4412048"/>
              <a:gd name="connsiteY0" fmla="*/ 291852 h 576940"/>
              <a:gd name="connsiteX1" fmla="*/ 2220912 w 4412048"/>
              <a:gd name="connsiteY1" fmla="*/ 16594 h 576940"/>
              <a:gd name="connsiteX2" fmla="*/ 2881312 w 4412048"/>
              <a:gd name="connsiteY2" fmla="*/ 59108 h 576940"/>
              <a:gd name="connsiteX3" fmla="*/ 4405312 w 4412048"/>
              <a:gd name="connsiteY3" fmla="*/ 291852 h 576940"/>
              <a:gd name="connsiteX4" fmla="*/ 2220912 w 4412048"/>
              <a:gd name="connsiteY4" fmla="*/ 567110 h 576940"/>
              <a:gd name="connsiteX5" fmla="*/ 950912 w 4412048"/>
              <a:gd name="connsiteY5" fmla="*/ 494538 h 576940"/>
              <a:gd name="connsiteX6" fmla="*/ 36512 w 4412048"/>
              <a:gd name="connsiteY6" fmla="*/ 291852 h 576940"/>
              <a:gd name="connsiteX0" fmla="*/ 36512 w 4413440"/>
              <a:gd name="connsiteY0" fmla="*/ 291852 h 576940"/>
              <a:gd name="connsiteX1" fmla="*/ 2220912 w 4413440"/>
              <a:gd name="connsiteY1" fmla="*/ 16594 h 576940"/>
              <a:gd name="connsiteX2" fmla="*/ 3113540 w 4413440"/>
              <a:gd name="connsiteY2" fmla="*/ 59108 h 576940"/>
              <a:gd name="connsiteX3" fmla="*/ 4405312 w 4413440"/>
              <a:gd name="connsiteY3" fmla="*/ 291852 h 576940"/>
              <a:gd name="connsiteX4" fmla="*/ 2220912 w 4413440"/>
              <a:gd name="connsiteY4" fmla="*/ 567110 h 576940"/>
              <a:gd name="connsiteX5" fmla="*/ 950912 w 4413440"/>
              <a:gd name="connsiteY5" fmla="*/ 494538 h 576940"/>
              <a:gd name="connsiteX6" fmla="*/ 36512 w 4413440"/>
              <a:gd name="connsiteY6" fmla="*/ 291852 h 576940"/>
              <a:gd name="connsiteX0" fmla="*/ 5649 w 4382577"/>
              <a:gd name="connsiteY0" fmla="*/ 253964 h 539052"/>
              <a:gd name="connsiteX1" fmla="*/ 1348220 w 4382577"/>
              <a:gd name="connsiteY1" fmla="*/ 51278 h 539052"/>
              <a:gd name="connsiteX2" fmla="*/ 3082677 w 4382577"/>
              <a:gd name="connsiteY2" fmla="*/ 21220 h 539052"/>
              <a:gd name="connsiteX3" fmla="*/ 4374449 w 4382577"/>
              <a:gd name="connsiteY3" fmla="*/ 253964 h 539052"/>
              <a:gd name="connsiteX4" fmla="*/ 2190049 w 4382577"/>
              <a:gd name="connsiteY4" fmla="*/ 529222 h 539052"/>
              <a:gd name="connsiteX5" fmla="*/ 920049 w 4382577"/>
              <a:gd name="connsiteY5" fmla="*/ 456650 h 539052"/>
              <a:gd name="connsiteX6" fmla="*/ 5649 w 4382577"/>
              <a:gd name="connsiteY6" fmla="*/ 253964 h 539052"/>
              <a:gd name="connsiteX0" fmla="*/ 5649 w 4375069"/>
              <a:gd name="connsiteY0" fmla="*/ 253964 h 529231"/>
              <a:gd name="connsiteX1" fmla="*/ 1348220 w 4375069"/>
              <a:gd name="connsiteY1" fmla="*/ 51278 h 529231"/>
              <a:gd name="connsiteX2" fmla="*/ 3082677 w 4375069"/>
              <a:gd name="connsiteY2" fmla="*/ 21220 h 529231"/>
              <a:gd name="connsiteX3" fmla="*/ 4374449 w 4375069"/>
              <a:gd name="connsiteY3" fmla="*/ 253964 h 529231"/>
              <a:gd name="connsiteX4" fmla="*/ 3238823 w 4375069"/>
              <a:gd name="connsiteY4" fmla="*/ 453082 h 529231"/>
              <a:gd name="connsiteX5" fmla="*/ 2190049 w 4375069"/>
              <a:gd name="connsiteY5" fmla="*/ 529222 h 529231"/>
              <a:gd name="connsiteX6" fmla="*/ 920049 w 4375069"/>
              <a:gd name="connsiteY6" fmla="*/ 456650 h 529231"/>
              <a:gd name="connsiteX7" fmla="*/ 5649 w 4375069"/>
              <a:gd name="connsiteY7" fmla="*/ 253964 h 52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75069" h="529231">
                <a:moveTo>
                  <a:pt x="5649" y="253964"/>
                </a:moveTo>
                <a:cubicBezTo>
                  <a:pt x="77011" y="186402"/>
                  <a:pt x="835382" y="90069"/>
                  <a:pt x="1348220" y="51278"/>
                </a:cubicBezTo>
                <a:cubicBezTo>
                  <a:pt x="1861058" y="12487"/>
                  <a:pt x="2718610" y="-24656"/>
                  <a:pt x="3082677" y="21220"/>
                </a:cubicBezTo>
                <a:cubicBezTo>
                  <a:pt x="3446744" y="67096"/>
                  <a:pt x="4348425" y="181987"/>
                  <a:pt x="4374449" y="253964"/>
                </a:cubicBezTo>
                <a:cubicBezTo>
                  <a:pt x="4400473" y="325941"/>
                  <a:pt x="3602890" y="407206"/>
                  <a:pt x="3238823" y="453082"/>
                </a:cubicBezTo>
                <a:cubicBezTo>
                  <a:pt x="2874756" y="498958"/>
                  <a:pt x="2576511" y="528627"/>
                  <a:pt x="2190049" y="529222"/>
                </a:cubicBezTo>
                <a:cubicBezTo>
                  <a:pt x="1803587" y="529817"/>
                  <a:pt x="1284116" y="502526"/>
                  <a:pt x="920049" y="456650"/>
                </a:cubicBezTo>
                <a:cubicBezTo>
                  <a:pt x="555982" y="410774"/>
                  <a:pt x="-65713" y="321526"/>
                  <a:pt x="5649" y="253964"/>
                </a:cubicBezTo>
                <a:close/>
              </a:path>
            </a:pathLst>
          </a:custGeom>
          <a:solidFill>
            <a:srgbClr val="005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428" tIns="73713" rIns="147428" bIns="73713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椭圆 7"/>
          <p:cNvSpPr/>
          <p:nvPr userDrawn="1"/>
        </p:nvSpPr>
        <p:spPr>
          <a:xfrm>
            <a:off x="7675858" y="3660240"/>
            <a:ext cx="7099623" cy="862483"/>
          </a:xfrm>
          <a:custGeom>
            <a:avLst/>
            <a:gdLst>
              <a:gd name="connsiteX0" fmla="*/ 0 w 4368800"/>
              <a:gd name="connsiteY0" fmla="*/ 275258 h 550515"/>
              <a:gd name="connsiteX1" fmla="*/ 2184400 w 4368800"/>
              <a:gd name="connsiteY1" fmla="*/ 0 h 550515"/>
              <a:gd name="connsiteX2" fmla="*/ 4368800 w 4368800"/>
              <a:gd name="connsiteY2" fmla="*/ 275258 h 550515"/>
              <a:gd name="connsiteX3" fmla="*/ 2184400 w 4368800"/>
              <a:gd name="connsiteY3" fmla="*/ 550516 h 550515"/>
              <a:gd name="connsiteX4" fmla="*/ 0 w 4368800"/>
              <a:gd name="connsiteY4" fmla="*/ 275258 h 550515"/>
              <a:gd name="connsiteX0" fmla="*/ 36512 w 4405312"/>
              <a:gd name="connsiteY0" fmla="*/ 275258 h 560346"/>
              <a:gd name="connsiteX1" fmla="*/ 2220912 w 4405312"/>
              <a:gd name="connsiteY1" fmla="*/ 0 h 560346"/>
              <a:gd name="connsiteX2" fmla="*/ 4405312 w 4405312"/>
              <a:gd name="connsiteY2" fmla="*/ 275258 h 560346"/>
              <a:gd name="connsiteX3" fmla="*/ 2220912 w 4405312"/>
              <a:gd name="connsiteY3" fmla="*/ 550516 h 560346"/>
              <a:gd name="connsiteX4" fmla="*/ 950912 w 4405312"/>
              <a:gd name="connsiteY4" fmla="*/ 477944 h 560346"/>
              <a:gd name="connsiteX5" fmla="*/ 36512 w 4405312"/>
              <a:gd name="connsiteY5" fmla="*/ 275258 h 560346"/>
              <a:gd name="connsiteX0" fmla="*/ 36512 w 4412048"/>
              <a:gd name="connsiteY0" fmla="*/ 291852 h 576940"/>
              <a:gd name="connsiteX1" fmla="*/ 2220912 w 4412048"/>
              <a:gd name="connsiteY1" fmla="*/ 16594 h 576940"/>
              <a:gd name="connsiteX2" fmla="*/ 2881312 w 4412048"/>
              <a:gd name="connsiteY2" fmla="*/ 59108 h 576940"/>
              <a:gd name="connsiteX3" fmla="*/ 4405312 w 4412048"/>
              <a:gd name="connsiteY3" fmla="*/ 291852 h 576940"/>
              <a:gd name="connsiteX4" fmla="*/ 2220912 w 4412048"/>
              <a:gd name="connsiteY4" fmla="*/ 567110 h 576940"/>
              <a:gd name="connsiteX5" fmla="*/ 950912 w 4412048"/>
              <a:gd name="connsiteY5" fmla="*/ 494538 h 576940"/>
              <a:gd name="connsiteX6" fmla="*/ 36512 w 4412048"/>
              <a:gd name="connsiteY6" fmla="*/ 291852 h 576940"/>
              <a:gd name="connsiteX0" fmla="*/ 36512 w 4413440"/>
              <a:gd name="connsiteY0" fmla="*/ 291852 h 576940"/>
              <a:gd name="connsiteX1" fmla="*/ 2220912 w 4413440"/>
              <a:gd name="connsiteY1" fmla="*/ 16594 h 576940"/>
              <a:gd name="connsiteX2" fmla="*/ 3113540 w 4413440"/>
              <a:gd name="connsiteY2" fmla="*/ 59108 h 576940"/>
              <a:gd name="connsiteX3" fmla="*/ 4405312 w 4413440"/>
              <a:gd name="connsiteY3" fmla="*/ 291852 h 576940"/>
              <a:gd name="connsiteX4" fmla="*/ 2220912 w 4413440"/>
              <a:gd name="connsiteY4" fmla="*/ 567110 h 576940"/>
              <a:gd name="connsiteX5" fmla="*/ 950912 w 4413440"/>
              <a:gd name="connsiteY5" fmla="*/ 494538 h 576940"/>
              <a:gd name="connsiteX6" fmla="*/ 36512 w 4413440"/>
              <a:gd name="connsiteY6" fmla="*/ 291852 h 576940"/>
              <a:gd name="connsiteX0" fmla="*/ 5649 w 4382577"/>
              <a:gd name="connsiteY0" fmla="*/ 253964 h 539052"/>
              <a:gd name="connsiteX1" fmla="*/ 1348220 w 4382577"/>
              <a:gd name="connsiteY1" fmla="*/ 51278 h 539052"/>
              <a:gd name="connsiteX2" fmla="*/ 3082677 w 4382577"/>
              <a:gd name="connsiteY2" fmla="*/ 21220 h 539052"/>
              <a:gd name="connsiteX3" fmla="*/ 4374449 w 4382577"/>
              <a:gd name="connsiteY3" fmla="*/ 253964 h 539052"/>
              <a:gd name="connsiteX4" fmla="*/ 2190049 w 4382577"/>
              <a:gd name="connsiteY4" fmla="*/ 529222 h 539052"/>
              <a:gd name="connsiteX5" fmla="*/ 920049 w 4382577"/>
              <a:gd name="connsiteY5" fmla="*/ 456650 h 539052"/>
              <a:gd name="connsiteX6" fmla="*/ 5649 w 4382577"/>
              <a:gd name="connsiteY6" fmla="*/ 253964 h 539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2577" h="539052">
                <a:moveTo>
                  <a:pt x="5649" y="253964"/>
                </a:moveTo>
                <a:cubicBezTo>
                  <a:pt x="77011" y="186402"/>
                  <a:pt x="835382" y="90069"/>
                  <a:pt x="1348220" y="51278"/>
                </a:cubicBezTo>
                <a:cubicBezTo>
                  <a:pt x="1861058" y="12487"/>
                  <a:pt x="2718610" y="-24656"/>
                  <a:pt x="3082677" y="21220"/>
                </a:cubicBezTo>
                <a:cubicBezTo>
                  <a:pt x="3446744" y="67096"/>
                  <a:pt x="4484516" y="169297"/>
                  <a:pt x="4374449" y="253964"/>
                </a:cubicBezTo>
                <a:cubicBezTo>
                  <a:pt x="4264382" y="338631"/>
                  <a:pt x="2765782" y="495441"/>
                  <a:pt x="2190049" y="529222"/>
                </a:cubicBezTo>
                <a:cubicBezTo>
                  <a:pt x="1614316" y="563003"/>
                  <a:pt x="1284116" y="502526"/>
                  <a:pt x="920049" y="456650"/>
                </a:cubicBezTo>
                <a:cubicBezTo>
                  <a:pt x="555982" y="410774"/>
                  <a:pt x="-65713" y="321526"/>
                  <a:pt x="5649" y="253964"/>
                </a:cubicBezTo>
                <a:close/>
              </a:path>
            </a:pathLst>
          </a:custGeom>
          <a:solidFill>
            <a:srgbClr val="005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428" tIns="73713" rIns="147428" bIns="73713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4"/>
          <a:stretch/>
        </p:blipFill>
        <p:spPr>
          <a:xfrm>
            <a:off x="0" y="0"/>
            <a:ext cx="4146421" cy="8229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4" y="2984276"/>
            <a:ext cx="945217" cy="867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89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bg>
      <p:bgPr>
        <a:solidFill>
          <a:srgbClr val="0070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椭圆 7"/>
          <p:cNvSpPr/>
          <p:nvPr userDrawn="1"/>
        </p:nvSpPr>
        <p:spPr>
          <a:xfrm>
            <a:off x="8299962" y="4017554"/>
            <a:ext cx="4638699" cy="371568"/>
          </a:xfrm>
          <a:custGeom>
            <a:avLst/>
            <a:gdLst>
              <a:gd name="connsiteX0" fmla="*/ 0 w 4368800"/>
              <a:gd name="connsiteY0" fmla="*/ 275258 h 550515"/>
              <a:gd name="connsiteX1" fmla="*/ 2184400 w 4368800"/>
              <a:gd name="connsiteY1" fmla="*/ 0 h 550515"/>
              <a:gd name="connsiteX2" fmla="*/ 4368800 w 4368800"/>
              <a:gd name="connsiteY2" fmla="*/ 275258 h 550515"/>
              <a:gd name="connsiteX3" fmla="*/ 2184400 w 4368800"/>
              <a:gd name="connsiteY3" fmla="*/ 550516 h 550515"/>
              <a:gd name="connsiteX4" fmla="*/ 0 w 4368800"/>
              <a:gd name="connsiteY4" fmla="*/ 275258 h 550515"/>
              <a:gd name="connsiteX0" fmla="*/ 36512 w 4405312"/>
              <a:gd name="connsiteY0" fmla="*/ 275258 h 560346"/>
              <a:gd name="connsiteX1" fmla="*/ 2220912 w 4405312"/>
              <a:gd name="connsiteY1" fmla="*/ 0 h 560346"/>
              <a:gd name="connsiteX2" fmla="*/ 4405312 w 4405312"/>
              <a:gd name="connsiteY2" fmla="*/ 275258 h 560346"/>
              <a:gd name="connsiteX3" fmla="*/ 2220912 w 4405312"/>
              <a:gd name="connsiteY3" fmla="*/ 550516 h 560346"/>
              <a:gd name="connsiteX4" fmla="*/ 950912 w 4405312"/>
              <a:gd name="connsiteY4" fmla="*/ 477944 h 560346"/>
              <a:gd name="connsiteX5" fmla="*/ 36512 w 4405312"/>
              <a:gd name="connsiteY5" fmla="*/ 275258 h 560346"/>
              <a:gd name="connsiteX0" fmla="*/ 36512 w 4412048"/>
              <a:gd name="connsiteY0" fmla="*/ 291852 h 576940"/>
              <a:gd name="connsiteX1" fmla="*/ 2220912 w 4412048"/>
              <a:gd name="connsiteY1" fmla="*/ 16594 h 576940"/>
              <a:gd name="connsiteX2" fmla="*/ 2881312 w 4412048"/>
              <a:gd name="connsiteY2" fmla="*/ 59108 h 576940"/>
              <a:gd name="connsiteX3" fmla="*/ 4405312 w 4412048"/>
              <a:gd name="connsiteY3" fmla="*/ 291852 h 576940"/>
              <a:gd name="connsiteX4" fmla="*/ 2220912 w 4412048"/>
              <a:gd name="connsiteY4" fmla="*/ 567110 h 576940"/>
              <a:gd name="connsiteX5" fmla="*/ 950912 w 4412048"/>
              <a:gd name="connsiteY5" fmla="*/ 494538 h 576940"/>
              <a:gd name="connsiteX6" fmla="*/ 36512 w 4412048"/>
              <a:gd name="connsiteY6" fmla="*/ 291852 h 576940"/>
              <a:gd name="connsiteX0" fmla="*/ 36512 w 4413440"/>
              <a:gd name="connsiteY0" fmla="*/ 291852 h 576940"/>
              <a:gd name="connsiteX1" fmla="*/ 2220912 w 4413440"/>
              <a:gd name="connsiteY1" fmla="*/ 16594 h 576940"/>
              <a:gd name="connsiteX2" fmla="*/ 3113540 w 4413440"/>
              <a:gd name="connsiteY2" fmla="*/ 59108 h 576940"/>
              <a:gd name="connsiteX3" fmla="*/ 4405312 w 4413440"/>
              <a:gd name="connsiteY3" fmla="*/ 291852 h 576940"/>
              <a:gd name="connsiteX4" fmla="*/ 2220912 w 4413440"/>
              <a:gd name="connsiteY4" fmla="*/ 567110 h 576940"/>
              <a:gd name="connsiteX5" fmla="*/ 950912 w 4413440"/>
              <a:gd name="connsiteY5" fmla="*/ 494538 h 576940"/>
              <a:gd name="connsiteX6" fmla="*/ 36512 w 4413440"/>
              <a:gd name="connsiteY6" fmla="*/ 291852 h 576940"/>
              <a:gd name="connsiteX0" fmla="*/ 5649 w 4382577"/>
              <a:gd name="connsiteY0" fmla="*/ 253964 h 539052"/>
              <a:gd name="connsiteX1" fmla="*/ 1348220 w 4382577"/>
              <a:gd name="connsiteY1" fmla="*/ 51278 h 539052"/>
              <a:gd name="connsiteX2" fmla="*/ 3082677 w 4382577"/>
              <a:gd name="connsiteY2" fmla="*/ 21220 h 539052"/>
              <a:gd name="connsiteX3" fmla="*/ 4374449 w 4382577"/>
              <a:gd name="connsiteY3" fmla="*/ 253964 h 539052"/>
              <a:gd name="connsiteX4" fmla="*/ 2190049 w 4382577"/>
              <a:gd name="connsiteY4" fmla="*/ 529222 h 539052"/>
              <a:gd name="connsiteX5" fmla="*/ 920049 w 4382577"/>
              <a:gd name="connsiteY5" fmla="*/ 456650 h 539052"/>
              <a:gd name="connsiteX6" fmla="*/ 5649 w 4382577"/>
              <a:gd name="connsiteY6" fmla="*/ 253964 h 539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2577" h="539052">
                <a:moveTo>
                  <a:pt x="5649" y="253964"/>
                </a:moveTo>
                <a:cubicBezTo>
                  <a:pt x="77011" y="186402"/>
                  <a:pt x="835382" y="90069"/>
                  <a:pt x="1348220" y="51278"/>
                </a:cubicBezTo>
                <a:cubicBezTo>
                  <a:pt x="1861058" y="12487"/>
                  <a:pt x="2718610" y="-24656"/>
                  <a:pt x="3082677" y="21220"/>
                </a:cubicBezTo>
                <a:cubicBezTo>
                  <a:pt x="3446744" y="67096"/>
                  <a:pt x="4484516" y="169297"/>
                  <a:pt x="4374449" y="253964"/>
                </a:cubicBezTo>
                <a:cubicBezTo>
                  <a:pt x="4264382" y="338631"/>
                  <a:pt x="2765782" y="495441"/>
                  <a:pt x="2190049" y="529222"/>
                </a:cubicBezTo>
                <a:cubicBezTo>
                  <a:pt x="1614316" y="563003"/>
                  <a:pt x="1284116" y="502526"/>
                  <a:pt x="920049" y="456650"/>
                </a:cubicBezTo>
                <a:cubicBezTo>
                  <a:pt x="555982" y="410774"/>
                  <a:pt x="-65713" y="321526"/>
                  <a:pt x="5649" y="253964"/>
                </a:cubicBezTo>
                <a:close/>
              </a:path>
            </a:pathLst>
          </a:custGeom>
          <a:solidFill>
            <a:srgbClr val="005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428" tIns="73713" rIns="147428" bIns="73713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39"/>
          <a:stretch/>
        </p:blipFill>
        <p:spPr>
          <a:xfrm>
            <a:off x="10712866" y="0"/>
            <a:ext cx="4100097" cy="8229600"/>
          </a:xfrm>
          <a:prstGeom prst="rect">
            <a:avLst/>
          </a:prstGeom>
        </p:spPr>
      </p:pic>
      <p:sp>
        <p:nvSpPr>
          <p:cNvPr id="9" name="椭圆 7"/>
          <p:cNvSpPr/>
          <p:nvPr userDrawn="1"/>
        </p:nvSpPr>
        <p:spPr>
          <a:xfrm>
            <a:off x="316400" y="6261200"/>
            <a:ext cx="7748437" cy="862483"/>
          </a:xfrm>
          <a:custGeom>
            <a:avLst/>
            <a:gdLst>
              <a:gd name="connsiteX0" fmla="*/ 0 w 4368800"/>
              <a:gd name="connsiteY0" fmla="*/ 275258 h 550515"/>
              <a:gd name="connsiteX1" fmla="*/ 2184400 w 4368800"/>
              <a:gd name="connsiteY1" fmla="*/ 0 h 550515"/>
              <a:gd name="connsiteX2" fmla="*/ 4368800 w 4368800"/>
              <a:gd name="connsiteY2" fmla="*/ 275258 h 550515"/>
              <a:gd name="connsiteX3" fmla="*/ 2184400 w 4368800"/>
              <a:gd name="connsiteY3" fmla="*/ 550516 h 550515"/>
              <a:gd name="connsiteX4" fmla="*/ 0 w 4368800"/>
              <a:gd name="connsiteY4" fmla="*/ 275258 h 550515"/>
              <a:gd name="connsiteX0" fmla="*/ 36512 w 4405312"/>
              <a:gd name="connsiteY0" fmla="*/ 275258 h 560346"/>
              <a:gd name="connsiteX1" fmla="*/ 2220912 w 4405312"/>
              <a:gd name="connsiteY1" fmla="*/ 0 h 560346"/>
              <a:gd name="connsiteX2" fmla="*/ 4405312 w 4405312"/>
              <a:gd name="connsiteY2" fmla="*/ 275258 h 560346"/>
              <a:gd name="connsiteX3" fmla="*/ 2220912 w 4405312"/>
              <a:gd name="connsiteY3" fmla="*/ 550516 h 560346"/>
              <a:gd name="connsiteX4" fmla="*/ 950912 w 4405312"/>
              <a:gd name="connsiteY4" fmla="*/ 477944 h 560346"/>
              <a:gd name="connsiteX5" fmla="*/ 36512 w 4405312"/>
              <a:gd name="connsiteY5" fmla="*/ 275258 h 560346"/>
              <a:gd name="connsiteX0" fmla="*/ 36512 w 4412048"/>
              <a:gd name="connsiteY0" fmla="*/ 291852 h 576940"/>
              <a:gd name="connsiteX1" fmla="*/ 2220912 w 4412048"/>
              <a:gd name="connsiteY1" fmla="*/ 16594 h 576940"/>
              <a:gd name="connsiteX2" fmla="*/ 2881312 w 4412048"/>
              <a:gd name="connsiteY2" fmla="*/ 59108 h 576940"/>
              <a:gd name="connsiteX3" fmla="*/ 4405312 w 4412048"/>
              <a:gd name="connsiteY3" fmla="*/ 291852 h 576940"/>
              <a:gd name="connsiteX4" fmla="*/ 2220912 w 4412048"/>
              <a:gd name="connsiteY4" fmla="*/ 567110 h 576940"/>
              <a:gd name="connsiteX5" fmla="*/ 950912 w 4412048"/>
              <a:gd name="connsiteY5" fmla="*/ 494538 h 576940"/>
              <a:gd name="connsiteX6" fmla="*/ 36512 w 4412048"/>
              <a:gd name="connsiteY6" fmla="*/ 291852 h 576940"/>
              <a:gd name="connsiteX0" fmla="*/ 36512 w 4413440"/>
              <a:gd name="connsiteY0" fmla="*/ 291852 h 576940"/>
              <a:gd name="connsiteX1" fmla="*/ 2220912 w 4413440"/>
              <a:gd name="connsiteY1" fmla="*/ 16594 h 576940"/>
              <a:gd name="connsiteX2" fmla="*/ 3113540 w 4413440"/>
              <a:gd name="connsiteY2" fmla="*/ 59108 h 576940"/>
              <a:gd name="connsiteX3" fmla="*/ 4405312 w 4413440"/>
              <a:gd name="connsiteY3" fmla="*/ 291852 h 576940"/>
              <a:gd name="connsiteX4" fmla="*/ 2220912 w 4413440"/>
              <a:gd name="connsiteY4" fmla="*/ 567110 h 576940"/>
              <a:gd name="connsiteX5" fmla="*/ 950912 w 4413440"/>
              <a:gd name="connsiteY5" fmla="*/ 494538 h 576940"/>
              <a:gd name="connsiteX6" fmla="*/ 36512 w 4413440"/>
              <a:gd name="connsiteY6" fmla="*/ 291852 h 576940"/>
              <a:gd name="connsiteX0" fmla="*/ 5649 w 4382577"/>
              <a:gd name="connsiteY0" fmla="*/ 253964 h 539052"/>
              <a:gd name="connsiteX1" fmla="*/ 1348220 w 4382577"/>
              <a:gd name="connsiteY1" fmla="*/ 51278 h 539052"/>
              <a:gd name="connsiteX2" fmla="*/ 3082677 w 4382577"/>
              <a:gd name="connsiteY2" fmla="*/ 21220 h 539052"/>
              <a:gd name="connsiteX3" fmla="*/ 4374449 w 4382577"/>
              <a:gd name="connsiteY3" fmla="*/ 253964 h 539052"/>
              <a:gd name="connsiteX4" fmla="*/ 2190049 w 4382577"/>
              <a:gd name="connsiteY4" fmla="*/ 529222 h 539052"/>
              <a:gd name="connsiteX5" fmla="*/ 920049 w 4382577"/>
              <a:gd name="connsiteY5" fmla="*/ 456650 h 539052"/>
              <a:gd name="connsiteX6" fmla="*/ 5649 w 4382577"/>
              <a:gd name="connsiteY6" fmla="*/ 253964 h 539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2577" h="539052">
                <a:moveTo>
                  <a:pt x="5649" y="253964"/>
                </a:moveTo>
                <a:cubicBezTo>
                  <a:pt x="77011" y="186402"/>
                  <a:pt x="835382" y="90069"/>
                  <a:pt x="1348220" y="51278"/>
                </a:cubicBezTo>
                <a:cubicBezTo>
                  <a:pt x="1861058" y="12487"/>
                  <a:pt x="2718610" y="-24656"/>
                  <a:pt x="3082677" y="21220"/>
                </a:cubicBezTo>
                <a:cubicBezTo>
                  <a:pt x="3446744" y="67096"/>
                  <a:pt x="4484516" y="169297"/>
                  <a:pt x="4374449" y="253964"/>
                </a:cubicBezTo>
                <a:cubicBezTo>
                  <a:pt x="4264382" y="338631"/>
                  <a:pt x="2765782" y="495441"/>
                  <a:pt x="2190049" y="529222"/>
                </a:cubicBezTo>
                <a:cubicBezTo>
                  <a:pt x="1614316" y="563003"/>
                  <a:pt x="1284116" y="502526"/>
                  <a:pt x="920049" y="456650"/>
                </a:cubicBezTo>
                <a:cubicBezTo>
                  <a:pt x="555982" y="410774"/>
                  <a:pt x="-65713" y="321526"/>
                  <a:pt x="5649" y="253964"/>
                </a:cubicBezTo>
                <a:close/>
              </a:path>
            </a:pathLst>
          </a:custGeom>
          <a:solidFill>
            <a:srgbClr val="005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428" tIns="73713" rIns="147428" bIns="73713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" name="椭圆 7"/>
          <p:cNvSpPr/>
          <p:nvPr userDrawn="1"/>
        </p:nvSpPr>
        <p:spPr>
          <a:xfrm>
            <a:off x="0" y="2879634"/>
            <a:ext cx="5948697" cy="487680"/>
          </a:xfrm>
          <a:custGeom>
            <a:avLst/>
            <a:gdLst>
              <a:gd name="connsiteX0" fmla="*/ 0 w 4368800"/>
              <a:gd name="connsiteY0" fmla="*/ 275258 h 550515"/>
              <a:gd name="connsiteX1" fmla="*/ 2184400 w 4368800"/>
              <a:gd name="connsiteY1" fmla="*/ 0 h 550515"/>
              <a:gd name="connsiteX2" fmla="*/ 4368800 w 4368800"/>
              <a:gd name="connsiteY2" fmla="*/ 275258 h 550515"/>
              <a:gd name="connsiteX3" fmla="*/ 2184400 w 4368800"/>
              <a:gd name="connsiteY3" fmla="*/ 550516 h 550515"/>
              <a:gd name="connsiteX4" fmla="*/ 0 w 4368800"/>
              <a:gd name="connsiteY4" fmla="*/ 275258 h 550515"/>
              <a:gd name="connsiteX0" fmla="*/ 36512 w 4405312"/>
              <a:gd name="connsiteY0" fmla="*/ 275258 h 560346"/>
              <a:gd name="connsiteX1" fmla="*/ 2220912 w 4405312"/>
              <a:gd name="connsiteY1" fmla="*/ 0 h 560346"/>
              <a:gd name="connsiteX2" fmla="*/ 4405312 w 4405312"/>
              <a:gd name="connsiteY2" fmla="*/ 275258 h 560346"/>
              <a:gd name="connsiteX3" fmla="*/ 2220912 w 4405312"/>
              <a:gd name="connsiteY3" fmla="*/ 550516 h 560346"/>
              <a:gd name="connsiteX4" fmla="*/ 950912 w 4405312"/>
              <a:gd name="connsiteY4" fmla="*/ 477944 h 560346"/>
              <a:gd name="connsiteX5" fmla="*/ 36512 w 4405312"/>
              <a:gd name="connsiteY5" fmla="*/ 275258 h 560346"/>
              <a:gd name="connsiteX0" fmla="*/ 36512 w 4412048"/>
              <a:gd name="connsiteY0" fmla="*/ 291852 h 576940"/>
              <a:gd name="connsiteX1" fmla="*/ 2220912 w 4412048"/>
              <a:gd name="connsiteY1" fmla="*/ 16594 h 576940"/>
              <a:gd name="connsiteX2" fmla="*/ 2881312 w 4412048"/>
              <a:gd name="connsiteY2" fmla="*/ 59108 h 576940"/>
              <a:gd name="connsiteX3" fmla="*/ 4405312 w 4412048"/>
              <a:gd name="connsiteY3" fmla="*/ 291852 h 576940"/>
              <a:gd name="connsiteX4" fmla="*/ 2220912 w 4412048"/>
              <a:gd name="connsiteY4" fmla="*/ 567110 h 576940"/>
              <a:gd name="connsiteX5" fmla="*/ 950912 w 4412048"/>
              <a:gd name="connsiteY5" fmla="*/ 494538 h 576940"/>
              <a:gd name="connsiteX6" fmla="*/ 36512 w 4412048"/>
              <a:gd name="connsiteY6" fmla="*/ 291852 h 576940"/>
              <a:gd name="connsiteX0" fmla="*/ 36512 w 4413440"/>
              <a:gd name="connsiteY0" fmla="*/ 291852 h 576940"/>
              <a:gd name="connsiteX1" fmla="*/ 2220912 w 4413440"/>
              <a:gd name="connsiteY1" fmla="*/ 16594 h 576940"/>
              <a:gd name="connsiteX2" fmla="*/ 3113540 w 4413440"/>
              <a:gd name="connsiteY2" fmla="*/ 59108 h 576940"/>
              <a:gd name="connsiteX3" fmla="*/ 4405312 w 4413440"/>
              <a:gd name="connsiteY3" fmla="*/ 291852 h 576940"/>
              <a:gd name="connsiteX4" fmla="*/ 2220912 w 4413440"/>
              <a:gd name="connsiteY4" fmla="*/ 567110 h 576940"/>
              <a:gd name="connsiteX5" fmla="*/ 950912 w 4413440"/>
              <a:gd name="connsiteY5" fmla="*/ 494538 h 576940"/>
              <a:gd name="connsiteX6" fmla="*/ 36512 w 4413440"/>
              <a:gd name="connsiteY6" fmla="*/ 291852 h 576940"/>
              <a:gd name="connsiteX0" fmla="*/ 5649 w 4382577"/>
              <a:gd name="connsiteY0" fmla="*/ 253964 h 539052"/>
              <a:gd name="connsiteX1" fmla="*/ 1348220 w 4382577"/>
              <a:gd name="connsiteY1" fmla="*/ 51278 h 539052"/>
              <a:gd name="connsiteX2" fmla="*/ 3082677 w 4382577"/>
              <a:gd name="connsiteY2" fmla="*/ 21220 h 539052"/>
              <a:gd name="connsiteX3" fmla="*/ 4374449 w 4382577"/>
              <a:gd name="connsiteY3" fmla="*/ 253964 h 539052"/>
              <a:gd name="connsiteX4" fmla="*/ 2190049 w 4382577"/>
              <a:gd name="connsiteY4" fmla="*/ 529222 h 539052"/>
              <a:gd name="connsiteX5" fmla="*/ 920049 w 4382577"/>
              <a:gd name="connsiteY5" fmla="*/ 456650 h 539052"/>
              <a:gd name="connsiteX6" fmla="*/ 5649 w 4382577"/>
              <a:gd name="connsiteY6" fmla="*/ 253964 h 539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2577" h="539052">
                <a:moveTo>
                  <a:pt x="5649" y="253964"/>
                </a:moveTo>
                <a:cubicBezTo>
                  <a:pt x="77011" y="186402"/>
                  <a:pt x="835382" y="90069"/>
                  <a:pt x="1348220" y="51278"/>
                </a:cubicBezTo>
                <a:cubicBezTo>
                  <a:pt x="1861058" y="12487"/>
                  <a:pt x="2718610" y="-24656"/>
                  <a:pt x="3082677" y="21220"/>
                </a:cubicBezTo>
                <a:cubicBezTo>
                  <a:pt x="3446744" y="67096"/>
                  <a:pt x="4484516" y="169297"/>
                  <a:pt x="4374449" y="253964"/>
                </a:cubicBezTo>
                <a:cubicBezTo>
                  <a:pt x="4264382" y="338631"/>
                  <a:pt x="2765782" y="495441"/>
                  <a:pt x="2190049" y="529222"/>
                </a:cubicBezTo>
                <a:cubicBezTo>
                  <a:pt x="1614316" y="563003"/>
                  <a:pt x="1284116" y="502526"/>
                  <a:pt x="920049" y="456650"/>
                </a:cubicBezTo>
                <a:cubicBezTo>
                  <a:pt x="555982" y="410774"/>
                  <a:pt x="-65713" y="321526"/>
                  <a:pt x="5649" y="253964"/>
                </a:cubicBezTo>
                <a:close/>
              </a:path>
            </a:pathLst>
          </a:custGeom>
          <a:solidFill>
            <a:srgbClr val="005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428" tIns="73713" rIns="147428" bIns="73713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99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0321" y="548640"/>
            <a:ext cx="4777566" cy="1920240"/>
          </a:xfrm>
        </p:spPr>
        <p:txBody>
          <a:bodyPr anchor="b"/>
          <a:lstStyle>
            <a:lvl1pPr>
              <a:defRPr sz="39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7438" y="1184911"/>
            <a:ext cx="7499063" cy="5848350"/>
          </a:xfrm>
        </p:spPr>
        <p:txBody>
          <a:bodyPr anchor="t"/>
          <a:lstStyle>
            <a:lvl1pPr marL="0" indent="0">
              <a:buNone/>
              <a:defRPr sz="3900"/>
            </a:lvl1pPr>
            <a:lvl2pPr marL="552856" indent="0">
              <a:buNone/>
              <a:defRPr sz="3400"/>
            </a:lvl2pPr>
            <a:lvl3pPr marL="1105712" indent="0">
              <a:buNone/>
              <a:defRPr sz="2900"/>
            </a:lvl3pPr>
            <a:lvl4pPr marL="1658567" indent="0">
              <a:buNone/>
              <a:defRPr sz="2400"/>
            </a:lvl4pPr>
            <a:lvl5pPr marL="2211421" indent="0">
              <a:buNone/>
              <a:defRPr sz="2400"/>
            </a:lvl5pPr>
            <a:lvl6pPr marL="2764277" indent="0">
              <a:buNone/>
              <a:defRPr sz="2400"/>
            </a:lvl6pPr>
            <a:lvl7pPr marL="3317134" indent="0">
              <a:buNone/>
              <a:defRPr sz="2400"/>
            </a:lvl7pPr>
            <a:lvl8pPr marL="3869990" indent="0">
              <a:buNone/>
              <a:defRPr sz="2400"/>
            </a:lvl8pPr>
            <a:lvl9pPr marL="4422844" indent="0">
              <a:buNone/>
              <a:defRPr sz="24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0321" y="2468882"/>
            <a:ext cx="4777566" cy="4573906"/>
          </a:xfrm>
        </p:spPr>
        <p:txBody>
          <a:bodyPr/>
          <a:lstStyle>
            <a:lvl1pPr marL="0" indent="0">
              <a:buNone/>
              <a:defRPr sz="1900"/>
            </a:lvl1pPr>
            <a:lvl2pPr marL="552856" indent="0">
              <a:buNone/>
              <a:defRPr sz="1800"/>
            </a:lvl2pPr>
            <a:lvl3pPr marL="1105712" indent="0">
              <a:buNone/>
              <a:defRPr sz="1500"/>
            </a:lvl3pPr>
            <a:lvl4pPr marL="1658567" indent="0">
              <a:buNone/>
              <a:defRPr sz="1100"/>
            </a:lvl4pPr>
            <a:lvl5pPr marL="2211421" indent="0">
              <a:buNone/>
              <a:defRPr sz="1100"/>
            </a:lvl5pPr>
            <a:lvl6pPr marL="2764277" indent="0">
              <a:buNone/>
              <a:defRPr sz="1100"/>
            </a:lvl6pPr>
            <a:lvl7pPr marL="3317134" indent="0">
              <a:buNone/>
              <a:defRPr sz="1100"/>
            </a:lvl7pPr>
            <a:lvl8pPr marL="3869990" indent="0">
              <a:buNone/>
              <a:defRPr sz="1100"/>
            </a:lvl8pPr>
            <a:lvl9pPr marL="4422844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3E334-56AF-4BCC-88DF-85792571A0C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362C9-3C80-4473-895F-A02DAA92004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13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3E334-56AF-4BCC-88DF-85792571A0C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362C9-3C80-4473-895F-A02DAA92004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00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00531" y="438151"/>
            <a:ext cx="3194045" cy="6974206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18395" y="438151"/>
            <a:ext cx="9396973" cy="6974206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3E334-56AF-4BCC-88DF-85792571A0C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362C9-3C80-4473-895F-A02DAA92004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386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0972" y="2557783"/>
            <a:ext cx="12591019" cy="17627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21945" y="4663440"/>
            <a:ext cx="10369074" cy="210312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37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74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2114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485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8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4228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159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97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719DB-7FAB-427A-9550-44F715AAFB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3BBAA-E384-46E3-90F4-E483F89FB5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059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0320" y="438152"/>
            <a:ext cx="12776181" cy="159067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0322" y="2017395"/>
            <a:ext cx="6266577" cy="988694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52856" indent="0">
              <a:buNone/>
              <a:defRPr sz="2400" b="1"/>
            </a:lvl2pPr>
            <a:lvl3pPr marL="1105712" indent="0">
              <a:buNone/>
              <a:defRPr sz="2300" b="1"/>
            </a:lvl3pPr>
            <a:lvl4pPr marL="1658567" indent="0">
              <a:buNone/>
              <a:defRPr sz="1900" b="1"/>
            </a:lvl4pPr>
            <a:lvl5pPr marL="2211421" indent="0">
              <a:buNone/>
              <a:defRPr sz="1900" b="1"/>
            </a:lvl5pPr>
            <a:lvl6pPr marL="2764277" indent="0">
              <a:buNone/>
              <a:defRPr sz="1900" b="1"/>
            </a:lvl6pPr>
            <a:lvl7pPr marL="3317134" indent="0">
              <a:buNone/>
              <a:defRPr sz="1900" b="1"/>
            </a:lvl7pPr>
            <a:lvl8pPr marL="3869990" indent="0">
              <a:buNone/>
              <a:defRPr sz="1900" b="1"/>
            </a:lvl8pPr>
            <a:lvl9pPr marL="4422844" indent="0">
              <a:buNone/>
              <a:defRPr sz="19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0322" y="3006090"/>
            <a:ext cx="6266577" cy="442150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99066" y="2017395"/>
            <a:ext cx="6297439" cy="988694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52856" indent="0">
              <a:buNone/>
              <a:defRPr sz="2400" b="1"/>
            </a:lvl2pPr>
            <a:lvl3pPr marL="1105712" indent="0">
              <a:buNone/>
              <a:defRPr sz="2300" b="1"/>
            </a:lvl3pPr>
            <a:lvl4pPr marL="1658567" indent="0">
              <a:buNone/>
              <a:defRPr sz="1900" b="1"/>
            </a:lvl4pPr>
            <a:lvl5pPr marL="2211421" indent="0">
              <a:buNone/>
              <a:defRPr sz="1900" b="1"/>
            </a:lvl5pPr>
            <a:lvl6pPr marL="2764277" indent="0">
              <a:buNone/>
              <a:defRPr sz="1900" b="1"/>
            </a:lvl6pPr>
            <a:lvl7pPr marL="3317134" indent="0">
              <a:buNone/>
              <a:defRPr sz="1900" b="1"/>
            </a:lvl7pPr>
            <a:lvl8pPr marL="3869990" indent="0">
              <a:buNone/>
              <a:defRPr sz="1900" b="1"/>
            </a:lvl8pPr>
            <a:lvl9pPr marL="4422844" indent="0">
              <a:buNone/>
              <a:defRPr sz="19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99066" y="3006090"/>
            <a:ext cx="6297439" cy="442150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3E334-56AF-4BCC-88DF-85792571A0C2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362C9-3C80-4473-895F-A02DAA9200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476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719DB-7FAB-427A-9550-44F715AAFB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3BBAA-E384-46E3-90F4-E483F89FB5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97537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0122" y="5288280"/>
            <a:ext cx="12591019" cy="1635760"/>
          </a:xfrm>
        </p:spPr>
        <p:txBody>
          <a:bodyPr anchor="t"/>
          <a:lstStyle>
            <a:lvl1pPr algn="l">
              <a:defRPr sz="65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0122" y="3487425"/>
            <a:ext cx="12591019" cy="180085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37139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74282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3pPr>
            <a:lvl4pPr marL="2211421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4pPr>
            <a:lvl5pPr marL="2948564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5pPr>
            <a:lvl6pPr marL="3685703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6pPr>
            <a:lvl7pPr marL="4422844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7pPr>
            <a:lvl8pPr marL="5159985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8pPr>
            <a:lvl9pPr marL="5897125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719DB-7FAB-427A-9550-44F715AAFB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3BBAA-E384-46E3-90F4-E483F89FB5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8932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0648" y="1920242"/>
            <a:ext cx="6542392" cy="5430520"/>
          </a:xfrm>
        </p:spPr>
        <p:txBody>
          <a:bodyPr/>
          <a:lstStyle>
            <a:lvl1pPr>
              <a:defRPr sz="4500"/>
            </a:lvl1pPr>
            <a:lvl2pPr>
              <a:defRPr sz="39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29923" y="1920242"/>
            <a:ext cx="6542392" cy="5430520"/>
          </a:xfrm>
        </p:spPr>
        <p:txBody>
          <a:bodyPr/>
          <a:lstStyle>
            <a:lvl1pPr>
              <a:defRPr sz="4500"/>
            </a:lvl1pPr>
            <a:lvl2pPr>
              <a:defRPr sz="39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719DB-7FAB-427A-9550-44F715AAFB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3BBAA-E384-46E3-90F4-E483F89FB5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69937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48" y="1841501"/>
            <a:ext cx="6544964" cy="769619"/>
          </a:xfrm>
        </p:spPr>
        <p:txBody>
          <a:bodyPr anchor="b"/>
          <a:lstStyle>
            <a:lvl1pPr marL="0" indent="0">
              <a:buNone/>
              <a:defRPr sz="3900" b="1"/>
            </a:lvl1pPr>
            <a:lvl2pPr marL="737139" indent="0">
              <a:buNone/>
              <a:defRPr sz="3200" b="1"/>
            </a:lvl2pPr>
            <a:lvl3pPr marL="1474282" indent="0">
              <a:buNone/>
              <a:defRPr sz="2900" b="1"/>
            </a:lvl3pPr>
            <a:lvl4pPr marL="2211421" indent="0">
              <a:buNone/>
              <a:defRPr sz="2600" b="1"/>
            </a:lvl4pPr>
            <a:lvl5pPr marL="2948564" indent="0">
              <a:buNone/>
              <a:defRPr sz="2600" b="1"/>
            </a:lvl5pPr>
            <a:lvl6pPr marL="3685703" indent="0">
              <a:buNone/>
              <a:defRPr sz="2600" b="1"/>
            </a:lvl6pPr>
            <a:lvl7pPr marL="4422844" indent="0">
              <a:buNone/>
              <a:defRPr sz="2600" b="1"/>
            </a:lvl7pPr>
            <a:lvl8pPr marL="5159985" indent="0">
              <a:buNone/>
              <a:defRPr sz="2600" b="1"/>
            </a:lvl8pPr>
            <a:lvl9pPr marL="5897125" indent="0">
              <a:buNone/>
              <a:defRPr sz="2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0648" y="2611122"/>
            <a:ext cx="6544964" cy="4739640"/>
          </a:xfrm>
        </p:spPr>
        <p:txBody>
          <a:bodyPr/>
          <a:lstStyle>
            <a:lvl1pPr>
              <a:defRPr sz="3900"/>
            </a:lvl1pPr>
            <a:lvl2pPr>
              <a:defRPr sz="32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24784" y="1841501"/>
            <a:ext cx="6547535" cy="769619"/>
          </a:xfrm>
        </p:spPr>
        <p:txBody>
          <a:bodyPr anchor="b"/>
          <a:lstStyle>
            <a:lvl1pPr marL="0" indent="0">
              <a:buNone/>
              <a:defRPr sz="3900" b="1"/>
            </a:lvl1pPr>
            <a:lvl2pPr marL="737139" indent="0">
              <a:buNone/>
              <a:defRPr sz="3200" b="1"/>
            </a:lvl2pPr>
            <a:lvl3pPr marL="1474282" indent="0">
              <a:buNone/>
              <a:defRPr sz="2900" b="1"/>
            </a:lvl3pPr>
            <a:lvl4pPr marL="2211421" indent="0">
              <a:buNone/>
              <a:defRPr sz="2600" b="1"/>
            </a:lvl4pPr>
            <a:lvl5pPr marL="2948564" indent="0">
              <a:buNone/>
              <a:defRPr sz="2600" b="1"/>
            </a:lvl5pPr>
            <a:lvl6pPr marL="3685703" indent="0">
              <a:buNone/>
              <a:defRPr sz="2600" b="1"/>
            </a:lvl6pPr>
            <a:lvl7pPr marL="4422844" indent="0">
              <a:buNone/>
              <a:defRPr sz="2600" b="1"/>
            </a:lvl7pPr>
            <a:lvl8pPr marL="5159985" indent="0">
              <a:buNone/>
              <a:defRPr sz="2600" b="1"/>
            </a:lvl8pPr>
            <a:lvl9pPr marL="5897125" indent="0">
              <a:buNone/>
              <a:defRPr sz="2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524784" y="2611122"/>
            <a:ext cx="6547535" cy="4739640"/>
          </a:xfrm>
        </p:spPr>
        <p:txBody>
          <a:bodyPr/>
          <a:lstStyle>
            <a:lvl1pPr>
              <a:defRPr sz="3900"/>
            </a:lvl1pPr>
            <a:lvl2pPr>
              <a:defRPr sz="32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719DB-7FAB-427A-9550-44F715AAFB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3BBAA-E384-46E3-90F4-E483F89FB5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3650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719DB-7FAB-427A-9550-44F715AAFB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3BBAA-E384-46E3-90F4-E483F89FB5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71618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719DB-7FAB-427A-9550-44F715AAFB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3BBAA-E384-46E3-90F4-E483F89FB5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26321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652" y="327665"/>
            <a:ext cx="4873363" cy="1394459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91457" y="327665"/>
            <a:ext cx="8280858" cy="7023099"/>
          </a:xfrm>
        </p:spPr>
        <p:txBody>
          <a:bodyPr/>
          <a:lstStyle>
            <a:lvl1pPr>
              <a:defRPr sz="5200"/>
            </a:lvl1pPr>
            <a:lvl2pPr>
              <a:defRPr sz="4500"/>
            </a:lvl2pPr>
            <a:lvl3pPr>
              <a:defRPr sz="39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0652" y="1722120"/>
            <a:ext cx="4873363" cy="5628640"/>
          </a:xfrm>
        </p:spPr>
        <p:txBody>
          <a:bodyPr/>
          <a:lstStyle>
            <a:lvl1pPr marL="0" indent="0">
              <a:buNone/>
              <a:defRPr sz="2300"/>
            </a:lvl1pPr>
            <a:lvl2pPr marL="737139" indent="0">
              <a:buNone/>
              <a:defRPr sz="1900"/>
            </a:lvl2pPr>
            <a:lvl3pPr marL="1474282" indent="0">
              <a:buNone/>
              <a:defRPr sz="1600"/>
            </a:lvl3pPr>
            <a:lvl4pPr marL="2211421" indent="0">
              <a:buNone/>
              <a:defRPr sz="1500"/>
            </a:lvl4pPr>
            <a:lvl5pPr marL="2948564" indent="0">
              <a:buNone/>
              <a:defRPr sz="1500"/>
            </a:lvl5pPr>
            <a:lvl6pPr marL="3685703" indent="0">
              <a:buNone/>
              <a:defRPr sz="1500"/>
            </a:lvl6pPr>
            <a:lvl7pPr marL="4422844" indent="0">
              <a:buNone/>
              <a:defRPr sz="1500"/>
            </a:lvl7pPr>
            <a:lvl8pPr marL="5159985" indent="0">
              <a:buNone/>
              <a:defRPr sz="1500"/>
            </a:lvl8pPr>
            <a:lvl9pPr marL="5897125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719DB-7FAB-427A-9550-44F715AAFB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3BBAA-E384-46E3-90F4-E483F89FB5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26173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3444" y="5760720"/>
            <a:ext cx="8887778" cy="68072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444" y="736600"/>
            <a:ext cx="8887778" cy="4937760"/>
          </a:xfrm>
        </p:spPr>
        <p:txBody>
          <a:bodyPr/>
          <a:lstStyle>
            <a:lvl1pPr marL="0" indent="0">
              <a:buNone/>
              <a:defRPr sz="5200"/>
            </a:lvl1pPr>
            <a:lvl2pPr marL="737139" indent="0">
              <a:buNone/>
              <a:defRPr sz="4500"/>
            </a:lvl2pPr>
            <a:lvl3pPr marL="1474282" indent="0">
              <a:buNone/>
              <a:defRPr sz="3900"/>
            </a:lvl3pPr>
            <a:lvl4pPr marL="2211421" indent="0">
              <a:buNone/>
              <a:defRPr sz="3200"/>
            </a:lvl4pPr>
            <a:lvl5pPr marL="2948564" indent="0">
              <a:buNone/>
              <a:defRPr sz="3200"/>
            </a:lvl5pPr>
            <a:lvl6pPr marL="3685703" indent="0">
              <a:buNone/>
              <a:defRPr sz="3200"/>
            </a:lvl6pPr>
            <a:lvl7pPr marL="4422844" indent="0">
              <a:buNone/>
              <a:defRPr sz="3200"/>
            </a:lvl7pPr>
            <a:lvl8pPr marL="5159985" indent="0">
              <a:buNone/>
              <a:defRPr sz="3200"/>
            </a:lvl8pPr>
            <a:lvl9pPr marL="5897125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03444" y="6441440"/>
            <a:ext cx="8887778" cy="965200"/>
          </a:xfrm>
        </p:spPr>
        <p:txBody>
          <a:bodyPr/>
          <a:lstStyle>
            <a:lvl1pPr marL="0" indent="0">
              <a:buNone/>
              <a:defRPr sz="2300"/>
            </a:lvl1pPr>
            <a:lvl2pPr marL="737139" indent="0">
              <a:buNone/>
              <a:defRPr sz="1900"/>
            </a:lvl2pPr>
            <a:lvl3pPr marL="1474282" indent="0">
              <a:buNone/>
              <a:defRPr sz="1600"/>
            </a:lvl3pPr>
            <a:lvl4pPr marL="2211421" indent="0">
              <a:buNone/>
              <a:defRPr sz="1500"/>
            </a:lvl4pPr>
            <a:lvl5pPr marL="2948564" indent="0">
              <a:buNone/>
              <a:defRPr sz="1500"/>
            </a:lvl5pPr>
            <a:lvl6pPr marL="3685703" indent="0">
              <a:buNone/>
              <a:defRPr sz="1500"/>
            </a:lvl6pPr>
            <a:lvl7pPr marL="4422844" indent="0">
              <a:buNone/>
              <a:defRPr sz="1500"/>
            </a:lvl7pPr>
            <a:lvl8pPr marL="5159985" indent="0">
              <a:buNone/>
              <a:defRPr sz="1500"/>
            </a:lvl8pPr>
            <a:lvl9pPr marL="5897125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719DB-7FAB-427A-9550-44F715AAFB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3BBAA-E384-46E3-90F4-E483F89FB5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57731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719DB-7FAB-427A-9550-44F715AAFB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3BBAA-E384-46E3-90F4-E483F89FB5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64456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739398" y="330200"/>
            <a:ext cx="3332917" cy="702056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0648" y="330200"/>
            <a:ext cx="9751867" cy="702056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719DB-7FAB-427A-9550-44F715AAFB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3BBAA-E384-46E3-90F4-E483F89FB5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610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solidFill>
          <a:srgbClr val="0070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3E334-56AF-4BCC-88DF-85792571A0C2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362C9-3C80-4473-895F-A02DAA92004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椭圆 7"/>
          <p:cNvSpPr/>
          <p:nvPr userDrawn="1"/>
        </p:nvSpPr>
        <p:spPr>
          <a:xfrm>
            <a:off x="0" y="3283931"/>
            <a:ext cx="7876735" cy="407574"/>
          </a:xfrm>
          <a:custGeom>
            <a:avLst/>
            <a:gdLst>
              <a:gd name="connsiteX0" fmla="*/ 0 w 4368800"/>
              <a:gd name="connsiteY0" fmla="*/ 275258 h 550515"/>
              <a:gd name="connsiteX1" fmla="*/ 2184400 w 4368800"/>
              <a:gd name="connsiteY1" fmla="*/ 0 h 550515"/>
              <a:gd name="connsiteX2" fmla="*/ 4368800 w 4368800"/>
              <a:gd name="connsiteY2" fmla="*/ 275258 h 550515"/>
              <a:gd name="connsiteX3" fmla="*/ 2184400 w 4368800"/>
              <a:gd name="connsiteY3" fmla="*/ 550516 h 550515"/>
              <a:gd name="connsiteX4" fmla="*/ 0 w 4368800"/>
              <a:gd name="connsiteY4" fmla="*/ 275258 h 550515"/>
              <a:gd name="connsiteX0" fmla="*/ 36512 w 4405312"/>
              <a:gd name="connsiteY0" fmla="*/ 275258 h 560346"/>
              <a:gd name="connsiteX1" fmla="*/ 2220912 w 4405312"/>
              <a:gd name="connsiteY1" fmla="*/ 0 h 560346"/>
              <a:gd name="connsiteX2" fmla="*/ 4405312 w 4405312"/>
              <a:gd name="connsiteY2" fmla="*/ 275258 h 560346"/>
              <a:gd name="connsiteX3" fmla="*/ 2220912 w 4405312"/>
              <a:gd name="connsiteY3" fmla="*/ 550516 h 560346"/>
              <a:gd name="connsiteX4" fmla="*/ 950912 w 4405312"/>
              <a:gd name="connsiteY4" fmla="*/ 477944 h 560346"/>
              <a:gd name="connsiteX5" fmla="*/ 36512 w 4405312"/>
              <a:gd name="connsiteY5" fmla="*/ 275258 h 560346"/>
              <a:gd name="connsiteX0" fmla="*/ 36512 w 4412048"/>
              <a:gd name="connsiteY0" fmla="*/ 291852 h 576940"/>
              <a:gd name="connsiteX1" fmla="*/ 2220912 w 4412048"/>
              <a:gd name="connsiteY1" fmla="*/ 16594 h 576940"/>
              <a:gd name="connsiteX2" fmla="*/ 2881312 w 4412048"/>
              <a:gd name="connsiteY2" fmla="*/ 59108 h 576940"/>
              <a:gd name="connsiteX3" fmla="*/ 4405312 w 4412048"/>
              <a:gd name="connsiteY3" fmla="*/ 291852 h 576940"/>
              <a:gd name="connsiteX4" fmla="*/ 2220912 w 4412048"/>
              <a:gd name="connsiteY4" fmla="*/ 567110 h 576940"/>
              <a:gd name="connsiteX5" fmla="*/ 950912 w 4412048"/>
              <a:gd name="connsiteY5" fmla="*/ 494538 h 576940"/>
              <a:gd name="connsiteX6" fmla="*/ 36512 w 4412048"/>
              <a:gd name="connsiteY6" fmla="*/ 291852 h 576940"/>
              <a:gd name="connsiteX0" fmla="*/ 36512 w 4413440"/>
              <a:gd name="connsiteY0" fmla="*/ 291852 h 576940"/>
              <a:gd name="connsiteX1" fmla="*/ 2220912 w 4413440"/>
              <a:gd name="connsiteY1" fmla="*/ 16594 h 576940"/>
              <a:gd name="connsiteX2" fmla="*/ 3113540 w 4413440"/>
              <a:gd name="connsiteY2" fmla="*/ 59108 h 576940"/>
              <a:gd name="connsiteX3" fmla="*/ 4405312 w 4413440"/>
              <a:gd name="connsiteY3" fmla="*/ 291852 h 576940"/>
              <a:gd name="connsiteX4" fmla="*/ 2220912 w 4413440"/>
              <a:gd name="connsiteY4" fmla="*/ 567110 h 576940"/>
              <a:gd name="connsiteX5" fmla="*/ 950912 w 4413440"/>
              <a:gd name="connsiteY5" fmla="*/ 494538 h 576940"/>
              <a:gd name="connsiteX6" fmla="*/ 36512 w 4413440"/>
              <a:gd name="connsiteY6" fmla="*/ 291852 h 576940"/>
              <a:gd name="connsiteX0" fmla="*/ 5649 w 4382577"/>
              <a:gd name="connsiteY0" fmla="*/ 253964 h 539052"/>
              <a:gd name="connsiteX1" fmla="*/ 1348220 w 4382577"/>
              <a:gd name="connsiteY1" fmla="*/ 51278 h 539052"/>
              <a:gd name="connsiteX2" fmla="*/ 3082677 w 4382577"/>
              <a:gd name="connsiteY2" fmla="*/ 21220 h 539052"/>
              <a:gd name="connsiteX3" fmla="*/ 4374449 w 4382577"/>
              <a:gd name="connsiteY3" fmla="*/ 253964 h 539052"/>
              <a:gd name="connsiteX4" fmla="*/ 2190049 w 4382577"/>
              <a:gd name="connsiteY4" fmla="*/ 529222 h 539052"/>
              <a:gd name="connsiteX5" fmla="*/ 920049 w 4382577"/>
              <a:gd name="connsiteY5" fmla="*/ 456650 h 539052"/>
              <a:gd name="connsiteX6" fmla="*/ 5649 w 4382577"/>
              <a:gd name="connsiteY6" fmla="*/ 253964 h 539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2577" h="539052">
                <a:moveTo>
                  <a:pt x="5649" y="253964"/>
                </a:moveTo>
                <a:cubicBezTo>
                  <a:pt x="77011" y="186402"/>
                  <a:pt x="835382" y="90069"/>
                  <a:pt x="1348220" y="51278"/>
                </a:cubicBezTo>
                <a:cubicBezTo>
                  <a:pt x="1861058" y="12487"/>
                  <a:pt x="2718610" y="-24656"/>
                  <a:pt x="3082677" y="21220"/>
                </a:cubicBezTo>
                <a:cubicBezTo>
                  <a:pt x="3446744" y="67096"/>
                  <a:pt x="4484516" y="169297"/>
                  <a:pt x="4374449" y="253964"/>
                </a:cubicBezTo>
                <a:cubicBezTo>
                  <a:pt x="4264382" y="338631"/>
                  <a:pt x="2765782" y="495441"/>
                  <a:pt x="2190049" y="529222"/>
                </a:cubicBezTo>
                <a:cubicBezTo>
                  <a:pt x="1614316" y="563003"/>
                  <a:pt x="1284116" y="502526"/>
                  <a:pt x="920049" y="456650"/>
                </a:cubicBezTo>
                <a:cubicBezTo>
                  <a:pt x="555982" y="410774"/>
                  <a:pt x="-65713" y="321526"/>
                  <a:pt x="5649" y="253964"/>
                </a:cubicBezTo>
                <a:close/>
              </a:path>
            </a:pathLst>
          </a:custGeom>
          <a:solidFill>
            <a:srgbClr val="005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428" tIns="73713" rIns="147428" bIns="73713" rtlCol="0" anchor="ctr"/>
          <a:lstStyle/>
          <a:p>
            <a:pPr algn="ctr"/>
            <a:endParaRPr lang="zh-CN" altLang="en-US"/>
          </a:p>
        </p:txBody>
      </p:sp>
      <p:sp>
        <p:nvSpPr>
          <p:cNvPr id="6" name="椭圆 7"/>
          <p:cNvSpPr/>
          <p:nvPr userDrawn="1"/>
        </p:nvSpPr>
        <p:spPr>
          <a:xfrm>
            <a:off x="1967386" y="6799274"/>
            <a:ext cx="4647528" cy="846770"/>
          </a:xfrm>
          <a:custGeom>
            <a:avLst/>
            <a:gdLst>
              <a:gd name="connsiteX0" fmla="*/ 0 w 4368800"/>
              <a:gd name="connsiteY0" fmla="*/ 275258 h 550515"/>
              <a:gd name="connsiteX1" fmla="*/ 2184400 w 4368800"/>
              <a:gd name="connsiteY1" fmla="*/ 0 h 550515"/>
              <a:gd name="connsiteX2" fmla="*/ 4368800 w 4368800"/>
              <a:gd name="connsiteY2" fmla="*/ 275258 h 550515"/>
              <a:gd name="connsiteX3" fmla="*/ 2184400 w 4368800"/>
              <a:gd name="connsiteY3" fmla="*/ 550516 h 550515"/>
              <a:gd name="connsiteX4" fmla="*/ 0 w 4368800"/>
              <a:gd name="connsiteY4" fmla="*/ 275258 h 550515"/>
              <a:gd name="connsiteX0" fmla="*/ 36512 w 4405312"/>
              <a:gd name="connsiteY0" fmla="*/ 275258 h 560346"/>
              <a:gd name="connsiteX1" fmla="*/ 2220912 w 4405312"/>
              <a:gd name="connsiteY1" fmla="*/ 0 h 560346"/>
              <a:gd name="connsiteX2" fmla="*/ 4405312 w 4405312"/>
              <a:gd name="connsiteY2" fmla="*/ 275258 h 560346"/>
              <a:gd name="connsiteX3" fmla="*/ 2220912 w 4405312"/>
              <a:gd name="connsiteY3" fmla="*/ 550516 h 560346"/>
              <a:gd name="connsiteX4" fmla="*/ 950912 w 4405312"/>
              <a:gd name="connsiteY4" fmla="*/ 477944 h 560346"/>
              <a:gd name="connsiteX5" fmla="*/ 36512 w 4405312"/>
              <a:gd name="connsiteY5" fmla="*/ 275258 h 560346"/>
              <a:gd name="connsiteX0" fmla="*/ 36512 w 4412048"/>
              <a:gd name="connsiteY0" fmla="*/ 291852 h 576940"/>
              <a:gd name="connsiteX1" fmla="*/ 2220912 w 4412048"/>
              <a:gd name="connsiteY1" fmla="*/ 16594 h 576940"/>
              <a:gd name="connsiteX2" fmla="*/ 2881312 w 4412048"/>
              <a:gd name="connsiteY2" fmla="*/ 59108 h 576940"/>
              <a:gd name="connsiteX3" fmla="*/ 4405312 w 4412048"/>
              <a:gd name="connsiteY3" fmla="*/ 291852 h 576940"/>
              <a:gd name="connsiteX4" fmla="*/ 2220912 w 4412048"/>
              <a:gd name="connsiteY4" fmla="*/ 567110 h 576940"/>
              <a:gd name="connsiteX5" fmla="*/ 950912 w 4412048"/>
              <a:gd name="connsiteY5" fmla="*/ 494538 h 576940"/>
              <a:gd name="connsiteX6" fmla="*/ 36512 w 4412048"/>
              <a:gd name="connsiteY6" fmla="*/ 291852 h 576940"/>
              <a:gd name="connsiteX0" fmla="*/ 36512 w 4413440"/>
              <a:gd name="connsiteY0" fmla="*/ 291852 h 576940"/>
              <a:gd name="connsiteX1" fmla="*/ 2220912 w 4413440"/>
              <a:gd name="connsiteY1" fmla="*/ 16594 h 576940"/>
              <a:gd name="connsiteX2" fmla="*/ 3113540 w 4413440"/>
              <a:gd name="connsiteY2" fmla="*/ 59108 h 576940"/>
              <a:gd name="connsiteX3" fmla="*/ 4405312 w 4413440"/>
              <a:gd name="connsiteY3" fmla="*/ 291852 h 576940"/>
              <a:gd name="connsiteX4" fmla="*/ 2220912 w 4413440"/>
              <a:gd name="connsiteY4" fmla="*/ 567110 h 576940"/>
              <a:gd name="connsiteX5" fmla="*/ 950912 w 4413440"/>
              <a:gd name="connsiteY5" fmla="*/ 494538 h 576940"/>
              <a:gd name="connsiteX6" fmla="*/ 36512 w 4413440"/>
              <a:gd name="connsiteY6" fmla="*/ 291852 h 576940"/>
              <a:gd name="connsiteX0" fmla="*/ 5649 w 4382577"/>
              <a:gd name="connsiteY0" fmla="*/ 253964 h 539052"/>
              <a:gd name="connsiteX1" fmla="*/ 1348220 w 4382577"/>
              <a:gd name="connsiteY1" fmla="*/ 51278 h 539052"/>
              <a:gd name="connsiteX2" fmla="*/ 3082677 w 4382577"/>
              <a:gd name="connsiteY2" fmla="*/ 21220 h 539052"/>
              <a:gd name="connsiteX3" fmla="*/ 4374449 w 4382577"/>
              <a:gd name="connsiteY3" fmla="*/ 253964 h 539052"/>
              <a:gd name="connsiteX4" fmla="*/ 2190049 w 4382577"/>
              <a:gd name="connsiteY4" fmla="*/ 529222 h 539052"/>
              <a:gd name="connsiteX5" fmla="*/ 920049 w 4382577"/>
              <a:gd name="connsiteY5" fmla="*/ 456650 h 539052"/>
              <a:gd name="connsiteX6" fmla="*/ 5649 w 4382577"/>
              <a:gd name="connsiteY6" fmla="*/ 253964 h 539052"/>
              <a:gd name="connsiteX0" fmla="*/ 5649 w 4375069"/>
              <a:gd name="connsiteY0" fmla="*/ 253964 h 529231"/>
              <a:gd name="connsiteX1" fmla="*/ 1348220 w 4375069"/>
              <a:gd name="connsiteY1" fmla="*/ 51278 h 529231"/>
              <a:gd name="connsiteX2" fmla="*/ 3082677 w 4375069"/>
              <a:gd name="connsiteY2" fmla="*/ 21220 h 529231"/>
              <a:gd name="connsiteX3" fmla="*/ 4374449 w 4375069"/>
              <a:gd name="connsiteY3" fmla="*/ 253964 h 529231"/>
              <a:gd name="connsiteX4" fmla="*/ 3238823 w 4375069"/>
              <a:gd name="connsiteY4" fmla="*/ 453082 h 529231"/>
              <a:gd name="connsiteX5" fmla="*/ 2190049 w 4375069"/>
              <a:gd name="connsiteY5" fmla="*/ 529222 h 529231"/>
              <a:gd name="connsiteX6" fmla="*/ 920049 w 4375069"/>
              <a:gd name="connsiteY6" fmla="*/ 456650 h 529231"/>
              <a:gd name="connsiteX7" fmla="*/ 5649 w 4375069"/>
              <a:gd name="connsiteY7" fmla="*/ 253964 h 52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75069" h="529231">
                <a:moveTo>
                  <a:pt x="5649" y="253964"/>
                </a:moveTo>
                <a:cubicBezTo>
                  <a:pt x="77011" y="186402"/>
                  <a:pt x="835382" y="90069"/>
                  <a:pt x="1348220" y="51278"/>
                </a:cubicBezTo>
                <a:cubicBezTo>
                  <a:pt x="1861058" y="12487"/>
                  <a:pt x="2718610" y="-24656"/>
                  <a:pt x="3082677" y="21220"/>
                </a:cubicBezTo>
                <a:cubicBezTo>
                  <a:pt x="3446744" y="67096"/>
                  <a:pt x="4348425" y="181987"/>
                  <a:pt x="4374449" y="253964"/>
                </a:cubicBezTo>
                <a:cubicBezTo>
                  <a:pt x="4400473" y="325941"/>
                  <a:pt x="3602890" y="407206"/>
                  <a:pt x="3238823" y="453082"/>
                </a:cubicBezTo>
                <a:cubicBezTo>
                  <a:pt x="2874756" y="498958"/>
                  <a:pt x="2576511" y="528627"/>
                  <a:pt x="2190049" y="529222"/>
                </a:cubicBezTo>
                <a:cubicBezTo>
                  <a:pt x="1803587" y="529817"/>
                  <a:pt x="1284116" y="502526"/>
                  <a:pt x="920049" y="456650"/>
                </a:cubicBezTo>
                <a:cubicBezTo>
                  <a:pt x="555982" y="410774"/>
                  <a:pt x="-65713" y="321526"/>
                  <a:pt x="5649" y="253964"/>
                </a:cubicBezTo>
                <a:close/>
              </a:path>
            </a:pathLst>
          </a:custGeom>
          <a:solidFill>
            <a:srgbClr val="005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428" tIns="73713" rIns="147428" bIns="73713" rtlCol="0" anchor="ctr"/>
          <a:lstStyle/>
          <a:p>
            <a:pPr algn="ctr"/>
            <a:endParaRPr lang="zh-CN" altLang="en-US"/>
          </a:p>
        </p:txBody>
      </p:sp>
      <p:sp>
        <p:nvSpPr>
          <p:cNvPr id="7" name="椭圆 7"/>
          <p:cNvSpPr/>
          <p:nvPr userDrawn="1"/>
        </p:nvSpPr>
        <p:spPr>
          <a:xfrm>
            <a:off x="7675858" y="3660240"/>
            <a:ext cx="7099623" cy="862483"/>
          </a:xfrm>
          <a:custGeom>
            <a:avLst/>
            <a:gdLst>
              <a:gd name="connsiteX0" fmla="*/ 0 w 4368800"/>
              <a:gd name="connsiteY0" fmla="*/ 275258 h 550515"/>
              <a:gd name="connsiteX1" fmla="*/ 2184400 w 4368800"/>
              <a:gd name="connsiteY1" fmla="*/ 0 h 550515"/>
              <a:gd name="connsiteX2" fmla="*/ 4368800 w 4368800"/>
              <a:gd name="connsiteY2" fmla="*/ 275258 h 550515"/>
              <a:gd name="connsiteX3" fmla="*/ 2184400 w 4368800"/>
              <a:gd name="connsiteY3" fmla="*/ 550516 h 550515"/>
              <a:gd name="connsiteX4" fmla="*/ 0 w 4368800"/>
              <a:gd name="connsiteY4" fmla="*/ 275258 h 550515"/>
              <a:gd name="connsiteX0" fmla="*/ 36512 w 4405312"/>
              <a:gd name="connsiteY0" fmla="*/ 275258 h 560346"/>
              <a:gd name="connsiteX1" fmla="*/ 2220912 w 4405312"/>
              <a:gd name="connsiteY1" fmla="*/ 0 h 560346"/>
              <a:gd name="connsiteX2" fmla="*/ 4405312 w 4405312"/>
              <a:gd name="connsiteY2" fmla="*/ 275258 h 560346"/>
              <a:gd name="connsiteX3" fmla="*/ 2220912 w 4405312"/>
              <a:gd name="connsiteY3" fmla="*/ 550516 h 560346"/>
              <a:gd name="connsiteX4" fmla="*/ 950912 w 4405312"/>
              <a:gd name="connsiteY4" fmla="*/ 477944 h 560346"/>
              <a:gd name="connsiteX5" fmla="*/ 36512 w 4405312"/>
              <a:gd name="connsiteY5" fmla="*/ 275258 h 560346"/>
              <a:gd name="connsiteX0" fmla="*/ 36512 w 4412048"/>
              <a:gd name="connsiteY0" fmla="*/ 291852 h 576940"/>
              <a:gd name="connsiteX1" fmla="*/ 2220912 w 4412048"/>
              <a:gd name="connsiteY1" fmla="*/ 16594 h 576940"/>
              <a:gd name="connsiteX2" fmla="*/ 2881312 w 4412048"/>
              <a:gd name="connsiteY2" fmla="*/ 59108 h 576940"/>
              <a:gd name="connsiteX3" fmla="*/ 4405312 w 4412048"/>
              <a:gd name="connsiteY3" fmla="*/ 291852 h 576940"/>
              <a:gd name="connsiteX4" fmla="*/ 2220912 w 4412048"/>
              <a:gd name="connsiteY4" fmla="*/ 567110 h 576940"/>
              <a:gd name="connsiteX5" fmla="*/ 950912 w 4412048"/>
              <a:gd name="connsiteY5" fmla="*/ 494538 h 576940"/>
              <a:gd name="connsiteX6" fmla="*/ 36512 w 4412048"/>
              <a:gd name="connsiteY6" fmla="*/ 291852 h 576940"/>
              <a:gd name="connsiteX0" fmla="*/ 36512 w 4413440"/>
              <a:gd name="connsiteY0" fmla="*/ 291852 h 576940"/>
              <a:gd name="connsiteX1" fmla="*/ 2220912 w 4413440"/>
              <a:gd name="connsiteY1" fmla="*/ 16594 h 576940"/>
              <a:gd name="connsiteX2" fmla="*/ 3113540 w 4413440"/>
              <a:gd name="connsiteY2" fmla="*/ 59108 h 576940"/>
              <a:gd name="connsiteX3" fmla="*/ 4405312 w 4413440"/>
              <a:gd name="connsiteY3" fmla="*/ 291852 h 576940"/>
              <a:gd name="connsiteX4" fmla="*/ 2220912 w 4413440"/>
              <a:gd name="connsiteY4" fmla="*/ 567110 h 576940"/>
              <a:gd name="connsiteX5" fmla="*/ 950912 w 4413440"/>
              <a:gd name="connsiteY5" fmla="*/ 494538 h 576940"/>
              <a:gd name="connsiteX6" fmla="*/ 36512 w 4413440"/>
              <a:gd name="connsiteY6" fmla="*/ 291852 h 576940"/>
              <a:gd name="connsiteX0" fmla="*/ 5649 w 4382577"/>
              <a:gd name="connsiteY0" fmla="*/ 253964 h 539052"/>
              <a:gd name="connsiteX1" fmla="*/ 1348220 w 4382577"/>
              <a:gd name="connsiteY1" fmla="*/ 51278 h 539052"/>
              <a:gd name="connsiteX2" fmla="*/ 3082677 w 4382577"/>
              <a:gd name="connsiteY2" fmla="*/ 21220 h 539052"/>
              <a:gd name="connsiteX3" fmla="*/ 4374449 w 4382577"/>
              <a:gd name="connsiteY3" fmla="*/ 253964 h 539052"/>
              <a:gd name="connsiteX4" fmla="*/ 2190049 w 4382577"/>
              <a:gd name="connsiteY4" fmla="*/ 529222 h 539052"/>
              <a:gd name="connsiteX5" fmla="*/ 920049 w 4382577"/>
              <a:gd name="connsiteY5" fmla="*/ 456650 h 539052"/>
              <a:gd name="connsiteX6" fmla="*/ 5649 w 4382577"/>
              <a:gd name="connsiteY6" fmla="*/ 253964 h 539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2577" h="539052">
                <a:moveTo>
                  <a:pt x="5649" y="253964"/>
                </a:moveTo>
                <a:cubicBezTo>
                  <a:pt x="77011" y="186402"/>
                  <a:pt x="835382" y="90069"/>
                  <a:pt x="1348220" y="51278"/>
                </a:cubicBezTo>
                <a:cubicBezTo>
                  <a:pt x="1861058" y="12487"/>
                  <a:pt x="2718610" y="-24656"/>
                  <a:pt x="3082677" y="21220"/>
                </a:cubicBezTo>
                <a:cubicBezTo>
                  <a:pt x="3446744" y="67096"/>
                  <a:pt x="4484516" y="169297"/>
                  <a:pt x="4374449" y="253964"/>
                </a:cubicBezTo>
                <a:cubicBezTo>
                  <a:pt x="4264382" y="338631"/>
                  <a:pt x="2765782" y="495441"/>
                  <a:pt x="2190049" y="529222"/>
                </a:cubicBezTo>
                <a:cubicBezTo>
                  <a:pt x="1614316" y="563003"/>
                  <a:pt x="1284116" y="502526"/>
                  <a:pt x="920049" y="456650"/>
                </a:cubicBezTo>
                <a:cubicBezTo>
                  <a:pt x="555982" y="410774"/>
                  <a:pt x="-65713" y="321526"/>
                  <a:pt x="5649" y="253964"/>
                </a:cubicBezTo>
                <a:close/>
              </a:path>
            </a:pathLst>
          </a:custGeom>
          <a:solidFill>
            <a:srgbClr val="005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428" tIns="73713" rIns="147428" bIns="73713"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2"/>
          <a:stretch/>
        </p:blipFill>
        <p:spPr>
          <a:xfrm>
            <a:off x="3" y="0"/>
            <a:ext cx="4851793" cy="8229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46" y="2984276"/>
            <a:ext cx="945217" cy="867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7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bg>
      <p:bgPr>
        <a:solidFill>
          <a:srgbClr val="8B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092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rgbClr val="8B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8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solidFill>
          <a:srgbClr val="8B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5"/>
          <p:cNvSpPr/>
          <p:nvPr userDrawn="1"/>
        </p:nvSpPr>
        <p:spPr>
          <a:xfrm>
            <a:off x="6" y="3529872"/>
            <a:ext cx="14812961" cy="4699728"/>
          </a:xfrm>
          <a:custGeom>
            <a:avLst/>
            <a:gdLst>
              <a:gd name="connsiteX0" fmla="*/ 4775200 w 9143999"/>
              <a:gd name="connsiteY0" fmla="*/ 0 h 2937330"/>
              <a:gd name="connsiteX1" fmla="*/ 9120006 w 9143999"/>
              <a:gd name="connsiteY1" fmla="*/ 943884 h 2937330"/>
              <a:gd name="connsiteX2" fmla="*/ 9143999 w 9143999"/>
              <a:gd name="connsiteY2" fmla="*/ 960021 h 2937330"/>
              <a:gd name="connsiteX3" fmla="*/ 9143999 w 9143999"/>
              <a:gd name="connsiteY3" fmla="*/ 2937330 h 2937330"/>
              <a:gd name="connsiteX4" fmla="*/ 0 w 9143999"/>
              <a:gd name="connsiteY4" fmla="*/ 2937330 h 2937330"/>
              <a:gd name="connsiteX5" fmla="*/ 0 w 9143999"/>
              <a:gd name="connsiteY5" fmla="*/ 1262842 h 2937330"/>
              <a:gd name="connsiteX6" fmla="*/ 167941 w 9143999"/>
              <a:gd name="connsiteY6" fmla="*/ 1120398 h 2937330"/>
              <a:gd name="connsiteX7" fmla="*/ 4775200 w 9143999"/>
              <a:gd name="connsiteY7" fmla="*/ 0 h 2937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3999" h="2937330">
                <a:moveTo>
                  <a:pt x="4775200" y="0"/>
                </a:moveTo>
                <a:cubicBezTo>
                  <a:pt x="6583815" y="0"/>
                  <a:pt x="8178402" y="374412"/>
                  <a:pt x="9120006" y="943884"/>
                </a:cubicBezTo>
                <a:lnTo>
                  <a:pt x="9143999" y="960021"/>
                </a:lnTo>
                <a:lnTo>
                  <a:pt x="9143999" y="2937330"/>
                </a:lnTo>
                <a:lnTo>
                  <a:pt x="0" y="2937330"/>
                </a:lnTo>
                <a:lnTo>
                  <a:pt x="0" y="1262842"/>
                </a:lnTo>
                <a:lnTo>
                  <a:pt x="167941" y="1120398"/>
                </a:lnTo>
                <a:cubicBezTo>
                  <a:pt x="1055221" y="453039"/>
                  <a:pt x="2785724" y="0"/>
                  <a:pt x="4775200" y="0"/>
                </a:cubicBezTo>
                <a:close/>
              </a:path>
            </a:pathLst>
          </a:custGeom>
          <a:solidFill>
            <a:srgbClr val="007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428" tIns="73713" rIns="147428" bIns="73713" rtlCol="0" anchor="ctr"/>
          <a:lstStyle/>
          <a:p>
            <a:pPr algn="ctr"/>
            <a:endParaRPr lang="zh-CN" alt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7" name="矩形 31"/>
          <p:cNvSpPr/>
          <p:nvPr userDrawn="1"/>
        </p:nvSpPr>
        <p:spPr>
          <a:xfrm>
            <a:off x="4938745" y="6223730"/>
            <a:ext cx="4767913" cy="337446"/>
          </a:xfrm>
          <a:custGeom>
            <a:avLst/>
            <a:gdLst>
              <a:gd name="connsiteX0" fmla="*/ 0 w 2943219"/>
              <a:gd name="connsiteY0" fmla="*/ 0 h 210904"/>
              <a:gd name="connsiteX1" fmla="*/ 2943219 w 2943219"/>
              <a:gd name="connsiteY1" fmla="*/ 0 h 210904"/>
              <a:gd name="connsiteX2" fmla="*/ 2943219 w 2943219"/>
              <a:gd name="connsiteY2" fmla="*/ 210904 h 210904"/>
              <a:gd name="connsiteX3" fmla="*/ 0 w 2943219"/>
              <a:gd name="connsiteY3" fmla="*/ 210904 h 210904"/>
              <a:gd name="connsiteX4" fmla="*/ 0 w 2943219"/>
              <a:gd name="connsiteY4" fmla="*/ 0 h 210904"/>
              <a:gd name="connsiteX0" fmla="*/ 0 w 2943219"/>
              <a:gd name="connsiteY0" fmla="*/ 0 h 210904"/>
              <a:gd name="connsiteX1" fmla="*/ 2290076 w 2943219"/>
              <a:gd name="connsiteY1" fmla="*/ 58057 h 210904"/>
              <a:gd name="connsiteX2" fmla="*/ 2943219 w 2943219"/>
              <a:gd name="connsiteY2" fmla="*/ 210904 h 210904"/>
              <a:gd name="connsiteX3" fmla="*/ 0 w 2943219"/>
              <a:gd name="connsiteY3" fmla="*/ 210904 h 210904"/>
              <a:gd name="connsiteX4" fmla="*/ 0 w 2943219"/>
              <a:gd name="connsiteY4" fmla="*/ 0 h 210904"/>
              <a:gd name="connsiteX0" fmla="*/ 0 w 2943219"/>
              <a:gd name="connsiteY0" fmla="*/ 0 h 210904"/>
              <a:gd name="connsiteX1" fmla="*/ 2290076 w 2943219"/>
              <a:gd name="connsiteY1" fmla="*/ 58057 h 210904"/>
              <a:gd name="connsiteX2" fmla="*/ 2943219 w 2943219"/>
              <a:gd name="connsiteY2" fmla="*/ 210904 h 210904"/>
              <a:gd name="connsiteX3" fmla="*/ 508000 w 2943219"/>
              <a:gd name="connsiteY3" fmla="*/ 181875 h 210904"/>
              <a:gd name="connsiteX4" fmla="*/ 0 w 2943219"/>
              <a:gd name="connsiteY4" fmla="*/ 0 h 210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3219" h="210904">
                <a:moveTo>
                  <a:pt x="0" y="0"/>
                </a:moveTo>
                <a:lnTo>
                  <a:pt x="2290076" y="58057"/>
                </a:lnTo>
                <a:lnTo>
                  <a:pt x="2943219" y="210904"/>
                </a:lnTo>
                <a:lnTo>
                  <a:pt x="508000" y="181875"/>
                </a:lnTo>
                <a:lnTo>
                  <a:pt x="0" y="0"/>
                </a:lnTo>
                <a:close/>
              </a:path>
            </a:pathLst>
          </a:custGeom>
          <a:solidFill>
            <a:srgbClr val="005C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428" tIns="73713" rIns="147428" bIns="73713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" name="椭圆 31"/>
          <p:cNvSpPr/>
          <p:nvPr userDrawn="1"/>
        </p:nvSpPr>
        <p:spPr>
          <a:xfrm rot="173838">
            <a:off x="6550643" y="5026331"/>
            <a:ext cx="8018312" cy="651034"/>
          </a:xfrm>
          <a:custGeom>
            <a:avLst/>
            <a:gdLst>
              <a:gd name="connsiteX0" fmla="*/ 0 w 3628571"/>
              <a:gd name="connsiteY0" fmla="*/ 322015 h 644029"/>
              <a:gd name="connsiteX1" fmla="*/ 1814286 w 3628571"/>
              <a:gd name="connsiteY1" fmla="*/ 0 h 644029"/>
              <a:gd name="connsiteX2" fmla="*/ 3628572 w 3628571"/>
              <a:gd name="connsiteY2" fmla="*/ 322015 h 644029"/>
              <a:gd name="connsiteX3" fmla="*/ 1814286 w 3628571"/>
              <a:gd name="connsiteY3" fmla="*/ 644030 h 644029"/>
              <a:gd name="connsiteX4" fmla="*/ 0 w 3628571"/>
              <a:gd name="connsiteY4" fmla="*/ 322015 h 644029"/>
              <a:gd name="connsiteX0" fmla="*/ 25010 w 3653582"/>
              <a:gd name="connsiteY0" fmla="*/ 334791 h 656806"/>
              <a:gd name="connsiteX1" fmla="*/ 852324 w 3653582"/>
              <a:gd name="connsiteY1" fmla="*/ 90610 h 656806"/>
              <a:gd name="connsiteX2" fmla="*/ 1839296 w 3653582"/>
              <a:gd name="connsiteY2" fmla="*/ 12776 h 656806"/>
              <a:gd name="connsiteX3" fmla="*/ 3653582 w 3653582"/>
              <a:gd name="connsiteY3" fmla="*/ 334791 h 656806"/>
              <a:gd name="connsiteX4" fmla="*/ 1839296 w 3653582"/>
              <a:gd name="connsiteY4" fmla="*/ 656806 h 656806"/>
              <a:gd name="connsiteX5" fmla="*/ 25010 w 3653582"/>
              <a:gd name="connsiteY5" fmla="*/ 334791 h 656806"/>
              <a:gd name="connsiteX0" fmla="*/ 25010 w 3653582"/>
              <a:gd name="connsiteY0" fmla="*/ 334791 h 683177"/>
              <a:gd name="connsiteX1" fmla="*/ 852324 w 3653582"/>
              <a:gd name="connsiteY1" fmla="*/ 90610 h 683177"/>
              <a:gd name="connsiteX2" fmla="*/ 1839296 w 3653582"/>
              <a:gd name="connsiteY2" fmla="*/ 12776 h 683177"/>
              <a:gd name="connsiteX3" fmla="*/ 3653582 w 3653582"/>
              <a:gd name="connsiteY3" fmla="*/ 334791 h 683177"/>
              <a:gd name="connsiteX4" fmla="*/ 1839296 w 3653582"/>
              <a:gd name="connsiteY4" fmla="*/ 656806 h 683177"/>
              <a:gd name="connsiteX5" fmla="*/ 924895 w 3653582"/>
              <a:gd name="connsiteY5" fmla="*/ 627638 h 683177"/>
              <a:gd name="connsiteX6" fmla="*/ 25010 w 3653582"/>
              <a:gd name="connsiteY6" fmla="*/ 334791 h 683177"/>
              <a:gd name="connsiteX0" fmla="*/ 25010 w 3653582"/>
              <a:gd name="connsiteY0" fmla="*/ 334791 h 645853"/>
              <a:gd name="connsiteX1" fmla="*/ 852324 w 3653582"/>
              <a:gd name="connsiteY1" fmla="*/ 90610 h 645853"/>
              <a:gd name="connsiteX2" fmla="*/ 1839296 w 3653582"/>
              <a:gd name="connsiteY2" fmla="*/ 12776 h 645853"/>
              <a:gd name="connsiteX3" fmla="*/ 3653582 w 3653582"/>
              <a:gd name="connsiteY3" fmla="*/ 334791 h 645853"/>
              <a:gd name="connsiteX4" fmla="*/ 1824782 w 3653582"/>
              <a:gd name="connsiteY4" fmla="*/ 555206 h 645853"/>
              <a:gd name="connsiteX5" fmla="*/ 924895 w 3653582"/>
              <a:gd name="connsiteY5" fmla="*/ 627638 h 645853"/>
              <a:gd name="connsiteX6" fmla="*/ 25010 w 3653582"/>
              <a:gd name="connsiteY6" fmla="*/ 334791 h 645853"/>
              <a:gd name="connsiteX0" fmla="*/ 201 w 3628773"/>
              <a:gd name="connsiteY0" fmla="*/ 334791 h 556824"/>
              <a:gd name="connsiteX1" fmla="*/ 827515 w 3628773"/>
              <a:gd name="connsiteY1" fmla="*/ 90610 h 556824"/>
              <a:gd name="connsiteX2" fmla="*/ 1814487 w 3628773"/>
              <a:gd name="connsiteY2" fmla="*/ 12776 h 556824"/>
              <a:gd name="connsiteX3" fmla="*/ 3628773 w 3628773"/>
              <a:gd name="connsiteY3" fmla="*/ 334791 h 556824"/>
              <a:gd name="connsiteX4" fmla="*/ 1799973 w 3628773"/>
              <a:gd name="connsiteY4" fmla="*/ 555206 h 556824"/>
              <a:gd name="connsiteX5" fmla="*/ 900086 w 3628773"/>
              <a:gd name="connsiteY5" fmla="*/ 424438 h 556824"/>
              <a:gd name="connsiteX6" fmla="*/ 201 w 3628773"/>
              <a:gd name="connsiteY6" fmla="*/ 334791 h 556824"/>
              <a:gd name="connsiteX0" fmla="*/ 38 w 3628610"/>
              <a:gd name="connsiteY0" fmla="*/ 334791 h 559913"/>
              <a:gd name="connsiteX1" fmla="*/ 827352 w 3628610"/>
              <a:gd name="connsiteY1" fmla="*/ 90610 h 559913"/>
              <a:gd name="connsiteX2" fmla="*/ 1814324 w 3628610"/>
              <a:gd name="connsiteY2" fmla="*/ 12776 h 559913"/>
              <a:gd name="connsiteX3" fmla="*/ 3628610 w 3628610"/>
              <a:gd name="connsiteY3" fmla="*/ 334791 h 559913"/>
              <a:gd name="connsiteX4" fmla="*/ 1799810 w 3628610"/>
              <a:gd name="connsiteY4" fmla="*/ 555206 h 559913"/>
              <a:gd name="connsiteX5" fmla="*/ 858491 w 3628610"/>
              <a:gd name="connsiteY5" fmla="*/ 465450 h 559913"/>
              <a:gd name="connsiteX6" fmla="*/ 38 w 3628610"/>
              <a:gd name="connsiteY6" fmla="*/ 334791 h 559913"/>
              <a:gd name="connsiteX0" fmla="*/ 38 w 3628610"/>
              <a:gd name="connsiteY0" fmla="*/ 334791 h 522687"/>
              <a:gd name="connsiteX1" fmla="*/ 827352 w 3628610"/>
              <a:gd name="connsiteY1" fmla="*/ 90610 h 522687"/>
              <a:gd name="connsiteX2" fmla="*/ 1814324 w 3628610"/>
              <a:gd name="connsiteY2" fmla="*/ 12776 h 522687"/>
              <a:gd name="connsiteX3" fmla="*/ 3628610 w 3628610"/>
              <a:gd name="connsiteY3" fmla="*/ 334791 h 522687"/>
              <a:gd name="connsiteX4" fmla="*/ 1851868 w 3628610"/>
              <a:gd name="connsiteY4" fmla="*/ 513252 h 522687"/>
              <a:gd name="connsiteX5" fmla="*/ 858491 w 3628610"/>
              <a:gd name="connsiteY5" fmla="*/ 465450 h 522687"/>
              <a:gd name="connsiteX6" fmla="*/ 38 w 3628610"/>
              <a:gd name="connsiteY6" fmla="*/ 334791 h 52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28610" h="522687">
                <a:moveTo>
                  <a:pt x="38" y="334791"/>
                </a:moveTo>
                <a:cubicBezTo>
                  <a:pt x="-5152" y="272318"/>
                  <a:pt x="524971" y="144279"/>
                  <a:pt x="827352" y="90610"/>
                </a:cubicBezTo>
                <a:cubicBezTo>
                  <a:pt x="1129733" y="36941"/>
                  <a:pt x="1347448" y="-27921"/>
                  <a:pt x="1814324" y="12776"/>
                </a:cubicBezTo>
                <a:cubicBezTo>
                  <a:pt x="2281200" y="53473"/>
                  <a:pt x="3628610" y="156947"/>
                  <a:pt x="3628610" y="334791"/>
                </a:cubicBezTo>
                <a:cubicBezTo>
                  <a:pt x="3628610" y="512635"/>
                  <a:pt x="2313554" y="491476"/>
                  <a:pt x="1851868" y="513252"/>
                </a:cubicBezTo>
                <a:cubicBezTo>
                  <a:pt x="1390182" y="535028"/>
                  <a:pt x="1160872" y="519119"/>
                  <a:pt x="858491" y="465450"/>
                </a:cubicBezTo>
                <a:cubicBezTo>
                  <a:pt x="556110" y="411781"/>
                  <a:pt x="5228" y="397264"/>
                  <a:pt x="38" y="334791"/>
                </a:cubicBezTo>
                <a:close/>
              </a:path>
            </a:pathLst>
          </a:custGeom>
          <a:solidFill>
            <a:srgbClr val="005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428" tIns="73713" rIns="147428" bIns="73713" rtlCol="0" anchor="ctr"/>
          <a:lstStyle/>
          <a:p>
            <a:pPr algn="ctr"/>
            <a:endParaRPr lang="zh-CN" alt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9" name="椭圆 31"/>
          <p:cNvSpPr/>
          <p:nvPr userDrawn="1"/>
        </p:nvSpPr>
        <p:spPr>
          <a:xfrm rot="21349579">
            <a:off x="127813" y="5610873"/>
            <a:ext cx="5878486" cy="565307"/>
          </a:xfrm>
          <a:custGeom>
            <a:avLst/>
            <a:gdLst>
              <a:gd name="connsiteX0" fmla="*/ 0 w 3628571"/>
              <a:gd name="connsiteY0" fmla="*/ 322015 h 644029"/>
              <a:gd name="connsiteX1" fmla="*/ 1814286 w 3628571"/>
              <a:gd name="connsiteY1" fmla="*/ 0 h 644029"/>
              <a:gd name="connsiteX2" fmla="*/ 3628572 w 3628571"/>
              <a:gd name="connsiteY2" fmla="*/ 322015 h 644029"/>
              <a:gd name="connsiteX3" fmla="*/ 1814286 w 3628571"/>
              <a:gd name="connsiteY3" fmla="*/ 644030 h 644029"/>
              <a:gd name="connsiteX4" fmla="*/ 0 w 3628571"/>
              <a:gd name="connsiteY4" fmla="*/ 322015 h 644029"/>
              <a:gd name="connsiteX0" fmla="*/ 25010 w 3653582"/>
              <a:gd name="connsiteY0" fmla="*/ 334791 h 656806"/>
              <a:gd name="connsiteX1" fmla="*/ 852324 w 3653582"/>
              <a:gd name="connsiteY1" fmla="*/ 90610 h 656806"/>
              <a:gd name="connsiteX2" fmla="*/ 1839296 w 3653582"/>
              <a:gd name="connsiteY2" fmla="*/ 12776 h 656806"/>
              <a:gd name="connsiteX3" fmla="*/ 3653582 w 3653582"/>
              <a:gd name="connsiteY3" fmla="*/ 334791 h 656806"/>
              <a:gd name="connsiteX4" fmla="*/ 1839296 w 3653582"/>
              <a:gd name="connsiteY4" fmla="*/ 656806 h 656806"/>
              <a:gd name="connsiteX5" fmla="*/ 25010 w 3653582"/>
              <a:gd name="connsiteY5" fmla="*/ 334791 h 656806"/>
              <a:gd name="connsiteX0" fmla="*/ 25010 w 3653582"/>
              <a:gd name="connsiteY0" fmla="*/ 334791 h 683177"/>
              <a:gd name="connsiteX1" fmla="*/ 852324 w 3653582"/>
              <a:gd name="connsiteY1" fmla="*/ 90610 h 683177"/>
              <a:gd name="connsiteX2" fmla="*/ 1839296 w 3653582"/>
              <a:gd name="connsiteY2" fmla="*/ 12776 h 683177"/>
              <a:gd name="connsiteX3" fmla="*/ 3653582 w 3653582"/>
              <a:gd name="connsiteY3" fmla="*/ 334791 h 683177"/>
              <a:gd name="connsiteX4" fmla="*/ 1839296 w 3653582"/>
              <a:gd name="connsiteY4" fmla="*/ 656806 h 683177"/>
              <a:gd name="connsiteX5" fmla="*/ 924895 w 3653582"/>
              <a:gd name="connsiteY5" fmla="*/ 627638 h 683177"/>
              <a:gd name="connsiteX6" fmla="*/ 25010 w 3653582"/>
              <a:gd name="connsiteY6" fmla="*/ 334791 h 683177"/>
              <a:gd name="connsiteX0" fmla="*/ 25010 w 3653582"/>
              <a:gd name="connsiteY0" fmla="*/ 334791 h 645853"/>
              <a:gd name="connsiteX1" fmla="*/ 852324 w 3653582"/>
              <a:gd name="connsiteY1" fmla="*/ 90610 h 645853"/>
              <a:gd name="connsiteX2" fmla="*/ 1839296 w 3653582"/>
              <a:gd name="connsiteY2" fmla="*/ 12776 h 645853"/>
              <a:gd name="connsiteX3" fmla="*/ 3653582 w 3653582"/>
              <a:gd name="connsiteY3" fmla="*/ 334791 h 645853"/>
              <a:gd name="connsiteX4" fmla="*/ 1824782 w 3653582"/>
              <a:gd name="connsiteY4" fmla="*/ 555206 h 645853"/>
              <a:gd name="connsiteX5" fmla="*/ 924895 w 3653582"/>
              <a:gd name="connsiteY5" fmla="*/ 627638 h 645853"/>
              <a:gd name="connsiteX6" fmla="*/ 25010 w 3653582"/>
              <a:gd name="connsiteY6" fmla="*/ 334791 h 645853"/>
              <a:gd name="connsiteX0" fmla="*/ 201 w 3628773"/>
              <a:gd name="connsiteY0" fmla="*/ 334791 h 556824"/>
              <a:gd name="connsiteX1" fmla="*/ 827515 w 3628773"/>
              <a:gd name="connsiteY1" fmla="*/ 90610 h 556824"/>
              <a:gd name="connsiteX2" fmla="*/ 1814487 w 3628773"/>
              <a:gd name="connsiteY2" fmla="*/ 12776 h 556824"/>
              <a:gd name="connsiteX3" fmla="*/ 3628773 w 3628773"/>
              <a:gd name="connsiteY3" fmla="*/ 334791 h 556824"/>
              <a:gd name="connsiteX4" fmla="*/ 1799973 w 3628773"/>
              <a:gd name="connsiteY4" fmla="*/ 555206 h 556824"/>
              <a:gd name="connsiteX5" fmla="*/ 900086 w 3628773"/>
              <a:gd name="connsiteY5" fmla="*/ 424438 h 556824"/>
              <a:gd name="connsiteX6" fmla="*/ 201 w 3628773"/>
              <a:gd name="connsiteY6" fmla="*/ 334791 h 556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28773" h="556824">
                <a:moveTo>
                  <a:pt x="201" y="334791"/>
                </a:moveTo>
                <a:cubicBezTo>
                  <a:pt x="-11894" y="279153"/>
                  <a:pt x="525134" y="144279"/>
                  <a:pt x="827515" y="90610"/>
                </a:cubicBezTo>
                <a:cubicBezTo>
                  <a:pt x="1129896" y="36941"/>
                  <a:pt x="1347611" y="-27921"/>
                  <a:pt x="1814487" y="12776"/>
                </a:cubicBezTo>
                <a:cubicBezTo>
                  <a:pt x="2281363" y="53473"/>
                  <a:pt x="3628773" y="156947"/>
                  <a:pt x="3628773" y="334791"/>
                </a:cubicBezTo>
                <a:cubicBezTo>
                  <a:pt x="3628773" y="512635"/>
                  <a:pt x="2254754" y="540265"/>
                  <a:pt x="1799973" y="555206"/>
                </a:cubicBezTo>
                <a:cubicBezTo>
                  <a:pt x="1345192" y="570147"/>
                  <a:pt x="1202467" y="478107"/>
                  <a:pt x="900086" y="424438"/>
                </a:cubicBezTo>
                <a:cubicBezTo>
                  <a:pt x="597705" y="370769"/>
                  <a:pt x="12296" y="390429"/>
                  <a:pt x="201" y="334791"/>
                </a:cubicBezTo>
                <a:close/>
              </a:path>
            </a:pathLst>
          </a:custGeom>
          <a:solidFill>
            <a:srgbClr val="005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428" tIns="73713" rIns="147428" bIns="73713" rtlCol="0" anchor="ctr"/>
          <a:lstStyle/>
          <a:p>
            <a:pPr algn="ctr"/>
            <a:endParaRPr lang="zh-CN" altLang="en-US">
              <a:solidFill>
                <a:prstClr val="white"/>
              </a:solidFill>
              <a:sym typeface="+mn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" b="51421"/>
          <a:stretch/>
        </p:blipFill>
        <p:spPr>
          <a:xfrm>
            <a:off x="-47022" y="6852463"/>
            <a:ext cx="14859989" cy="136843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7555" y="5878821"/>
            <a:ext cx="640931" cy="52182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261" y="5938068"/>
            <a:ext cx="532615" cy="37357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815" y="5634848"/>
            <a:ext cx="534328" cy="49770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194" y="6084374"/>
            <a:ext cx="523986" cy="45452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40" y="6567962"/>
            <a:ext cx="557696" cy="46878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206"/>
          <a:stretch/>
        </p:blipFill>
        <p:spPr>
          <a:xfrm>
            <a:off x="57200" y="94990"/>
            <a:ext cx="540791" cy="69799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r="63492"/>
          <a:stretch/>
        </p:blipFill>
        <p:spPr>
          <a:xfrm>
            <a:off x="309067" y="2638583"/>
            <a:ext cx="577842" cy="91615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62" r="39365"/>
          <a:stretch/>
        </p:blipFill>
        <p:spPr>
          <a:xfrm>
            <a:off x="1075863" y="4120948"/>
            <a:ext cx="487098" cy="62555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1" r="21905"/>
          <a:stretch/>
        </p:blipFill>
        <p:spPr>
          <a:xfrm>
            <a:off x="1721670" y="946447"/>
            <a:ext cx="611330" cy="94589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1"/>
          <a:stretch/>
        </p:blipFill>
        <p:spPr>
          <a:xfrm>
            <a:off x="2939084" y="4172043"/>
            <a:ext cx="493764" cy="61564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1" r="21905"/>
          <a:stretch/>
        </p:blipFill>
        <p:spPr>
          <a:xfrm>
            <a:off x="2772526" y="5373730"/>
            <a:ext cx="484799" cy="75011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56" y="6006303"/>
            <a:ext cx="477420" cy="38869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959" y="2687188"/>
            <a:ext cx="945217" cy="867557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016" y="549090"/>
            <a:ext cx="785972" cy="671576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641" y="5667729"/>
            <a:ext cx="532615" cy="37357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2380" y="5820574"/>
            <a:ext cx="534328" cy="497709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634" y="5017291"/>
            <a:ext cx="523986" cy="45452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660" y="5511533"/>
            <a:ext cx="557696" cy="46878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1" r="21905"/>
          <a:stretch/>
        </p:blipFill>
        <p:spPr>
          <a:xfrm>
            <a:off x="9392634" y="5312775"/>
            <a:ext cx="484799" cy="750118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269" y="4997751"/>
            <a:ext cx="477420" cy="388699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1" r="21905"/>
          <a:stretch/>
        </p:blipFill>
        <p:spPr>
          <a:xfrm>
            <a:off x="13959318" y="6120365"/>
            <a:ext cx="484799" cy="750118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483" y="6588770"/>
            <a:ext cx="1340314" cy="1656514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36"/>
          <a:stretch/>
        </p:blipFill>
        <p:spPr>
          <a:xfrm>
            <a:off x="-18075" y="-23220"/>
            <a:ext cx="5993125" cy="6250389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56"/>
          <a:stretch/>
        </p:blipFill>
        <p:spPr>
          <a:xfrm>
            <a:off x="8944574" y="-23220"/>
            <a:ext cx="5850281" cy="6250389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625" y="1187687"/>
            <a:ext cx="6447532" cy="5350411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578" y="484851"/>
            <a:ext cx="735129" cy="67473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877" y="7006079"/>
            <a:ext cx="2349392" cy="159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54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bg>
      <p:bgPr>
        <a:solidFill>
          <a:srgbClr val="0070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椭圆 7"/>
          <p:cNvSpPr/>
          <p:nvPr userDrawn="1"/>
        </p:nvSpPr>
        <p:spPr>
          <a:xfrm>
            <a:off x="8299962" y="4017554"/>
            <a:ext cx="4638699" cy="371568"/>
          </a:xfrm>
          <a:custGeom>
            <a:avLst/>
            <a:gdLst>
              <a:gd name="connsiteX0" fmla="*/ 0 w 4368800"/>
              <a:gd name="connsiteY0" fmla="*/ 275258 h 550515"/>
              <a:gd name="connsiteX1" fmla="*/ 2184400 w 4368800"/>
              <a:gd name="connsiteY1" fmla="*/ 0 h 550515"/>
              <a:gd name="connsiteX2" fmla="*/ 4368800 w 4368800"/>
              <a:gd name="connsiteY2" fmla="*/ 275258 h 550515"/>
              <a:gd name="connsiteX3" fmla="*/ 2184400 w 4368800"/>
              <a:gd name="connsiteY3" fmla="*/ 550516 h 550515"/>
              <a:gd name="connsiteX4" fmla="*/ 0 w 4368800"/>
              <a:gd name="connsiteY4" fmla="*/ 275258 h 550515"/>
              <a:gd name="connsiteX0" fmla="*/ 36512 w 4405312"/>
              <a:gd name="connsiteY0" fmla="*/ 275258 h 560346"/>
              <a:gd name="connsiteX1" fmla="*/ 2220912 w 4405312"/>
              <a:gd name="connsiteY1" fmla="*/ 0 h 560346"/>
              <a:gd name="connsiteX2" fmla="*/ 4405312 w 4405312"/>
              <a:gd name="connsiteY2" fmla="*/ 275258 h 560346"/>
              <a:gd name="connsiteX3" fmla="*/ 2220912 w 4405312"/>
              <a:gd name="connsiteY3" fmla="*/ 550516 h 560346"/>
              <a:gd name="connsiteX4" fmla="*/ 950912 w 4405312"/>
              <a:gd name="connsiteY4" fmla="*/ 477944 h 560346"/>
              <a:gd name="connsiteX5" fmla="*/ 36512 w 4405312"/>
              <a:gd name="connsiteY5" fmla="*/ 275258 h 560346"/>
              <a:gd name="connsiteX0" fmla="*/ 36512 w 4412048"/>
              <a:gd name="connsiteY0" fmla="*/ 291852 h 576940"/>
              <a:gd name="connsiteX1" fmla="*/ 2220912 w 4412048"/>
              <a:gd name="connsiteY1" fmla="*/ 16594 h 576940"/>
              <a:gd name="connsiteX2" fmla="*/ 2881312 w 4412048"/>
              <a:gd name="connsiteY2" fmla="*/ 59108 h 576940"/>
              <a:gd name="connsiteX3" fmla="*/ 4405312 w 4412048"/>
              <a:gd name="connsiteY3" fmla="*/ 291852 h 576940"/>
              <a:gd name="connsiteX4" fmla="*/ 2220912 w 4412048"/>
              <a:gd name="connsiteY4" fmla="*/ 567110 h 576940"/>
              <a:gd name="connsiteX5" fmla="*/ 950912 w 4412048"/>
              <a:gd name="connsiteY5" fmla="*/ 494538 h 576940"/>
              <a:gd name="connsiteX6" fmla="*/ 36512 w 4412048"/>
              <a:gd name="connsiteY6" fmla="*/ 291852 h 576940"/>
              <a:gd name="connsiteX0" fmla="*/ 36512 w 4413440"/>
              <a:gd name="connsiteY0" fmla="*/ 291852 h 576940"/>
              <a:gd name="connsiteX1" fmla="*/ 2220912 w 4413440"/>
              <a:gd name="connsiteY1" fmla="*/ 16594 h 576940"/>
              <a:gd name="connsiteX2" fmla="*/ 3113540 w 4413440"/>
              <a:gd name="connsiteY2" fmla="*/ 59108 h 576940"/>
              <a:gd name="connsiteX3" fmla="*/ 4405312 w 4413440"/>
              <a:gd name="connsiteY3" fmla="*/ 291852 h 576940"/>
              <a:gd name="connsiteX4" fmla="*/ 2220912 w 4413440"/>
              <a:gd name="connsiteY4" fmla="*/ 567110 h 576940"/>
              <a:gd name="connsiteX5" fmla="*/ 950912 w 4413440"/>
              <a:gd name="connsiteY5" fmla="*/ 494538 h 576940"/>
              <a:gd name="connsiteX6" fmla="*/ 36512 w 4413440"/>
              <a:gd name="connsiteY6" fmla="*/ 291852 h 576940"/>
              <a:gd name="connsiteX0" fmla="*/ 5649 w 4382577"/>
              <a:gd name="connsiteY0" fmla="*/ 253964 h 539052"/>
              <a:gd name="connsiteX1" fmla="*/ 1348220 w 4382577"/>
              <a:gd name="connsiteY1" fmla="*/ 51278 h 539052"/>
              <a:gd name="connsiteX2" fmla="*/ 3082677 w 4382577"/>
              <a:gd name="connsiteY2" fmla="*/ 21220 h 539052"/>
              <a:gd name="connsiteX3" fmla="*/ 4374449 w 4382577"/>
              <a:gd name="connsiteY3" fmla="*/ 253964 h 539052"/>
              <a:gd name="connsiteX4" fmla="*/ 2190049 w 4382577"/>
              <a:gd name="connsiteY4" fmla="*/ 529222 h 539052"/>
              <a:gd name="connsiteX5" fmla="*/ 920049 w 4382577"/>
              <a:gd name="connsiteY5" fmla="*/ 456650 h 539052"/>
              <a:gd name="connsiteX6" fmla="*/ 5649 w 4382577"/>
              <a:gd name="connsiteY6" fmla="*/ 253964 h 539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2577" h="539052">
                <a:moveTo>
                  <a:pt x="5649" y="253964"/>
                </a:moveTo>
                <a:cubicBezTo>
                  <a:pt x="77011" y="186402"/>
                  <a:pt x="835382" y="90069"/>
                  <a:pt x="1348220" y="51278"/>
                </a:cubicBezTo>
                <a:cubicBezTo>
                  <a:pt x="1861058" y="12487"/>
                  <a:pt x="2718610" y="-24656"/>
                  <a:pt x="3082677" y="21220"/>
                </a:cubicBezTo>
                <a:cubicBezTo>
                  <a:pt x="3446744" y="67096"/>
                  <a:pt x="4484516" y="169297"/>
                  <a:pt x="4374449" y="253964"/>
                </a:cubicBezTo>
                <a:cubicBezTo>
                  <a:pt x="4264382" y="338631"/>
                  <a:pt x="2765782" y="495441"/>
                  <a:pt x="2190049" y="529222"/>
                </a:cubicBezTo>
                <a:cubicBezTo>
                  <a:pt x="1614316" y="563003"/>
                  <a:pt x="1284116" y="502526"/>
                  <a:pt x="920049" y="456650"/>
                </a:cubicBezTo>
                <a:cubicBezTo>
                  <a:pt x="555982" y="410774"/>
                  <a:pt x="-65713" y="321526"/>
                  <a:pt x="5649" y="253964"/>
                </a:cubicBezTo>
                <a:close/>
              </a:path>
            </a:pathLst>
          </a:custGeom>
          <a:solidFill>
            <a:srgbClr val="005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428" tIns="73713" rIns="147428" bIns="73713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39"/>
          <a:stretch/>
        </p:blipFill>
        <p:spPr>
          <a:xfrm>
            <a:off x="10712866" y="0"/>
            <a:ext cx="4100097" cy="8229600"/>
          </a:xfrm>
          <a:prstGeom prst="rect">
            <a:avLst/>
          </a:prstGeom>
        </p:spPr>
      </p:pic>
      <p:sp>
        <p:nvSpPr>
          <p:cNvPr id="9" name="椭圆 7"/>
          <p:cNvSpPr/>
          <p:nvPr userDrawn="1"/>
        </p:nvSpPr>
        <p:spPr>
          <a:xfrm>
            <a:off x="316400" y="6261200"/>
            <a:ext cx="7748437" cy="862483"/>
          </a:xfrm>
          <a:custGeom>
            <a:avLst/>
            <a:gdLst>
              <a:gd name="connsiteX0" fmla="*/ 0 w 4368800"/>
              <a:gd name="connsiteY0" fmla="*/ 275258 h 550515"/>
              <a:gd name="connsiteX1" fmla="*/ 2184400 w 4368800"/>
              <a:gd name="connsiteY1" fmla="*/ 0 h 550515"/>
              <a:gd name="connsiteX2" fmla="*/ 4368800 w 4368800"/>
              <a:gd name="connsiteY2" fmla="*/ 275258 h 550515"/>
              <a:gd name="connsiteX3" fmla="*/ 2184400 w 4368800"/>
              <a:gd name="connsiteY3" fmla="*/ 550516 h 550515"/>
              <a:gd name="connsiteX4" fmla="*/ 0 w 4368800"/>
              <a:gd name="connsiteY4" fmla="*/ 275258 h 550515"/>
              <a:gd name="connsiteX0" fmla="*/ 36512 w 4405312"/>
              <a:gd name="connsiteY0" fmla="*/ 275258 h 560346"/>
              <a:gd name="connsiteX1" fmla="*/ 2220912 w 4405312"/>
              <a:gd name="connsiteY1" fmla="*/ 0 h 560346"/>
              <a:gd name="connsiteX2" fmla="*/ 4405312 w 4405312"/>
              <a:gd name="connsiteY2" fmla="*/ 275258 h 560346"/>
              <a:gd name="connsiteX3" fmla="*/ 2220912 w 4405312"/>
              <a:gd name="connsiteY3" fmla="*/ 550516 h 560346"/>
              <a:gd name="connsiteX4" fmla="*/ 950912 w 4405312"/>
              <a:gd name="connsiteY4" fmla="*/ 477944 h 560346"/>
              <a:gd name="connsiteX5" fmla="*/ 36512 w 4405312"/>
              <a:gd name="connsiteY5" fmla="*/ 275258 h 560346"/>
              <a:gd name="connsiteX0" fmla="*/ 36512 w 4412048"/>
              <a:gd name="connsiteY0" fmla="*/ 291852 h 576940"/>
              <a:gd name="connsiteX1" fmla="*/ 2220912 w 4412048"/>
              <a:gd name="connsiteY1" fmla="*/ 16594 h 576940"/>
              <a:gd name="connsiteX2" fmla="*/ 2881312 w 4412048"/>
              <a:gd name="connsiteY2" fmla="*/ 59108 h 576940"/>
              <a:gd name="connsiteX3" fmla="*/ 4405312 w 4412048"/>
              <a:gd name="connsiteY3" fmla="*/ 291852 h 576940"/>
              <a:gd name="connsiteX4" fmla="*/ 2220912 w 4412048"/>
              <a:gd name="connsiteY4" fmla="*/ 567110 h 576940"/>
              <a:gd name="connsiteX5" fmla="*/ 950912 w 4412048"/>
              <a:gd name="connsiteY5" fmla="*/ 494538 h 576940"/>
              <a:gd name="connsiteX6" fmla="*/ 36512 w 4412048"/>
              <a:gd name="connsiteY6" fmla="*/ 291852 h 576940"/>
              <a:gd name="connsiteX0" fmla="*/ 36512 w 4413440"/>
              <a:gd name="connsiteY0" fmla="*/ 291852 h 576940"/>
              <a:gd name="connsiteX1" fmla="*/ 2220912 w 4413440"/>
              <a:gd name="connsiteY1" fmla="*/ 16594 h 576940"/>
              <a:gd name="connsiteX2" fmla="*/ 3113540 w 4413440"/>
              <a:gd name="connsiteY2" fmla="*/ 59108 h 576940"/>
              <a:gd name="connsiteX3" fmla="*/ 4405312 w 4413440"/>
              <a:gd name="connsiteY3" fmla="*/ 291852 h 576940"/>
              <a:gd name="connsiteX4" fmla="*/ 2220912 w 4413440"/>
              <a:gd name="connsiteY4" fmla="*/ 567110 h 576940"/>
              <a:gd name="connsiteX5" fmla="*/ 950912 w 4413440"/>
              <a:gd name="connsiteY5" fmla="*/ 494538 h 576940"/>
              <a:gd name="connsiteX6" fmla="*/ 36512 w 4413440"/>
              <a:gd name="connsiteY6" fmla="*/ 291852 h 576940"/>
              <a:gd name="connsiteX0" fmla="*/ 5649 w 4382577"/>
              <a:gd name="connsiteY0" fmla="*/ 253964 h 539052"/>
              <a:gd name="connsiteX1" fmla="*/ 1348220 w 4382577"/>
              <a:gd name="connsiteY1" fmla="*/ 51278 h 539052"/>
              <a:gd name="connsiteX2" fmla="*/ 3082677 w 4382577"/>
              <a:gd name="connsiteY2" fmla="*/ 21220 h 539052"/>
              <a:gd name="connsiteX3" fmla="*/ 4374449 w 4382577"/>
              <a:gd name="connsiteY3" fmla="*/ 253964 h 539052"/>
              <a:gd name="connsiteX4" fmla="*/ 2190049 w 4382577"/>
              <a:gd name="connsiteY4" fmla="*/ 529222 h 539052"/>
              <a:gd name="connsiteX5" fmla="*/ 920049 w 4382577"/>
              <a:gd name="connsiteY5" fmla="*/ 456650 h 539052"/>
              <a:gd name="connsiteX6" fmla="*/ 5649 w 4382577"/>
              <a:gd name="connsiteY6" fmla="*/ 253964 h 539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2577" h="539052">
                <a:moveTo>
                  <a:pt x="5649" y="253964"/>
                </a:moveTo>
                <a:cubicBezTo>
                  <a:pt x="77011" y="186402"/>
                  <a:pt x="835382" y="90069"/>
                  <a:pt x="1348220" y="51278"/>
                </a:cubicBezTo>
                <a:cubicBezTo>
                  <a:pt x="1861058" y="12487"/>
                  <a:pt x="2718610" y="-24656"/>
                  <a:pt x="3082677" y="21220"/>
                </a:cubicBezTo>
                <a:cubicBezTo>
                  <a:pt x="3446744" y="67096"/>
                  <a:pt x="4484516" y="169297"/>
                  <a:pt x="4374449" y="253964"/>
                </a:cubicBezTo>
                <a:cubicBezTo>
                  <a:pt x="4264382" y="338631"/>
                  <a:pt x="2765782" y="495441"/>
                  <a:pt x="2190049" y="529222"/>
                </a:cubicBezTo>
                <a:cubicBezTo>
                  <a:pt x="1614316" y="563003"/>
                  <a:pt x="1284116" y="502526"/>
                  <a:pt x="920049" y="456650"/>
                </a:cubicBezTo>
                <a:cubicBezTo>
                  <a:pt x="555982" y="410774"/>
                  <a:pt x="-65713" y="321526"/>
                  <a:pt x="5649" y="253964"/>
                </a:cubicBezTo>
                <a:close/>
              </a:path>
            </a:pathLst>
          </a:custGeom>
          <a:solidFill>
            <a:srgbClr val="005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428" tIns="73713" rIns="147428" bIns="73713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" name="椭圆 7"/>
          <p:cNvSpPr/>
          <p:nvPr userDrawn="1"/>
        </p:nvSpPr>
        <p:spPr>
          <a:xfrm>
            <a:off x="0" y="2879634"/>
            <a:ext cx="5948697" cy="487680"/>
          </a:xfrm>
          <a:custGeom>
            <a:avLst/>
            <a:gdLst>
              <a:gd name="connsiteX0" fmla="*/ 0 w 4368800"/>
              <a:gd name="connsiteY0" fmla="*/ 275258 h 550515"/>
              <a:gd name="connsiteX1" fmla="*/ 2184400 w 4368800"/>
              <a:gd name="connsiteY1" fmla="*/ 0 h 550515"/>
              <a:gd name="connsiteX2" fmla="*/ 4368800 w 4368800"/>
              <a:gd name="connsiteY2" fmla="*/ 275258 h 550515"/>
              <a:gd name="connsiteX3" fmla="*/ 2184400 w 4368800"/>
              <a:gd name="connsiteY3" fmla="*/ 550516 h 550515"/>
              <a:gd name="connsiteX4" fmla="*/ 0 w 4368800"/>
              <a:gd name="connsiteY4" fmla="*/ 275258 h 550515"/>
              <a:gd name="connsiteX0" fmla="*/ 36512 w 4405312"/>
              <a:gd name="connsiteY0" fmla="*/ 275258 h 560346"/>
              <a:gd name="connsiteX1" fmla="*/ 2220912 w 4405312"/>
              <a:gd name="connsiteY1" fmla="*/ 0 h 560346"/>
              <a:gd name="connsiteX2" fmla="*/ 4405312 w 4405312"/>
              <a:gd name="connsiteY2" fmla="*/ 275258 h 560346"/>
              <a:gd name="connsiteX3" fmla="*/ 2220912 w 4405312"/>
              <a:gd name="connsiteY3" fmla="*/ 550516 h 560346"/>
              <a:gd name="connsiteX4" fmla="*/ 950912 w 4405312"/>
              <a:gd name="connsiteY4" fmla="*/ 477944 h 560346"/>
              <a:gd name="connsiteX5" fmla="*/ 36512 w 4405312"/>
              <a:gd name="connsiteY5" fmla="*/ 275258 h 560346"/>
              <a:gd name="connsiteX0" fmla="*/ 36512 w 4412048"/>
              <a:gd name="connsiteY0" fmla="*/ 291852 h 576940"/>
              <a:gd name="connsiteX1" fmla="*/ 2220912 w 4412048"/>
              <a:gd name="connsiteY1" fmla="*/ 16594 h 576940"/>
              <a:gd name="connsiteX2" fmla="*/ 2881312 w 4412048"/>
              <a:gd name="connsiteY2" fmla="*/ 59108 h 576940"/>
              <a:gd name="connsiteX3" fmla="*/ 4405312 w 4412048"/>
              <a:gd name="connsiteY3" fmla="*/ 291852 h 576940"/>
              <a:gd name="connsiteX4" fmla="*/ 2220912 w 4412048"/>
              <a:gd name="connsiteY4" fmla="*/ 567110 h 576940"/>
              <a:gd name="connsiteX5" fmla="*/ 950912 w 4412048"/>
              <a:gd name="connsiteY5" fmla="*/ 494538 h 576940"/>
              <a:gd name="connsiteX6" fmla="*/ 36512 w 4412048"/>
              <a:gd name="connsiteY6" fmla="*/ 291852 h 576940"/>
              <a:gd name="connsiteX0" fmla="*/ 36512 w 4413440"/>
              <a:gd name="connsiteY0" fmla="*/ 291852 h 576940"/>
              <a:gd name="connsiteX1" fmla="*/ 2220912 w 4413440"/>
              <a:gd name="connsiteY1" fmla="*/ 16594 h 576940"/>
              <a:gd name="connsiteX2" fmla="*/ 3113540 w 4413440"/>
              <a:gd name="connsiteY2" fmla="*/ 59108 h 576940"/>
              <a:gd name="connsiteX3" fmla="*/ 4405312 w 4413440"/>
              <a:gd name="connsiteY3" fmla="*/ 291852 h 576940"/>
              <a:gd name="connsiteX4" fmla="*/ 2220912 w 4413440"/>
              <a:gd name="connsiteY4" fmla="*/ 567110 h 576940"/>
              <a:gd name="connsiteX5" fmla="*/ 950912 w 4413440"/>
              <a:gd name="connsiteY5" fmla="*/ 494538 h 576940"/>
              <a:gd name="connsiteX6" fmla="*/ 36512 w 4413440"/>
              <a:gd name="connsiteY6" fmla="*/ 291852 h 576940"/>
              <a:gd name="connsiteX0" fmla="*/ 5649 w 4382577"/>
              <a:gd name="connsiteY0" fmla="*/ 253964 h 539052"/>
              <a:gd name="connsiteX1" fmla="*/ 1348220 w 4382577"/>
              <a:gd name="connsiteY1" fmla="*/ 51278 h 539052"/>
              <a:gd name="connsiteX2" fmla="*/ 3082677 w 4382577"/>
              <a:gd name="connsiteY2" fmla="*/ 21220 h 539052"/>
              <a:gd name="connsiteX3" fmla="*/ 4374449 w 4382577"/>
              <a:gd name="connsiteY3" fmla="*/ 253964 h 539052"/>
              <a:gd name="connsiteX4" fmla="*/ 2190049 w 4382577"/>
              <a:gd name="connsiteY4" fmla="*/ 529222 h 539052"/>
              <a:gd name="connsiteX5" fmla="*/ 920049 w 4382577"/>
              <a:gd name="connsiteY5" fmla="*/ 456650 h 539052"/>
              <a:gd name="connsiteX6" fmla="*/ 5649 w 4382577"/>
              <a:gd name="connsiteY6" fmla="*/ 253964 h 539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2577" h="539052">
                <a:moveTo>
                  <a:pt x="5649" y="253964"/>
                </a:moveTo>
                <a:cubicBezTo>
                  <a:pt x="77011" y="186402"/>
                  <a:pt x="835382" y="90069"/>
                  <a:pt x="1348220" y="51278"/>
                </a:cubicBezTo>
                <a:cubicBezTo>
                  <a:pt x="1861058" y="12487"/>
                  <a:pt x="2718610" y="-24656"/>
                  <a:pt x="3082677" y="21220"/>
                </a:cubicBezTo>
                <a:cubicBezTo>
                  <a:pt x="3446744" y="67096"/>
                  <a:pt x="4484516" y="169297"/>
                  <a:pt x="4374449" y="253964"/>
                </a:cubicBezTo>
                <a:cubicBezTo>
                  <a:pt x="4264382" y="338631"/>
                  <a:pt x="2765782" y="495441"/>
                  <a:pt x="2190049" y="529222"/>
                </a:cubicBezTo>
                <a:cubicBezTo>
                  <a:pt x="1614316" y="563003"/>
                  <a:pt x="1284116" y="502526"/>
                  <a:pt x="920049" y="456650"/>
                </a:cubicBezTo>
                <a:cubicBezTo>
                  <a:pt x="555982" y="410774"/>
                  <a:pt x="-65713" y="321526"/>
                  <a:pt x="5649" y="253964"/>
                </a:cubicBezTo>
                <a:close/>
              </a:path>
            </a:pathLst>
          </a:custGeom>
          <a:solidFill>
            <a:srgbClr val="005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428" tIns="73713" rIns="147428" bIns="73713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75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rgbClr val="8B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6"/>
          <p:cNvSpPr/>
          <p:nvPr userDrawn="1"/>
        </p:nvSpPr>
        <p:spPr>
          <a:xfrm>
            <a:off x="3" y="3529872"/>
            <a:ext cx="14812961" cy="4699728"/>
          </a:xfrm>
          <a:custGeom>
            <a:avLst/>
            <a:gdLst>
              <a:gd name="connsiteX0" fmla="*/ 4775200 w 9143999"/>
              <a:gd name="connsiteY0" fmla="*/ 0 h 2937330"/>
              <a:gd name="connsiteX1" fmla="*/ 9120006 w 9143999"/>
              <a:gd name="connsiteY1" fmla="*/ 943884 h 2937330"/>
              <a:gd name="connsiteX2" fmla="*/ 9143999 w 9143999"/>
              <a:gd name="connsiteY2" fmla="*/ 960021 h 2937330"/>
              <a:gd name="connsiteX3" fmla="*/ 9143999 w 9143999"/>
              <a:gd name="connsiteY3" fmla="*/ 2937330 h 2937330"/>
              <a:gd name="connsiteX4" fmla="*/ 0 w 9143999"/>
              <a:gd name="connsiteY4" fmla="*/ 2937330 h 2937330"/>
              <a:gd name="connsiteX5" fmla="*/ 0 w 9143999"/>
              <a:gd name="connsiteY5" fmla="*/ 1262842 h 2937330"/>
              <a:gd name="connsiteX6" fmla="*/ 167941 w 9143999"/>
              <a:gd name="connsiteY6" fmla="*/ 1120398 h 2937330"/>
              <a:gd name="connsiteX7" fmla="*/ 4775200 w 9143999"/>
              <a:gd name="connsiteY7" fmla="*/ 0 h 2937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3999" h="2937330">
                <a:moveTo>
                  <a:pt x="4775200" y="0"/>
                </a:moveTo>
                <a:cubicBezTo>
                  <a:pt x="6583815" y="0"/>
                  <a:pt x="8178402" y="374412"/>
                  <a:pt x="9120006" y="943884"/>
                </a:cubicBezTo>
                <a:lnTo>
                  <a:pt x="9143999" y="960021"/>
                </a:lnTo>
                <a:lnTo>
                  <a:pt x="9143999" y="2937330"/>
                </a:lnTo>
                <a:lnTo>
                  <a:pt x="0" y="2937330"/>
                </a:lnTo>
                <a:lnTo>
                  <a:pt x="0" y="1262842"/>
                </a:lnTo>
                <a:lnTo>
                  <a:pt x="167941" y="1120398"/>
                </a:lnTo>
                <a:cubicBezTo>
                  <a:pt x="1055221" y="453039"/>
                  <a:pt x="2785724" y="0"/>
                  <a:pt x="4775200" y="0"/>
                </a:cubicBezTo>
                <a:close/>
              </a:path>
            </a:pathLst>
          </a:custGeom>
          <a:solidFill>
            <a:srgbClr val="007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465" tIns="73733" rIns="147465" bIns="73733" rtlCol="0" anchor="ctr"/>
          <a:lstStyle/>
          <a:p>
            <a:pPr algn="ctr" defTabSz="1105990"/>
            <a:endParaRPr lang="zh-CN" altLang="en-US" sz="22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8" name="椭圆 31"/>
          <p:cNvSpPr/>
          <p:nvPr userDrawn="1"/>
        </p:nvSpPr>
        <p:spPr>
          <a:xfrm rot="173838">
            <a:off x="6550643" y="5026331"/>
            <a:ext cx="8018312" cy="651034"/>
          </a:xfrm>
          <a:custGeom>
            <a:avLst/>
            <a:gdLst>
              <a:gd name="connsiteX0" fmla="*/ 0 w 3628571"/>
              <a:gd name="connsiteY0" fmla="*/ 322015 h 644029"/>
              <a:gd name="connsiteX1" fmla="*/ 1814286 w 3628571"/>
              <a:gd name="connsiteY1" fmla="*/ 0 h 644029"/>
              <a:gd name="connsiteX2" fmla="*/ 3628572 w 3628571"/>
              <a:gd name="connsiteY2" fmla="*/ 322015 h 644029"/>
              <a:gd name="connsiteX3" fmla="*/ 1814286 w 3628571"/>
              <a:gd name="connsiteY3" fmla="*/ 644030 h 644029"/>
              <a:gd name="connsiteX4" fmla="*/ 0 w 3628571"/>
              <a:gd name="connsiteY4" fmla="*/ 322015 h 644029"/>
              <a:gd name="connsiteX0" fmla="*/ 25010 w 3653582"/>
              <a:gd name="connsiteY0" fmla="*/ 334791 h 656806"/>
              <a:gd name="connsiteX1" fmla="*/ 852324 w 3653582"/>
              <a:gd name="connsiteY1" fmla="*/ 90610 h 656806"/>
              <a:gd name="connsiteX2" fmla="*/ 1839296 w 3653582"/>
              <a:gd name="connsiteY2" fmla="*/ 12776 h 656806"/>
              <a:gd name="connsiteX3" fmla="*/ 3653582 w 3653582"/>
              <a:gd name="connsiteY3" fmla="*/ 334791 h 656806"/>
              <a:gd name="connsiteX4" fmla="*/ 1839296 w 3653582"/>
              <a:gd name="connsiteY4" fmla="*/ 656806 h 656806"/>
              <a:gd name="connsiteX5" fmla="*/ 25010 w 3653582"/>
              <a:gd name="connsiteY5" fmla="*/ 334791 h 656806"/>
              <a:gd name="connsiteX0" fmla="*/ 25010 w 3653582"/>
              <a:gd name="connsiteY0" fmla="*/ 334791 h 683177"/>
              <a:gd name="connsiteX1" fmla="*/ 852324 w 3653582"/>
              <a:gd name="connsiteY1" fmla="*/ 90610 h 683177"/>
              <a:gd name="connsiteX2" fmla="*/ 1839296 w 3653582"/>
              <a:gd name="connsiteY2" fmla="*/ 12776 h 683177"/>
              <a:gd name="connsiteX3" fmla="*/ 3653582 w 3653582"/>
              <a:gd name="connsiteY3" fmla="*/ 334791 h 683177"/>
              <a:gd name="connsiteX4" fmla="*/ 1839296 w 3653582"/>
              <a:gd name="connsiteY4" fmla="*/ 656806 h 683177"/>
              <a:gd name="connsiteX5" fmla="*/ 924895 w 3653582"/>
              <a:gd name="connsiteY5" fmla="*/ 627638 h 683177"/>
              <a:gd name="connsiteX6" fmla="*/ 25010 w 3653582"/>
              <a:gd name="connsiteY6" fmla="*/ 334791 h 683177"/>
              <a:gd name="connsiteX0" fmla="*/ 25010 w 3653582"/>
              <a:gd name="connsiteY0" fmla="*/ 334791 h 645853"/>
              <a:gd name="connsiteX1" fmla="*/ 852324 w 3653582"/>
              <a:gd name="connsiteY1" fmla="*/ 90610 h 645853"/>
              <a:gd name="connsiteX2" fmla="*/ 1839296 w 3653582"/>
              <a:gd name="connsiteY2" fmla="*/ 12776 h 645853"/>
              <a:gd name="connsiteX3" fmla="*/ 3653582 w 3653582"/>
              <a:gd name="connsiteY3" fmla="*/ 334791 h 645853"/>
              <a:gd name="connsiteX4" fmla="*/ 1824782 w 3653582"/>
              <a:gd name="connsiteY4" fmla="*/ 555206 h 645853"/>
              <a:gd name="connsiteX5" fmla="*/ 924895 w 3653582"/>
              <a:gd name="connsiteY5" fmla="*/ 627638 h 645853"/>
              <a:gd name="connsiteX6" fmla="*/ 25010 w 3653582"/>
              <a:gd name="connsiteY6" fmla="*/ 334791 h 645853"/>
              <a:gd name="connsiteX0" fmla="*/ 201 w 3628773"/>
              <a:gd name="connsiteY0" fmla="*/ 334791 h 556824"/>
              <a:gd name="connsiteX1" fmla="*/ 827515 w 3628773"/>
              <a:gd name="connsiteY1" fmla="*/ 90610 h 556824"/>
              <a:gd name="connsiteX2" fmla="*/ 1814487 w 3628773"/>
              <a:gd name="connsiteY2" fmla="*/ 12776 h 556824"/>
              <a:gd name="connsiteX3" fmla="*/ 3628773 w 3628773"/>
              <a:gd name="connsiteY3" fmla="*/ 334791 h 556824"/>
              <a:gd name="connsiteX4" fmla="*/ 1799973 w 3628773"/>
              <a:gd name="connsiteY4" fmla="*/ 555206 h 556824"/>
              <a:gd name="connsiteX5" fmla="*/ 900086 w 3628773"/>
              <a:gd name="connsiteY5" fmla="*/ 424438 h 556824"/>
              <a:gd name="connsiteX6" fmla="*/ 201 w 3628773"/>
              <a:gd name="connsiteY6" fmla="*/ 334791 h 556824"/>
              <a:gd name="connsiteX0" fmla="*/ 38 w 3628610"/>
              <a:gd name="connsiteY0" fmla="*/ 334791 h 559913"/>
              <a:gd name="connsiteX1" fmla="*/ 827352 w 3628610"/>
              <a:gd name="connsiteY1" fmla="*/ 90610 h 559913"/>
              <a:gd name="connsiteX2" fmla="*/ 1814324 w 3628610"/>
              <a:gd name="connsiteY2" fmla="*/ 12776 h 559913"/>
              <a:gd name="connsiteX3" fmla="*/ 3628610 w 3628610"/>
              <a:gd name="connsiteY3" fmla="*/ 334791 h 559913"/>
              <a:gd name="connsiteX4" fmla="*/ 1799810 w 3628610"/>
              <a:gd name="connsiteY4" fmla="*/ 555206 h 559913"/>
              <a:gd name="connsiteX5" fmla="*/ 858491 w 3628610"/>
              <a:gd name="connsiteY5" fmla="*/ 465450 h 559913"/>
              <a:gd name="connsiteX6" fmla="*/ 38 w 3628610"/>
              <a:gd name="connsiteY6" fmla="*/ 334791 h 559913"/>
              <a:gd name="connsiteX0" fmla="*/ 38 w 3628610"/>
              <a:gd name="connsiteY0" fmla="*/ 334791 h 522687"/>
              <a:gd name="connsiteX1" fmla="*/ 827352 w 3628610"/>
              <a:gd name="connsiteY1" fmla="*/ 90610 h 522687"/>
              <a:gd name="connsiteX2" fmla="*/ 1814324 w 3628610"/>
              <a:gd name="connsiteY2" fmla="*/ 12776 h 522687"/>
              <a:gd name="connsiteX3" fmla="*/ 3628610 w 3628610"/>
              <a:gd name="connsiteY3" fmla="*/ 334791 h 522687"/>
              <a:gd name="connsiteX4" fmla="*/ 1851868 w 3628610"/>
              <a:gd name="connsiteY4" fmla="*/ 513252 h 522687"/>
              <a:gd name="connsiteX5" fmla="*/ 858491 w 3628610"/>
              <a:gd name="connsiteY5" fmla="*/ 465450 h 522687"/>
              <a:gd name="connsiteX6" fmla="*/ 38 w 3628610"/>
              <a:gd name="connsiteY6" fmla="*/ 334791 h 52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28610" h="522687">
                <a:moveTo>
                  <a:pt x="38" y="334791"/>
                </a:moveTo>
                <a:cubicBezTo>
                  <a:pt x="-5152" y="272318"/>
                  <a:pt x="524971" y="144279"/>
                  <a:pt x="827352" y="90610"/>
                </a:cubicBezTo>
                <a:cubicBezTo>
                  <a:pt x="1129733" y="36941"/>
                  <a:pt x="1347448" y="-27921"/>
                  <a:pt x="1814324" y="12776"/>
                </a:cubicBezTo>
                <a:cubicBezTo>
                  <a:pt x="2281200" y="53473"/>
                  <a:pt x="3628610" y="156947"/>
                  <a:pt x="3628610" y="334791"/>
                </a:cubicBezTo>
                <a:cubicBezTo>
                  <a:pt x="3628610" y="512635"/>
                  <a:pt x="2313554" y="491476"/>
                  <a:pt x="1851868" y="513252"/>
                </a:cubicBezTo>
                <a:cubicBezTo>
                  <a:pt x="1390182" y="535028"/>
                  <a:pt x="1160872" y="519119"/>
                  <a:pt x="858491" y="465450"/>
                </a:cubicBezTo>
                <a:cubicBezTo>
                  <a:pt x="556110" y="411781"/>
                  <a:pt x="5228" y="397264"/>
                  <a:pt x="38" y="334791"/>
                </a:cubicBezTo>
                <a:close/>
              </a:path>
            </a:pathLst>
          </a:custGeom>
          <a:solidFill>
            <a:srgbClr val="005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465" tIns="73733" rIns="147465" bIns="73733" rtlCol="0" anchor="ctr"/>
          <a:lstStyle/>
          <a:p>
            <a:pPr algn="ctr" defTabSz="1105990"/>
            <a:endParaRPr lang="zh-CN" altLang="en-US" sz="22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9" name="椭圆 31"/>
          <p:cNvSpPr/>
          <p:nvPr userDrawn="1"/>
        </p:nvSpPr>
        <p:spPr>
          <a:xfrm rot="21349579">
            <a:off x="127813" y="5610870"/>
            <a:ext cx="5878486" cy="565307"/>
          </a:xfrm>
          <a:custGeom>
            <a:avLst/>
            <a:gdLst>
              <a:gd name="connsiteX0" fmla="*/ 0 w 3628571"/>
              <a:gd name="connsiteY0" fmla="*/ 322015 h 644029"/>
              <a:gd name="connsiteX1" fmla="*/ 1814286 w 3628571"/>
              <a:gd name="connsiteY1" fmla="*/ 0 h 644029"/>
              <a:gd name="connsiteX2" fmla="*/ 3628572 w 3628571"/>
              <a:gd name="connsiteY2" fmla="*/ 322015 h 644029"/>
              <a:gd name="connsiteX3" fmla="*/ 1814286 w 3628571"/>
              <a:gd name="connsiteY3" fmla="*/ 644030 h 644029"/>
              <a:gd name="connsiteX4" fmla="*/ 0 w 3628571"/>
              <a:gd name="connsiteY4" fmla="*/ 322015 h 644029"/>
              <a:gd name="connsiteX0" fmla="*/ 25010 w 3653582"/>
              <a:gd name="connsiteY0" fmla="*/ 334791 h 656806"/>
              <a:gd name="connsiteX1" fmla="*/ 852324 w 3653582"/>
              <a:gd name="connsiteY1" fmla="*/ 90610 h 656806"/>
              <a:gd name="connsiteX2" fmla="*/ 1839296 w 3653582"/>
              <a:gd name="connsiteY2" fmla="*/ 12776 h 656806"/>
              <a:gd name="connsiteX3" fmla="*/ 3653582 w 3653582"/>
              <a:gd name="connsiteY3" fmla="*/ 334791 h 656806"/>
              <a:gd name="connsiteX4" fmla="*/ 1839296 w 3653582"/>
              <a:gd name="connsiteY4" fmla="*/ 656806 h 656806"/>
              <a:gd name="connsiteX5" fmla="*/ 25010 w 3653582"/>
              <a:gd name="connsiteY5" fmla="*/ 334791 h 656806"/>
              <a:gd name="connsiteX0" fmla="*/ 25010 w 3653582"/>
              <a:gd name="connsiteY0" fmla="*/ 334791 h 683177"/>
              <a:gd name="connsiteX1" fmla="*/ 852324 w 3653582"/>
              <a:gd name="connsiteY1" fmla="*/ 90610 h 683177"/>
              <a:gd name="connsiteX2" fmla="*/ 1839296 w 3653582"/>
              <a:gd name="connsiteY2" fmla="*/ 12776 h 683177"/>
              <a:gd name="connsiteX3" fmla="*/ 3653582 w 3653582"/>
              <a:gd name="connsiteY3" fmla="*/ 334791 h 683177"/>
              <a:gd name="connsiteX4" fmla="*/ 1839296 w 3653582"/>
              <a:gd name="connsiteY4" fmla="*/ 656806 h 683177"/>
              <a:gd name="connsiteX5" fmla="*/ 924895 w 3653582"/>
              <a:gd name="connsiteY5" fmla="*/ 627638 h 683177"/>
              <a:gd name="connsiteX6" fmla="*/ 25010 w 3653582"/>
              <a:gd name="connsiteY6" fmla="*/ 334791 h 683177"/>
              <a:gd name="connsiteX0" fmla="*/ 25010 w 3653582"/>
              <a:gd name="connsiteY0" fmla="*/ 334791 h 645853"/>
              <a:gd name="connsiteX1" fmla="*/ 852324 w 3653582"/>
              <a:gd name="connsiteY1" fmla="*/ 90610 h 645853"/>
              <a:gd name="connsiteX2" fmla="*/ 1839296 w 3653582"/>
              <a:gd name="connsiteY2" fmla="*/ 12776 h 645853"/>
              <a:gd name="connsiteX3" fmla="*/ 3653582 w 3653582"/>
              <a:gd name="connsiteY3" fmla="*/ 334791 h 645853"/>
              <a:gd name="connsiteX4" fmla="*/ 1824782 w 3653582"/>
              <a:gd name="connsiteY4" fmla="*/ 555206 h 645853"/>
              <a:gd name="connsiteX5" fmla="*/ 924895 w 3653582"/>
              <a:gd name="connsiteY5" fmla="*/ 627638 h 645853"/>
              <a:gd name="connsiteX6" fmla="*/ 25010 w 3653582"/>
              <a:gd name="connsiteY6" fmla="*/ 334791 h 645853"/>
              <a:gd name="connsiteX0" fmla="*/ 201 w 3628773"/>
              <a:gd name="connsiteY0" fmla="*/ 334791 h 556824"/>
              <a:gd name="connsiteX1" fmla="*/ 827515 w 3628773"/>
              <a:gd name="connsiteY1" fmla="*/ 90610 h 556824"/>
              <a:gd name="connsiteX2" fmla="*/ 1814487 w 3628773"/>
              <a:gd name="connsiteY2" fmla="*/ 12776 h 556824"/>
              <a:gd name="connsiteX3" fmla="*/ 3628773 w 3628773"/>
              <a:gd name="connsiteY3" fmla="*/ 334791 h 556824"/>
              <a:gd name="connsiteX4" fmla="*/ 1799973 w 3628773"/>
              <a:gd name="connsiteY4" fmla="*/ 555206 h 556824"/>
              <a:gd name="connsiteX5" fmla="*/ 900086 w 3628773"/>
              <a:gd name="connsiteY5" fmla="*/ 424438 h 556824"/>
              <a:gd name="connsiteX6" fmla="*/ 201 w 3628773"/>
              <a:gd name="connsiteY6" fmla="*/ 334791 h 556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28773" h="556824">
                <a:moveTo>
                  <a:pt x="201" y="334791"/>
                </a:moveTo>
                <a:cubicBezTo>
                  <a:pt x="-11894" y="279153"/>
                  <a:pt x="525134" y="144279"/>
                  <a:pt x="827515" y="90610"/>
                </a:cubicBezTo>
                <a:cubicBezTo>
                  <a:pt x="1129896" y="36941"/>
                  <a:pt x="1347611" y="-27921"/>
                  <a:pt x="1814487" y="12776"/>
                </a:cubicBezTo>
                <a:cubicBezTo>
                  <a:pt x="2281363" y="53473"/>
                  <a:pt x="3628773" y="156947"/>
                  <a:pt x="3628773" y="334791"/>
                </a:cubicBezTo>
                <a:cubicBezTo>
                  <a:pt x="3628773" y="512635"/>
                  <a:pt x="2254754" y="540265"/>
                  <a:pt x="1799973" y="555206"/>
                </a:cubicBezTo>
                <a:cubicBezTo>
                  <a:pt x="1345192" y="570147"/>
                  <a:pt x="1202467" y="478107"/>
                  <a:pt x="900086" y="424438"/>
                </a:cubicBezTo>
                <a:cubicBezTo>
                  <a:pt x="597705" y="370769"/>
                  <a:pt x="12296" y="390429"/>
                  <a:pt x="201" y="334791"/>
                </a:cubicBezTo>
                <a:close/>
              </a:path>
            </a:pathLst>
          </a:custGeom>
          <a:solidFill>
            <a:srgbClr val="005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465" tIns="73733" rIns="147465" bIns="73733" rtlCol="0" anchor="ctr"/>
          <a:lstStyle/>
          <a:p>
            <a:pPr algn="ctr" defTabSz="1105990"/>
            <a:endParaRPr lang="zh-CN" altLang="en-US" sz="2200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66"/>
          <a:stretch/>
        </p:blipFill>
        <p:spPr>
          <a:xfrm>
            <a:off x="0" y="6132558"/>
            <a:ext cx="14812963" cy="208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1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3E334-56AF-4BCC-88DF-85792571A0C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362C9-3C80-4473-895F-A02DAA92004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109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0677" y="2051687"/>
            <a:ext cx="12776181" cy="3423285"/>
          </a:xfrm>
        </p:spPr>
        <p:txBody>
          <a:bodyPr anchor="b"/>
          <a:lstStyle>
            <a:lvl1pPr>
              <a:defRPr sz="73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0677" y="5507357"/>
            <a:ext cx="12776181" cy="1800224"/>
          </a:xfrm>
        </p:spPr>
        <p:txBody>
          <a:bodyPr/>
          <a:lstStyle>
            <a:lvl1pPr marL="0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1pPr>
            <a:lvl2pPr marL="55299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10599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65898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21197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276497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31796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387096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42395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3E334-56AF-4BCC-88DF-85792571A0C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362C9-3C80-4473-895F-A02DAA92004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48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8391" y="2190751"/>
            <a:ext cx="6295509" cy="522160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99063" y="2190751"/>
            <a:ext cx="6295509" cy="522160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3E334-56AF-4BCC-88DF-85792571A0C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362C9-3C80-4473-895F-A02DAA92004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12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0320" y="438151"/>
            <a:ext cx="12776181" cy="159067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0322" y="2017395"/>
            <a:ext cx="6266577" cy="988694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52995" indent="0">
              <a:buNone/>
              <a:defRPr sz="2400" b="1"/>
            </a:lvl2pPr>
            <a:lvl3pPr marL="1105990" indent="0">
              <a:buNone/>
              <a:defRPr sz="2200" b="1"/>
            </a:lvl3pPr>
            <a:lvl4pPr marL="1658984" indent="0">
              <a:buNone/>
              <a:defRPr sz="1900" b="1"/>
            </a:lvl4pPr>
            <a:lvl5pPr marL="2211979" indent="0">
              <a:buNone/>
              <a:defRPr sz="1900" b="1"/>
            </a:lvl5pPr>
            <a:lvl6pPr marL="2764974" indent="0">
              <a:buNone/>
              <a:defRPr sz="1900" b="1"/>
            </a:lvl6pPr>
            <a:lvl7pPr marL="3317969" indent="0">
              <a:buNone/>
              <a:defRPr sz="1900" b="1"/>
            </a:lvl7pPr>
            <a:lvl8pPr marL="3870964" indent="0">
              <a:buNone/>
              <a:defRPr sz="1900" b="1"/>
            </a:lvl8pPr>
            <a:lvl9pPr marL="4423959" indent="0">
              <a:buNone/>
              <a:defRPr sz="19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0322" y="3006090"/>
            <a:ext cx="6266577" cy="442150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99063" y="2017395"/>
            <a:ext cx="6297439" cy="988694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52995" indent="0">
              <a:buNone/>
              <a:defRPr sz="2400" b="1"/>
            </a:lvl2pPr>
            <a:lvl3pPr marL="1105990" indent="0">
              <a:buNone/>
              <a:defRPr sz="2200" b="1"/>
            </a:lvl3pPr>
            <a:lvl4pPr marL="1658984" indent="0">
              <a:buNone/>
              <a:defRPr sz="1900" b="1"/>
            </a:lvl4pPr>
            <a:lvl5pPr marL="2211979" indent="0">
              <a:buNone/>
              <a:defRPr sz="1900" b="1"/>
            </a:lvl5pPr>
            <a:lvl6pPr marL="2764974" indent="0">
              <a:buNone/>
              <a:defRPr sz="1900" b="1"/>
            </a:lvl6pPr>
            <a:lvl7pPr marL="3317969" indent="0">
              <a:buNone/>
              <a:defRPr sz="1900" b="1"/>
            </a:lvl7pPr>
            <a:lvl8pPr marL="3870964" indent="0">
              <a:buNone/>
              <a:defRPr sz="1900" b="1"/>
            </a:lvl8pPr>
            <a:lvl9pPr marL="4423959" indent="0">
              <a:buNone/>
              <a:defRPr sz="19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99063" y="3006090"/>
            <a:ext cx="6297439" cy="442150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3E334-56AF-4BCC-88DF-85792571A0C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362C9-3C80-4473-895F-A02DAA92004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58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solidFill>
          <a:srgbClr val="0070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3E334-56AF-4BCC-88DF-85792571A0C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362C9-3C80-4473-895F-A02DAA92004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椭圆 7"/>
          <p:cNvSpPr/>
          <p:nvPr userDrawn="1"/>
        </p:nvSpPr>
        <p:spPr>
          <a:xfrm>
            <a:off x="0" y="3283931"/>
            <a:ext cx="7876735" cy="407574"/>
          </a:xfrm>
          <a:custGeom>
            <a:avLst/>
            <a:gdLst>
              <a:gd name="connsiteX0" fmla="*/ 0 w 4368800"/>
              <a:gd name="connsiteY0" fmla="*/ 275258 h 550515"/>
              <a:gd name="connsiteX1" fmla="*/ 2184400 w 4368800"/>
              <a:gd name="connsiteY1" fmla="*/ 0 h 550515"/>
              <a:gd name="connsiteX2" fmla="*/ 4368800 w 4368800"/>
              <a:gd name="connsiteY2" fmla="*/ 275258 h 550515"/>
              <a:gd name="connsiteX3" fmla="*/ 2184400 w 4368800"/>
              <a:gd name="connsiteY3" fmla="*/ 550516 h 550515"/>
              <a:gd name="connsiteX4" fmla="*/ 0 w 4368800"/>
              <a:gd name="connsiteY4" fmla="*/ 275258 h 550515"/>
              <a:gd name="connsiteX0" fmla="*/ 36512 w 4405312"/>
              <a:gd name="connsiteY0" fmla="*/ 275258 h 560346"/>
              <a:gd name="connsiteX1" fmla="*/ 2220912 w 4405312"/>
              <a:gd name="connsiteY1" fmla="*/ 0 h 560346"/>
              <a:gd name="connsiteX2" fmla="*/ 4405312 w 4405312"/>
              <a:gd name="connsiteY2" fmla="*/ 275258 h 560346"/>
              <a:gd name="connsiteX3" fmla="*/ 2220912 w 4405312"/>
              <a:gd name="connsiteY3" fmla="*/ 550516 h 560346"/>
              <a:gd name="connsiteX4" fmla="*/ 950912 w 4405312"/>
              <a:gd name="connsiteY4" fmla="*/ 477944 h 560346"/>
              <a:gd name="connsiteX5" fmla="*/ 36512 w 4405312"/>
              <a:gd name="connsiteY5" fmla="*/ 275258 h 560346"/>
              <a:gd name="connsiteX0" fmla="*/ 36512 w 4412048"/>
              <a:gd name="connsiteY0" fmla="*/ 291852 h 576940"/>
              <a:gd name="connsiteX1" fmla="*/ 2220912 w 4412048"/>
              <a:gd name="connsiteY1" fmla="*/ 16594 h 576940"/>
              <a:gd name="connsiteX2" fmla="*/ 2881312 w 4412048"/>
              <a:gd name="connsiteY2" fmla="*/ 59108 h 576940"/>
              <a:gd name="connsiteX3" fmla="*/ 4405312 w 4412048"/>
              <a:gd name="connsiteY3" fmla="*/ 291852 h 576940"/>
              <a:gd name="connsiteX4" fmla="*/ 2220912 w 4412048"/>
              <a:gd name="connsiteY4" fmla="*/ 567110 h 576940"/>
              <a:gd name="connsiteX5" fmla="*/ 950912 w 4412048"/>
              <a:gd name="connsiteY5" fmla="*/ 494538 h 576940"/>
              <a:gd name="connsiteX6" fmla="*/ 36512 w 4412048"/>
              <a:gd name="connsiteY6" fmla="*/ 291852 h 576940"/>
              <a:gd name="connsiteX0" fmla="*/ 36512 w 4413440"/>
              <a:gd name="connsiteY0" fmla="*/ 291852 h 576940"/>
              <a:gd name="connsiteX1" fmla="*/ 2220912 w 4413440"/>
              <a:gd name="connsiteY1" fmla="*/ 16594 h 576940"/>
              <a:gd name="connsiteX2" fmla="*/ 3113540 w 4413440"/>
              <a:gd name="connsiteY2" fmla="*/ 59108 h 576940"/>
              <a:gd name="connsiteX3" fmla="*/ 4405312 w 4413440"/>
              <a:gd name="connsiteY3" fmla="*/ 291852 h 576940"/>
              <a:gd name="connsiteX4" fmla="*/ 2220912 w 4413440"/>
              <a:gd name="connsiteY4" fmla="*/ 567110 h 576940"/>
              <a:gd name="connsiteX5" fmla="*/ 950912 w 4413440"/>
              <a:gd name="connsiteY5" fmla="*/ 494538 h 576940"/>
              <a:gd name="connsiteX6" fmla="*/ 36512 w 4413440"/>
              <a:gd name="connsiteY6" fmla="*/ 291852 h 576940"/>
              <a:gd name="connsiteX0" fmla="*/ 5649 w 4382577"/>
              <a:gd name="connsiteY0" fmla="*/ 253964 h 539052"/>
              <a:gd name="connsiteX1" fmla="*/ 1348220 w 4382577"/>
              <a:gd name="connsiteY1" fmla="*/ 51278 h 539052"/>
              <a:gd name="connsiteX2" fmla="*/ 3082677 w 4382577"/>
              <a:gd name="connsiteY2" fmla="*/ 21220 h 539052"/>
              <a:gd name="connsiteX3" fmla="*/ 4374449 w 4382577"/>
              <a:gd name="connsiteY3" fmla="*/ 253964 h 539052"/>
              <a:gd name="connsiteX4" fmla="*/ 2190049 w 4382577"/>
              <a:gd name="connsiteY4" fmla="*/ 529222 h 539052"/>
              <a:gd name="connsiteX5" fmla="*/ 920049 w 4382577"/>
              <a:gd name="connsiteY5" fmla="*/ 456650 h 539052"/>
              <a:gd name="connsiteX6" fmla="*/ 5649 w 4382577"/>
              <a:gd name="connsiteY6" fmla="*/ 253964 h 539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2577" h="539052">
                <a:moveTo>
                  <a:pt x="5649" y="253964"/>
                </a:moveTo>
                <a:cubicBezTo>
                  <a:pt x="77011" y="186402"/>
                  <a:pt x="835382" y="90069"/>
                  <a:pt x="1348220" y="51278"/>
                </a:cubicBezTo>
                <a:cubicBezTo>
                  <a:pt x="1861058" y="12487"/>
                  <a:pt x="2718610" y="-24656"/>
                  <a:pt x="3082677" y="21220"/>
                </a:cubicBezTo>
                <a:cubicBezTo>
                  <a:pt x="3446744" y="67096"/>
                  <a:pt x="4484516" y="169297"/>
                  <a:pt x="4374449" y="253964"/>
                </a:cubicBezTo>
                <a:cubicBezTo>
                  <a:pt x="4264382" y="338631"/>
                  <a:pt x="2765782" y="495441"/>
                  <a:pt x="2190049" y="529222"/>
                </a:cubicBezTo>
                <a:cubicBezTo>
                  <a:pt x="1614316" y="563003"/>
                  <a:pt x="1284116" y="502526"/>
                  <a:pt x="920049" y="456650"/>
                </a:cubicBezTo>
                <a:cubicBezTo>
                  <a:pt x="555982" y="410774"/>
                  <a:pt x="-65713" y="321526"/>
                  <a:pt x="5649" y="253964"/>
                </a:cubicBezTo>
                <a:close/>
              </a:path>
            </a:pathLst>
          </a:custGeom>
          <a:solidFill>
            <a:srgbClr val="005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465" tIns="73733" rIns="147465" bIns="73733" rtlCol="0" anchor="ctr"/>
          <a:lstStyle/>
          <a:p>
            <a:pPr algn="ctr" defTabSz="1105990"/>
            <a:endParaRPr lang="zh-CN" altLang="en-US" sz="2200">
              <a:solidFill>
                <a:prstClr val="white"/>
              </a:solidFill>
            </a:endParaRPr>
          </a:p>
        </p:txBody>
      </p:sp>
      <p:sp>
        <p:nvSpPr>
          <p:cNvPr id="6" name="椭圆 7"/>
          <p:cNvSpPr/>
          <p:nvPr userDrawn="1"/>
        </p:nvSpPr>
        <p:spPr>
          <a:xfrm>
            <a:off x="1967386" y="6799274"/>
            <a:ext cx="4647528" cy="846770"/>
          </a:xfrm>
          <a:custGeom>
            <a:avLst/>
            <a:gdLst>
              <a:gd name="connsiteX0" fmla="*/ 0 w 4368800"/>
              <a:gd name="connsiteY0" fmla="*/ 275258 h 550515"/>
              <a:gd name="connsiteX1" fmla="*/ 2184400 w 4368800"/>
              <a:gd name="connsiteY1" fmla="*/ 0 h 550515"/>
              <a:gd name="connsiteX2" fmla="*/ 4368800 w 4368800"/>
              <a:gd name="connsiteY2" fmla="*/ 275258 h 550515"/>
              <a:gd name="connsiteX3" fmla="*/ 2184400 w 4368800"/>
              <a:gd name="connsiteY3" fmla="*/ 550516 h 550515"/>
              <a:gd name="connsiteX4" fmla="*/ 0 w 4368800"/>
              <a:gd name="connsiteY4" fmla="*/ 275258 h 550515"/>
              <a:gd name="connsiteX0" fmla="*/ 36512 w 4405312"/>
              <a:gd name="connsiteY0" fmla="*/ 275258 h 560346"/>
              <a:gd name="connsiteX1" fmla="*/ 2220912 w 4405312"/>
              <a:gd name="connsiteY1" fmla="*/ 0 h 560346"/>
              <a:gd name="connsiteX2" fmla="*/ 4405312 w 4405312"/>
              <a:gd name="connsiteY2" fmla="*/ 275258 h 560346"/>
              <a:gd name="connsiteX3" fmla="*/ 2220912 w 4405312"/>
              <a:gd name="connsiteY3" fmla="*/ 550516 h 560346"/>
              <a:gd name="connsiteX4" fmla="*/ 950912 w 4405312"/>
              <a:gd name="connsiteY4" fmla="*/ 477944 h 560346"/>
              <a:gd name="connsiteX5" fmla="*/ 36512 w 4405312"/>
              <a:gd name="connsiteY5" fmla="*/ 275258 h 560346"/>
              <a:gd name="connsiteX0" fmla="*/ 36512 w 4412048"/>
              <a:gd name="connsiteY0" fmla="*/ 291852 h 576940"/>
              <a:gd name="connsiteX1" fmla="*/ 2220912 w 4412048"/>
              <a:gd name="connsiteY1" fmla="*/ 16594 h 576940"/>
              <a:gd name="connsiteX2" fmla="*/ 2881312 w 4412048"/>
              <a:gd name="connsiteY2" fmla="*/ 59108 h 576940"/>
              <a:gd name="connsiteX3" fmla="*/ 4405312 w 4412048"/>
              <a:gd name="connsiteY3" fmla="*/ 291852 h 576940"/>
              <a:gd name="connsiteX4" fmla="*/ 2220912 w 4412048"/>
              <a:gd name="connsiteY4" fmla="*/ 567110 h 576940"/>
              <a:gd name="connsiteX5" fmla="*/ 950912 w 4412048"/>
              <a:gd name="connsiteY5" fmla="*/ 494538 h 576940"/>
              <a:gd name="connsiteX6" fmla="*/ 36512 w 4412048"/>
              <a:gd name="connsiteY6" fmla="*/ 291852 h 576940"/>
              <a:gd name="connsiteX0" fmla="*/ 36512 w 4413440"/>
              <a:gd name="connsiteY0" fmla="*/ 291852 h 576940"/>
              <a:gd name="connsiteX1" fmla="*/ 2220912 w 4413440"/>
              <a:gd name="connsiteY1" fmla="*/ 16594 h 576940"/>
              <a:gd name="connsiteX2" fmla="*/ 3113540 w 4413440"/>
              <a:gd name="connsiteY2" fmla="*/ 59108 h 576940"/>
              <a:gd name="connsiteX3" fmla="*/ 4405312 w 4413440"/>
              <a:gd name="connsiteY3" fmla="*/ 291852 h 576940"/>
              <a:gd name="connsiteX4" fmla="*/ 2220912 w 4413440"/>
              <a:gd name="connsiteY4" fmla="*/ 567110 h 576940"/>
              <a:gd name="connsiteX5" fmla="*/ 950912 w 4413440"/>
              <a:gd name="connsiteY5" fmla="*/ 494538 h 576940"/>
              <a:gd name="connsiteX6" fmla="*/ 36512 w 4413440"/>
              <a:gd name="connsiteY6" fmla="*/ 291852 h 576940"/>
              <a:gd name="connsiteX0" fmla="*/ 5649 w 4382577"/>
              <a:gd name="connsiteY0" fmla="*/ 253964 h 539052"/>
              <a:gd name="connsiteX1" fmla="*/ 1348220 w 4382577"/>
              <a:gd name="connsiteY1" fmla="*/ 51278 h 539052"/>
              <a:gd name="connsiteX2" fmla="*/ 3082677 w 4382577"/>
              <a:gd name="connsiteY2" fmla="*/ 21220 h 539052"/>
              <a:gd name="connsiteX3" fmla="*/ 4374449 w 4382577"/>
              <a:gd name="connsiteY3" fmla="*/ 253964 h 539052"/>
              <a:gd name="connsiteX4" fmla="*/ 2190049 w 4382577"/>
              <a:gd name="connsiteY4" fmla="*/ 529222 h 539052"/>
              <a:gd name="connsiteX5" fmla="*/ 920049 w 4382577"/>
              <a:gd name="connsiteY5" fmla="*/ 456650 h 539052"/>
              <a:gd name="connsiteX6" fmla="*/ 5649 w 4382577"/>
              <a:gd name="connsiteY6" fmla="*/ 253964 h 539052"/>
              <a:gd name="connsiteX0" fmla="*/ 5649 w 4375069"/>
              <a:gd name="connsiteY0" fmla="*/ 253964 h 529231"/>
              <a:gd name="connsiteX1" fmla="*/ 1348220 w 4375069"/>
              <a:gd name="connsiteY1" fmla="*/ 51278 h 529231"/>
              <a:gd name="connsiteX2" fmla="*/ 3082677 w 4375069"/>
              <a:gd name="connsiteY2" fmla="*/ 21220 h 529231"/>
              <a:gd name="connsiteX3" fmla="*/ 4374449 w 4375069"/>
              <a:gd name="connsiteY3" fmla="*/ 253964 h 529231"/>
              <a:gd name="connsiteX4" fmla="*/ 3238823 w 4375069"/>
              <a:gd name="connsiteY4" fmla="*/ 453082 h 529231"/>
              <a:gd name="connsiteX5" fmla="*/ 2190049 w 4375069"/>
              <a:gd name="connsiteY5" fmla="*/ 529222 h 529231"/>
              <a:gd name="connsiteX6" fmla="*/ 920049 w 4375069"/>
              <a:gd name="connsiteY6" fmla="*/ 456650 h 529231"/>
              <a:gd name="connsiteX7" fmla="*/ 5649 w 4375069"/>
              <a:gd name="connsiteY7" fmla="*/ 253964 h 52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75069" h="529231">
                <a:moveTo>
                  <a:pt x="5649" y="253964"/>
                </a:moveTo>
                <a:cubicBezTo>
                  <a:pt x="77011" y="186402"/>
                  <a:pt x="835382" y="90069"/>
                  <a:pt x="1348220" y="51278"/>
                </a:cubicBezTo>
                <a:cubicBezTo>
                  <a:pt x="1861058" y="12487"/>
                  <a:pt x="2718610" y="-24656"/>
                  <a:pt x="3082677" y="21220"/>
                </a:cubicBezTo>
                <a:cubicBezTo>
                  <a:pt x="3446744" y="67096"/>
                  <a:pt x="4348425" y="181987"/>
                  <a:pt x="4374449" y="253964"/>
                </a:cubicBezTo>
                <a:cubicBezTo>
                  <a:pt x="4400473" y="325941"/>
                  <a:pt x="3602890" y="407206"/>
                  <a:pt x="3238823" y="453082"/>
                </a:cubicBezTo>
                <a:cubicBezTo>
                  <a:pt x="2874756" y="498958"/>
                  <a:pt x="2576511" y="528627"/>
                  <a:pt x="2190049" y="529222"/>
                </a:cubicBezTo>
                <a:cubicBezTo>
                  <a:pt x="1803587" y="529817"/>
                  <a:pt x="1284116" y="502526"/>
                  <a:pt x="920049" y="456650"/>
                </a:cubicBezTo>
                <a:cubicBezTo>
                  <a:pt x="555982" y="410774"/>
                  <a:pt x="-65713" y="321526"/>
                  <a:pt x="5649" y="253964"/>
                </a:cubicBezTo>
                <a:close/>
              </a:path>
            </a:pathLst>
          </a:custGeom>
          <a:solidFill>
            <a:srgbClr val="005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465" tIns="73733" rIns="147465" bIns="73733" rtlCol="0" anchor="ctr"/>
          <a:lstStyle/>
          <a:p>
            <a:pPr algn="ctr" defTabSz="1105990"/>
            <a:endParaRPr lang="zh-CN" altLang="en-US" sz="2200">
              <a:solidFill>
                <a:prstClr val="white"/>
              </a:solidFill>
            </a:endParaRPr>
          </a:p>
        </p:txBody>
      </p:sp>
      <p:sp>
        <p:nvSpPr>
          <p:cNvPr id="7" name="椭圆 7"/>
          <p:cNvSpPr/>
          <p:nvPr userDrawn="1"/>
        </p:nvSpPr>
        <p:spPr>
          <a:xfrm>
            <a:off x="7675855" y="3660240"/>
            <a:ext cx="7099623" cy="862483"/>
          </a:xfrm>
          <a:custGeom>
            <a:avLst/>
            <a:gdLst>
              <a:gd name="connsiteX0" fmla="*/ 0 w 4368800"/>
              <a:gd name="connsiteY0" fmla="*/ 275258 h 550515"/>
              <a:gd name="connsiteX1" fmla="*/ 2184400 w 4368800"/>
              <a:gd name="connsiteY1" fmla="*/ 0 h 550515"/>
              <a:gd name="connsiteX2" fmla="*/ 4368800 w 4368800"/>
              <a:gd name="connsiteY2" fmla="*/ 275258 h 550515"/>
              <a:gd name="connsiteX3" fmla="*/ 2184400 w 4368800"/>
              <a:gd name="connsiteY3" fmla="*/ 550516 h 550515"/>
              <a:gd name="connsiteX4" fmla="*/ 0 w 4368800"/>
              <a:gd name="connsiteY4" fmla="*/ 275258 h 550515"/>
              <a:gd name="connsiteX0" fmla="*/ 36512 w 4405312"/>
              <a:gd name="connsiteY0" fmla="*/ 275258 h 560346"/>
              <a:gd name="connsiteX1" fmla="*/ 2220912 w 4405312"/>
              <a:gd name="connsiteY1" fmla="*/ 0 h 560346"/>
              <a:gd name="connsiteX2" fmla="*/ 4405312 w 4405312"/>
              <a:gd name="connsiteY2" fmla="*/ 275258 h 560346"/>
              <a:gd name="connsiteX3" fmla="*/ 2220912 w 4405312"/>
              <a:gd name="connsiteY3" fmla="*/ 550516 h 560346"/>
              <a:gd name="connsiteX4" fmla="*/ 950912 w 4405312"/>
              <a:gd name="connsiteY4" fmla="*/ 477944 h 560346"/>
              <a:gd name="connsiteX5" fmla="*/ 36512 w 4405312"/>
              <a:gd name="connsiteY5" fmla="*/ 275258 h 560346"/>
              <a:gd name="connsiteX0" fmla="*/ 36512 w 4412048"/>
              <a:gd name="connsiteY0" fmla="*/ 291852 h 576940"/>
              <a:gd name="connsiteX1" fmla="*/ 2220912 w 4412048"/>
              <a:gd name="connsiteY1" fmla="*/ 16594 h 576940"/>
              <a:gd name="connsiteX2" fmla="*/ 2881312 w 4412048"/>
              <a:gd name="connsiteY2" fmla="*/ 59108 h 576940"/>
              <a:gd name="connsiteX3" fmla="*/ 4405312 w 4412048"/>
              <a:gd name="connsiteY3" fmla="*/ 291852 h 576940"/>
              <a:gd name="connsiteX4" fmla="*/ 2220912 w 4412048"/>
              <a:gd name="connsiteY4" fmla="*/ 567110 h 576940"/>
              <a:gd name="connsiteX5" fmla="*/ 950912 w 4412048"/>
              <a:gd name="connsiteY5" fmla="*/ 494538 h 576940"/>
              <a:gd name="connsiteX6" fmla="*/ 36512 w 4412048"/>
              <a:gd name="connsiteY6" fmla="*/ 291852 h 576940"/>
              <a:gd name="connsiteX0" fmla="*/ 36512 w 4413440"/>
              <a:gd name="connsiteY0" fmla="*/ 291852 h 576940"/>
              <a:gd name="connsiteX1" fmla="*/ 2220912 w 4413440"/>
              <a:gd name="connsiteY1" fmla="*/ 16594 h 576940"/>
              <a:gd name="connsiteX2" fmla="*/ 3113540 w 4413440"/>
              <a:gd name="connsiteY2" fmla="*/ 59108 h 576940"/>
              <a:gd name="connsiteX3" fmla="*/ 4405312 w 4413440"/>
              <a:gd name="connsiteY3" fmla="*/ 291852 h 576940"/>
              <a:gd name="connsiteX4" fmla="*/ 2220912 w 4413440"/>
              <a:gd name="connsiteY4" fmla="*/ 567110 h 576940"/>
              <a:gd name="connsiteX5" fmla="*/ 950912 w 4413440"/>
              <a:gd name="connsiteY5" fmla="*/ 494538 h 576940"/>
              <a:gd name="connsiteX6" fmla="*/ 36512 w 4413440"/>
              <a:gd name="connsiteY6" fmla="*/ 291852 h 576940"/>
              <a:gd name="connsiteX0" fmla="*/ 5649 w 4382577"/>
              <a:gd name="connsiteY0" fmla="*/ 253964 h 539052"/>
              <a:gd name="connsiteX1" fmla="*/ 1348220 w 4382577"/>
              <a:gd name="connsiteY1" fmla="*/ 51278 h 539052"/>
              <a:gd name="connsiteX2" fmla="*/ 3082677 w 4382577"/>
              <a:gd name="connsiteY2" fmla="*/ 21220 h 539052"/>
              <a:gd name="connsiteX3" fmla="*/ 4374449 w 4382577"/>
              <a:gd name="connsiteY3" fmla="*/ 253964 h 539052"/>
              <a:gd name="connsiteX4" fmla="*/ 2190049 w 4382577"/>
              <a:gd name="connsiteY4" fmla="*/ 529222 h 539052"/>
              <a:gd name="connsiteX5" fmla="*/ 920049 w 4382577"/>
              <a:gd name="connsiteY5" fmla="*/ 456650 h 539052"/>
              <a:gd name="connsiteX6" fmla="*/ 5649 w 4382577"/>
              <a:gd name="connsiteY6" fmla="*/ 253964 h 539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2577" h="539052">
                <a:moveTo>
                  <a:pt x="5649" y="253964"/>
                </a:moveTo>
                <a:cubicBezTo>
                  <a:pt x="77011" y="186402"/>
                  <a:pt x="835382" y="90069"/>
                  <a:pt x="1348220" y="51278"/>
                </a:cubicBezTo>
                <a:cubicBezTo>
                  <a:pt x="1861058" y="12487"/>
                  <a:pt x="2718610" y="-24656"/>
                  <a:pt x="3082677" y="21220"/>
                </a:cubicBezTo>
                <a:cubicBezTo>
                  <a:pt x="3446744" y="67096"/>
                  <a:pt x="4484516" y="169297"/>
                  <a:pt x="4374449" y="253964"/>
                </a:cubicBezTo>
                <a:cubicBezTo>
                  <a:pt x="4264382" y="338631"/>
                  <a:pt x="2765782" y="495441"/>
                  <a:pt x="2190049" y="529222"/>
                </a:cubicBezTo>
                <a:cubicBezTo>
                  <a:pt x="1614316" y="563003"/>
                  <a:pt x="1284116" y="502526"/>
                  <a:pt x="920049" y="456650"/>
                </a:cubicBezTo>
                <a:cubicBezTo>
                  <a:pt x="555982" y="410774"/>
                  <a:pt x="-65713" y="321526"/>
                  <a:pt x="5649" y="253964"/>
                </a:cubicBezTo>
                <a:close/>
              </a:path>
            </a:pathLst>
          </a:custGeom>
          <a:solidFill>
            <a:srgbClr val="005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465" tIns="73733" rIns="147465" bIns="73733" rtlCol="0" anchor="ctr"/>
          <a:lstStyle/>
          <a:p>
            <a:pPr algn="ctr" defTabSz="1105990"/>
            <a:endParaRPr lang="zh-CN" altLang="en-US" sz="2200">
              <a:solidFill>
                <a:prstClr val="white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2"/>
          <a:stretch/>
        </p:blipFill>
        <p:spPr>
          <a:xfrm>
            <a:off x="2" y="0"/>
            <a:ext cx="4851793" cy="8229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46" y="2984273"/>
            <a:ext cx="945217" cy="867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55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solidFill>
          <a:srgbClr val="8B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5"/>
          <p:cNvSpPr/>
          <p:nvPr userDrawn="1"/>
        </p:nvSpPr>
        <p:spPr>
          <a:xfrm>
            <a:off x="6" y="3529872"/>
            <a:ext cx="14812961" cy="4699728"/>
          </a:xfrm>
          <a:custGeom>
            <a:avLst/>
            <a:gdLst>
              <a:gd name="connsiteX0" fmla="*/ 4775200 w 9143999"/>
              <a:gd name="connsiteY0" fmla="*/ 0 h 2937330"/>
              <a:gd name="connsiteX1" fmla="*/ 9120006 w 9143999"/>
              <a:gd name="connsiteY1" fmla="*/ 943884 h 2937330"/>
              <a:gd name="connsiteX2" fmla="*/ 9143999 w 9143999"/>
              <a:gd name="connsiteY2" fmla="*/ 960021 h 2937330"/>
              <a:gd name="connsiteX3" fmla="*/ 9143999 w 9143999"/>
              <a:gd name="connsiteY3" fmla="*/ 2937330 h 2937330"/>
              <a:gd name="connsiteX4" fmla="*/ 0 w 9143999"/>
              <a:gd name="connsiteY4" fmla="*/ 2937330 h 2937330"/>
              <a:gd name="connsiteX5" fmla="*/ 0 w 9143999"/>
              <a:gd name="connsiteY5" fmla="*/ 1262842 h 2937330"/>
              <a:gd name="connsiteX6" fmla="*/ 167941 w 9143999"/>
              <a:gd name="connsiteY6" fmla="*/ 1120398 h 2937330"/>
              <a:gd name="connsiteX7" fmla="*/ 4775200 w 9143999"/>
              <a:gd name="connsiteY7" fmla="*/ 0 h 2937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3999" h="2937330">
                <a:moveTo>
                  <a:pt x="4775200" y="0"/>
                </a:moveTo>
                <a:cubicBezTo>
                  <a:pt x="6583815" y="0"/>
                  <a:pt x="8178402" y="374412"/>
                  <a:pt x="9120006" y="943884"/>
                </a:cubicBezTo>
                <a:lnTo>
                  <a:pt x="9143999" y="960021"/>
                </a:lnTo>
                <a:lnTo>
                  <a:pt x="9143999" y="2937330"/>
                </a:lnTo>
                <a:lnTo>
                  <a:pt x="0" y="2937330"/>
                </a:lnTo>
                <a:lnTo>
                  <a:pt x="0" y="1262842"/>
                </a:lnTo>
                <a:lnTo>
                  <a:pt x="167941" y="1120398"/>
                </a:lnTo>
                <a:cubicBezTo>
                  <a:pt x="1055221" y="453039"/>
                  <a:pt x="2785724" y="0"/>
                  <a:pt x="4775200" y="0"/>
                </a:cubicBezTo>
                <a:close/>
              </a:path>
            </a:pathLst>
          </a:custGeom>
          <a:solidFill>
            <a:srgbClr val="007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428" tIns="73713" rIns="147428" bIns="73713"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矩形 31"/>
          <p:cNvSpPr/>
          <p:nvPr userDrawn="1"/>
        </p:nvSpPr>
        <p:spPr>
          <a:xfrm>
            <a:off x="4938745" y="6223730"/>
            <a:ext cx="4767913" cy="337446"/>
          </a:xfrm>
          <a:custGeom>
            <a:avLst/>
            <a:gdLst>
              <a:gd name="connsiteX0" fmla="*/ 0 w 2943219"/>
              <a:gd name="connsiteY0" fmla="*/ 0 h 210904"/>
              <a:gd name="connsiteX1" fmla="*/ 2943219 w 2943219"/>
              <a:gd name="connsiteY1" fmla="*/ 0 h 210904"/>
              <a:gd name="connsiteX2" fmla="*/ 2943219 w 2943219"/>
              <a:gd name="connsiteY2" fmla="*/ 210904 h 210904"/>
              <a:gd name="connsiteX3" fmla="*/ 0 w 2943219"/>
              <a:gd name="connsiteY3" fmla="*/ 210904 h 210904"/>
              <a:gd name="connsiteX4" fmla="*/ 0 w 2943219"/>
              <a:gd name="connsiteY4" fmla="*/ 0 h 210904"/>
              <a:gd name="connsiteX0" fmla="*/ 0 w 2943219"/>
              <a:gd name="connsiteY0" fmla="*/ 0 h 210904"/>
              <a:gd name="connsiteX1" fmla="*/ 2290076 w 2943219"/>
              <a:gd name="connsiteY1" fmla="*/ 58057 h 210904"/>
              <a:gd name="connsiteX2" fmla="*/ 2943219 w 2943219"/>
              <a:gd name="connsiteY2" fmla="*/ 210904 h 210904"/>
              <a:gd name="connsiteX3" fmla="*/ 0 w 2943219"/>
              <a:gd name="connsiteY3" fmla="*/ 210904 h 210904"/>
              <a:gd name="connsiteX4" fmla="*/ 0 w 2943219"/>
              <a:gd name="connsiteY4" fmla="*/ 0 h 210904"/>
              <a:gd name="connsiteX0" fmla="*/ 0 w 2943219"/>
              <a:gd name="connsiteY0" fmla="*/ 0 h 210904"/>
              <a:gd name="connsiteX1" fmla="*/ 2290076 w 2943219"/>
              <a:gd name="connsiteY1" fmla="*/ 58057 h 210904"/>
              <a:gd name="connsiteX2" fmla="*/ 2943219 w 2943219"/>
              <a:gd name="connsiteY2" fmla="*/ 210904 h 210904"/>
              <a:gd name="connsiteX3" fmla="*/ 508000 w 2943219"/>
              <a:gd name="connsiteY3" fmla="*/ 181875 h 210904"/>
              <a:gd name="connsiteX4" fmla="*/ 0 w 2943219"/>
              <a:gd name="connsiteY4" fmla="*/ 0 h 210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3219" h="210904">
                <a:moveTo>
                  <a:pt x="0" y="0"/>
                </a:moveTo>
                <a:lnTo>
                  <a:pt x="2290076" y="58057"/>
                </a:lnTo>
                <a:lnTo>
                  <a:pt x="2943219" y="210904"/>
                </a:lnTo>
                <a:lnTo>
                  <a:pt x="508000" y="181875"/>
                </a:lnTo>
                <a:lnTo>
                  <a:pt x="0" y="0"/>
                </a:lnTo>
                <a:close/>
              </a:path>
            </a:pathLst>
          </a:custGeom>
          <a:solidFill>
            <a:srgbClr val="005C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428" tIns="73713" rIns="147428" bIns="73713" rtlCol="0" anchor="ctr"/>
          <a:lstStyle/>
          <a:p>
            <a:pPr algn="ctr"/>
            <a:endParaRPr lang="zh-CN" altLang="en-US"/>
          </a:p>
        </p:txBody>
      </p:sp>
      <p:sp>
        <p:nvSpPr>
          <p:cNvPr id="8" name="椭圆 31"/>
          <p:cNvSpPr/>
          <p:nvPr userDrawn="1"/>
        </p:nvSpPr>
        <p:spPr>
          <a:xfrm rot="173838">
            <a:off x="6550643" y="5026331"/>
            <a:ext cx="8018312" cy="651034"/>
          </a:xfrm>
          <a:custGeom>
            <a:avLst/>
            <a:gdLst>
              <a:gd name="connsiteX0" fmla="*/ 0 w 3628571"/>
              <a:gd name="connsiteY0" fmla="*/ 322015 h 644029"/>
              <a:gd name="connsiteX1" fmla="*/ 1814286 w 3628571"/>
              <a:gd name="connsiteY1" fmla="*/ 0 h 644029"/>
              <a:gd name="connsiteX2" fmla="*/ 3628572 w 3628571"/>
              <a:gd name="connsiteY2" fmla="*/ 322015 h 644029"/>
              <a:gd name="connsiteX3" fmla="*/ 1814286 w 3628571"/>
              <a:gd name="connsiteY3" fmla="*/ 644030 h 644029"/>
              <a:gd name="connsiteX4" fmla="*/ 0 w 3628571"/>
              <a:gd name="connsiteY4" fmla="*/ 322015 h 644029"/>
              <a:gd name="connsiteX0" fmla="*/ 25010 w 3653582"/>
              <a:gd name="connsiteY0" fmla="*/ 334791 h 656806"/>
              <a:gd name="connsiteX1" fmla="*/ 852324 w 3653582"/>
              <a:gd name="connsiteY1" fmla="*/ 90610 h 656806"/>
              <a:gd name="connsiteX2" fmla="*/ 1839296 w 3653582"/>
              <a:gd name="connsiteY2" fmla="*/ 12776 h 656806"/>
              <a:gd name="connsiteX3" fmla="*/ 3653582 w 3653582"/>
              <a:gd name="connsiteY3" fmla="*/ 334791 h 656806"/>
              <a:gd name="connsiteX4" fmla="*/ 1839296 w 3653582"/>
              <a:gd name="connsiteY4" fmla="*/ 656806 h 656806"/>
              <a:gd name="connsiteX5" fmla="*/ 25010 w 3653582"/>
              <a:gd name="connsiteY5" fmla="*/ 334791 h 656806"/>
              <a:gd name="connsiteX0" fmla="*/ 25010 w 3653582"/>
              <a:gd name="connsiteY0" fmla="*/ 334791 h 683177"/>
              <a:gd name="connsiteX1" fmla="*/ 852324 w 3653582"/>
              <a:gd name="connsiteY1" fmla="*/ 90610 h 683177"/>
              <a:gd name="connsiteX2" fmla="*/ 1839296 w 3653582"/>
              <a:gd name="connsiteY2" fmla="*/ 12776 h 683177"/>
              <a:gd name="connsiteX3" fmla="*/ 3653582 w 3653582"/>
              <a:gd name="connsiteY3" fmla="*/ 334791 h 683177"/>
              <a:gd name="connsiteX4" fmla="*/ 1839296 w 3653582"/>
              <a:gd name="connsiteY4" fmla="*/ 656806 h 683177"/>
              <a:gd name="connsiteX5" fmla="*/ 924895 w 3653582"/>
              <a:gd name="connsiteY5" fmla="*/ 627638 h 683177"/>
              <a:gd name="connsiteX6" fmla="*/ 25010 w 3653582"/>
              <a:gd name="connsiteY6" fmla="*/ 334791 h 683177"/>
              <a:gd name="connsiteX0" fmla="*/ 25010 w 3653582"/>
              <a:gd name="connsiteY0" fmla="*/ 334791 h 645853"/>
              <a:gd name="connsiteX1" fmla="*/ 852324 w 3653582"/>
              <a:gd name="connsiteY1" fmla="*/ 90610 h 645853"/>
              <a:gd name="connsiteX2" fmla="*/ 1839296 w 3653582"/>
              <a:gd name="connsiteY2" fmla="*/ 12776 h 645853"/>
              <a:gd name="connsiteX3" fmla="*/ 3653582 w 3653582"/>
              <a:gd name="connsiteY3" fmla="*/ 334791 h 645853"/>
              <a:gd name="connsiteX4" fmla="*/ 1824782 w 3653582"/>
              <a:gd name="connsiteY4" fmla="*/ 555206 h 645853"/>
              <a:gd name="connsiteX5" fmla="*/ 924895 w 3653582"/>
              <a:gd name="connsiteY5" fmla="*/ 627638 h 645853"/>
              <a:gd name="connsiteX6" fmla="*/ 25010 w 3653582"/>
              <a:gd name="connsiteY6" fmla="*/ 334791 h 645853"/>
              <a:gd name="connsiteX0" fmla="*/ 201 w 3628773"/>
              <a:gd name="connsiteY0" fmla="*/ 334791 h 556824"/>
              <a:gd name="connsiteX1" fmla="*/ 827515 w 3628773"/>
              <a:gd name="connsiteY1" fmla="*/ 90610 h 556824"/>
              <a:gd name="connsiteX2" fmla="*/ 1814487 w 3628773"/>
              <a:gd name="connsiteY2" fmla="*/ 12776 h 556824"/>
              <a:gd name="connsiteX3" fmla="*/ 3628773 w 3628773"/>
              <a:gd name="connsiteY3" fmla="*/ 334791 h 556824"/>
              <a:gd name="connsiteX4" fmla="*/ 1799973 w 3628773"/>
              <a:gd name="connsiteY4" fmla="*/ 555206 h 556824"/>
              <a:gd name="connsiteX5" fmla="*/ 900086 w 3628773"/>
              <a:gd name="connsiteY5" fmla="*/ 424438 h 556824"/>
              <a:gd name="connsiteX6" fmla="*/ 201 w 3628773"/>
              <a:gd name="connsiteY6" fmla="*/ 334791 h 556824"/>
              <a:gd name="connsiteX0" fmla="*/ 38 w 3628610"/>
              <a:gd name="connsiteY0" fmla="*/ 334791 h 559913"/>
              <a:gd name="connsiteX1" fmla="*/ 827352 w 3628610"/>
              <a:gd name="connsiteY1" fmla="*/ 90610 h 559913"/>
              <a:gd name="connsiteX2" fmla="*/ 1814324 w 3628610"/>
              <a:gd name="connsiteY2" fmla="*/ 12776 h 559913"/>
              <a:gd name="connsiteX3" fmla="*/ 3628610 w 3628610"/>
              <a:gd name="connsiteY3" fmla="*/ 334791 h 559913"/>
              <a:gd name="connsiteX4" fmla="*/ 1799810 w 3628610"/>
              <a:gd name="connsiteY4" fmla="*/ 555206 h 559913"/>
              <a:gd name="connsiteX5" fmla="*/ 858491 w 3628610"/>
              <a:gd name="connsiteY5" fmla="*/ 465450 h 559913"/>
              <a:gd name="connsiteX6" fmla="*/ 38 w 3628610"/>
              <a:gd name="connsiteY6" fmla="*/ 334791 h 559913"/>
              <a:gd name="connsiteX0" fmla="*/ 38 w 3628610"/>
              <a:gd name="connsiteY0" fmla="*/ 334791 h 522687"/>
              <a:gd name="connsiteX1" fmla="*/ 827352 w 3628610"/>
              <a:gd name="connsiteY1" fmla="*/ 90610 h 522687"/>
              <a:gd name="connsiteX2" fmla="*/ 1814324 w 3628610"/>
              <a:gd name="connsiteY2" fmla="*/ 12776 h 522687"/>
              <a:gd name="connsiteX3" fmla="*/ 3628610 w 3628610"/>
              <a:gd name="connsiteY3" fmla="*/ 334791 h 522687"/>
              <a:gd name="connsiteX4" fmla="*/ 1851868 w 3628610"/>
              <a:gd name="connsiteY4" fmla="*/ 513252 h 522687"/>
              <a:gd name="connsiteX5" fmla="*/ 858491 w 3628610"/>
              <a:gd name="connsiteY5" fmla="*/ 465450 h 522687"/>
              <a:gd name="connsiteX6" fmla="*/ 38 w 3628610"/>
              <a:gd name="connsiteY6" fmla="*/ 334791 h 52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28610" h="522687">
                <a:moveTo>
                  <a:pt x="38" y="334791"/>
                </a:moveTo>
                <a:cubicBezTo>
                  <a:pt x="-5152" y="272318"/>
                  <a:pt x="524971" y="144279"/>
                  <a:pt x="827352" y="90610"/>
                </a:cubicBezTo>
                <a:cubicBezTo>
                  <a:pt x="1129733" y="36941"/>
                  <a:pt x="1347448" y="-27921"/>
                  <a:pt x="1814324" y="12776"/>
                </a:cubicBezTo>
                <a:cubicBezTo>
                  <a:pt x="2281200" y="53473"/>
                  <a:pt x="3628610" y="156947"/>
                  <a:pt x="3628610" y="334791"/>
                </a:cubicBezTo>
                <a:cubicBezTo>
                  <a:pt x="3628610" y="512635"/>
                  <a:pt x="2313554" y="491476"/>
                  <a:pt x="1851868" y="513252"/>
                </a:cubicBezTo>
                <a:cubicBezTo>
                  <a:pt x="1390182" y="535028"/>
                  <a:pt x="1160872" y="519119"/>
                  <a:pt x="858491" y="465450"/>
                </a:cubicBezTo>
                <a:cubicBezTo>
                  <a:pt x="556110" y="411781"/>
                  <a:pt x="5228" y="397264"/>
                  <a:pt x="38" y="334791"/>
                </a:cubicBezTo>
                <a:close/>
              </a:path>
            </a:pathLst>
          </a:custGeom>
          <a:solidFill>
            <a:srgbClr val="005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428" tIns="73713" rIns="147428" bIns="73713"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椭圆 31"/>
          <p:cNvSpPr/>
          <p:nvPr userDrawn="1"/>
        </p:nvSpPr>
        <p:spPr>
          <a:xfrm rot="21349579">
            <a:off x="127813" y="5610873"/>
            <a:ext cx="5878486" cy="565307"/>
          </a:xfrm>
          <a:custGeom>
            <a:avLst/>
            <a:gdLst>
              <a:gd name="connsiteX0" fmla="*/ 0 w 3628571"/>
              <a:gd name="connsiteY0" fmla="*/ 322015 h 644029"/>
              <a:gd name="connsiteX1" fmla="*/ 1814286 w 3628571"/>
              <a:gd name="connsiteY1" fmla="*/ 0 h 644029"/>
              <a:gd name="connsiteX2" fmla="*/ 3628572 w 3628571"/>
              <a:gd name="connsiteY2" fmla="*/ 322015 h 644029"/>
              <a:gd name="connsiteX3" fmla="*/ 1814286 w 3628571"/>
              <a:gd name="connsiteY3" fmla="*/ 644030 h 644029"/>
              <a:gd name="connsiteX4" fmla="*/ 0 w 3628571"/>
              <a:gd name="connsiteY4" fmla="*/ 322015 h 644029"/>
              <a:gd name="connsiteX0" fmla="*/ 25010 w 3653582"/>
              <a:gd name="connsiteY0" fmla="*/ 334791 h 656806"/>
              <a:gd name="connsiteX1" fmla="*/ 852324 w 3653582"/>
              <a:gd name="connsiteY1" fmla="*/ 90610 h 656806"/>
              <a:gd name="connsiteX2" fmla="*/ 1839296 w 3653582"/>
              <a:gd name="connsiteY2" fmla="*/ 12776 h 656806"/>
              <a:gd name="connsiteX3" fmla="*/ 3653582 w 3653582"/>
              <a:gd name="connsiteY3" fmla="*/ 334791 h 656806"/>
              <a:gd name="connsiteX4" fmla="*/ 1839296 w 3653582"/>
              <a:gd name="connsiteY4" fmla="*/ 656806 h 656806"/>
              <a:gd name="connsiteX5" fmla="*/ 25010 w 3653582"/>
              <a:gd name="connsiteY5" fmla="*/ 334791 h 656806"/>
              <a:gd name="connsiteX0" fmla="*/ 25010 w 3653582"/>
              <a:gd name="connsiteY0" fmla="*/ 334791 h 683177"/>
              <a:gd name="connsiteX1" fmla="*/ 852324 w 3653582"/>
              <a:gd name="connsiteY1" fmla="*/ 90610 h 683177"/>
              <a:gd name="connsiteX2" fmla="*/ 1839296 w 3653582"/>
              <a:gd name="connsiteY2" fmla="*/ 12776 h 683177"/>
              <a:gd name="connsiteX3" fmla="*/ 3653582 w 3653582"/>
              <a:gd name="connsiteY3" fmla="*/ 334791 h 683177"/>
              <a:gd name="connsiteX4" fmla="*/ 1839296 w 3653582"/>
              <a:gd name="connsiteY4" fmla="*/ 656806 h 683177"/>
              <a:gd name="connsiteX5" fmla="*/ 924895 w 3653582"/>
              <a:gd name="connsiteY5" fmla="*/ 627638 h 683177"/>
              <a:gd name="connsiteX6" fmla="*/ 25010 w 3653582"/>
              <a:gd name="connsiteY6" fmla="*/ 334791 h 683177"/>
              <a:gd name="connsiteX0" fmla="*/ 25010 w 3653582"/>
              <a:gd name="connsiteY0" fmla="*/ 334791 h 645853"/>
              <a:gd name="connsiteX1" fmla="*/ 852324 w 3653582"/>
              <a:gd name="connsiteY1" fmla="*/ 90610 h 645853"/>
              <a:gd name="connsiteX2" fmla="*/ 1839296 w 3653582"/>
              <a:gd name="connsiteY2" fmla="*/ 12776 h 645853"/>
              <a:gd name="connsiteX3" fmla="*/ 3653582 w 3653582"/>
              <a:gd name="connsiteY3" fmla="*/ 334791 h 645853"/>
              <a:gd name="connsiteX4" fmla="*/ 1824782 w 3653582"/>
              <a:gd name="connsiteY4" fmla="*/ 555206 h 645853"/>
              <a:gd name="connsiteX5" fmla="*/ 924895 w 3653582"/>
              <a:gd name="connsiteY5" fmla="*/ 627638 h 645853"/>
              <a:gd name="connsiteX6" fmla="*/ 25010 w 3653582"/>
              <a:gd name="connsiteY6" fmla="*/ 334791 h 645853"/>
              <a:gd name="connsiteX0" fmla="*/ 201 w 3628773"/>
              <a:gd name="connsiteY0" fmla="*/ 334791 h 556824"/>
              <a:gd name="connsiteX1" fmla="*/ 827515 w 3628773"/>
              <a:gd name="connsiteY1" fmla="*/ 90610 h 556824"/>
              <a:gd name="connsiteX2" fmla="*/ 1814487 w 3628773"/>
              <a:gd name="connsiteY2" fmla="*/ 12776 h 556824"/>
              <a:gd name="connsiteX3" fmla="*/ 3628773 w 3628773"/>
              <a:gd name="connsiteY3" fmla="*/ 334791 h 556824"/>
              <a:gd name="connsiteX4" fmla="*/ 1799973 w 3628773"/>
              <a:gd name="connsiteY4" fmla="*/ 555206 h 556824"/>
              <a:gd name="connsiteX5" fmla="*/ 900086 w 3628773"/>
              <a:gd name="connsiteY5" fmla="*/ 424438 h 556824"/>
              <a:gd name="connsiteX6" fmla="*/ 201 w 3628773"/>
              <a:gd name="connsiteY6" fmla="*/ 334791 h 556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28773" h="556824">
                <a:moveTo>
                  <a:pt x="201" y="334791"/>
                </a:moveTo>
                <a:cubicBezTo>
                  <a:pt x="-11894" y="279153"/>
                  <a:pt x="525134" y="144279"/>
                  <a:pt x="827515" y="90610"/>
                </a:cubicBezTo>
                <a:cubicBezTo>
                  <a:pt x="1129896" y="36941"/>
                  <a:pt x="1347611" y="-27921"/>
                  <a:pt x="1814487" y="12776"/>
                </a:cubicBezTo>
                <a:cubicBezTo>
                  <a:pt x="2281363" y="53473"/>
                  <a:pt x="3628773" y="156947"/>
                  <a:pt x="3628773" y="334791"/>
                </a:cubicBezTo>
                <a:cubicBezTo>
                  <a:pt x="3628773" y="512635"/>
                  <a:pt x="2254754" y="540265"/>
                  <a:pt x="1799973" y="555206"/>
                </a:cubicBezTo>
                <a:cubicBezTo>
                  <a:pt x="1345192" y="570147"/>
                  <a:pt x="1202467" y="478107"/>
                  <a:pt x="900086" y="424438"/>
                </a:cubicBezTo>
                <a:cubicBezTo>
                  <a:pt x="597705" y="370769"/>
                  <a:pt x="12296" y="390429"/>
                  <a:pt x="201" y="334791"/>
                </a:cubicBezTo>
                <a:close/>
              </a:path>
            </a:pathLst>
          </a:custGeom>
          <a:solidFill>
            <a:srgbClr val="005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428" tIns="73713" rIns="147428" bIns="73713"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" b="51421"/>
          <a:stretch/>
        </p:blipFill>
        <p:spPr>
          <a:xfrm>
            <a:off x="-47022" y="6852463"/>
            <a:ext cx="14859989" cy="136843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7555" y="5878821"/>
            <a:ext cx="640931" cy="52182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261" y="5938068"/>
            <a:ext cx="532615" cy="37357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815" y="5634848"/>
            <a:ext cx="534328" cy="49770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194" y="6084374"/>
            <a:ext cx="523986" cy="45452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40" y="6567962"/>
            <a:ext cx="557696" cy="46878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206"/>
          <a:stretch/>
        </p:blipFill>
        <p:spPr>
          <a:xfrm>
            <a:off x="57200" y="94990"/>
            <a:ext cx="540791" cy="69799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r="63492"/>
          <a:stretch/>
        </p:blipFill>
        <p:spPr>
          <a:xfrm>
            <a:off x="309067" y="2638583"/>
            <a:ext cx="577842" cy="91615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62" r="39365"/>
          <a:stretch/>
        </p:blipFill>
        <p:spPr>
          <a:xfrm>
            <a:off x="1075863" y="4120948"/>
            <a:ext cx="487098" cy="62555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1" r="21905"/>
          <a:stretch/>
        </p:blipFill>
        <p:spPr>
          <a:xfrm>
            <a:off x="1721670" y="946447"/>
            <a:ext cx="611330" cy="94589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1"/>
          <a:stretch/>
        </p:blipFill>
        <p:spPr>
          <a:xfrm>
            <a:off x="2939084" y="4172043"/>
            <a:ext cx="493764" cy="61564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1" r="21905"/>
          <a:stretch/>
        </p:blipFill>
        <p:spPr>
          <a:xfrm>
            <a:off x="2772526" y="5373730"/>
            <a:ext cx="484799" cy="75011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56" y="6006303"/>
            <a:ext cx="477420" cy="38869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959" y="2687188"/>
            <a:ext cx="945217" cy="867557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016" y="549090"/>
            <a:ext cx="785972" cy="671576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641" y="5667729"/>
            <a:ext cx="532615" cy="37357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2380" y="5820574"/>
            <a:ext cx="534328" cy="497709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634" y="5017291"/>
            <a:ext cx="523986" cy="45452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660" y="5511533"/>
            <a:ext cx="557696" cy="46878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1" r="21905"/>
          <a:stretch/>
        </p:blipFill>
        <p:spPr>
          <a:xfrm>
            <a:off x="9392634" y="5312775"/>
            <a:ext cx="484799" cy="750118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269" y="4997751"/>
            <a:ext cx="477420" cy="388699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1" r="21905"/>
          <a:stretch/>
        </p:blipFill>
        <p:spPr>
          <a:xfrm>
            <a:off x="13959318" y="6120365"/>
            <a:ext cx="484799" cy="750118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483" y="6588770"/>
            <a:ext cx="1340314" cy="1656514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36"/>
          <a:stretch/>
        </p:blipFill>
        <p:spPr>
          <a:xfrm>
            <a:off x="-18075" y="-23220"/>
            <a:ext cx="5993125" cy="6250389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56"/>
          <a:stretch/>
        </p:blipFill>
        <p:spPr>
          <a:xfrm>
            <a:off x="8944574" y="-23220"/>
            <a:ext cx="5850281" cy="6250389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625" y="1187687"/>
            <a:ext cx="6447532" cy="5350411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578" y="484851"/>
            <a:ext cx="735129" cy="67473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877" y="7006079"/>
            <a:ext cx="2349392" cy="159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24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solidFill>
          <a:srgbClr val="8B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5"/>
          <p:cNvSpPr/>
          <p:nvPr userDrawn="1"/>
        </p:nvSpPr>
        <p:spPr>
          <a:xfrm>
            <a:off x="3" y="3529872"/>
            <a:ext cx="14812961" cy="4699728"/>
          </a:xfrm>
          <a:custGeom>
            <a:avLst/>
            <a:gdLst>
              <a:gd name="connsiteX0" fmla="*/ 4775200 w 9143999"/>
              <a:gd name="connsiteY0" fmla="*/ 0 h 2937330"/>
              <a:gd name="connsiteX1" fmla="*/ 9120006 w 9143999"/>
              <a:gd name="connsiteY1" fmla="*/ 943884 h 2937330"/>
              <a:gd name="connsiteX2" fmla="*/ 9143999 w 9143999"/>
              <a:gd name="connsiteY2" fmla="*/ 960021 h 2937330"/>
              <a:gd name="connsiteX3" fmla="*/ 9143999 w 9143999"/>
              <a:gd name="connsiteY3" fmla="*/ 2937330 h 2937330"/>
              <a:gd name="connsiteX4" fmla="*/ 0 w 9143999"/>
              <a:gd name="connsiteY4" fmla="*/ 2937330 h 2937330"/>
              <a:gd name="connsiteX5" fmla="*/ 0 w 9143999"/>
              <a:gd name="connsiteY5" fmla="*/ 1262842 h 2937330"/>
              <a:gd name="connsiteX6" fmla="*/ 167941 w 9143999"/>
              <a:gd name="connsiteY6" fmla="*/ 1120398 h 2937330"/>
              <a:gd name="connsiteX7" fmla="*/ 4775200 w 9143999"/>
              <a:gd name="connsiteY7" fmla="*/ 0 h 2937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3999" h="2937330">
                <a:moveTo>
                  <a:pt x="4775200" y="0"/>
                </a:moveTo>
                <a:cubicBezTo>
                  <a:pt x="6583815" y="0"/>
                  <a:pt x="8178402" y="374412"/>
                  <a:pt x="9120006" y="943884"/>
                </a:cubicBezTo>
                <a:lnTo>
                  <a:pt x="9143999" y="960021"/>
                </a:lnTo>
                <a:lnTo>
                  <a:pt x="9143999" y="2937330"/>
                </a:lnTo>
                <a:lnTo>
                  <a:pt x="0" y="2937330"/>
                </a:lnTo>
                <a:lnTo>
                  <a:pt x="0" y="1262842"/>
                </a:lnTo>
                <a:lnTo>
                  <a:pt x="167941" y="1120398"/>
                </a:lnTo>
                <a:cubicBezTo>
                  <a:pt x="1055221" y="453039"/>
                  <a:pt x="2785724" y="0"/>
                  <a:pt x="4775200" y="0"/>
                </a:cubicBezTo>
                <a:close/>
              </a:path>
            </a:pathLst>
          </a:custGeom>
          <a:solidFill>
            <a:srgbClr val="007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465" tIns="73733" rIns="147465" bIns="73733" rtlCol="0" anchor="ctr"/>
          <a:lstStyle/>
          <a:p>
            <a:pPr algn="ctr" defTabSz="1105990"/>
            <a:endParaRPr lang="zh-CN" altLang="en-US" sz="22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7" name="矩形 31"/>
          <p:cNvSpPr/>
          <p:nvPr userDrawn="1"/>
        </p:nvSpPr>
        <p:spPr>
          <a:xfrm>
            <a:off x="4938742" y="6223730"/>
            <a:ext cx="4767913" cy="337446"/>
          </a:xfrm>
          <a:custGeom>
            <a:avLst/>
            <a:gdLst>
              <a:gd name="connsiteX0" fmla="*/ 0 w 2943219"/>
              <a:gd name="connsiteY0" fmla="*/ 0 h 210904"/>
              <a:gd name="connsiteX1" fmla="*/ 2943219 w 2943219"/>
              <a:gd name="connsiteY1" fmla="*/ 0 h 210904"/>
              <a:gd name="connsiteX2" fmla="*/ 2943219 w 2943219"/>
              <a:gd name="connsiteY2" fmla="*/ 210904 h 210904"/>
              <a:gd name="connsiteX3" fmla="*/ 0 w 2943219"/>
              <a:gd name="connsiteY3" fmla="*/ 210904 h 210904"/>
              <a:gd name="connsiteX4" fmla="*/ 0 w 2943219"/>
              <a:gd name="connsiteY4" fmla="*/ 0 h 210904"/>
              <a:gd name="connsiteX0" fmla="*/ 0 w 2943219"/>
              <a:gd name="connsiteY0" fmla="*/ 0 h 210904"/>
              <a:gd name="connsiteX1" fmla="*/ 2290076 w 2943219"/>
              <a:gd name="connsiteY1" fmla="*/ 58057 h 210904"/>
              <a:gd name="connsiteX2" fmla="*/ 2943219 w 2943219"/>
              <a:gd name="connsiteY2" fmla="*/ 210904 h 210904"/>
              <a:gd name="connsiteX3" fmla="*/ 0 w 2943219"/>
              <a:gd name="connsiteY3" fmla="*/ 210904 h 210904"/>
              <a:gd name="connsiteX4" fmla="*/ 0 w 2943219"/>
              <a:gd name="connsiteY4" fmla="*/ 0 h 210904"/>
              <a:gd name="connsiteX0" fmla="*/ 0 w 2943219"/>
              <a:gd name="connsiteY0" fmla="*/ 0 h 210904"/>
              <a:gd name="connsiteX1" fmla="*/ 2290076 w 2943219"/>
              <a:gd name="connsiteY1" fmla="*/ 58057 h 210904"/>
              <a:gd name="connsiteX2" fmla="*/ 2943219 w 2943219"/>
              <a:gd name="connsiteY2" fmla="*/ 210904 h 210904"/>
              <a:gd name="connsiteX3" fmla="*/ 508000 w 2943219"/>
              <a:gd name="connsiteY3" fmla="*/ 181875 h 210904"/>
              <a:gd name="connsiteX4" fmla="*/ 0 w 2943219"/>
              <a:gd name="connsiteY4" fmla="*/ 0 h 210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3219" h="210904">
                <a:moveTo>
                  <a:pt x="0" y="0"/>
                </a:moveTo>
                <a:lnTo>
                  <a:pt x="2290076" y="58057"/>
                </a:lnTo>
                <a:lnTo>
                  <a:pt x="2943219" y="210904"/>
                </a:lnTo>
                <a:lnTo>
                  <a:pt x="508000" y="181875"/>
                </a:lnTo>
                <a:lnTo>
                  <a:pt x="0" y="0"/>
                </a:lnTo>
                <a:close/>
              </a:path>
            </a:pathLst>
          </a:custGeom>
          <a:solidFill>
            <a:srgbClr val="005C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465" tIns="73733" rIns="147465" bIns="73733" rtlCol="0" anchor="ctr"/>
          <a:lstStyle/>
          <a:p>
            <a:pPr algn="ctr" defTabSz="1105990"/>
            <a:endParaRPr lang="zh-CN" altLang="en-US" sz="2200">
              <a:solidFill>
                <a:prstClr val="white"/>
              </a:solidFill>
            </a:endParaRPr>
          </a:p>
        </p:txBody>
      </p:sp>
      <p:sp>
        <p:nvSpPr>
          <p:cNvPr id="8" name="椭圆 31"/>
          <p:cNvSpPr/>
          <p:nvPr userDrawn="1"/>
        </p:nvSpPr>
        <p:spPr>
          <a:xfrm rot="173838">
            <a:off x="6550643" y="5026331"/>
            <a:ext cx="8018312" cy="651034"/>
          </a:xfrm>
          <a:custGeom>
            <a:avLst/>
            <a:gdLst>
              <a:gd name="connsiteX0" fmla="*/ 0 w 3628571"/>
              <a:gd name="connsiteY0" fmla="*/ 322015 h 644029"/>
              <a:gd name="connsiteX1" fmla="*/ 1814286 w 3628571"/>
              <a:gd name="connsiteY1" fmla="*/ 0 h 644029"/>
              <a:gd name="connsiteX2" fmla="*/ 3628572 w 3628571"/>
              <a:gd name="connsiteY2" fmla="*/ 322015 h 644029"/>
              <a:gd name="connsiteX3" fmla="*/ 1814286 w 3628571"/>
              <a:gd name="connsiteY3" fmla="*/ 644030 h 644029"/>
              <a:gd name="connsiteX4" fmla="*/ 0 w 3628571"/>
              <a:gd name="connsiteY4" fmla="*/ 322015 h 644029"/>
              <a:gd name="connsiteX0" fmla="*/ 25010 w 3653582"/>
              <a:gd name="connsiteY0" fmla="*/ 334791 h 656806"/>
              <a:gd name="connsiteX1" fmla="*/ 852324 w 3653582"/>
              <a:gd name="connsiteY1" fmla="*/ 90610 h 656806"/>
              <a:gd name="connsiteX2" fmla="*/ 1839296 w 3653582"/>
              <a:gd name="connsiteY2" fmla="*/ 12776 h 656806"/>
              <a:gd name="connsiteX3" fmla="*/ 3653582 w 3653582"/>
              <a:gd name="connsiteY3" fmla="*/ 334791 h 656806"/>
              <a:gd name="connsiteX4" fmla="*/ 1839296 w 3653582"/>
              <a:gd name="connsiteY4" fmla="*/ 656806 h 656806"/>
              <a:gd name="connsiteX5" fmla="*/ 25010 w 3653582"/>
              <a:gd name="connsiteY5" fmla="*/ 334791 h 656806"/>
              <a:gd name="connsiteX0" fmla="*/ 25010 w 3653582"/>
              <a:gd name="connsiteY0" fmla="*/ 334791 h 683177"/>
              <a:gd name="connsiteX1" fmla="*/ 852324 w 3653582"/>
              <a:gd name="connsiteY1" fmla="*/ 90610 h 683177"/>
              <a:gd name="connsiteX2" fmla="*/ 1839296 w 3653582"/>
              <a:gd name="connsiteY2" fmla="*/ 12776 h 683177"/>
              <a:gd name="connsiteX3" fmla="*/ 3653582 w 3653582"/>
              <a:gd name="connsiteY3" fmla="*/ 334791 h 683177"/>
              <a:gd name="connsiteX4" fmla="*/ 1839296 w 3653582"/>
              <a:gd name="connsiteY4" fmla="*/ 656806 h 683177"/>
              <a:gd name="connsiteX5" fmla="*/ 924895 w 3653582"/>
              <a:gd name="connsiteY5" fmla="*/ 627638 h 683177"/>
              <a:gd name="connsiteX6" fmla="*/ 25010 w 3653582"/>
              <a:gd name="connsiteY6" fmla="*/ 334791 h 683177"/>
              <a:gd name="connsiteX0" fmla="*/ 25010 w 3653582"/>
              <a:gd name="connsiteY0" fmla="*/ 334791 h 645853"/>
              <a:gd name="connsiteX1" fmla="*/ 852324 w 3653582"/>
              <a:gd name="connsiteY1" fmla="*/ 90610 h 645853"/>
              <a:gd name="connsiteX2" fmla="*/ 1839296 w 3653582"/>
              <a:gd name="connsiteY2" fmla="*/ 12776 h 645853"/>
              <a:gd name="connsiteX3" fmla="*/ 3653582 w 3653582"/>
              <a:gd name="connsiteY3" fmla="*/ 334791 h 645853"/>
              <a:gd name="connsiteX4" fmla="*/ 1824782 w 3653582"/>
              <a:gd name="connsiteY4" fmla="*/ 555206 h 645853"/>
              <a:gd name="connsiteX5" fmla="*/ 924895 w 3653582"/>
              <a:gd name="connsiteY5" fmla="*/ 627638 h 645853"/>
              <a:gd name="connsiteX6" fmla="*/ 25010 w 3653582"/>
              <a:gd name="connsiteY6" fmla="*/ 334791 h 645853"/>
              <a:gd name="connsiteX0" fmla="*/ 201 w 3628773"/>
              <a:gd name="connsiteY0" fmla="*/ 334791 h 556824"/>
              <a:gd name="connsiteX1" fmla="*/ 827515 w 3628773"/>
              <a:gd name="connsiteY1" fmla="*/ 90610 h 556824"/>
              <a:gd name="connsiteX2" fmla="*/ 1814487 w 3628773"/>
              <a:gd name="connsiteY2" fmla="*/ 12776 h 556824"/>
              <a:gd name="connsiteX3" fmla="*/ 3628773 w 3628773"/>
              <a:gd name="connsiteY3" fmla="*/ 334791 h 556824"/>
              <a:gd name="connsiteX4" fmla="*/ 1799973 w 3628773"/>
              <a:gd name="connsiteY4" fmla="*/ 555206 h 556824"/>
              <a:gd name="connsiteX5" fmla="*/ 900086 w 3628773"/>
              <a:gd name="connsiteY5" fmla="*/ 424438 h 556824"/>
              <a:gd name="connsiteX6" fmla="*/ 201 w 3628773"/>
              <a:gd name="connsiteY6" fmla="*/ 334791 h 556824"/>
              <a:gd name="connsiteX0" fmla="*/ 38 w 3628610"/>
              <a:gd name="connsiteY0" fmla="*/ 334791 h 559913"/>
              <a:gd name="connsiteX1" fmla="*/ 827352 w 3628610"/>
              <a:gd name="connsiteY1" fmla="*/ 90610 h 559913"/>
              <a:gd name="connsiteX2" fmla="*/ 1814324 w 3628610"/>
              <a:gd name="connsiteY2" fmla="*/ 12776 h 559913"/>
              <a:gd name="connsiteX3" fmla="*/ 3628610 w 3628610"/>
              <a:gd name="connsiteY3" fmla="*/ 334791 h 559913"/>
              <a:gd name="connsiteX4" fmla="*/ 1799810 w 3628610"/>
              <a:gd name="connsiteY4" fmla="*/ 555206 h 559913"/>
              <a:gd name="connsiteX5" fmla="*/ 858491 w 3628610"/>
              <a:gd name="connsiteY5" fmla="*/ 465450 h 559913"/>
              <a:gd name="connsiteX6" fmla="*/ 38 w 3628610"/>
              <a:gd name="connsiteY6" fmla="*/ 334791 h 559913"/>
              <a:gd name="connsiteX0" fmla="*/ 38 w 3628610"/>
              <a:gd name="connsiteY0" fmla="*/ 334791 h 522687"/>
              <a:gd name="connsiteX1" fmla="*/ 827352 w 3628610"/>
              <a:gd name="connsiteY1" fmla="*/ 90610 h 522687"/>
              <a:gd name="connsiteX2" fmla="*/ 1814324 w 3628610"/>
              <a:gd name="connsiteY2" fmla="*/ 12776 h 522687"/>
              <a:gd name="connsiteX3" fmla="*/ 3628610 w 3628610"/>
              <a:gd name="connsiteY3" fmla="*/ 334791 h 522687"/>
              <a:gd name="connsiteX4" fmla="*/ 1851868 w 3628610"/>
              <a:gd name="connsiteY4" fmla="*/ 513252 h 522687"/>
              <a:gd name="connsiteX5" fmla="*/ 858491 w 3628610"/>
              <a:gd name="connsiteY5" fmla="*/ 465450 h 522687"/>
              <a:gd name="connsiteX6" fmla="*/ 38 w 3628610"/>
              <a:gd name="connsiteY6" fmla="*/ 334791 h 52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28610" h="522687">
                <a:moveTo>
                  <a:pt x="38" y="334791"/>
                </a:moveTo>
                <a:cubicBezTo>
                  <a:pt x="-5152" y="272318"/>
                  <a:pt x="524971" y="144279"/>
                  <a:pt x="827352" y="90610"/>
                </a:cubicBezTo>
                <a:cubicBezTo>
                  <a:pt x="1129733" y="36941"/>
                  <a:pt x="1347448" y="-27921"/>
                  <a:pt x="1814324" y="12776"/>
                </a:cubicBezTo>
                <a:cubicBezTo>
                  <a:pt x="2281200" y="53473"/>
                  <a:pt x="3628610" y="156947"/>
                  <a:pt x="3628610" y="334791"/>
                </a:cubicBezTo>
                <a:cubicBezTo>
                  <a:pt x="3628610" y="512635"/>
                  <a:pt x="2313554" y="491476"/>
                  <a:pt x="1851868" y="513252"/>
                </a:cubicBezTo>
                <a:cubicBezTo>
                  <a:pt x="1390182" y="535028"/>
                  <a:pt x="1160872" y="519119"/>
                  <a:pt x="858491" y="465450"/>
                </a:cubicBezTo>
                <a:cubicBezTo>
                  <a:pt x="556110" y="411781"/>
                  <a:pt x="5228" y="397264"/>
                  <a:pt x="38" y="334791"/>
                </a:cubicBezTo>
                <a:close/>
              </a:path>
            </a:pathLst>
          </a:custGeom>
          <a:solidFill>
            <a:srgbClr val="005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465" tIns="73733" rIns="147465" bIns="73733" rtlCol="0" anchor="ctr"/>
          <a:lstStyle/>
          <a:p>
            <a:pPr algn="ctr" defTabSz="1105990"/>
            <a:endParaRPr lang="zh-CN" altLang="en-US" sz="22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9" name="椭圆 31"/>
          <p:cNvSpPr/>
          <p:nvPr userDrawn="1"/>
        </p:nvSpPr>
        <p:spPr>
          <a:xfrm rot="21349579">
            <a:off x="127813" y="5610870"/>
            <a:ext cx="5878486" cy="565307"/>
          </a:xfrm>
          <a:custGeom>
            <a:avLst/>
            <a:gdLst>
              <a:gd name="connsiteX0" fmla="*/ 0 w 3628571"/>
              <a:gd name="connsiteY0" fmla="*/ 322015 h 644029"/>
              <a:gd name="connsiteX1" fmla="*/ 1814286 w 3628571"/>
              <a:gd name="connsiteY1" fmla="*/ 0 h 644029"/>
              <a:gd name="connsiteX2" fmla="*/ 3628572 w 3628571"/>
              <a:gd name="connsiteY2" fmla="*/ 322015 h 644029"/>
              <a:gd name="connsiteX3" fmla="*/ 1814286 w 3628571"/>
              <a:gd name="connsiteY3" fmla="*/ 644030 h 644029"/>
              <a:gd name="connsiteX4" fmla="*/ 0 w 3628571"/>
              <a:gd name="connsiteY4" fmla="*/ 322015 h 644029"/>
              <a:gd name="connsiteX0" fmla="*/ 25010 w 3653582"/>
              <a:gd name="connsiteY0" fmla="*/ 334791 h 656806"/>
              <a:gd name="connsiteX1" fmla="*/ 852324 w 3653582"/>
              <a:gd name="connsiteY1" fmla="*/ 90610 h 656806"/>
              <a:gd name="connsiteX2" fmla="*/ 1839296 w 3653582"/>
              <a:gd name="connsiteY2" fmla="*/ 12776 h 656806"/>
              <a:gd name="connsiteX3" fmla="*/ 3653582 w 3653582"/>
              <a:gd name="connsiteY3" fmla="*/ 334791 h 656806"/>
              <a:gd name="connsiteX4" fmla="*/ 1839296 w 3653582"/>
              <a:gd name="connsiteY4" fmla="*/ 656806 h 656806"/>
              <a:gd name="connsiteX5" fmla="*/ 25010 w 3653582"/>
              <a:gd name="connsiteY5" fmla="*/ 334791 h 656806"/>
              <a:gd name="connsiteX0" fmla="*/ 25010 w 3653582"/>
              <a:gd name="connsiteY0" fmla="*/ 334791 h 683177"/>
              <a:gd name="connsiteX1" fmla="*/ 852324 w 3653582"/>
              <a:gd name="connsiteY1" fmla="*/ 90610 h 683177"/>
              <a:gd name="connsiteX2" fmla="*/ 1839296 w 3653582"/>
              <a:gd name="connsiteY2" fmla="*/ 12776 h 683177"/>
              <a:gd name="connsiteX3" fmla="*/ 3653582 w 3653582"/>
              <a:gd name="connsiteY3" fmla="*/ 334791 h 683177"/>
              <a:gd name="connsiteX4" fmla="*/ 1839296 w 3653582"/>
              <a:gd name="connsiteY4" fmla="*/ 656806 h 683177"/>
              <a:gd name="connsiteX5" fmla="*/ 924895 w 3653582"/>
              <a:gd name="connsiteY5" fmla="*/ 627638 h 683177"/>
              <a:gd name="connsiteX6" fmla="*/ 25010 w 3653582"/>
              <a:gd name="connsiteY6" fmla="*/ 334791 h 683177"/>
              <a:gd name="connsiteX0" fmla="*/ 25010 w 3653582"/>
              <a:gd name="connsiteY0" fmla="*/ 334791 h 645853"/>
              <a:gd name="connsiteX1" fmla="*/ 852324 w 3653582"/>
              <a:gd name="connsiteY1" fmla="*/ 90610 h 645853"/>
              <a:gd name="connsiteX2" fmla="*/ 1839296 w 3653582"/>
              <a:gd name="connsiteY2" fmla="*/ 12776 h 645853"/>
              <a:gd name="connsiteX3" fmla="*/ 3653582 w 3653582"/>
              <a:gd name="connsiteY3" fmla="*/ 334791 h 645853"/>
              <a:gd name="connsiteX4" fmla="*/ 1824782 w 3653582"/>
              <a:gd name="connsiteY4" fmla="*/ 555206 h 645853"/>
              <a:gd name="connsiteX5" fmla="*/ 924895 w 3653582"/>
              <a:gd name="connsiteY5" fmla="*/ 627638 h 645853"/>
              <a:gd name="connsiteX6" fmla="*/ 25010 w 3653582"/>
              <a:gd name="connsiteY6" fmla="*/ 334791 h 645853"/>
              <a:gd name="connsiteX0" fmla="*/ 201 w 3628773"/>
              <a:gd name="connsiteY0" fmla="*/ 334791 h 556824"/>
              <a:gd name="connsiteX1" fmla="*/ 827515 w 3628773"/>
              <a:gd name="connsiteY1" fmla="*/ 90610 h 556824"/>
              <a:gd name="connsiteX2" fmla="*/ 1814487 w 3628773"/>
              <a:gd name="connsiteY2" fmla="*/ 12776 h 556824"/>
              <a:gd name="connsiteX3" fmla="*/ 3628773 w 3628773"/>
              <a:gd name="connsiteY3" fmla="*/ 334791 h 556824"/>
              <a:gd name="connsiteX4" fmla="*/ 1799973 w 3628773"/>
              <a:gd name="connsiteY4" fmla="*/ 555206 h 556824"/>
              <a:gd name="connsiteX5" fmla="*/ 900086 w 3628773"/>
              <a:gd name="connsiteY5" fmla="*/ 424438 h 556824"/>
              <a:gd name="connsiteX6" fmla="*/ 201 w 3628773"/>
              <a:gd name="connsiteY6" fmla="*/ 334791 h 556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28773" h="556824">
                <a:moveTo>
                  <a:pt x="201" y="334791"/>
                </a:moveTo>
                <a:cubicBezTo>
                  <a:pt x="-11894" y="279153"/>
                  <a:pt x="525134" y="144279"/>
                  <a:pt x="827515" y="90610"/>
                </a:cubicBezTo>
                <a:cubicBezTo>
                  <a:pt x="1129896" y="36941"/>
                  <a:pt x="1347611" y="-27921"/>
                  <a:pt x="1814487" y="12776"/>
                </a:cubicBezTo>
                <a:cubicBezTo>
                  <a:pt x="2281363" y="53473"/>
                  <a:pt x="3628773" y="156947"/>
                  <a:pt x="3628773" y="334791"/>
                </a:cubicBezTo>
                <a:cubicBezTo>
                  <a:pt x="3628773" y="512635"/>
                  <a:pt x="2254754" y="540265"/>
                  <a:pt x="1799973" y="555206"/>
                </a:cubicBezTo>
                <a:cubicBezTo>
                  <a:pt x="1345192" y="570147"/>
                  <a:pt x="1202467" y="478107"/>
                  <a:pt x="900086" y="424438"/>
                </a:cubicBezTo>
                <a:cubicBezTo>
                  <a:pt x="597705" y="370769"/>
                  <a:pt x="12296" y="390429"/>
                  <a:pt x="201" y="334791"/>
                </a:cubicBezTo>
                <a:close/>
              </a:path>
            </a:pathLst>
          </a:custGeom>
          <a:solidFill>
            <a:srgbClr val="005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465" tIns="73733" rIns="147465" bIns="73733" rtlCol="0" anchor="ctr"/>
          <a:lstStyle/>
          <a:p>
            <a:pPr algn="ctr" defTabSz="1105990"/>
            <a:endParaRPr lang="zh-CN" altLang="en-US" sz="2200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" b="51421"/>
          <a:stretch/>
        </p:blipFill>
        <p:spPr>
          <a:xfrm>
            <a:off x="-47025" y="6852462"/>
            <a:ext cx="14859989" cy="136843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7552" y="5878821"/>
            <a:ext cx="640931" cy="52182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261" y="5938065"/>
            <a:ext cx="532615" cy="37357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815" y="5634848"/>
            <a:ext cx="534328" cy="49770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191" y="6084374"/>
            <a:ext cx="523986" cy="45452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40" y="6567961"/>
            <a:ext cx="557696" cy="46878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206"/>
          <a:stretch/>
        </p:blipFill>
        <p:spPr>
          <a:xfrm>
            <a:off x="57197" y="94990"/>
            <a:ext cx="540791" cy="69799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r="63492"/>
          <a:stretch/>
        </p:blipFill>
        <p:spPr>
          <a:xfrm>
            <a:off x="309067" y="2638583"/>
            <a:ext cx="577842" cy="91615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62" r="39365"/>
          <a:stretch/>
        </p:blipFill>
        <p:spPr>
          <a:xfrm>
            <a:off x="1075863" y="4120948"/>
            <a:ext cx="487098" cy="62555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1" r="21905"/>
          <a:stretch/>
        </p:blipFill>
        <p:spPr>
          <a:xfrm>
            <a:off x="1721670" y="946447"/>
            <a:ext cx="611330" cy="94589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1"/>
          <a:stretch/>
        </p:blipFill>
        <p:spPr>
          <a:xfrm>
            <a:off x="2939084" y="4172039"/>
            <a:ext cx="493764" cy="61564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1" r="21905"/>
          <a:stretch/>
        </p:blipFill>
        <p:spPr>
          <a:xfrm>
            <a:off x="2772523" y="5373730"/>
            <a:ext cx="484799" cy="75011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56" y="6006300"/>
            <a:ext cx="477420" cy="38869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959" y="2687185"/>
            <a:ext cx="945217" cy="867557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016" y="549090"/>
            <a:ext cx="785972" cy="671576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641" y="5667726"/>
            <a:ext cx="532615" cy="37357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2379" y="5820574"/>
            <a:ext cx="534328" cy="497709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633" y="5017290"/>
            <a:ext cx="523986" cy="45452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660" y="5511533"/>
            <a:ext cx="557696" cy="46878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1" r="21905"/>
          <a:stretch/>
        </p:blipFill>
        <p:spPr>
          <a:xfrm>
            <a:off x="9392631" y="5312775"/>
            <a:ext cx="484799" cy="750118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269" y="4997748"/>
            <a:ext cx="477420" cy="388699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1" r="21905"/>
          <a:stretch/>
        </p:blipFill>
        <p:spPr>
          <a:xfrm>
            <a:off x="13959315" y="6120365"/>
            <a:ext cx="484799" cy="750118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483" y="6588767"/>
            <a:ext cx="1340314" cy="1656514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36"/>
          <a:stretch/>
        </p:blipFill>
        <p:spPr>
          <a:xfrm>
            <a:off x="-18078" y="-23223"/>
            <a:ext cx="5993125" cy="6250389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56"/>
          <a:stretch/>
        </p:blipFill>
        <p:spPr>
          <a:xfrm>
            <a:off x="8944574" y="-23223"/>
            <a:ext cx="5850281" cy="6250389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624" y="1187684"/>
            <a:ext cx="6447532" cy="5350411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574" y="484851"/>
            <a:ext cx="735129" cy="67473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877" y="7006076"/>
            <a:ext cx="2349392" cy="159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714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bg>
      <p:bgPr>
        <a:solidFill>
          <a:srgbClr val="8B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5"/>
          <p:cNvSpPr/>
          <p:nvPr userDrawn="1"/>
        </p:nvSpPr>
        <p:spPr>
          <a:xfrm>
            <a:off x="3" y="3529872"/>
            <a:ext cx="14812961" cy="4699728"/>
          </a:xfrm>
          <a:custGeom>
            <a:avLst/>
            <a:gdLst>
              <a:gd name="connsiteX0" fmla="*/ 4775200 w 9143999"/>
              <a:gd name="connsiteY0" fmla="*/ 0 h 2937330"/>
              <a:gd name="connsiteX1" fmla="*/ 9120006 w 9143999"/>
              <a:gd name="connsiteY1" fmla="*/ 943884 h 2937330"/>
              <a:gd name="connsiteX2" fmla="*/ 9143999 w 9143999"/>
              <a:gd name="connsiteY2" fmla="*/ 960021 h 2937330"/>
              <a:gd name="connsiteX3" fmla="*/ 9143999 w 9143999"/>
              <a:gd name="connsiteY3" fmla="*/ 2937330 h 2937330"/>
              <a:gd name="connsiteX4" fmla="*/ 0 w 9143999"/>
              <a:gd name="connsiteY4" fmla="*/ 2937330 h 2937330"/>
              <a:gd name="connsiteX5" fmla="*/ 0 w 9143999"/>
              <a:gd name="connsiteY5" fmla="*/ 1262842 h 2937330"/>
              <a:gd name="connsiteX6" fmla="*/ 167941 w 9143999"/>
              <a:gd name="connsiteY6" fmla="*/ 1120398 h 2937330"/>
              <a:gd name="connsiteX7" fmla="*/ 4775200 w 9143999"/>
              <a:gd name="connsiteY7" fmla="*/ 0 h 2937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3999" h="2937330">
                <a:moveTo>
                  <a:pt x="4775200" y="0"/>
                </a:moveTo>
                <a:cubicBezTo>
                  <a:pt x="6583815" y="0"/>
                  <a:pt x="8178402" y="374412"/>
                  <a:pt x="9120006" y="943884"/>
                </a:cubicBezTo>
                <a:lnTo>
                  <a:pt x="9143999" y="960021"/>
                </a:lnTo>
                <a:lnTo>
                  <a:pt x="9143999" y="2937330"/>
                </a:lnTo>
                <a:lnTo>
                  <a:pt x="0" y="2937330"/>
                </a:lnTo>
                <a:lnTo>
                  <a:pt x="0" y="1262842"/>
                </a:lnTo>
                <a:lnTo>
                  <a:pt x="167941" y="1120398"/>
                </a:lnTo>
                <a:cubicBezTo>
                  <a:pt x="1055221" y="453039"/>
                  <a:pt x="2785724" y="0"/>
                  <a:pt x="4775200" y="0"/>
                </a:cubicBezTo>
                <a:close/>
              </a:path>
            </a:pathLst>
          </a:custGeom>
          <a:solidFill>
            <a:srgbClr val="007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465" tIns="73733" rIns="147465" bIns="73733" rtlCol="0" anchor="ctr"/>
          <a:lstStyle/>
          <a:p>
            <a:pPr algn="ctr" defTabSz="1105990"/>
            <a:endParaRPr lang="zh-CN" altLang="en-US" sz="22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8" name="椭圆 31"/>
          <p:cNvSpPr/>
          <p:nvPr userDrawn="1"/>
        </p:nvSpPr>
        <p:spPr>
          <a:xfrm rot="173838">
            <a:off x="6550643" y="5026331"/>
            <a:ext cx="8018312" cy="651034"/>
          </a:xfrm>
          <a:custGeom>
            <a:avLst/>
            <a:gdLst>
              <a:gd name="connsiteX0" fmla="*/ 0 w 3628571"/>
              <a:gd name="connsiteY0" fmla="*/ 322015 h 644029"/>
              <a:gd name="connsiteX1" fmla="*/ 1814286 w 3628571"/>
              <a:gd name="connsiteY1" fmla="*/ 0 h 644029"/>
              <a:gd name="connsiteX2" fmla="*/ 3628572 w 3628571"/>
              <a:gd name="connsiteY2" fmla="*/ 322015 h 644029"/>
              <a:gd name="connsiteX3" fmla="*/ 1814286 w 3628571"/>
              <a:gd name="connsiteY3" fmla="*/ 644030 h 644029"/>
              <a:gd name="connsiteX4" fmla="*/ 0 w 3628571"/>
              <a:gd name="connsiteY4" fmla="*/ 322015 h 644029"/>
              <a:gd name="connsiteX0" fmla="*/ 25010 w 3653582"/>
              <a:gd name="connsiteY0" fmla="*/ 334791 h 656806"/>
              <a:gd name="connsiteX1" fmla="*/ 852324 w 3653582"/>
              <a:gd name="connsiteY1" fmla="*/ 90610 h 656806"/>
              <a:gd name="connsiteX2" fmla="*/ 1839296 w 3653582"/>
              <a:gd name="connsiteY2" fmla="*/ 12776 h 656806"/>
              <a:gd name="connsiteX3" fmla="*/ 3653582 w 3653582"/>
              <a:gd name="connsiteY3" fmla="*/ 334791 h 656806"/>
              <a:gd name="connsiteX4" fmla="*/ 1839296 w 3653582"/>
              <a:gd name="connsiteY4" fmla="*/ 656806 h 656806"/>
              <a:gd name="connsiteX5" fmla="*/ 25010 w 3653582"/>
              <a:gd name="connsiteY5" fmla="*/ 334791 h 656806"/>
              <a:gd name="connsiteX0" fmla="*/ 25010 w 3653582"/>
              <a:gd name="connsiteY0" fmla="*/ 334791 h 683177"/>
              <a:gd name="connsiteX1" fmla="*/ 852324 w 3653582"/>
              <a:gd name="connsiteY1" fmla="*/ 90610 h 683177"/>
              <a:gd name="connsiteX2" fmla="*/ 1839296 w 3653582"/>
              <a:gd name="connsiteY2" fmla="*/ 12776 h 683177"/>
              <a:gd name="connsiteX3" fmla="*/ 3653582 w 3653582"/>
              <a:gd name="connsiteY3" fmla="*/ 334791 h 683177"/>
              <a:gd name="connsiteX4" fmla="*/ 1839296 w 3653582"/>
              <a:gd name="connsiteY4" fmla="*/ 656806 h 683177"/>
              <a:gd name="connsiteX5" fmla="*/ 924895 w 3653582"/>
              <a:gd name="connsiteY5" fmla="*/ 627638 h 683177"/>
              <a:gd name="connsiteX6" fmla="*/ 25010 w 3653582"/>
              <a:gd name="connsiteY6" fmla="*/ 334791 h 683177"/>
              <a:gd name="connsiteX0" fmla="*/ 25010 w 3653582"/>
              <a:gd name="connsiteY0" fmla="*/ 334791 h 645853"/>
              <a:gd name="connsiteX1" fmla="*/ 852324 w 3653582"/>
              <a:gd name="connsiteY1" fmla="*/ 90610 h 645853"/>
              <a:gd name="connsiteX2" fmla="*/ 1839296 w 3653582"/>
              <a:gd name="connsiteY2" fmla="*/ 12776 h 645853"/>
              <a:gd name="connsiteX3" fmla="*/ 3653582 w 3653582"/>
              <a:gd name="connsiteY3" fmla="*/ 334791 h 645853"/>
              <a:gd name="connsiteX4" fmla="*/ 1824782 w 3653582"/>
              <a:gd name="connsiteY4" fmla="*/ 555206 h 645853"/>
              <a:gd name="connsiteX5" fmla="*/ 924895 w 3653582"/>
              <a:gd name="connsiteY5" fmla="*/ 627638 h 645853"/>
              <a:gd name="connsiteX6" fmla="*/ 25010 w 3653582"/>
              <a:gd name="connsiteY6" fmla="*/ 334791 h 645853"/>
              <a:gd name="connsiteX0" fmla="*/ 201 w 3628773"/>
              <a:gd name="connsiteY0" fmla="*/ 334791 h 556824"/>
              <a:gd name="connsiteX1" fmla="*/ 827515 w 3628773"/>
              <a:gd name="connsiteY1" fmla="*/ 90610 h 556824"/>
              <a:gd name="connsiteX2" fmla="*/ 1814487 w 3628773"/>
              <a:gd name="connsiteY2" fmla="*/ 12776 h 556824"/>
              <a:gd name="connsiteX3" fmla="*/ 3628773 w 3628773"/>
              <a:gd name="connsiteY3" fmla="*/ 334791 h 556824"/>
              <a:gd name="connsiteX4" fmla="*/ 1799973 w 3628773"/>
              <a:gd name="connsiteY4" fmla="*/ 555206 h 556824"/>
              <a:gd name="connsiteX5" fmla="*/ 900086 w 3628773"/>
              <a:gd name="connsiteY5" fmla="*/ 424438 h 556824"/>
              <a:gd name="connsiteX6" fmla="*/ 201 w 3628773"/>
              <a:gd name="connsiteY6" fmla="*/ 334791 h 556824"/>
              <a:gd name="connsiteX0" fmla="*/ 38 w 3628610"/>
              <a:gd name="connsiteY0" fmla="*/ 334791 h 559913"/>
              <a:gd name="connsiteX1" fmla="*/ 827352 w 3628610"/>
              <a:gd name="connsiteY1" fmla="*/ 90610 h 559913"/>
              <a:gd name="connsiteX2" fmla="*/ 1814324 w 3628610"/>
              <a:gd name="connsiteY2" fmla="*/ 12776 h 559913"/>
              <a:gd name="connsiteX3" fmla="*/ 3628610 w 3628610"/>
              <a:gd name="connsiteY3" fmla="*/ 334791 h 559913"/>
              <a:gd name="connsiteX4" fmla="*/ 1799810 w 3628610"/>
              <a:gd name="connsiteY4" fmla="*/ 555206 h 559913"/>
              <a:gd name="connsiteX5" fmla="*/ 858491 w 3628610"/>
              <a:gd name="connsiteY5" fmla="*/ 465450 h 559913"/>
              <a:gd name="connsiteX6" fmla="*/ 38 w 3628610"/>
              <a:gd name="connsiteY6" fmla="*/ 334791 h 559913"/>
              <a:gd name="connsiteX0" fmla="*/ 38 w 3628610"/>
              <a:gd name="connsiteY0" fmla="*/ 334791 h 522687"/>
              <a:gd name="connsiteX1" fmla="*/ 827352 w 3628610"/>
              <a:gd name="connsiteY1" fmla="*/ 90610 h 522687"/>
              <a:gd name="connsiteX2" fmla="*/ 1814324 w 3628610"/>
              <a:gd name="connsiteY2" fmla="*/ 12776 h 522687"/>
              <a:gd name="connsiteX3" fmla="*/ 3628610 w 3628610"/>
              <a:gd name="connsiteY3" fmla="*/ 334791 h 522687"/>
              <a:gd name="connsiteX4" fmla="*/ 1851868 w 3628610"/>
              <a:gd name="connsiteY4" fmla="*/ 513252 h 522687"/>
              <a:gd name="connsiteX5" fmla="*/ 858491 w 3628610"/>
              <a:gd name="connsiteY5" fmla="*/ 465450 h 522687"/>
              <a:gd name="connsiteX6" fmla="*/ 38 w 3628610"/>
              <a:gd name="connsiteY6" fmla="*/ 334791 h 52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28610" h="522687">
                <a:moveTo>
                  <a:pt x="38" y="334791"/>
                </a:moveTo>
                <a:cubicBezTo>
                  <a:pt x="-5152" y="272318"/>
                  <a:pt x="524971" y="144279"/>
                  <a:pt x="827352" y="90610"/>
                </a:cubicBezTo>
                <a:cubicBezTo>
                  <a:pt x="1129733" y="36941"/>
                  <a:pt x="1347448" y="-27921"/>
                  <a:pt x="1814324" y="12776"/>
                </a:cubicBezTo>
                <a:cubicBezTo>
                  <a:pt x="2281200" y="53473"/>
                  <a:pt x="3628610" y="156947"/>
                  <a:pt x="3628610" y="334791"/>
                </a:cubicBezTo>
                <a:cubicBezTo>
                  <a:pt x="3628610" y="512635"/>
                  <a:pt x="2313554" y="491476"/>
                  <a:pt x="1851868" y="513252"/>
                </a:cubicBezTo>
                <a:cubicBezTo>
                  <a:pt x="1390182" y="535028"/>
                  <a:pt x="1160872" y="519119"/>
                  <a:pt x="858491" y="465450"/>
                </a:cubicBezTo>
                <a:cubicBezTo>
                  <a:pt x="556110" y="411781"/>
                  <a:pt x="5228" y="397264"/>
                  <a:pt x="38" y="334791"/>
                </a:cubicBezTo>
                <a:close/>
              </a:path>
            </a:pathLst>
          </a:custGeom>
          <a:solidFill>
            <a:srgbClr val="005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465" tIns="73733" rIns="147465" bIns="73733" rtlCol="0" anchor="ctr"/>
          <a:lstStyle/>
          <a:p>
            <a:pPr algn="ctr" defTabSz="1105990"/>
            <a:endParaRPr lang="zh-CN" altLang="en-US" sz="22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9" name="椭圆 31"/>
          <p:cNvSpPr/>
          <p:nvPr userDrawn="1"/>
        </p:nvSpPr>
        <p:spPr>
          <a:xfrm rot="21349579">
            <a:off x="127813" y="5610870"/>
            <a:ext cx="5878486" cy="565307"/>
          </a:xfrm>
          <a:custGeom>
            <a:avLst/>
            <a:gdLst>
              <a:gd name="connsiteX0" fmla="*/ 0 w 3628571"/>
              <a:gd name="connsiteY0" fmla="*/ 322015 h 644029"/>
              <a:gd name="connsiteX1" fmla="*/ 1814286 w 3628571"/>
              <a:gd name="connsiteY1" fmla="*/ 0 h 644029"/>
              <a:gd name="connsiteX2" fmla="*/ 3628572 w 3628571"/>
              <a:gd name="connsiteY2" fmla="*/ 322015 h 644029"/>
              <a:gd name="connsiteX3" fmla="*/ 1814286 w 3628571"/>
              <a:gd name="connsiteY3" fmla="*/ 644030 h 644029"/>
              <a:gd name="connsiteX4" fmla="*/ 0 w 3628571"/>
              <a:gd name="connsiteY4" fmla="*/ 322015 h 644029"/>
              <a:gd name="connsiteX0" fmla="*/ 25010 w 3653582"/>
              <a:gd name="connsiteY0" fmla="*/ 334791 h 656806"/>
              <a:gd name="connsiteX1" fmla="*/ 852324 w 3653582"/>
              <a:gd name="connsiteY1" fmla="*/ 90610 h 656806"/>
              <a:gd name="connsiteX2" fmla="*/ 1839296 w 3653582"/>
              <a:gd name="connsiteY2" fmla="*/ 12776 h 656806"/>
              <a:gd name="connsiteX3" fmla="*/ 3653582 w 3653582"/>
              <a:gd name="connsiteY3" fmla="*/ 334791 h 656806"/>
              <a:gd name="connsiteX4" fmla="*/ 1839296 w 3653582"/>
              <a:gd name="connsiteY4" fmla="*/ 656806 h 656806"/>
              <a:gd name="connsiteX5" fmla="*/ 25010 w 3653582"/>
              <a:gd name="connsiteY5" fmla="*/ 334791 h 656806"/>
              <a:gd name="connsiteX0" fmla="*/ 25010 w 3653582"/>
              <a:gd name="connsiteY0" fmla="*/ 334791 h 683177"/>
              <a:gd name="connsiteX1" fmla="*/ 852324 w 3653582"/>
              <a:gd name="connsiteY1" fmla="*/ 90610 h 683177"/>
              <a:gd name="connsiteX2" fmla="*/ 1839296 w 3653582"/>
              <a:gd name="connsiteY2" fmla="*/ 12776 h 683177"/>
              <a:gd name="connsiteX3" fmla="*/ 3653582 w 3653582"/>
              <a:gd name="connsiteY3" fmla="*/ 334791 h 683177"/>
              <a:gd name="connsiteX4" fmla="*/ 1839296 w 3653582"/>
              <a:gd name="connsiteY4" fmla="*/ 656806 h 683177"/>
              <a:gd name="connsiteX5" fmla="*/ 924895 w 3653582"/>
              <a:gd name="connsiteY5" fmla="*/ 627638 h 683177"/>
              <a:gd name="connsiteX6" fmla="*/ 25010 w 3653582"/>
              <a:gd name="connsiteY6" fmla="*/ 334791 h 683177"/>
              <a:gd name="connsiteX0" fmla="*/ 25010 w 3653582"/>
              <a:gd name="connsiteY0" fmla="*/ 334791 h 645853"/>
              <a:gd name="connsiteX1" fmla="*/ 852324 w 3653582"/>
              <a:gd name="connsiteY1" fmla="*/ 90610 h 645853"/>
              <a:gd name="connsiteX2" fmla="*/ 1839296 w 3653582"/>
              <a:gd name="connsiteY2" fmla="*/ 12776 h 645853"/>
              <a:gd name="connsiteX3" fmla="*/ 3653582 w 3653582"/>
              <a:gd name="connsiteY3" fmla="*/ 334791 h 645853"/>
              <a:gd name="connsiteX4" fmla="*/ 1824782 w 3653582"/>
              <a:gd name="connsiteY4" fmla="*/ 555206 h 645853"/>
              <a:gd name="connsiteX5" fmla="*/ 924895 w 3653582"/>
              <a:gd name="connsiteY5" fmla="*/ 627638 h 645853"/>
              <a:gd name="connsiteX6" fmla="*/ 25010 w 3653582"/>
              <a:gd name="connsiteY6" fmla="*/ 334791 h 645853"/>
              <a:gd name="connsiteX0" fmla="*/ 201 w 3628773"/>
              <a:gd name="connsiteY0" fmla="*/ 334791 h 556824"/>
              <a:gd name="connsiteX1" fmla="*/ 827515 w 3628773"/>
              <a:gd name="connsiteY1" fmla="*/ 90610 h 556824"/>
              <a:gd name="connsiteX2" fmla="*/ 1814487 w 3628773"/>
              <a:gd name="connsiteY2" fmla="*/ 12776 h 556824"/>
              <a:gd name="connsiteX3" fmla="*/ 3628773 w 3628773"/>
              <a:gd name="connsiteY3" fmla="*/ 334791 h 556824"/>
              <a:gd name="connsiteX4" fmla="*/ 1799973 w 3628773"/>
              <a:gd name="connsiteY4" fmla="*/ 555206 h 556824"/>
              <a:gd name="connsiteX5" fmla="*/ 900086 w 3628773"/>
              <a:gd name="connsiteY5" fmla="*/ 424438 h 556824"/>
              <a:gd name="connsiteX6" fmla="*/ 201 w 3628773"/>
              <a:gd name="connsiteY6" fmla="*/ 334791 h 556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28773" h="556824">
                <a:moveTo>
                  <a:pt x="201" y="334791"/>
                </a:moveTo>
                <a:cubicBezTo>
                  <a:pt x="-11894" y="279153"/>
                  <a:pt x="525134" y="144279"/>
                  <a:pt x="827515" y="90610"/>
                </a:cubicBezTo>
                <a:cubicBezTo>
                  <a:pt x="1129896" y="36941"/>
                  <a:pt x="1347611" y="-27921"/>
                  <a:pt x="1814487" y="12776"/>
                </a:cubicBezTo>
                <a:cubicBezTo>
                  <a:pt x="2281363" y="53473"/>
                  <a:pt x="3628773" y="156947"/>
                  <a:pt x="3628773" y="334791"/>
                </a:cubicBezTo>
                <a:cubicBezTo>
                  <a:pt x="3628773" y="512635"/>
                  <a:pt x="2254754" y="540265"/>
                  <a:pt x="1799973" y="555206"/>
                </a:cubicBezTo>
                <a:cubicBezTo>
                  <a:pt x="1345192" y="570147"/>
                  <a:pt x="1202467" y="478107"/>
                  <a:pt x="900086" y="424438"/>
                </a:cubicBezTo>
                <a:cubicBezTo>
                  <a:pt x="597705" y="370769"/>
                  <a:pt x="12296" y="390429"/>
                  <a:pt x="201" y="334791"/>
                </a:cubicBezTo>
                <a:close/>
              </a:path>
            </a:pathLst>
          </a:custGeom>
          <a:solidFill>
            <a:srgbClr val="005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465" tIns="73733" rIns="147465" bIns="73733" rtlCol="0" anchor="ctr"/>
          <a:lstStyle/>
          <a:p>
            <a:pPr algn="ctr" defTabSz="1105990"/>
            <a:endParaRPr lang="zh-CN" altLang="en-US" sz="2200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" b="51421"/>
          <a:stretch/>
        </p:blipFill>
        <p:spPr>
          <a:xfrm>
            <a:off x="-47025" y="6852462"/>
            <a:ext cx="14859989" cy="136843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877" y="6855865"/>
            <a:ext cx="2349392" cy="159138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7552" y="5878821"/>
            <a:ext cx="640931" cy="52182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261" y="5938065"/>
            <a:ext cx="532615" cy="37357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815" y="5634848"/>
            <a:ext cx="534328" cy="49770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191" y="6084374"/>
            <a:ext cx="523986" cy="45452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40" y="6567961"/>
            <a:ext cx="557696" cy="46878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1" r="21905"/>
          <a:stretch/>
        </p:blipFill>
        <p:spPr>
          <a:xfrm>
            <a:off x="2772523" y="5373730"/>
            <a:ext cx="484799" cy="75011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56" y="6006300"/>
            <a:ext cx="477420" cy="388699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016" y="549090"/>
            <a:ext cx="785972" cy="671576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641" y="5667726"/>
            <a:ext cx="532615" cy="37357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2379" y="5820574"/>
            <a:ext cx="534328" cy="497709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633" y="5017290"/>
            <a:ext cx="523986" cy="45452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660" y="5511533"/>
            <a:ext cx="557696" cy="46878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1" r="21905"/>
          <a:stretch/>
        </p:blipFill>
        <p:spPr>
          <a:xfrm>
            <a:off x="9392631" y="5312775"/>
            <a:ext cx="484799" cy="750118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269" y="4997748"/>
            <a:ext cx="477420" cy="388699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1" r="21905"/>
          <a:stretch/>
        </p:blipFill>
        <p:spPr>
          <a:xfrm>
            <a:off x="13959315" y="6120365"/>
            <a:ext cx="484799" cy="750118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36"/>
          <a:stretch/>
        </p:blipFill>
        <p:spPr>
          <a:xfrm>
            <a:off x="-18078" y="-23223"/>
            <a:ext cx="5993125" cy="6250389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56"/>
          <a:stretch/>
        </p:blipFill>
        <p:spPr>
          <a:xfrm>
            <a:off x="8944574" y="-23223"/>
            <a:ext cx="5850281" cy="6250389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574" y="484851"/>
            <a:ext cx="735129" cy="674730"/>
          </a:xfrm>
          <a:prstGeom prst="rect">
            <a:avLst/>
          </a:prstGeom>
        </p:spPr>
      </p:pic>
      <p:grpSp>
        <p:nvGrpSpPr>
          <p:cNvPr id="41" name="组合 40"/>
          <p:cNvGrpSpPr/>
          <p:nvPr userDrawn="1"/>
        </p:nvGrpSpPr>
        <p:grpSpPr>
          <a:xfrm>
            <a:off x="1570829" y="597722"/>
            <a:ext cx="11764120" cy="6204630"/>
            <a:chOff x="1285667" y="461979"/>
            <a:chExt cx="6526134" cy="3241723"/>
          </a:xfrm>
        </p:grpSpPr>
        <p:sp>
          <p:nvSpPr>
            <p:cNvPr id="42" name="矩形 38"/>
            <p:cNvSpPr/>
            <p:nvPr/>
          </p:nvSpPr>
          <p:spPr>
            <a:xfrm>
              <a:off x="1285667" y="461979"/>
              <a:ext cx="6526134" cy="3241723"/>
            </a:xfrm>
            <a:custGeom>
              <a:avLst/>
              <a:gdLst>
                <a:gd name="connsiteX0" fmla="*/ 0 w 6076191"/>
                <a:gd name="connsiteY0" fmla="*/ 0 h 3211205"/>
                <a:gd name="connsiteX1" fmla="*/ 6076191 w 6076191"/>
                <a:gd name="connsiteY1" fmla="*/ 0 h 3211205"/>
                <a:gd name="connsiteX2" fmla="*/ 6076191 w 6076191"/>
                <a:gd name="connsiteY2" fmla="*/ 3211205 h 3211205"/>
                <a:gd name="connsiteX3" fmla="*/ 0 w 6076191"/>
                <a:gd name="connsiteY3" fmla="*/ 3211205 h 3211205"/>
                <a:gd name="connsiteX4" fmla="*/ 0 w 6076191"/>
                <a:gd name="connsiteY4" fmla="*/ 0 h 3211205"/>
                <a:gd name="connsiteX0" fmla="*/ 0 w 6482591"/>
                <a:gd name="connsiteY0" fmla="*/ 261257 h 3211205"/>
                <a:gd name="connsiteX1" fmla="*/ 6482591 w 6482591"/>
                <a:gd name="connsiteY1" fmla="*/ 0 h 3211205"/>
                <a:gd name="connsiteX2" fmla="*/ 6482591 w 6482591"/>
                <a:gd name="connsiteY2" fmla="*/ 3211205 h 3211205"/>
                <a:gd name="connsiteX3" fmla="*/ 406400 w 6482591"/>
                <a:gd name="connsiteY3" fmla="*/ 3211205 h 3211205"/>
                <a:gd name="connsiteX4" fmla="*/ 0 w 6482591"/>
                <a:gd name="connsiteY4" fmla="*/ 261257 h 3211205"/>
                <a:gd name="connsiteX0" fmla="*/ 0 w 6482591"/>
                <a:gd name="connsiteY0" fmla="*/ 261257 h 3211205"/>
                <a:gd name="connsiteX1" fmla="*/ 6482591 w 6482591"/>
                <a:gd name="connsiteY1" fmla="*/ 0 h 3211205"/>
                <a:gd name="connsiteX2" fmla="*/ 6482591 w 6482591"/>
                <a:gd name="connsiteY2" fmla="*/ 3211205 h 3211205"/>
                <a:gd name="connsiteX3" fmla="*/ 420915 w 6482591"/>
                <a:gd name="connsiteY3" fmla="*/ 3153148 h 3211205"/>
                <a:gd name="connsiteX4" fmla="*/ 0 w 6482591"/>
                <a:gd name="connsiteY4" fmla="*/ 261257 h 3211205"/>
                <a:gd name="connsiteX0" fmla="*/ 0 w 6526134"/>
                <a:gd name="connsiteY0" fmla="*/ 420914 h 3370862"/>
                <a:gd name="connsiteX1" fmla="*/ 6526134 w 6526134"/>
                <a:gd name="connsiteY1" fmla="*/ 0 h 3370862"/>
                <a:gd name="connsiteX2" fmla="*/ 6482591 w 6526134"/>
                <a:gd name="connsiteY2" fmla="*/ 3370862 h 3370862"/>
                <a:gd name="connsiteX3" fmla="*/ 420915 w 6526134"/>
                <a:gd name="connsiteY3" fmla="*/ 3312805 h 3370862"/>
                <a:gd name="connsiteX4" fmla="*/ 0 w 6526134"/>
                <a:gd name="connsiteY4" fmla="*/ 420914 h 3370862"/>
                <a:gd name="connsiteX0" fmla="*/ 0 w 6526134"/>
                <a:gd name="connsiteY0" fmla="*/ 420914 h 3312805"/>
                <a:gd name="connsiteX1" fmla="*/ 6526134 w 6526134"/>
                <a:gd name="connsiteY1" fmla="*/ 0 h 3312805"/>
                <a:gd name="connsiteX2" fmla="*/ 6482591 w 6526134"/>
                <a:gd name="connsiteY2" fmla="*/ 3153147 h 3312805"/>
                <a:gd name="connsiteX3" fmla="*/ 420915 w 6526134"/>
                <a:gd name="connsiteY3" fmla="*/ 3312805 h 3312805"/>
                <a:gd name="connsiteX4" fmla="*/ 0 w 6526134"/>
                <a:gd name="connsiteY4" fmla="*/ 420914 h 3312805"/>
                <a:gd name="connsiteX0" fmla="*/ 0 w 6526134"/>
                <a:gd name="connsiteY0" fmla="*/ 420914 h 3153148"/>
                <a:gd name="connsiteX1" fmla="*/ 6526134 w 6526134"/>
                <a:gd name="connsiteY1" fmla="*/ 0 h 3153148"/>
                <a:gd name="connsiteX2" fmla="*/ 6482591 w 6526134"/>
                <a:gd name="connsiteY2" fmla="*/ 3153147 h 3153148"/>
                <a:gd name="connsiteX3" fmla="*/ 333830 w 6526134"/>
                <a:gd name="connsiteY3" fmla="*/ 3153148 h 3153148"/>
                <a:gd name="connsiteX4" fmla="*/ 0 w 6526134"/>
                <a:gd name="connsiteY4" fmla="*/ 420914 h 3153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26134" h="3153148">
                  <a:moveTo>
                    <a:pt x="0" y="420914"/>
                  </a:moveTo>
                  <a:lnTo>
                    <a:pt x="6526134" y="0"/>
                  </a:lnTo>
                  <a:lnTo>
                    <a:pt x="6482591" y="3153147"/>
                  </a:lnTo>
                  <a:lnTo>
                    <a:pt x="333830" y="3153148"/>
                  </a:lnTo>
                  <a:lnTo>
                    <a:pt x="0" y="420914"/>
                  </a:lnTo>
                  <a:close/>
                </a:path>
              </a:pathLst>
            </a:custGeom>
            <a:solidFill>
              <a:srgbClr val="463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05990"/>
              <a:endParaRPr lang="zh-CN" altLang="en-US" sz="2200">
                <a:solidFill>
                  <a:prstClr val="white"/>
                </a:solidFill>
              </a:endParaRPr>
            </a:p>
          </p:txBody>
        </p:sp>
        <p:sp>
          <p:nvSpPr>
            <p:cNvPr id="43" name="任意多边形 42"/>
            <p:cNvSpPr/>
            <p:nvPr/>
          </p:nvSpPr>
          <p:spPr>
            <a:xfrm>
              <a:off x="1464017" y="540304"/>
              <a:ext cx="6202174" cy="3148356"/>
            </a:xfrm>
            <a:custGeom>
              <a:avLst/>
              <a:gdLst>
                <a:gd name="connsiteX0" fmla="*/ 6202174 w 6202174"/>
                <a:gd name="connsiteY0" fmla="*/ 0 h 3148356"/>
                <a:gd name="connsiteX1" fmla="*/ 6201292 w 6202174"/>
                <a:gd name="connsiteY1" fmla="*/ 63862 h 3148356"/>
                <a:gd name="connsiteX2" fmla="*/ 336981 w 6202174"/>
                <a:gd name="connsiteY2" fmla="*/ 898252 h 3148356"/>
                <a:gd name="connsiteX3" fmla="*/ 6198433 w 6202174"/>
                <a:gd name="connsiteY3" fmla="*/ 270952 h 3148356"/>
                <a:gd name="connsiteX4" fmla="*/ 6160793 w 6202174"/>
                <a:gd name="connsiteY4" fmla="*/ 2996624 h 3148356"/>
                <a:gd name="connsiteX5" fmla="*/ 400021 w 6202174"/>
                <a:gd name="connsiteY5" fmla="*/ 3148356 h 3148356"/>
                <a:gd name="connsiteX6" fmla="*/ 331622 w 6202174"/>
                <a:gd name="connsiteY6" fmla="*/ 2658572 h 3148356"/>
                <a:gd name="connsiteX7" fmla="*/ 2948395 w 6202174"/>
                <a:gd name="connsiteY7" fmla="*/ 2709540 h 3148356"/>
                <a:gd name="connsiteX8" fmla="*/ 285053 w 6202174"/>
                <a:gd name="connsiteY8" fmla="*/ 2325100 h 3148356"/>
                <a:gd name="connsiteX9" fmla="*/ 0 w 6202174"/>
                <a:gd name="connsiteY9" fmla="*/ 283906 h 3148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02174" h="3148356">
                  <a:moveTo>
                    <a:pt x="6202174" y="0"/>
                  </a:moveTo>
                  <a:lnTo>
                    <a:pt x="6201292" y="63862"/>
                  </a:lnTo>
                  <a:lnTo>
                    <a:pt x="336981" y="898252"/>
                  </a:lnTo>
                  <a:lnTo>
                    <a:pt x="6198433" y="270952"/>
                  </a:lnTo>
                  <a:lnTo>
                    <a:pt x="6160793" y="2996624"/>
                  </a:lnTo>
                  <a:lnTo>
                    <a:pt x="400021" y="3148356"/>
                  </a:lnTo>
                  <a:lnTo>
                    <a:pt x="331622" y="2658572"/>
                  </a:lnTo>
                  <a:lnTo>
                    <a:pt x="2948395" y="2709540"/>
                  </a:lnTo>
                  <a:lnTo>
                    <a:pt x="285053" y="2325100"/>
                  </a:lnTo>
                  <a:lnTo>
                    <a:pt x="0" y="283906"/>
                  </a:lnTo>
                  <a:close/>
                </a:path>
              </a:pathLst>
            </a:custGeom>
            <a:solidFill>
              <a:srgbClr val="544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05990"/>
              <a:endParaRPr lang="zh-CN" altLang="en-US" sz="2200">
                <a:solidFill>
                  <a:prstClr val="white"/>
                </a:solidFill>
              </a:endParaRPr>
            </a:p>
          </p:txBody>
        </p:sp>
        <p:sp>
          <p:nvSpPr>
            <p:cNvPr id="44" name="任意多边形 43"/>
            <p:cNvSpPr/>
            <p:nvPr/>
          </p:nvSpPr>
          <p:spPr>
            <a:xfrm>
              <a:off x="3041688" y="1911490"/>
              <a:ext cx="4624503" cy="78221"/>
            </a:xfrm>
            <a:custGeom>
              <a:avLst/>
              <a:gdLst>
                <a:gd name="connsiteX0" fmla="*/ 8960 w 4624503"/>
                <a:gd name="connsiteY0" fmla="*/ 145143 h 248303"/>
                <a:gd name="connsiteX1" fmla="*/ 255703 w 4624503"/>
                <a:gd name="connsiteY1" fmla="*/ 130629 h 248303"/>
                <a:gd name="connsiteX2" fmla="*/ 647589 w 4624503"/>
                <a:gd name="connsiteY2" fmla="*/ 116115 h 248303"/>
                <a:gd name="connsiteX3" fmla="*/ 778218 w 4624503"/>
                <a:gd name="connsiteY3" fmla="*/ 72572 h 248303"/>
                <a:gd name="connsiteX4" fmla="*/ 923360 w 4624503"/>
                <a:gd name="connsiteY4" fmla="*/ 43543 h 248303"/>
                <a:gd name="connsiteX5" fmla="*/ 1649075 w 4624503"/>
                <a:gd name="connsiteY5" fmla="*/ 58057 h 248303"/>
                <a:gd name="connsiteX6" fmla="*/ 1692618 w 4624503"/>
                <a:gd name="connsiteY6" fmla="*/ 72572 h 248303"/>
                <a:gd name="connsiteX7" fmla="*/ 1765189 w 4624503"/>
                <a:gd name="connsiteY7" fmla="*/ 87086 h 248303"/>
                <a:gd name="connsiteX8" fmla="*/ 2636046 w 4624503"/>
                <a:gd name="connsiteY8" fmla="*/ 87086 h 248303"/>
                <a:gd name="connsiteX9" fmla="*/ 3115018 w 4624503"/>
                <a:gd name="connsiteY9" fmla="*/ 72572 h 248303"/>
                <a:gd name="connsiteX10" fmla="*/ 3245646 w 4624503"/>
                <a:gd name="connsiteY10" fmla="*/ 29029 h 248303"/>
                <a:gd name="connsiteX11" fmla="*/ 3289189 w 4624503"/>
                <a:gd name="connsiteY11" fmla="*/ 14515 h 248303"/>
                <a:gd name="connsiteX12" fmla="*/ 3332732 w 4624503"/>
                <a:gd name="connsiteY12" fmla="*/ 0 h 248303"/>
                <a:gd name="connsiteX13" fmla="*/ 3768160 w 4624503"/>
                <a:gd name="connsiteY13" fmla="*/ 14515 h 248303"/>
                <a:gd name="connsiteX14" fmla="*/ 3840732 w 4624503"/>
                <a:gd name="connsiteY14" fmla="*/ 29029 h 248303"/>
                <a:gd name="connsiteX15" fmla="*/ 4087475 w 4624503"/>
                <a:gd name="connsiteY15" fmla="*/ 43543 h 248303"/>
                <a:gd name="connsiteX16" fmla="*/ 4218103 w 4624503"/>
                <a:gd name="connsiteY16" fmla="*/ 72572 h 248303"/>
                <a:gd name="connsiteX17" fmla="*/ 4261646 w 4624503"/>
                <a:gd name="connsiteY17" fmla="*/ 101600 h 248303"/>
                <a:gd name="connsiteX18" fmla="*/ 4421303 w 4624503"/>
                <a:gd name="connsiteY18" fmla="*/ 130629 h 248303"/>
                <a:gd name="connsiteX19" fmla="*/ 4624503 w 4624503"/>
                <a:gd name="connsiteY19" fmla="*/ 159657 h 248303"/>
                <a:gd name="connsiteX20" fmla="*/ 4421303 w 4624503"/>
                <a:gd name="connsiteY20" fmla="*/ 174172 h 248303"/>
                <a:gd name="connsiteX21" fmla="*/ 4334218 w 4624503"/>
                <a:gd name="connsiteY21" fmla="*/ 203200 h 248303"/>
                <a:gd name="connsiteX22" fmla="*/ 4290675 w 4624503"/>
                <a:gd name="connsiteY22" fmla="*/ 217715 h 248303"/>
                <a:gd name="connsiteX23" fmla="*/ 3985875 w 4624503"/>
                <a:gd name="connsiteY23" fmla="*/ 246743 h 248303"/>
                <a:gd name="connsiteX24" fmla="*/ 3753646 w 4624503"/>
                <a:gd name="connsiteY24" fmla="*/ 232229 h 248303"/>
                <a:gd name="connsiteX25" fmla="*/ 3710103 w 4624503"/>
                <a:gd name="connsiteY25" fmla="*/ 217715 h 248303"/>
                <a:gd name="connsiteX26" fmla="*/ 3187589 w 4624503"/>
                <a:gd name="connsiteY26" fmla="*/ 232229 h 248303"/>
                <a:gd name="connsiteX27" fmla="*/ 2897303 w 4624503"/>
                <a:gd name="connsiteY27" fmla="*/ 232229 h 248303"/>
                <a:gd name="connsiteX28" fmla="*/ 2200618 w 4624503"/>
                <a:gd name="connsiteY28" fmla="*/ 217715 h 248303"/>
                <a:gd name="connsiteX29" fmla="*/ 2055475 w 4624503"/>
                <a:gd name="connsiteY29" fmla="*/ 203200 h 248303"/>
                <a:gd name="connsiteX30" fmla="*/ 1489418 w 4624503"/>
                <a:gd name="connsiteY30" fmla="*/ 232229 h 248303"/>
                <a:gd name="connsiteX31" fmla="*/ 139589 w 4624503"/>
                <a:gd name="connsiteY31" fmla="*/ 217715 h 248303"/>
                <a:gd name="connsiteX32" fmla="*/ 96046 w 4624503"/>
                <a:gd name="connsiteY32" fmla="*/ 203200 h 248303"/>
                <a:gd name="connsiteX33" fmla="*/ 8960 w 4624503"/>
                <a:gd name="connsiteY33" fmla="*/ 145143 h 248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624503" h="248303">
                  <a:moveTo>
                    <a:pt x="8960" y="145143"/>
                  </a:moveTo>
                  <a:cubicBezTo>
                    <a:pt x="35569" y="133048"/>
                    <a:pt x="173398" y="134370"/>
                    <a:pt x="255703" y="130629"/>
                  </a:cubicBezTo>
                  <a:cubicBezTo>
                    <a:pt x="386286" y="124694"/>
                    <a:pt x="517408" y="127950"/>
                    <a:pt x="647589" y="116115"/>
                  </a:cubicBezTo>
                  <a:cubicBezTo>
                    <a:pt x="700792" y="111278"/>
                    <a:pt x="729845" y="82247"/>
                    <a:pt x="778218" y="72572"/>
                  </a:cubicBezTo>
                  <a:lnTo>
                    <a:pt x="923360" y="43543"/>
                  </a:lnTo>
                  <a:lnTo>
                    <a:pt x="1649075" y="58057"/>
                  </a:lnTo>
                  <a:cubicBezTo>
                    <a:pt x="1664364" y="58634"/>
                    <a:pt x="1677775" y="68861"/>
                    <a:pt x="1692618" y="72572"/>
                  </a:cubicBezTo>
                  <a:cubicBezTo>
                    <a:pt x="1716551" y="78555"/>
                    <a:pt x="1740999" y="82248"/>
                    <a:pt x="1765189" y="87086"/>
                  </a:cubicBezTo>
                  <a:cubicBezTo>
                    <a:pt x="2488942" y="54189"/>
                    <a:pt x="1597014" y="87086"/>
                    <a:pt x="2636046" y="87086"/>
                  </a:cubicBezTo>
                  <a:cubicBezTo>
                    <a:pt x="2795777" y="87086"/>
                    <a:pt x="2955361" y="77410"/>
                    <a:pt x="3115018" y="72572"/>
                  </a:cubicBezTo>
                  <a:lnTo>
                    <a:pt x="3245646" y="29029"/>
                  </a:lnTo>
                  <a:lnTo>
                    <a:pt x="3289189" y="14515"/>
                  </a:lnTo>
                  <a:lnTo>
                    <a:pt x="3332732" y="0"/>
                  </a:lnTo>
                  <a:cubicBezTo>
                    <a:pt x="3477875" y="4838"/>
                    <a:pt x="3623173" y="6230"/>
                    <a:pt x="3768160" y="14515"/>
                  </a:cubicBezTo>
                  <a:cubicBezTo>
                    <a:pt x="3792790" y="15922"/>
                    <a:pt x="3816164" y="26796"/>
                    <a:pt x="3840732" y="29029"/>
                  </a:cubicBezTo>
                  <a:cubicBezTo>
                    <a:pt x="3922783" y="36488"/>
                    <a:pt x="4005227" y="38705"/>
                    <a:pt x="4087475" y="43543"/>
                  </a:cubicBezTo>
                  <a:cubicBezTo>
                    <a:pt x="4100398" y="46128"/>
                    <a:pt x="4200162" y="64883"/>
                    <a:pt x="4218103" y="72572"/>
                  </a:cubicBezTo>
                  <a:cubicBezTo>
                    <a:pt x="4234136" y="79444"/>
                    <a:pt x="4245613" y="94728"/>
                    <a:pt x="4261646" y="101600"/>
                  </a:cubicBezTo>
                  <a:cubicBezTo>
                    <a:pt x="4297116" y="116802"/>
                    <a:pt x="4395610" y="126347"/>
                    <a:pt x="4421303" y="130629"/>
                  </a:cubicBezTo>
                  <a:cubicBezTo>
                    <a:pt x="4606153" y="161437"/>
                    <a:pt x="4346255" y="128741"/>
                    <a:pt x="4624503" y="159657"/>
                  </a:cubicBezTo>
                  <a:cubicBezTo>
                    <a:pt x="4556770" y="164495"/>
                    <a:pt x="4488458" y="164099"/>
                    <a:pt x="4421303" y="174172"/>
                  </a:cubicBezTo>
                  <a:cubicBezTo>
                    <a:pt x="4391043" y="178711"/>
                    <a:pt x="4363246" y="193524"/>
                    <a:pt x="4334218" y="203200"/>
                  </a:cubicBezTo>
                  <a:cubicBezTo>
                    <a:pt x="4319704" y="208038"/>
                    <a:pt x="4305929" y="216542"/>
                    <a:pt x="4290675" y="217715"/>
                  </a:cubicBezTo>
                  <a:cubicBezTo>
                    <a:pt x="4063098" y="235221"/>
                    <a:pt x="4164583" y="224405"/>
                    <a:pt x="3985875" y="246743"/>
                  </a:cubicBezTo>
                  <a:cubicBezTo>
                    <a:pt x="3908465" y="241905"/>
                    <a:pt x="3830781" y="240348"/>
                    <a:pt x="3753646" y="232229"/>
                  </a:cubicBezTo>
                  <a:cubicBezTo>
                    <a:pt x="3738431" y="230627"/>
                    <a:pt x="3725402" y="217715"/>
                    <a:pt x="3710103" y="217715"/>
                  </a:cubicBezTo>
                  <a:cubicBezTo>
                    <a:pt x="3535864" y="217715"/>
                    <a:pt x="3361760" y="227391"/>
                    <a:pt x="3187589" y="232229"/>
                  </a:cubicBezTo>
                  <a:cubicBezTo>
                    <a:pt x="3031313" y="263484"/>
                    <a:pt x="3176148" y="241081"/>
                    <a:pt x="2897303" y="232229"/>
                  </a:cubicBezTo>
                  <a:cubicBezTo>
                    <a:pt x="2665141" y="224859"/>
                    <a:pt x="2432846" y="222553"/>
                    <a:pt x="2200618" y="217715"/>
                  </a:cubicBezTo>
                  <a:cubicBezTo>
                    <a:pt x="2152237" y="212877"/>
                    <a:pt x="2104097" y="203200"/>
                    <a:pt x="2055475" y="203200"/>
                  </a:cubicBezTo>
                  <a:cubicBezTo>
                    <a:pt x="1613533" y="203200"/>
                    <a:pt x="1711937" y="187726"/>
                    <a:pt x="1489418" y="232229"/>
                  </a:cubicBezTo>
                  <a:lnTo>
                    <a:pt x="139589" y="217715"/>
                  </a:lnTo>
                  <a:cubicBezTo>
                    <a:pt x="124293" y="217396"/>
                    <a:pt x="110757" y="207403"/>
                    <a:pt x="96046" y="203200"/>
                  </a:cubicBezTo>
                  <a:cubicBezTo>
                    <a:pt x="16064" y="180348"/>
                    <a:pt x="-17649" y="157238"/>
                    <a:pt x="8960" y="145143"/>
                  </a:cubicBezTo>
                  <a:close/>
                </a:path>
              </a:pathLst>
            </a:custGeom>
            <a:solidFill>
              <a:srgbClr val="463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05990"/>
              <a:endParaRPr lang="zh-CN" altLang="en-US" sz="2200">
                <a:solidFill>
                  <a:prstClr val="white"/>
                </a:solidFill>
              </a:endParaRPr>
            </a:p>
          </p:txBody>
        </p:sp>
        <p:sp>
          <p:nvSpPr>
            <p:cNvPr id="45" name="任意多边形 44"/>
            <p:cNvSpPr/>
            <p:nvPr/>
          </p:nvSpPr>
          <p:spPr>
            <a:xfrm>
              <a:off x="5404738" y="3472156"/>
              <a:ext cx="2333206" cy="70171"/>
            </a:xfrm>
            <a:custGeom>
              <a:avLst/>
              <a:gdLst>
                <a:gd name="connsiteX0" fmla="*/ 8960 w 4624503"/>
                <a:gd name="connsiteY0" fmla="*/ 145143 h 248303"/>
                <a:gd name="connsiteX1" fmla="*/ 255703 w 4624503"/>
                <a:gd name="connsiteY1" fmla="*/ 130629 h 248303"/>
                <a:gd name="connsiteX2" fmla="*/ 647589 w 4624503"/>
                <a:gd name="connsiteY2" fmla="*/ 116115 h 248303"/>
                <a:gd name="connsiteX3" fmla="*/ 778218 w 4624503"/>
                <a:gd name="connsiteY3" fmla="*/ 72572 h 248303"/>
                <a:gd name="connsiteX4" fmla="*/ 923360 w 4624503"/>
                <a:gd name="connsiteY4" fmla="*/ 43543 h 248303"/>
                <a:gd name="connsiteX5" fmla="*/ 1649075 w 4624503"/>
                <a:gd name="connsiteY5" fmla="*/ 58057 h 248303"/>
                <a:gd name="connsiteX6" fmla="*/ 1692618 w 4624503"/>
                <a:gd name="connsiteY6" fmla="*/ 72572 h 248303"/>
                <a:gd name="connsiteX7" fmla="*/ 1765189 w 4624503"/>
                <a:gd name="connsiteY7" fmla="*/ 87086 h 248303"/>
                <a:gd name="connsiteX8" fmla="*/ 2636046 w 4624503"/>
                <a:gd name="connsiteY8" fmla="*/ 87086 h 248303"/>
                <a:gd name="connsiteX9" fmla="*/ 3115018 w 4624503"/>
                <a:gd name="connsiteY9" fmla="*/ 72572 h 248303"/>
                <a:gd name="connsiteX10" fmla="*/ 3245646 w 4624503"/>
                <a:gd name="connsiteY10" fmla="*/ 29029 h 248303"/>
                <a:gd name="connsiteX11" fmla="*/ 3289189 w 4624503"/>
                <a:gd name="connsiteY11" fmla="*/ 14515 h 248303"/>
                <a:gd name="connsiteX12" fmla="*/ 3332732 w 4624503"/>
                <a:gd name="connsiteY12" fmla="*/ 0 h 248303"/>
                <a:gd name="connsiteX13" fmla="*/ 3768160 w 4624503"/>
                <a:gd name="connsiteY13" fmla="*/ 14515 h 248303"/>
                <a:gd name="connsiteX14" fmla="*/ 3840732 w 4624503"/>
                <a:gd name="connsiteY14" fmla="*/ 29029 h 248303"/>
                <a:gd name="connsiteX15" fmla="*/ 4087475 w 4624503"/>
                <a:gd name="connsiteY15" fmla="*/ 43543 h 248303"/>
                <a:gd name="connsiteX16" fmla="*/ 4218103 w 4624503"/>
                <a:gd name="connsiteY16" fmla="*/ 72572 h 248303"/>
                <a:gd name="connsiteX17" fmla="*/ 4261646 w 4624503"/>
                <a:gd name="connsiteY17" fmla="*/ 101600 h 248303"/>
                <a:gd name="connsiteX18" fmla="*/ 4421303 w 4624503"/>
                <a:gd name="connsiteY18" fmla="*/ 130629 h 248303"/>
                <a:gd name="connsiteX19" fmla="*/ 4624503 w 4624503"/>
                <a:gd name="connsiteY19" fmla="*/ 159657 h 248303"/>
                <a:gd name="connsiteX20" fmla="*/ 4421303 w 4624503"/>
                <a:gd name="connsiteY20" fmla="*/ 174172 h 248303"/>
                <a:gd name="connsiteX21" fmla="*/ 4334218 w 4624503"/>
                <a:gd name="connsiteY21" fmla="*/ 203200 h 248303"/>
                <a:gd name="connsiteX22" fmla="*/ 4290675 w 4624503"/>
                <a:gd name="connsiteY22" fmla="*/ 217715 h 248303"/>
                <a:gd name="connsiteX23" fmla="*/ 3985875 w 4624503"/>
                <a:gd name="connsiteY23" fmla="*/ 246743 h 248303"/>
                <a:gd name="connsiteX24" fmla="*/ 3753646 w 4624503"/>
                <a:gd name="connsiteY24" fmla="*/ 232229 h 248303"/>
                <a:gd name="connsiteX25" fmla="*/ 3710103 w 4624503"/>
                <a:gd name="connsiteY25" fmla="*/ 217715 h 248303"/>
                <a:gd name="connsiteX26" fmla="*/ 3187589 w 4624503"/>
                <a:gd name="connsiteY26" fmla="*/ 232229 h 248303"/>
                <a:gd name="connsiteX27" fmla="*/ 2897303 w 4624503"/>
                <a:gd name="connsiteY27" fmla="*/ 232229 h 248303"/>
                <a:gd name="connsiteX28" fmla="*/ 2200618 w 4624503"/>
                <a:gd name="connsiteY28" fmla="*/ 217715 h 248303"/>
                <a:gd name="connsiteX29" fmla="*/ 2055475 w 4624503"/>
                <a:gd name="connsiteY29" fmla="*/ 203200 h 248303"/>
                <a:gd name="connsiteX30" fmla="*/ 1489418 w 4624503"/>
                <a:gd name="connsiteY30" fmla="*/ 232229 h 248303"/>
                <a:gd name="connsiteX31" fmla="*/ 139589 w 4624503"/>
                <a:gd name="connsiteY31" fmla="*/ 217715 h 248303"/>
                <a:gd name="connsiteX32" fmla="*/ 96046 w 4624503"/>
                <a:gd name="connsiteY32" fmla="*/ 203200 h 248303"/>
                <a:gd name="connsiteX33" fmla="*/ 8960 w 4624503"/>
                <a:gd name="connsiteY33" fmla="*/ 145143 h 248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624503" h="248303">
                  <a:moveTo>
                    <a:pt x="8960" y="145143"/>
                  </a:moveTo>
                  <a:cubicBezTo>
                    <a:pt x="35569" y="133048"/>
                    <a:pt x="173398" y="134370"/>
                    <a:pt x="255703" y="130629"/>
                  </a:cubicBezTo>
                  <a:cubicBezTo>
                    <a:pt x="386286" y="124694"/>
                    <a:pt x="517408" y="127950"/>
                    <a:pt x="647589" y="116115"/>
                  </a:cubicBezTo>
                  <a:cubicBezTo>
                    <a:pt x="700792" y="111278"/>
                    <a:pt x="729845" y="82247"/>
                    <a:pt x="778218" y="72572"/>
                  </a:cubicBezTo>
                  <a:lnTo>
                    <a:pt x="923360" y="43543"/>
                  </a:lnTo>
                  <a:lnTo>
                    <a:pt x="1649075" y="58057"/>
                  </a:lnTo>
                  <a:cubicBezTo>
                    <a:pt x="1664364" y="58634"/>
                    <a:pt x="1677775" y="68861"/>
                    <a:pt x="1692618" y="72572"/>
                  </a:cubicBezTo>
                  <a:cubicBezTo>
                    <a:pt x="1716551" y="78555"/>
                    <a:pt x="1740999" y="82248"/>
                    <a:pt x="1765189" y="87086"/>
                  </a:cubicBezTo>
                  <a:cubicBezTo>
                    <a:pt x="2488942" y="54189"/>
                    <a:pt x="1597014" y="87086"/>
                    <a:pt x="2636046" y="87086"/>
                  </a:cubicBezTo>
                  <a:cubicBezTo>
                    <a:pt x="2795777" y="87086"/>
                    <a:pt x="2955361" y="77410"/>
                    <a:pt x="3115018" y="72572"/>
                  </a:cubicBezTo>
                  <a:lnTo>
                    <a:pt x="3245646" y="29029"/>
                  </a:lnTo>
                  <a:lnTo>
                    <a:pt x="3289189" y="14515"/>
                  </a:lnTo>
                  <a:lnTo>
                    <a:pt x="3332732" y="0"/>
                  </a:lnTo>
                  <a:cubicBezTo>
                    <a:pt x="3477875" y="4838"/>
                    <a:pt x="3623173" y="6230"/>
                    <a:pt x="3768160" y="14515"/>
                  </a:cubicBezTo>
                  <a:cubicBezTo>
                    <a:pt x="3792790" y="15922"/>
                    <a:pt x="3816164" y="26796"/>
                    <a:pt x="3840732" y="29029"/>
                  </a:cubicBezTo>
                  <a:cubicBezTo>
                    <a:pt x="3922783" y="36488"/>
                    <a:pt x="4005227" y="38705"/>
                    <a:pt x="4087475" y="43543"/>
                  </a:cubicBezTo>
                  <a:cubicBezTo>
                    <a:pt x="4100398" y="46128"/>
                    <a:pt x="4200162" y="64883"/>
                    <a:pt x="4218103" y="72572"/>
                  </a:cubicBezTo>
                  <a:cubicBezTo>
                    <a:pt x="4234136" y="79444"/>
                    <a:pt x="4245613" y="94728"/>
                    <a:pt x="4261646" y="101600"/>
                  </a:cubicBezTo>
                  <a:cubicBezTo>
                    <a:pt x="4297116" y="116802"/>
                    <a:pt x="4395610" y="126347"/>
                    <a:pt x="4421303" y="130629"/>
                  </a:cubicBezTo>
                  <a:cubicBezTo>
                    <a:pt x="4606153" y="161437"/>
                    <a:pt x="4346255" y="128741"/>
                    <a:pt x="4624503" y="159657"/>
                  </a:cubicBezTo>
                  <a:cubicBezTo>
                    <a:pt x="4556770" y="164495"/>
                    <a:pt x="4488458" y="164099"/>
                    <a:pt x="4421303" y="174172"/>
                  </a:cubicBezTo>
                  <a:cubicBezTo>
                    <a:pt x="4391043" y="178711"/>
                    <a:pt x="4363246" y="193524"/>
                    <a:pt x="4334218" y="203200"/>
                  </a:cubicBezTo>
                  <a:cubicBezTo>
                    <a:pt x="4319704" y="208038"/>
                    <a:pt x="4305929" y="216542"/>
                    <a:pt x="4290675" y="217715"/>
                  </a:cubicBezTo>
                  <a:cubicBezTo>
                    <a:pt x="4063098" y="235221"/>
                    <a:pt x="4164583" y="224405"/>
                    <a:pt x="3985875" y="246743"/>
                  </a:cubicBezTo>
                  <a:cubicBezTo>
                    <a:pt x="3908465" y="241905"/>
                    <a:pt x="3830781" y="240348"/>
                    <a:pt x="3753646" y="232229"/>
                  </a:cubicBezTo>
                  <a:cubicBezTo>
                    <a:pt x="3738431" y="230627"/>
                    <a:pt x="3725402" y="217715"/>
                    <a:pt x="3710103" y="217715"/>
                  </a:cubicBezTo>
                  <a:cubicBezTo>
                    <a:pt x="3535864" y="217715"/>
                    <a:pt x="3361760" y="227391"/>
                    <a:pt x="3187589" y="232229"/>
                  </a:cubicBezTo>
                  <a:cubicBezTo>
                    <a:pt x="3031313" y="263484"/>
                    <a:pt x="3176148" y="241081"/>
                    <a:pt x="2897303" y="232229"/>
                  </a:cubicBezTo>
                  <a:cubicBezTo>
                    <a:pt x="2665141" y="224859"/>
                    <a:pt x="2432846" y="222553"/>
                    <a:pt x="2200618" y="217715"/>
                  </a:cubicBezTo>
                  <a:cubicBezTo>
                    <a:pt x="2152237" y="212877"/>
                    <a:pt x="2104097" y="203200"/>
                    <a:pt x="2055475" y="203200"/>
                  </a:cubicBezTo>
                  <a:cubicBezTo>
                    <a:pt x="1613533" y="203200"/>
                    <a:pt x="1711937" y="187726"/>
                    <a:pt x="1489418" y="232229"/>
                  </a:cubicBezTo>
                  <a:lnTo>
                    <a:pt x="139589" y="217715"/>
                  </a:lnTo>
                  <a:cubicBezTo>
                    <a:pt x="124293" y="217396"/>
                    <a:pt x="110757" y="207403"/>
                    <a:pt x="96046" y="203200"/>
                  </a:cubicBezTo>
                  <a:cubicBezTo>
                    <a:pt x="16064" y="180348"/>
                    <a:pt x="-17649" y="157238"/>
                    <a:pt x="8960" y="145143"/>
                  </a:cubicBezTo>
                  <a:close/>
                </a:path>
              </a:pathLst>
            </a:custGeom>
            <a:solidFill>
              <a:srgbClr val="463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05990"/>
              <a:endParaRPr lang="zh-CN" altLang="en-US" sz="2200">
                <a:solidFill>
                  <a:prstClr val="white"/>
                </a:solidFill>
              </a:endParaRPr>
            </a:p>
          </p:txBody>
        </p:sp>
      </p:grpSp>
      <p:pic>
        <p:nvPicPr>
          <p:cNvPr id="34" name="图片 33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483" y="6588767"/>
            <a:ext cx="1340314" cy="1656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36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0070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3E334-56AF-4BCC-88DF-85792571A0C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362C9-3C80-4473-895F-A02DAA92004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椭圆 7"/>
          <p:cNvSpPr/>
          <p:nvPr userDrawn="1"/>
        </p:nvSpPr>
        <p:spPr>
          <a:xfrm>
            <a:off x="0" y="3283931"/>
            <a:ext cx="7876735" cy="407574"/>
          </a:xfrm>
          <a:custGeom>
            <a:avLst/>
            <a:gdLst>
              <a:gd name="connsiteX0" fmla="*/ 0 w 4368800"/>
              <a:gd name="connsiteY0" fmla="*/ 275258 h 550515"/>
              <a:gd name="connsiteX1" fmla="*/ 2184400 w 4368800"/>
              <a:gd name="connsiteY1" fmla="*/ 0 h 550515"/>
              <a:gd name="connsiteX2" fmla="*/ 4368800 w 4368800"/>
              <a:gd name="connsiteY2" fmla="*/ 275258 h 550515"/>
              <a:gd name="connsiteX3" fmla="*/ 2184400 w 4368800"/>
              <a:gd name="connsiteY3" fmla="*/ 550516 h 550515"/>
              <a:gd name="connsiteX4" fmla="*/ 0 w 4368800"/>
              <a:gd name="connsiteY4" fmla="*/ 275258 h 550515"/>
              <a:gd name="connsiteX0" fmla="*/ 36512 w 4405312"/>
              <a:gd name="connsiteY0" fmla="*/ 275258 h 560346"/>
              <a:gd name="connsiteX1" fmla="*/ 2220912 w 4405312"/>
              <a:gd name="connsiteY1" fmla="*/ 0 h 560346"/>
              <a:gd name="connsiteX2" fmla="*/ 4405312 w 4405312"/>
              <a:gd name="connsiteY2" fmla="*/ 275258 h 560346"/>
              <a:gd name="connsiteX3" fmla="*/ 2220912 w 4405312"/>
              <a:gd name="connsiteY3" fmla="*/ 550516 h 560346"/>
              <a:gd name="connsiteX4" fmla="*/ 950912 w 4405312"/>
              <a:gd name="connsiteY4" fmla="*/ 477944 h 560346"/>
              <a:gd name="connsiteX5" fmla="*/ 36512 w 4405312"/>
              <a:gd name="connsiteY5" fmla="*/ 275258 h 560346"/>
              <a:gd name="connsiteX0" fmla="*/ 36512 w 4412048"/>
              <a:gd name="connsiteY0" fmla="*/ 291852 h 576940"/>
              <a:gd name="connsiteX1" fmla="*/ 2220912 w 4412048"/>
              <a:gd name="connsiteY1" fmla="*/ 16594 h 576940"/>
              <a:gd name="connsiteX2" fmla="*/ 2881312 w 4412048"/>
              <a:gd name="connsiteY2" fmla="*/ 59108 h 576940"/>
              <a:gd name="connsiteX3" fmla="*/ 4405312 w 4412048"/>
              <a:gd name="connsiteY3" fmla="*/ 291852 h 576940"/>
              <a:gd name="connsiteX4" fmla="*/ 2220912 w 4412048"/>
              <a:gd name="connsiteY4" fmla="*/ 567110 h 576940"/>
              <a:gd name="connsiteX5" fmla="*/ 950912 w 4412048"/>
              <a:gd name="connsiteY5" fmla="*/ 494538 h 576940"/>
              <a:gd name="connsiteX6" fmla="*/ 36512 w 4412048"/>
              <a:gd name="connsiteY6" fmla="*/ 291852 h 576940"/>
              <a:gd name="connsiteX0" fmla="*/ 36512 w 4413440"/>
              <a:gd name="connsiteY0" fmla="*/ 291852 h 576940"/>
              <a:gd name="connsiteX1" fmla="*/ 2220912 w 4413440"/>
              <a:gd name="connsiteY1" fmla="*/ 16594 h 576940"/>
              <a:gd name="connsiteX2" fmla="*/ 3113540 w 4413440"/>
              <a:gd name="connsiteY2" fmla="*/ 59108 h 576940"/>
              <a:gd name="connsiteX3" fmla="*/ 4405312 w 4413440"/>
              <a:gd name="connsiteY3" fmla="*/ 291852 h 576940"/>
              <a:gd name="connsiteX4" fmla="*/ 2220912 w 4413440"/>
              <a:gd name="connsiteY4" fmla="*/ 567110 h 576940"/>
              <a:gd name="connsiteX5" fmla="*/ 950912 w 4413440"/>
              <a:gd name="connsiteY5" fmla="*/ 494538 h 576940"/>
              <a:gd name="connsiteX6" fmla="*/ 36512 w 4413440"/>
              <a:gd name="connsiteY6" fmla="*/ 291852 h 576940"/>
              <a:gd name="connsiteX0" fmla="*/ 5649 w 4382577"/>
              <a:gd name="connsiteY0" fmla="*/ 253964 h 539052"/>
              <a:gd name="connsiteX1" fmla="*/ 1348220 w 4382577"/>
              <a:gd name="connsiteY1" fmla="*/ 51278 h 539052"/>
              <a:gd name="connsiteX2" fmla="*/ 3082677 w 4382577"/>
              <a:gd name="connsiteY2" fmla="*/ 21220 h 539052"/>
              <a:gd name="connsiteX3" fmla="*/ 4374449 w 4382577"/>
              <a:gd name="connsiteY3" fmla="*/ 253964 h 539052"/>
              <a:gd name="connsiteX4" fmla="*/ 2190049 w 4382577"/>
              <a:gd name="connsiteY4" fmla="*/ 529222 h 539052"/>
              <a:gd name="connsiteX5" fmla="*/ 920049 w 4382577"/>
              <a:gd name="connsiteY5" fmla="*/ 456650 h 539052"/>
              <a:gd name="connsiteX6" fmla="*/ 5649 w 4382577"/>
              <a:gd name="connsiteY6" fmla="*/ 253964 h 539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2577" h="539052">
                <a:moveTo>
                  <a:pt x="5649" y="253964"/>
                </a:moveTo>
                <a:cubicBezTo>
                  <a:pt x="77011" y="186402"/>
                  <a:pt x="835382" y="90069"/>
                  <a:pt x="1348220" y="51278"/>
                </a:cubicBezTo>
                <a:cubicBezTo>
                  <a:pt x="1861058" y="12487"/>
                  <a:pt x="2718610" y="-24656"/>
                  <a:pt x="3082677" y="21220"/>
                </a:cubicBezTo>
                <a:cubicBezTo>
                  <a:pt x="3446744" y="67096"/>
                  <a:pt x="4484516" y="169297"/>
                  <a:pt x="4374449" y="253964"/>
                </a:cubicBezTo>
                <a:cubicBezTo>
                  <a:pt x="4264382" y="338631"/>
                  <a:pt x="2765782" y="495441"/>
                  <a:pt x="2190049" y="529222"/>
                </a:cubicBezTo>
                <a:cubicBezTo>
                  <a:pt x="1614316" y="563003"/>
                  <a:pt x="1284116" y="502526"/>
                  <a:pt x="920049" y="456650"/>
                </a:cubicBezTo>
                <a:cubicBezTo>
                  <a:pt x="555982" y="410774"/>
                  <a:pt x="-65713" y="321526"/>
                  <a:pt x="5649" y="253964"/>
                </a:cubicBezTo>
                <a:close/>
              </a:path>
            </a:pathLst>
          </a:custGeom>
          <a:solidFill>
            <a:srgbClr val="005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465" tIns="73733" rIns="147465" bIns="73733" rtlCol="0" anchor="ctr"/>
          <a:lstStyle/>
          <a:p>
            <a:pPr algn="ctr" defTabSz="1105990"/>
            <a:endParaRPr lang="zh-CN" altLang="en-US" sz="2200">
              <a:solidFill>
                <a:prstClr val="white"/>
              </a:solidFill>
            </a:endParaRPr>
          </a:p>
        </p:txBody>
      </p:sp>
      <p:sp>
        <p:nvSpPr>
          <p:cNvPr id="6" name="椭圆 7"/>
          <p:cNvSpPr/>
          <p:nvPr userDrawn="1"/>
        </p:nvSpPr>
        <p:spPr>
          <a:xfrm>
            <a:off x="1967386" y="6799274"/>
            <a:ext cx="4647528" cy="846770"/>
          </a:xfrm>
          <a:custGeom>
            <a:avLst/>
            <a:gdLst>
              <a:gd name="connsiteX0" fmla="*/ 0 w 4368800"/>
              <a:gd name="connsiteY0" fmla="*/ 275258 h 550515"/>
              <a:gd name="connsiteX1" fmla="*/ 2184400 w 4368800"/>
              <a:gd name="connsiteY1" fmla="*/ 0 h 550515"/>
              <a:gd name="connsiteX2" fmla="*/ 4368800 w 4368800"/>
              <a:gd name="connsiteY2" fmla="*/ 275258 h 550515"/>
              <a:gd name="connsiteX3" fmla="*/ 2184400 w 4368800"/>
              <a:gd name="connsiteY3" fmla="*/ 550516 h 550515"/>
              <a:gd name="connsiteX4" fmla="*/ 0 w 4368800"/>
              <a:gd name="connsiteY4" fmla="*/ 275258 h 550515"/>
              <a:gd name="connsiteX0" fmla="*/ 36512 w 4405312"/>
              <a:gd name="connsiteY0" fmla="*/ 275258 h 560346"/>
              <a:gd name="connsiteX1" fmla="*/ 2220912 w 4405312"/>
              <a:gd name="connsiteY1" fmla="*/ 0 h 560346"/>
              <a:gd name="connsiteX2" fmla="*/ 4405312 w 4405312"/>
              <a:gd name="connsiteY2" fmla="*/ 275258 h 560346"/>
              <a:gd name="connsiteX3" fmla="*/ 2220912 w 4405312"/>
              <a:gd name="connsiteY3" fmla="*/ 550516 h 560346"/>
              <a:gd name="connsiteX4" fmla="*/ 950912 w 4405312"/>
              <a:gd name="connsiteY4" fmla="*/ 477944 h 560346"/>
              <a:gd name="connsiteX5" fmla="*/ 36512 w 4405312"/>
              <a:gd name="connsiteY5" fmla="*/ 275258 h 560346"/>
              <a:gd name="connsiteX0" fmla="*/ 36512 w 4412048"/>
              <a:gd name="connsiteY0" fmla="*/ 291852 h 576940"/>
              <a:gd name="connsiteX1" fmla="*/ 2220912 w 4412048"/>
              <a:gd name="connsiteY1" fmla="*/ 16594 h 576940"/>
              <a:gd name="connsiteX2" fmla="*/ 2881312 w 4412048"/>
              <a:gd name="connsiteY2" fmla="*/ 59108 h 576940"/>
              <a:gd name="connsiteX3" fmla="*/ 4405312 w 4412048"/>
              <a:gd name="connsiteY3" fmla="*/ 291852 h 576940"/>
              <a:gd name="connsiteX4" fmla="*/ 2220912 w 4412048"/>
              <a:gd name="connsiteY4" fmla="*/ 567110 h 576940"/>
              <a:gd name="connsiteX5" fmla="*/ 950912 w 4412048"/>
              <a:gd name="connsiteY5" fmla="*/ 494538 h 576940"/>
              <a:gd name="connsiteX6" fmla="*/ 36512 w 4412048"/>
              <a:gd name="connsiteY6" fmla="*/ 291852 h 576940"/>
              <a:gd name="connsiteX0" fmla="*/ 36512 w 4413440"/>
              <a:gd name="connsiteY0" fmla="*/ 291852 h 576940"/>
              <a:gd name="connsiteX1" fmla="*/ 2220912 w 4413440"/>
              <a:gd name="connsiteY1" fmla="*/ 16594 h 576940"/>
              <a:gd name="connsiteX2" fmla="*/ 3113540 w 4413440"/>
              <a:gd name="connsiteY2" fmla="*/ 59108 h 576940"/>
              <a:gd name="connsiteX3" fmla="*/ 4405312 w 4413440"/>
              <a:gd name="connsiteY3" fmla="*/ 291852 h 576940"/>
              <a:gd name="connsiteX4" fmla="*/ 2220912 w 4413440"/>
              <a:gd name="connsiteY4" fmla="*/ 567110 h 576940"/>
              <a:gd name="connsiteX5" fmla="*/ 950912 w 4413440"/>
              <a:gd name="connsiteY5" fmla="*/ 494538 h 576940"/>
              <a:gd name="connsiteX6" fmla="*/ 36512 w 4413440"/>
              <a:gd name="connsiteY6" fmla="*/ 291852 h 576940"/>
              <a:gd name="connsiteX0" fmla="*/ 5649 w 4382577"/>
              <a:gd name="connsiteY0" fmla="*/ 253964 h 539052"/>
              <a:gd name="connsiteX1" fmla="*/ 1348220 w 4382577"/>
              <a:gd name="connsiteY1" fmla="*/ 51278 h 539052"/>
              <a:gd name="connsiteX2" fmla="*/ 3082677 w 4382577"/>
              <a:gd name="connsiteY2" fmla="*/ 21220 h 539052"/>
              <a:gd name="connsiteX3" fmla="*/ 4374449 w 4382577"/>
              <a:gd name="connsiteY3" fmla="*/ 253964 h 539052"/>
              <a:gd name="connsiteX4" fmla="*/ 2190049 w 4382577"/>
              <a:gd name="connsiteY4" fmla="*/ 529222 h 539052"/>
              <a:gd name="connsiteX5" fmla="*/ 920049 w 4382577"/>
              <a:gd name="connsiteY5" fmla="*/ 456650 h 539052"/>
              <a:gd name="connsiteX6" fmla="*/ 5649 w 4382577"/>
              <a:gd name="connsiteY6" fmla="*/ 253964 h 539052"/>
              <a:gd name="connsiteX0" fmla="*/ 5649 w 4375069"/>
              <a:gd name="connsiteY0" fmla="*/ 253964 h 529231"/>
              <a:gd name="connsiteX1" fmla="*/ 1348220 w 4375069"/>
              <a:gd name="connsiteY1" fmla="*/ 51278 h 529231"/>
              <a:gd name="connsiteX2" fmla="*/ 3082677 w 4375069"/>
              <a:gd name="connsiteY2" fmla="*/ 21220 h 529231"/>
              <a:gd name="connsiteX3" fmla="*/ 4374449 w 4375069"/>
              <a:gd name="connsiteY3" fmla="*/ 253964 h 529231"/>
              <a:gd name="connsiteX4" fmla="*/ 3238823 w 4375069"/>
              <a:gd name="connsiteY4" fmla="*/ 453082 h 529231"/>
              <a:gd name="connsiteX5" fmla="*/ 2190049 w 4375069"/>
              <a:gd name="connsiteY5" fmla="*/ 529222 h 529231"/>
              <a:gd name="connsiteX6" fmla="*/ 920049 w 4375069"/>
              <a:gd name="connsiteY6" fmla="*/ 456650 h 529231"/>
              <a:gd name="connsiteX7" fmla="*/ 5649 w 4375069"/>
              <a:gd name="connsiteY7" fmla="*/ 253964 h 52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75069" h="529231">
                <a:moveTo>
                  <a:pt x="5649" y="253964"/>
                </a:moveTo>
                <a:cubicBezTo>
                  <a:pt x="77011" y="186402"/>
                  <a:pt x="835382" y="90069"/>
                  <a:pt x="1348220" y="51278"/>
                </a:cubicBezTo>
                <a:cubicBezTo>
                  <a:pt x="1861058" y="12487"/>
                  <a:pt x="2718610" y="-24656"/>
                  <a:pt x="3082677" y="21220"/>
                </a:cubicBezTo>
                <a:cubicBezTo>
                  <a:pt x="3446744" y="67096"/>
                  <a:pt x="4348425" y="181987"/>
                  <a:pt x="4374449" y="253964"/>
                </a:cubicBezTo>
                <a:cubicBezTo>
                  <a:pt x="4400473" y="325941"/>
                  <a:pt x="3602890" y="407206"/>
                  <a:pt x="3238823" y="453082"/>
                </a:cubicBezTo>
                <a:cubicBezTo>
                  <a:pt x="2874756" y="498958"/>
                  <a:pt x="2576511" y="528627"/>
                  <a:pt x="2190049" y="529222"/>
                </a:cubicBezTo>
                <a:cubicBezTo>
                  <a:pt x="1803587" y="529817"/>
                  <a:pt x="1284116" y="502526"/>
                  <a:pt x="920049" y="456650"/>
                </a:cubicBezTo>
                <a:cubicBezTo>
                  <a:pt x="555982" y="410774"/>
                  <a:pt x="-65713" y="321526"/>
                  <a:pt x="5649" y="253964"/>
                </a:cubicBezTo>
                <a:close/>
              </a:path>
            </a:pathLst>
          </a:custGeom>
          <a:solidFill>
            <a:srgbClr val="005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465" tIns="73733" rIns="147465" bIns="73733" rtlCol="0" anchor="ctr"/>
          <a:lstStyle/>
          <a:p>
            <a:pPr algn="ctr" defTabSz="1105990"/>
            <a:endParaRPr lang="zh-CN" altLang="en-US" sz="2200">
              <a:solidFill>
                <a:prstClr val="white"/>
              </a:solidFill>
            </a:endParaRPr>
          </a:p>
        </p:txBody>
      </p:sp>
      <p:sp>
        <p:nvSpPr>
          <p:cNvPr id="7" name="椭圆 7"/>
          <p:cNvSpPr/>
          <p:nvPr userDrawn="1"/>
        </p:nvSpPr>
        <p:spPr>
          <a:xfrm>
            <a:off x="7675855" y="3660240"/>
            <a:ext cx="7099623" cy="862483"/>
          </a:xfrm>
          <a:custGeom>
            <a:avLst/>
            <a:gdLst>
              <a:gd name="connsiteX0" fmla="*/ 0 w 4368800"/>
              <a:gd name="connsiteY0" fmla="*/ 275258 h 550515"/>
              <a:gd name="connsiteX1" fmla="*/ 2184400 w 4368800"/>
              <a:gd name="connsiteY1" fmla="*/ 0 h 550515"/>
              <a:gd name="connsiteX2" fmla="*/ 4368800 w 4368800"/>
              <a:gd name="connsiteY2" fmla="*/ 275258 h 550515"/>
              <a:gd name="connsiteX3" fmla="*/ 2184400 w 4368800"/>
              <a:gd name="connsiteY3" fmla="*/ 550516 h 550515"/>
              <a:gd name="connsiteX4" fmla="*/ 0 w 4368800"/>
              <a:gd name="connsiteY4" fmla="*/ 275258 h 550515"/>
              <a:gd name="connsiteX0" fmla="*/ 36512 w 4405312"/>
              <a:gd name="connsiteY0" fmla="*/ 275258 h 560346"/>
              <a:gd name="connsiteX1" fmla="*/ 2220912 w 4405312"/>
              <a:gd name="connsiteY1" fmla="*/ 0 h 560346"/>
              <a:gd name="connsiteX2" fmla="*/ 4405312 w 4405312"/>
              <a:gd name="connsiteY2" fmla="*/ 275258 h 560346"/>
              <a:gd name="connsiteX3" fmla="*/ 2220912 w 4405312"/>
              <a:gd name="connsiteY3" fmla="*/ 550516 h 560346"/>
              <a:gd name="connsiteX4" fmla="*/ 950912 w 4405312"/>
              <a:gd name="connsiteY4" fmla="*/ 477944 h 560346"/>
              <a:gd name="connsiteX5" fmla="*/ 36512 w 4405312"/>
              <a:gd name="connsiteY5" fmla="*/ 275258 h 560346"/>
              <a:gd name="connsiteX0" fmla="*/ 36512 w 4412048"/>
              <a:gd name="connsiteY0" fmla="*/ 291852 h 576940"/>
              <a:gd name="connsiteX1" fmla="*/ 2220912 w 4412048"/>
              <a:gd name="connsiteY1" fmla="*/ 16594 h 576940"/>
              <a:gd name="connsiteX2" fmla="*/ 2881312 w 4412048"/>
              <a:gd name="connsiteY2" fmla="*/ 59108 h 576940"/>
              <a:gd name="connsiteX3" fmla="*/ 4405312 w 4412048"/>
              <a:gd name="connsiteY3" fmla="*/ 291852 h 576940"/>
              <a:gd name="connsiteX4" fmla="*/ 2220912 w 4412048"/>
              <a:gd name="connsiteY4" fmla="*/ 567110 h 576940"/>
              <a:gd name="connsiteX5" fmla="*/ 950912 w 4412048"/>
              <a:gd name="connsiteY5" fmla="*/ 494538 h 576940"/>
              <a:gd name="connsiteX6" fmla="*/ 36512 w 4412048"/>
              <a:gd name="connsiteY6" fmla="*/ 291852 h 576940"/>
              <a:gd name="connsiteX0" fmla="*/ 36512 w 4413440"/>
              <a:gd name="connsiteY0" fmla="*/ 291852 h 576940"/>
              <a:gd name="connsiteX1" fmla="*/ 2220912 w 4413440"/>
              <a:gd name="connsiteY1" fmla="*/ 16594 h 576940"/>
              <a:gd name="connsiteX2" fmla="*/ 3113540 w 4413440"/>
              <a:gd name="connsiteY2" fmla="*/ 59108 h 576940"/>
              <a:gd name="connsiteX3" fmla="*/ 4405312 w 4413440"/>
              <a:gd name="connsiteY3" fmla="*/ 291852 h 576940"/>
              <a:gd name="connsiteX4" fmla="*/ 2220912 w 4413440"/>
              <a:gd name="connsiteY4" fmla="*/ 567110 h 576940"/>
              <a:gd name="connsiteX5" fmla="*/ 950912 w 4413440"/>
              <a:gd name="connsiteY5" fmla="*/ 494538 h 576940"/>
              <a:gd name="connsiteX6" fmla="*/ 36512 w 4413440"/>
              <a:gd name="connsiteY6" fmla="*/ 291852 h 576940"/>
              <a:gd name="connsiteX0" fmla="*/ 5649 w 4382577"/>
              <a:gd name="connsiteY0" fmla="*/ 253964 h 539052"/>
              <a:gd name="connsiteX1" fmla="*/ 1348220 w 4382577"/>
              <a:gd name="connsiteY1" fmla="*/ 51278 h 539052"/>
              <a:gd name="connsiteX2" fmla="*/ 3082677 w 4382577"/>
              <a:gd name="connsiteY2" fmla="*/ 21220 h 539052"/>
              <a:gd name="connsiteX3" fmla="*/ 4374449 w 4382577"/>
              <a:gd name="connsiteY3" fmla="*/ 253964 h 539052"/>
              <a:gd name="connsiteX4" fmla="*/ 2190049 w 4382577"/>
              <a:gd name="connsiteY4" fmla="*/ 529222 h 539052"/>
              <a:gd name="connsiteX5" fmla="*/ 920049 w 4382577"/>
              <a:gd name="connsiteY5" fmla="*/ 456650 h 539052"/>
              <a:gd name="connsiteX6" fmla="*/ 5649 w 4382577"/>
              <a:gd name="connsiteY6" fmla="*/ 253964 h 539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2577" h="539052">
                <a:moveTo>
                  <a:pt x="5649" y="253964"/>
                </a:moveTo>
                <a:cubicBezTo>
                  <a:pt x="77011" y="186402"/>
                  <a:pt x="835382" y="90069"/>
                  <a:pt x="1348220" y="51278"/>
                </a:cubicBezTo>
                <a:cubicBezTo>
                  <a:pt x="1861058" y="12487"/>
                  <a:pt x="2718610" y="-24656"/>
                  <a:pt x="3082677" y="21220"/>
                </a:cubicBezTo>
                <a:cubicBezTo>
                  <a:pt x="3446744" y="67096"/>
                  <a:pt x="4484516" y="169297"/>
                  <a:pt x="4374449" y="253964"/>
                </a:cubicBezTo>
                <a:cubicBezTo>
                  <a:pt x="4264382" y="338631"/>
                  <a:pt x="2765782" y="495441"/>
                  <a:pt x="2190049" y="529222"/>
                </a:cubicBezTo>
                <a:cubicBezTo>
                  <a:pt x="1614316" y="563003"/>
                  <a:pt x="1284116" y="502526"/>
                  <a:pt x="920049" y="456650"/>
                </a:cubicBezTo>
                <a:cubicBezTo>
                  <a:pt x="555982" y="410774"/>
                  <a:pt x="-65713" y="321526"/>
                  <a:pt x="5649" y="253964"/>
                </a:cubicBezTo>
                <a:close/>
              </a:path>
            </a:pathLst>
          </a:custGeom>
          <a:solidFill>
            <a:srgbClr val="005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465" tIns="73733" rIns="147465" bIns="73733" rtlCol="0" anchor="ctr"/>
          <a:lstStyle/>
          <a:p>
            <a:pPr algn="ctr" defTabSz="1105990"/>
            <a:endParaRPr lang="zh-CN" altLang="en-US" sz="2200">
              <a:solidFill>
                <a:prstClr val="white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4"/>
          <a:stretch/>
        </p:blipFill>
        <p:spPr>
          <a:xfrm>
            <a:off x="0" y="0"/>
            <a:ext cx="4146421" cy="8229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4" y="2984273"/>
            <a:ext cx="945217" cy="867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7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bg>
      <p:bgPr>
        <a:solidFill>
          <a:srgbClr val="0070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椭圆 7"/>
          <p:cNvSpPr/>
          <p:nvPr userDrawn="1"/>
        </p:nvSpPr>
        <p:spPr>
          <a:xfrm>
            <a:off x="8299962" y="4017554"/>
            <a:ext cx="4638699" cy="371568"/>
          </a:xfrm>
          <a:custGeom>
            <a:avLst/>
            <a:gdLst>
              <a:gd name="connsiteX0" fmla="*/ 0 w 4368800"/>
              <a:gd name="connsiteY0" fmla="*/ 275258 h 550515"/>
              <a:gd name="connsiteX1" fmla="*/ 2184400 w 4368800"/>
              <a:gd name="connsiteY1" fmla="*/ 0 h 550515"/>
              <a:gd name="connsiteX2" fmla="*/ 4368800 w 4368800"/>
              <a:gd name="connsiteY2" fmla="*/ 275258 h 550515"/>
              <a:gd name="connsiteX3" fmla="*/ 2184400 w 4368800"/>
              <a:gd name="connsiteY3" fmla="*/ 550516 h 550515"/>
              <a:gd name="connsiteX4" fmla="*/ 0 w 4368800"/>
              <a:gd name="connsiteY4" fmla="*/ 275258 h 550515"/>
              <a:gd name="connsiteX0" fmla="*/ 36512 w 4405312"/>
              <a:gd name="connsiteY0" fmla="*/ 275258 h 560346"/>
              <a:gd name="connsiteX1" fmla="*/ 2220912 w 4405312"/>
              <a:gd name="connsiteY1" fmla="*/ 0 h 560346"/>
              <a:gd name="connsiteX2" fmla="*/ 4405312 w 4405312"/>
              <a:gd name="connsiteY2" fmla="*/ 275258 h 560346"/>
              <a:gd name="connsiteX3" fmla="*/ 2220912 w 4405312"/>
              <a:gd name="connsiteY3" fmla="*/ 550516 h 560346"/>
              <a:gd name="connsiteX4" fmla="*/ 950912 w 4405312"/>
              <a:gd name="connsiteY4" fmla="*/ 477944 h 560346"/>
              <a:gd name="connsiteX5" fmla="*/ 36512 w 4405312"/>
              <a:gd name="connsiteY5" fmla="*/ 275258 h 560346"/>
              <a:gd name="connsiteX0" fmla="*/ 36512 w 4412048"/>
              <a:gd name="connsiteY0" fmla="*/ 291852 h 576940"/>
              <a:gd name="connsiteX1" fmla="*/ 2220912 w 4412048"/>
              <a:gd name="connsiteY1" fmla="*/ 16594 h 576940"/>
              <a:gd name="connsiteX2" fmla="*/ 2881312 w 4412048"/>
              <a:gd name="connsiteY2" fmla="*/ 59108 h 576940"/>
              <a:gd name="connsiteX3" fmla="*/ 4405312 w 4412048"/>
              <a:gd name="connsiteY3" fmla="*/ 291852 h 576940"/>
              <a:gd name="connsiteX4" fmla="*/ 2220912 w 4412048"/>
              <a:gd name="connsiteY4" fmla="*/ 567110 h 576940"/>
              <a:gd name="connsiteX5" fmla="*/ 950912 w 4412048"/>
              <a:gd name="connsiteY5" fmla="*/ 494538 h 576940"/>
              <a:gd name="connsiteX6" fmla="*/ 36512 w 4412048"/>
              <a:gd name="connsiteY6" fmla="*/ 291852 h 576940"/>
              <a:gd name="connsiteX0" fmla="*/ 36512 w 4413440"/>
              <a:gd name="connsiteY0" fmla="*/ 291852 h 576940"/>
              <a:gd name="connsiteX1" fmla="*/ 2220912 w 4413440"/>
              <a:gd name="connsiteY1" fmla="*/ 16594 h 576940"/>
              <a:gd name="connsiteX2" fmla="*/ 3113540 w 4413440"/>
              <a:gd name="connsiteY2" fmla="*/ 59108 h 576940"/>
              <a:gd name="connsiteX3" fmla="*/ 4405312 w 4413440"/>
              <a:gd name="connsiteY3" fmla="*/ 291852 h 576940"/>
              <a:gd name="connsiteX4" fmla="*/ 2220912 w 4413440"/>
              <a:gd name="connsiteY4" fmla="*/ 567110 h 576940"/>
              <a:gd name="connsiteX5" fmla="*/ 950912 w 4413440"/>
              <a:gd name="connsiteY5" fmla="*/ 494538 h 576940"/>
              <a:gd name="connsiteX6" fmla="*/ 36512 w 4413440"/>
              <a:gd name="connsiteY6" fmla="*/ 291852 h 576940"/>
              <a:gd name="connsiteX0" fmla="*/ 5649 w 4382577"/>
              <a:gd name="connsiteY0" fmla="*/ 253964 h 539052"/>
              <a:gd name="connsiteX1" fmla="*/ 1348220 w 4382577"/>
              <a:gd name="connsiteY1" fmla="*/ 51278 h 539052"/>
              <a:gd name="connsiteX2" fmla="*/ 3082677 w 4382577"/>
              <a:gd name="connsiteY2" fmla="*/ 21220 h 539052"/>
              <a:gd name="connsiteX3" fmla="*/ 4374449 w 4382577"/>
              <a:gd name="connsiteY3" fmla="*/ 253964 h 539052"/>
              <a:gd name="connsiteX4" fmla="*/ 2190049 w 4382577"/>
              <a:gd name="connsiteY4" fmla="*/ 529222 h 539052"/>
              <a:gd name="connsiteX5" fmla="*/ 920049 w 4382577"/>
              <a:gd name="connsiteY5" fmla="*/ 456650 h 539052"/>
              <a:gd name="connsiteX6" fmla="*/ 5649 w 4382577"/>
              <a:gd name="connsiteY6" fmla="*/ 253964 h 539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2577" h="539052">
                <a:moveTo>
                  <a:pt x="5649" y="253964"/>
                </a:moveTo>
                <a:cubicBezTo>
                  <a:pt x="77011" y="186402"/>
                  <a:pt x="835382" y="90069"/>
                  <a:pt x="1348220" y="51278"/>
                </a:cubicBezTo>
                <a:cubicBezTo>
                  <a:pt x="1861058" y="12487"/>
                  <a:pt x="2718610" y="-24656"/>
                  <a:pt x="3082677" y="21220"/>
                </a:cubicBezTo>
                <a:cubicBezTo>
                  <a:pt x="3446744" y="67096"/>
                  <a:pt x="4484516" y="169297"/>
                  <a:pt x="4374449" y="253964"/>
                </a:cubicBezTo>
                <a:cubicBezTo>
                  <a:pt x="4264382" y="338631"/>
                  <a:pt x="2765782" y="495441"/>
                  <a:pt x="2190049" y="529222"/>
                </a:cubicBezTo>
                <a:cubicBezTo>
                  <a:pt x="1614316" y="563003"/>
                  <a:pt x="1284116" y="502526"/>
                  <a:pt x="920049" y="456650"/>
                </a:cubicBezTo>
                <a:cubicBezTo>
                  <a:pt x="555982" y="410774"/>
                  <a:pt x="-65713" y="321526"/>
                  <a:pt x="5649" y="253964"/>
                </a:cubicBezTo>
                <a:close/>
              </a:path>
            </a:pathLst>
          </a:custGeom>
          <a:solidFill>
            <a:srgbClr val="005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465" tIns="73733" rIns="147465" bIns="73733" rtlCol="0" anchor="ctr"/>
          <a:lstStyle/>
          <a:p>
            <a:pPr algn="ctr" defTabSz="1105990"/>
            <a:endParaRPr lang="zh-CN" altLang="en-US" sz="2200">
              <a:solidFill>
                <a:prstClr val="white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39"/>
          <a:stretch/>
        </p:blipFill>
        <p:spPr>
          <a:xfrm>
            <a:off x="10712865" y="0"/>
            <a:ext cx="4100097" cy="8229600"/>
          </a:xfrm>
          <a:prstGeom prst="rect">
            <a:avLst/>
          </a:prstGeom>
        </p:spPr>
      </p:pic>
      <p:sp>
        <p:nvSpPr>
          <p:cNvPr id="9" name="椭圆 7"/>
          <p:cNvSpPr/>
          <p:nvPr userDrawn="1"/>
        </p:nvSpPr>
        <p:spPr>
          <a:xfrm>
            <a:off x="316399" y="6261200"/>
            <a:ext cx="7748437" cy="862483"/>
          </a:xfrm>
          <a:custGeom>
            <a:avLst/>
            <a:gdLst>
              <a:gd name="connsiteX0" fmla="*/ 0 w 4368800"/>
              <a:gd name="connsiteY0" fmla="*/ 275258 h 550515"/>
              <a:gd name="connsiteX1" fmla="*/ 2184400 w 4368800"/>
              <a:gd name="connsiteY1" fmla="*/ 0 h 550515"/>
              <a:gd name="connsiteX2" fmla="*/ 4368800 w 4368800"/>
              <a:gd name="connsiteY2" fmla="*/ 275258 h 550515"/>
              <a:gd name="connsiteX3" fmla="*/ 2184400 w 4368800"/>
              <a:gd name="connsiteY3" fmla="*/ 550516 h 550515"/>
              <a:gd name="connsiteX4" fmla="*/ 0 w 4368800"/>
              <a:gd name="connsiteY4" fmla="*/ 275258 h 550515"/>
              <a:gd name="connsiteX0" fmla="*/ 36512 w 4405312"/>
              <a:gd name="connsiteY0" fmla="*/ 275258 h 560346"/>
              <a:gd name="connsiteX1" fmla="*/ 2220912 w 4405312"/>
              <a:gd name="connsiteY1" fmla="*/ 0 h 560346"/>
              <a:gd name="connsiteX2" fmla="*/ 4405312 w 4405312"/>
              <a:gd name="connsiteY2" fmla="*/ 275258 h 560346"/>
              <a:gd name="connsiteX3" fmla="*/ 2220912 w 4405312"/>
              <a:gd name="connsiteY3" fmla="*/ 550516 h 560346"/>
              <a:gd name="connsiteX4" fmla="*/ 950912 w 4405312"/>
              <a:gd name="connsiteY4" fmla="*/ 477944 h 560346"/>
              <a:gd name="connsiteX5" fmla="*/ 36512 w 4405312"/>
              <a:gd name="connsiteY5" fmla="*/ 275258 h 560346"/>
              <a:gd name="connsiteX0" fmla="*/ 36512 w 4412048"/>
              <a:gd name="connsiteY0" fmla="*/ 291852 h 576940"/>
              <a:gd name="connsiteX1" fmla="*/ 2220912 w 4412048"/>
              <a:gd name="connsiteY1" fmla="*/ 16594 h 576940"/>
              <a:gd name="connsiteX2" fmla="*/ 2881312 w 4412048"/>
              <a:gd name="connsiteY2" fmla="*/ 59108 h 576940"/>
              <a:gd name="connsiteX3" fmla="*/ 4405312 w 4412048"/>
              <a:gd name="connsiteY3" fmla="*/ 291852 h 576940"/>
              <a:gd name="connsiteX4" fmla="*/ 2220912 w 4412048"/>
              <a:gd name="connsiteY4" fmla="*/ 567110 h 576940"/>
              <a:gd name="connsiteX5" fmla="*/ 950912 w 4412048"/>
              <a:gd name="connsiteY5" fmla="*/ 494538 h 576940"/>
              <a:gd name="connsiteX6" fmla="*/ 36512 w 4412048"/>
              <a:gd name="connsiteY6" fmla="*/ 291852 h 576940"/>
              <a:gd name="connsiteX0" fmla="*/ 36512 w 4413440"/>
              <a:gd name="connsiteY0" fmla="*/ 291852 h 576940"/>
              <a:gd name="connsiteX1" fmla="*/ 2220912 w 4413440"/>
              <a:gd name="connsiteY1" fmla="*/ 16594 h 576940"/>
              <a:gd name="connsiteX2" fmla="*/ 3113540 w 4413440"/>
              <a:gd name="connsiteY2" fmla="*/ 59108 h 576940"/>
              <a:gd name="connsiteX3" fmla="*/ 4405312 w 4413440"/>
              <a:gd name="connsiteY3" fmla="*/ 291852 h 576940"/>
              <a:gd name="connsiteX4" fmla="*/ 2220912 w 4413440"/>
              <a:gd name="connsiteY4" fmla="*/ 567110 h 576940"/>
              <a:gd name="connsiteX5" fmla="*/ 950912 w 4413440"/>
              <a:gd name="connsiteY5" fmla="*/ 494538 h 576940"/>
              <a:gd name="connsiteX6" fmla="*/ 36512 w 4413440"/>
              <a:gd name="connsiteY6" fmla="*/ 291852 h 576940"/>
              <a:gd name="connsiteX0" fmla="*/ 5649 w 4382577"/>
              <a:gd name="connsiteY0" fmla="*/ 253964 h 539052"/>
              <a:gd name="connsiteX1" fmla="*/ 1348220 w 4382577"/>
              <a:gd name="connsiteY1" fmla="*/ 51278 h 539052"/>
              <a:gd name="connsiteX2" fmla="*/ 3082677 w 4382577"/>
              <a:gd name="connsiteY2" fmla="*/ 21220 h 539052"/>
              <a:gd name="connsiteX3" fmla="*/ 4374449 w 4382577"/>
              <a:gd name="connsiteY3" fmla="*/ 253964 h 539052"/>
              <a:gd name="connsiteX4" fmla="*/ 2190049 w 4382577"/>
              <a:gd name="connsiteY4" fmla="*/ 529222 h 539052"/>
              <a:gd name="connsiteX5" fmla="*/ 920049 w 4382577"/>
              <a:gd name="connsiteY5" fmla="*/ 456650 h 539052"/>
              <a:gd name="connsiteX6" fmla="*/ 5649 w 4382577"/>
              <a:gd name="connsiteY6" fmla="*/ 253964 h 539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2577" h="539052">
                <a:moveTo>
                  <a:pt x="5649" y="253964"/>
                </a:moveTo>
                <a:cubicBezTo>
                  <a:pt x="77011" y="186402"/>
                  <a:pt x="835382" y="90069"/>
                  <a:pt x="1348220" y="51278"/>
                </a:cubicBezTo>
                <a:cubicBezTo>
                  <a:pt x="1861058" y="12487"/>
                  <a:pt x="2718610" y="-24656"/>
                  <a:pt x="3082677" y="21220"/>
                </a:cubicBezTo>
                <a:cubicBezTo>
                  <a:pt x="3446744" y="67096"/>
                  <a:pt x="4484516" y="169297"/>
                  <a:pt x="4374449" y="253964"/>
                </a:cubicBezTo>
                <a:cubicBezTo>
                  <a:pt x="4264382" y="338631"/>
                  <a:pt x="2765782" y="495441"/>
                  <a:pt x="2190049" y="529222"/>
                </a:cubicBezTo>
                <a:cubicBezTo>
                  <a:pt x="1614316" y="563003"/>
                  <a:pt x="1284116" y="502526"/>
                  <a:pt x="920049" y="456650"/>
                </a:cubicBezTo>
                <a:cubicBezTo>
                  <a:pt x="555982" y="410774"/>
                  <a:pt x="-65713" y="321526"/>
                  <a:pt x="5649" y="253964"/>
                </a:cubicBezTo>
                <a:close/>
              </a:path>
            </a:pathLst>
          </a:custGeom>
          <a:solidFill>
            <a:srgbClr val="005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465" tIns="73733" rIns="147465" bIns="73733" rtlCol="0" anchor="ctr"/>
          <a:lstStyle/>
          <a:p>
            <a:pPr algn="ctr" defTabSz="1105990"/>
            <a:endParaRPr lang="zh-CN" altLang="en-US" sz="2200">
              <a:solidFill>
                <a:prstClr val="white"/>
              </a:solidFill>
            </a:endParaRPr>
          </a:p>
        </p:txBody>
      </p:sp>
      <p:sp>
        <p:nvSpPr>
          <p:cNvPr id="11" name="椭圆 7"/>
          <p:cNvSpPr/>
          <p:nvPr userDrawn="1"/>
        </p:nvSpPr>
        <p:spPr>
          <a:xfrm>
            <a:off x="0" y="2879634"/>
            <a:ext cx="5948697" cy="487680"/>
          </a:xfrm>
          <a:custGeom>
            <a:avLst/>
            <a:gdLst>
              <a:gd name="connsiteX0" fmla="*/ 0 w 4368800"/>
              <a:gd name="connsiteY0" fmla="*/ 275258 h 550515"/>
              <a:gd name="connsiteX1" fmla="*/ 2184400 w 4368800"/>
              <a:gd name="connsiteY1" fmla="*/ 0 h 550515"/>
              <a:gd name="connsiteX2" fmla="*/ 4368800 w 4368800"/>
              <a:gd name="connsiteY2" fmla="*/ 275258 h 550515"/>
              <a:gd name="connsiteX3" fmla="*/ 2184400 w 4368800"/>
              <a:gd name="connsiteY3" fmla="*/ 550516 h 550515"/>
              <a:gd name="connsiteX4" fmla="*/ 0 w 4368800"/>
              <a:gd name="connsiteY4" fmla="*/ 275258 h 550515"/>
              <a:gd name="connsiteX0" fmla="*/ 36512 w 4405312"/>
              <a:gd name="connsiteY0" fmla="*/ 275258 h 560346"/>
              <a:gd name="connsiteX1" fmla="*/ 2220912 w 4405312"/>
              <a:gd name="connsiteY1" fmla="*/ 0 h 560346"/>
              <a:gd name="connsiteX2" fmla="*/ 4405312 w 4405312"/>
              <a:gd name="connsiteY2" fmla="*/ 275258 h 560346"/>
              <a:gd name="connsiteX3" fmla="*/ 2220912 w 4405312"/>
              <a:gd name="connsiteY3" fmla="*/ 550516 h 560346"/>
              <a:gd name="connsiteX4" fmla="*/ 950912 w 4405312"/>
              <a:gd name="connsiteY4" fmla="*/ 477944 h 560346"/>
              <a:gd name="connsiteX5" fmla="*/ 36512 w 4405312"/>
              <a:gd name="connsiteY5" fmla="*/ 275258 h 560346"/>
              <a:gd name="connsiteX0" fmla="*/ 36512 w 4412048"/>
              <a:gd name="connsiteY0" fmla="*/ 291852 h 576940"/>
              <a:gd name="connsiteX1" fmla="*/ 2220912 w 4412048"/>
              <a:gd name="connsiteY1" fmla="*/ 16594 h 576940"/>
              <a:gd name="connsiteX2" fmla="*/ 2881312 w 4412048"/>
              <a:gd name="connsiteY2" fmla="*/ 59108 h 576940"/>
              <a:gd name="connsiteX3" fmla="*/ 4405312 w 4412048"/>
              <a:gd name="connsiteY3" fmla="*/ 291852 h 576940"/>
              <a:gd name="connsiteX4" fmla="*/ 2220912 w 4412048"/>
              <a:gd name="connsiteY4" fmla="*/ 567110 h 576940"/>
              <a:gd name="connsiteX5" fmla="*/ 950912 w 4412048"/>
              <a:gd name="connsiteY5" fmla="*/ 494538 h 576940"/>
              <a:gd name="connsiteX6" fmla="*/ 36512 w 4412048"/>
              <a:gd name="connsiteY6" fmla="*/ 291852 h 576940"/>
              <a:gd name="connsiteX0" fmla="*/ 36512 w 4413440"/>
              <a:gd name="connsiteY0" fmla="*/ 291852 h 576940"/>
              <a:gd name="connsiteX1" fmla="*/ 2220912 w 4413440"/>
              <a:gd name="connsiteY1" fmla="*/ 16594 h 576940"/>
              <a:gd name="connsiteX2" fmla="*/ 3113540 w 4413440"/>
              <a:gd name="connsiteY2" fmla="*/ 59108 h 576940"/>
              <a:gd name="connsiteX3" fmla="*/ 4405312 w 4413440"/>
              <a:gd name="connsiteY3" fmla="*/ 291852 h 576940"/>
              <a:gd name="connsiteX4" fmla="*/ 2220912 w 4413440"/>
              <a:gd name="connsiteY4" fmla="*/ 567110 h 576940"/>
              <a:gd name="connsiteX5" fmla="*/ 950912 w 4413440"/>
              <a:gd name="connsiteY5" fmla="*/ 494538 h 576940"/>
              <a:gd name="connsiteX6" fmla="*/ 36512 w 4413440"/>
              <a:gd name="connsiteY6" fmla="*/ 291852 h 576940"/>
              <a:gd name="connsiteX0" fmla="*/ 5649 w 4382577"/>
              <a:gd name="connsiteY0" fmla="*/ 253964 h 539052"/>
              <a:gd name="connsiteX1" fmla="*/ 1348220 w 4382577"/>
              <a:gd name="connsiteY1" fmla="*/ 51278 h 539052"/>
              <a:gd name="connsiteX2" fmla="*/ 3082677 w 4382577"/>
              <a:gd name="connsiteY2" fmla="*/ 21220 h 539052"/>
              <a:gd name="connsiteX3" fmla="*/ 4374449 w 4382577"/>
              <a:gd name="connsiteY3" fmla="*/ 253964 h 539052"/>
              <a:gd name="connsiteX4" fmla="*/ 2190049 w 4382577"/>
              <a:gd name="connsiteY4" fmla="*/ 529222 h 539052"/>
              <a:gd name="connsiteX5" fmla="*/ 920049 w 4382577"/>
              <a:gd name="connsiteY5" fmla="*/ 456650 h 539052"/>
              <a:gd name="connsiteX6" fmla="*/ 5649 w 4382577"/>
              <a:gd name="connsiteY6" fmla="*/ 253964 h 539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2577" h="539052">
                <a:moveTo>
                  <a:pt x="5649" y="253964"/>
                </a:moveTo>
                <a:cubicBezTo>
                  <a:pt x="77011" y="186402"/>
                  <a:pt x="835382" y="90069"/>
                  <a:pt x="1348220" y="51278"/>
                </a:cubicBezTo>
                <a:cubicBezTo>
                  <a:pt x="1861058" y="12487"/>
                  <a:pt x="2718610" y="-24656"/>
                  <a:pt x="3082677" y="21220"/>
                </a:cubicBezTo>
                <a:cubicBezTo>
                  <a:pt x="3446744" y="67096"/>
                  <a:pt x="4484516" y="169297"/>
                  <a:pt x="4374449" y="253964"/>
                </a:cubicBezTo>
                <a:cubicBezTo>
                  <a:pt x="4264382" y="338631"/>
                  <a:pt x="2765782" y="495441"/>
                  <a:pt x="2190049" y="529222"/>
                </a:cubicBezTo>
                <a:cubicBezTo>
                  <a:pt x="1614316" y="563003"/>
                  <a:pt x="1284116" y="502526"/>
                  <a:pt x="920049" y="456650"/>
                </a:cubicBezTo>
                <a:cubicBezTo>
                  <a:pt x="555982" y="410774"/>
                  <a:pt x="-65713" y="321526"/>
                  <a:pt x="5649" y="253964"/>
                </a:cubicBezTo>
                <a:close/>
              </a:path>
            </a:pathLst>
          </a:custGeom>
          <a:solidFill>
            <a:srgbClr val="005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465" tIns="73733" rIns="147465" bIns="73733" rtlCol="0" anchor="ctr"/>
          <a:lstStyle/>
          <a:p>
            <a:pPr algn="ctr" defTabSz="1105990"/>
            <a:endParaRPr lang="zh-CN" altLang="en-US" sz="2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116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0321" y="548640"/>
            <a:ext cx="4777566" cy="1920240"/>
          </a:xfrm>
        </p:spPr>
        <p:txBody>
          <a:bodyPr anchor="b"/>
          <a:lstStyle>
            <a:lvl1pPr>
              <a:defRPr sz="39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7438" y="1184911"/>
            <a:ext cx="7499063" cy="5848350"/>
          </a:xfrm>
        </p:spPr>
        <p:txBody>
          <a:bodyPr anchor="t"/>
          <a:lstStyle>
            <a:lvl1pPr marL="0" indent="0">
              <a:buNone/>
              <a:defRPr sz="3900"/>
            </a:lvl1pPr>
            <a:lvl2pPr marL="552995" indent="0">
              <a:buNone/>
              <a:defRPr sz="3400"/>
            </a:lvl2pPr>
            <a:lvl3pPr marL="1105990" indent="0">
              <a:buNone/>
              <a:defRPr sz="2900"/>
            </a:lvl3pPr>
            <a:lvl4pPr marL="1658984" indent="0">
              <a:buNone/>
              <a:defRPr sz="2400"/>
            </a:lvl4pPr>
            <a:lvl5pPr marL="2211979" indent="0">
              <a:buNone/>
              <a:defRPr sz="2400"/>
            </a:lvl5pPr>
            <a:lvl6pPr marL="2764974" indent="0">
              <a:buNone/>
              <a:defRPr sz="2400"/>
            </a:lvl6pPr>
            <a:lvl7pPr marL="3317969" indent="0">
              <a:buNone/>
              <a:defRPr sz="2400"/>
            </a:lvl7pPr>
            <a:lvl8pPr marL="3870964" indent="0">
              <a:buNone/>
              <a:defRPr sz="2400"/>
            </a:lvl8pPr>
            <a:lvl9pPr marL="4423959" indent="0">
              <a:buNone/>
              <a:defRPr sz="24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0321" y="2468881"/>
            <a:ext cx="4777566" cy="4573906"/>
          </a:xfrm>
        </p:spPr>
        <p:txBody>
          <a:bodyPr/>
          <a:lstStyle>
            <a:lvl1pPr marL="0" indent="0">
              <a:buNone/>
              <a:defRPr sz="1900"/>
            </a:lvl1pPr>
            <a:lvl2pPr marL="552995" indent="0">
              <a:buNone/>
              <a:defRPr sz="1700"/>
            </a:lvl2pPr>
            <a:lvl3pPr marL="1105990" indent="0">
              <a:buNone/>
              <a:defRPr sz="1500"/>
            </a:lvl3pPr>
            <a:lvl4pPr marL="1658984" indent="0">
              <a:buNone/>
              <a:defRPr sz="1200"/>
            </a:lvl4pPr>
            <a:lvl5pPr marL="2211979" indent="0">
              <a:buNone/>
              <a:defRPr sz="1200"/>
            </a:lvl5pPr>
            <a:lvl6pPr marL="2764974" indent="0">
              <a:buNone/>
              <a:defRPr sz="1200"/>
            </a:lvl6pPr>
            <a:lvl7pPr marL="3317969" indent="0">
              <a:buNone/>
              <a:defRPr sz="1200"/>
            </a:lvl7pPr>
            <a:lvl8pPr marL="3870964" indent="0">
              <a:buNone/>
              <a:defRPr sz="1200"/>
            </a:lvl8pPr>
            <a:lvl9pPr marL="4423959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3E334-56AF-4BCC-88DF-85792571A0C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362C9-3C80-4473-895F-A02DAA92004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15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3E334-56AF-4BCC-88DF-85792571A0C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362C9-3C80-4473-895F-A02DAA92004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46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00528" y="438151"/>
            <a:ext cx="3194045" cy="6974206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18392" y="438151"/>
            <a:ext cx="9396973" cy="6974206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3E334-56AF-4BCC-88DF-85792571A0C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362C9-3C80-4473-895F-A02DAA92004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79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rgbClr val="8B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6"/>
          <p:cNvSpPr/>
          <p:nvPr userDrawn="1"/>
        </p:nvSpPr>
        <p:spPr>
          <a:xfrm>
            <a:off x="6" y="3529872"/>
            <a:ext cx="14812961" cy="4699728"/>
          </a:xfrm>
          <a:custGeom>
            <a:avLst/>
            <a:gdLst>
              <a:gd name="connsiteX0" fmla="*/ 4775200 w 9143999"/>
              <a:gd name="connsiteY0" fmla="*/ 0 h 2937330"/>
              <a:gd name="connsiteX1" fmla="*/ 9120006 w 9143999"/>
              <a:gd name="connsiteY1" fmla="*/ 943884 h 2937330"/>
              <a:gd name="connsiteX2" fmla="*/ 9143999 w 9143999"/>
              <a:gd name="connsiteY2" fmla="*/ 960021 h 2937330"/>
              <a:gd name="connsiteX3" fmla="*/ 9143999 w 9143999"/>
              <a:gd name="connsiteY3" fmla="*/ 2937330 h 2937330"/>
              <a:gd name="connsiteX4" fmla="*/ 0 w 9143999"/>
              <a:gd name="connsiteY4" fmla="*/ 2937330 h 2937330"/>
              <a:gd name="connsiteX5" fmla="*/ 0 w 9143999"/>
              <a:gd name="connsiteY5" fmla="*/ 1262842 h 2937330"/>
              <a:gd name="connsiteX6" fmla="*/ 167941 w 9143999"/>
              <a:gd name="connsiteY6" fmla="*/ 1120398 h 2937330"/>
              <a:gd name="connsiteX7" fmla="*/ 4775200 w 9143999"/>
              <a:gd name="connsiteY7" fmla="*/ 0 h 2937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3999" h="2937330">
                <a:moveTo>
                  <a:pt x="4775200" y="0"/>
                </a:moveTo>
                <a:cubicBezTo>
                  <a:pt x="6583815" y="0"/>
                  <a:pt x="8178402" y="374412"/>
                  <a:pt x="9120006" y="943884"/>
                </a:cubicBezTo>
                <a:lnTo>
                  <a:pt x="9143999" y="960021"/>
                </a:lnTo>
                <a:lnTo>
                  <a:pt x="9143999" y="2937330"/>
                </a:lnTo>
                <a:lnTo>
                  <a:pt x="0" y="2937330"/>
                </a:lnTo>
                <a:lnTo>
                  <a:pt x="0" y="1262842"/>
                </a:lnTo>
                <a:lnTo>
                  <a:pt x="167941" y="1120398"/>
                </a:lnTo>
                <a:cubicBezTo>
                  <a:pt x="1055221" y="453039"/>
                  <a:pt x="2785724" y="0"/>
                  <a:pt x="4775200" y="0"/>
                </a:cubicBezTo>
                <a:close/>
              </a:path>
            </a:pathLst>
          </a:custGeom>
          <a:solidFill>
            <a:srgbClr val="007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428" tIns="73713" rIns="147428" bIns="73713"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8" name="椭圆 31"/>
          <p:cNvSpPr/>
          <p:nvPr userDrawn="1"/>
        </p:nvSpPr>
        <p:spPr>
          <a:xfrm rot="173838">
            <a:off x="6550643" y="5026331"/>
            <a:ext cx="8018312" cy="651034"/>
          </a:xfrm>
          <a:custGeom>
            <a:avLst/>
            <a:gdLst>
              <a:gd name="connsiteX0" fmla="*/ 0 w 3628571"/>
              <a:gd name="connsiteY0" fmla="*/ 322015 h 644029"/>
              <a:gd name="connsiteX1" fmla="*/ 1814286 w 3628571"/>
              <a:gd name="connsiteY1" fmla="*/ 0 h 644029"/>
              <a:gd name="connsiteX2" fmla="*/ 3628572 w 3628571"/>
              <a:gd name="connsiteY2" fmla="*/ 322015 h 644029"/>
              <a:gd name="connsiteX3" fmla="*/ 1814286 w 3628571"/>
              <a:gd name="connsiteY3" fmla="*/ 644030 h 644029"/>
              <a:gd name="connsiteX4" fmla="*/ 0 w 3628571"/>
              <a:gd name="connsiteY4" fmla="*/ 322015 h 644029"/>
              <a:gd name="connsiteX0" fmla="*/ 25010 w 3653582"/>
              <a:gd name="connsiteY0" fmla="*/ 334791 h 656806"/>
              <a:gd name="connsiteX1" fmla="*/ 852324 w 3653582"/>
              <a:gd name="connsiteY1" fmla="*/ 90610 h 656806"/>
              <a:gd name="connsiteX2" fmla="*/ 1839296 w 3653582"/>
              <a:gd name="connsiteY2" fmla="*/ 12776 h 656806"/>
              <a:gd name="connsiteX3" fmla="*/ 3653582 w 3653582"/>
              <a:gd name="connsiteY3" fmla="*/ 334791 h 656806"/>
              <a:gd name="connsiteX4" fmla="*/ 1839296 w 3653582"/>
              <a:gd name="connsiteY4" fmla="*/ 656806 h 656806"/>
              <a:gd name="connsiteX5" fmla="*/ 25010 w 3653582"/>
              <a:gd name="connsiteY5" fmla="*/ 334791 h 656806"/>
              <a:gd name="connsiteX0" fmla="*/ 25010 w 3653582"/>
              <a:gd name="connsiteY0" fmla="*/ 334791 h 683177"/>
              <a:gd name="connsiteX1" fmla="*/ 852324 w 3653582"/>
              <a:gd name="connsiteY1" fmla="*/ 90610 h 683177"/>
              <a:gd name="connsiteX2" fmla="*/ 1839296 w 3653582"/>
              <a:gd name="connsiteY2" fmla="*/ 12776 h 683177"/>
              <a:gd name="connsiteX3" fmla="*/ 3653582 w 3653582"/>
              <a:gd name="connsiteY3" fmla="*/ 334791 h 683177"/>
              <a:gd name="connsiteX4" fmla="*/ 1839296 w 3653582"/>
              <a:gd name="connsiteY4" fmla="*/ 656806 h 683177"/>
              <a:gd name="connsiteX5" fmla="*/ 924895 w 3653582"/>
              <a:gd name="connsiteY5" fmla="*/ 627638 h 683177"/>
              <a:gd name="connsiteX6" fmla="*/ 25010 w 3653582"/>
              <a:gd name="connsiteY6" fmla="*/ 334791 h 683177"/>
              <a:gd name="connsiteX0" fmla="*/ 25010 w 3653582"/>
              <a:gd name="connsiteY0" fmla="*/ 334791 h 645853"/>
              <a:gd name="connsiteX1" fmla="*/ 852324 w 3653582"/>
              <a:gd name="connsiteY1" fmla="*/ 90610 h 645853"/>
              <a:gd name="connsiteX2" fmla="*/ 1839296 w 3653582"/>
              <a:gd name="connsiteY2" fmla="*/ 12776 h 645853"/>
              <a:gd name="connsiteX3" fmla="*/ 3653582 w 3653582"/>
              <a:gd name="connsiteY3" fmla="*/ 334791 h 645853"/>
              <a:gd name="connsiteX4" fmla="*/ 1824782 w 3653582"/>
              <a:gd name="connsiteY4" fmla="*/ 555206 h 645853"/>
              <a:gd name="connsiteX5" fmla="*/ 924895 w 3653582"/>
              <a:gd name="connsiteY5" fmla="*/ 627638 h 645853"/>
              <a:gd name="connsiteX6" fmla="*/ 25010 w 3653582"/>
              <a:gd name="connsiteY6" fmla="*/ 334791 h 645853"/>
              <a:gd name="connsiteX0" fmla="*/ 201 w 3628773"/>
              <a:gd name="connsiteY0" fmla="*/ 334791 h 556824"/>
              <a:gd name="connsiteX1" fmla="*/ 827515 w 3628773"/>
              <a:gd name="connsiteY1" fmla="*/ 90610 h 556824"/>
              <a:gd name="connsiteX2" fmla="*/ 1814487 w 3628773"/>
              <a:gd name="connsiteY2" fmla="*/ 12776 h 556824"/>
              <a:gd name="connsiteX3" fmla="*/ 3628773 w 3628773"/>
              <a:gd name="connsiteY3" fmla="*/ 334791 h 556824"/>
              <a:gd name="connsiteX4" fmla="*/ 1799973 w 3628773"/>
              <a:gd name="connsiteY4" fmla="*/ 555206 h 556824"/>
              <a:gd name="connsiteX5" fmla="*/ 900086 w 3628773"/>
              <a:gd name="connsiteY5" fmla="*/ 424438 h 556824"/>
              <a:gd name="connsiteX6" fmla="*/ 201 w 3628773"/>
              <a:gd name="connsiteY6" fmla="*/ 334791 h 556824"/>
              <a:gd name="connsiteX0" fmla="*/ 38 w 3628610"/>
              <a:gd name="connsiteY0" fmla="*/ 334791 h 559913"/>
              <a:gd name="connsiteX1" fmla="*/ 827352 w 3628610"/>
              <a:gd name="connsiteY1" fmla="*/ 90610 h 559913"/>
              <a:gd name="connsiteX2" fmla="*/ 1814324 w 3628610"/>
              <a:gd name="connsiteY2" fmla="*/ 12776 h 559913"/>
              <a:gd name="connsiteX3" fmla="*/ 3628610 w 3628610"/>
              <a:gd name="connsiteY3" fmla="*/ 334791 h 559913"/>
              <a:gd name="connsiteX4" fmla="*/ 1799810 w 3628610"/>
              <a:gd name="connsiteY4" fmla="*/ 555206 h 559913"/>
              <a:gd name="connsiteX5" fmla="*/ 858491 w 3628610"/>
              <a:gd name="connsiteY5" fmla="*/ 465450 h 559913"/>
              <a:gd name="connsiteX6" fmla="*/ 38 w 3628610"/>
              <a:gd name="connsiteY6" fmla="*/ 334791 h 559913"/>
              <a:gd name="connsiteX0" fmla="*/ 38 w 3628610"/>
              <a:gd name="connsiteY0" fmla="*/ 334791 h 522687"/>
              <a:gd name="connsiteX1" fmla="*/ 827352 w 3628610"/>
              <a:gd name="connsiteY1" fmla="*/ 90610 h 522687"/>
              <a:gd name="connsiteX2" fmla="*/ 1814324 w 3628610"/>
              <a:gd name="connsiteY2" fmla="*/ 12776 h 522687"/>
              <a:gd name="connsiteX3" fmla="*/ 3628610 w 3628610"/>
              <a:gd name="connsiteY3" fmla="*/ 334791 h 522687"/>
              <a:gd name="connsiteX4" fmla="*/ 1851868 w 3628610"/>
              <a:gd name="connsiteY4" fmla="*/ 513252 h 522687"/>
              <a:gd name="connsiteX5" fmla="*/ 858491 w 3628610"/>
              <a:gd name="connsiteY5" fmla="*/ 465450 h 522687"/>
              <a:gd name="connsiteX6" fmla="*/ 38 w 3628610"/>
              <a:gd name="connsiteY6" fmla="*/ 334791 h 52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28610" h="522687">
                <a:moveTo>
                  <a:pt x="38" y="334791"/>
                </a:moveTo>
                <a:cubicBezTo>
                  <a:pt x="-5152" y="272318"/>
                  <a:pt x="524971" y="144279"/>
                  <a:pt x="827352" y="90610"/>
                </a:cubicBezTo>
                <a:cubicBezTo>
                  <a:pt x="1129733" y="36941"/>
                  <a:pt x="1347448" y="-27921"/>
                  <a:pt x="1814324" y="12776"/>
                </a:cubicBezTo>
                <a:cubicBezTo>
                  <a:pt x="2281200" y="53473"/>
                  <a:pt x="3628610" y="156947"/>
                  <a:pt x="3628610" y="334791"/>
                </a:cubicBezTo>
                <a:cubicBezTo>
                  <a:pt x="3628610" y="512635"/>
                  <a:pt x="2313554" y="491476"/>
                  <a:pt x="1851868" y="513252"/>
                </a:cubicBezTo>
                <a:cubicBezTo>
                  <a:pt x="1390182" y="535028"/>
                  <a:pt x="1160872" y="519119"/>
                  <a:pt x="858491" y="465450"/>
                </a:cubicBezTo>
                <a:cubicBezTo>
                  <a:pt x="556110" y="411781"/>
                  <a:pt x="5228" y="397264"/>
                  <a:pt x="38" y="334791"/>
                </a:cubicBezTo>
                <a:close/>
              </a:path>
            </a:pathLst>
          </a:custGeom>
          <a:solidFill>
            <a:srgbClr val="005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428" tIns="73713" rIns="147428" bIns="73713"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9" name="椭圆 31"/>
          <p:cNvSpPr/>
          <p:nvPr userDrawn="1"/>
        </p:nvSpPr>
        <p:spPr>
          <a:xfrm rot="21349579">
            <a:off x="127813" y="5610873"/>
            <a:ext cx="5878486" cy="565307"/>
          </a:xfrm>
          <a:custGeom>
            <a:avLst/>
            <a:gdLst>
              <a:gd name="connsiteX0" fmla="*/ 0 w 3628571"/>
              <a:gd name="connsiteY0" fmla="*/ 322015 h 644029"/>
              <a:gd name="connsiteX1" fmla="*/ 1814286 w 3628571"/>
              <a:gd name="connsiteY1" fmla="*/ 0 h 644029"/>
              <a:gd name="connsiteX2" fmla="*/ 3628572 w 3628571"/>
              <a:gd name="connsiteY2" fmla="*/ 322015 h 644029"/>
              <a:gd name="connsiteX3" fmla="*/ 1814286 w 3628571"/>
              <a:gd name="connsiteY3" fmla="*/ 644030 h 644029"/>
              <a:gd name="connsiteX4" fmla="*/ 0 w 3628571"/>
              <a:gd name="connsiteY4" fmla="*/ 322015 h 644029"/>
              <a:gd name="connsiteX0" fmla="*/ 25010 w 3653582"/>
              <a:gd name="connsiteY0" fmla="*/ 334791 h 656806"/>
              <a:gd name="connsiteX1" fmla="*/ 852324 w 3653582"/>
              <a:gd name="connsiteY1" fmla="*/ 90610 h 656806"/>
              <a:gd name="connsiteX2" fmla="*/ 1839296 w 3653582"/>
              <a:gd name="connsiteY2" fmla="*/ 12776 h 656806"/>
              <a:gd name="connsiteX3" fmla="*/ 3653582 w 3653582"/>
              <a:gd name="connsiteY3" fmla="*/ 334791 h 656806"/>
              <a:gd name="connsiteX4" fmla="*/ 1839296 w 3653582"/>
              <a:gd name="connsiteY4" fmla="*/ 656806 h 656806"/>
              <a:gd name="connsiteX5" fmla="*/ 25010 w 3653582"/>
              <a:gd name="connsiteY5" fmla="*/ 334791 h 656806"/>
              <a:gd name="connsiteX0" fmla="*/ 25010 w 3653582"/>
              <a:gd name="connsiteY0" fmla="*/ 334791 h 683177"/>
              <a:gd name="connsiteX1" fmla="*/ 852324 w 3653582"/>
              <a:gd name="connsiteY1" fmla="*/ 90610 h 683177"/>
              <a:gd name="connsiteX2" fmla="*/ 1839296 w 3653582"/>
              <a:gd name="connsiteY2" fmla="*/ 12776 h 683177"/>
              <a:gd name="connsiteX3" fmla="*/ 3653582 w 3653582"/>
              <a:gd name="connsiteY3" fmla="*/ 334791 h 683177"/>
              <a:gd name="connsiteX4" fmla="*/ 1839296 w 3653582"/>
              <a:gd name="connsiteY4" fmla="*/ 656806 h 683177"/>
              <a:gd name="connsiteX5" fmla="*/ 924895 w 3653582"/>
              <a:gd name="connsiteY5" fmla="*/ 627638 h 683177"/>
              <a:gd name="connsiteX6" fmla="*/ 25010 w 3653582"/>
              <a:gd name="connsiteY6" fmla="*/ 334791 h 683177"/>
              <a:gd name="connsiteX0" fmla="*/ 25010 w 3653582"/>
              <a:gd name="connsiteY0" fmla="*/ 334791 h 645853"/>
              <a:gd name="connsiteX1" fmla="*/ 852324 w 3653582"/>
              <a:gd name="connsiteY1" fmla="*/ 90610 h 645853"/>
              <a:gd name="connsiteX2" fmla="*/ 1839296 w 3653582"/>
              <a:gd name="connsiteY2" fmla="*/ 12776 h 645853"/>
              <a:gd name="connsiteX3" fmla="*/ 3653582 w 3653582"/>
              <a:gd name="connsiteY3" fmla="*/ 334791 h 645853"/>
              <a:gd name="connsiteX4" fmla="*/ 1824782 w 3653582"/>
              <a:gd name="connsiteY4" fmla="*/ 555206 h 645853"/>
              <a:gd name="connsiteX5" fmla="*/ 924895 w 3653582"/>
              <a:gd name="connsiteY5" fmla="*/ 627638 h 645853"/>
              <a:gd name="connsiteX6" fmla="*/ 25010 w 3653582"/>
              <a:gd name="connsiteY6" fmla="*/ 334791 h 645853"/>
              <a:gd name="connsiteX0" fmla="*/ 201 w 3628773"/>
              <a:gd name="connsiteY0" fmla="*/ 334791 h 556824"/>
              <a:gd name="connsiteX1" fmla="*/ 827515 w 3628773"/>
              <a:gd name="connsiteY1" fmla="*/ 90610 h 556824"/>
              <a:gd name="connsiteX2" fmla="*/ 1814487 w 3628773"/>
              <a:gd name="connsiteY2" fmla="*/ 12776 h 556824"/>
              <a:gd name="connsiteX3" fmla="*/ 3628773 w 3628773"/>
              <a:gd name="connsiteY3" fmla="*/ 334791 h 556824"/>
              <a:gd name="connsiteX4" fmla="*/ 1799973 w 3628773"/>
              <a:gd name="connsiteY4" fmla="*/ 555206 h 556824"/>
              <a:gd name="connsiteX5" fmla="*/ 900086 w 3628773"/>
              <a:gd name="connsiteY5" fmla="*/ 424438 h 556824"/>
              <a:gd name="connsiteX6" fmla="*/ 201 w 3628773"/>
              <a:gd name="connsiteY6" fmla="*/ 334791 h 556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28773" h="556824">
                <a:moveTo>
                  <a:pt x="201" y="334791"/>
                </a:moveTo>
                <a:cubicBezTo>
                  <a:pt x="-11894" y="279153"/>
                  <a:pt x="525134" y="144279"/>
                  <a:pt x="827515" y="90610"/>
                </a:cubicBezTo>
                <a:cubicBezTo>
                  <a:pt x="1129896" y="36941"/>
                  <a:pt x="1347611" y="-27921"/>
                  <a:pt x="1814487" y="12776"/>
                </a:cubicBezTo>
                <a:cubicBezTo>
                  <a:pt x="2281363" y="53473"/>
                  <a:pt x="3628773" y="156947"/>
                  <a:pt x="3628773" y="334791"/>
                </a:cubicBezTo>
                <a:cubicBezTo>
                  <a:pt x="3628773" y="512635"/>
                  <a:pt x="2254754" y="540265"/>
                  <a:pt x="1799973" y="555206"/>
                </a:cubicBezTo>
                <a:cubicBezTo>
                  <a:pt x="1345192" y="570147"/>
                  <a:pt x="1202467" y="478107"/>
                  <a:pt x="900086" y="424438"/>
                </a:cubicBezTo>
                <a:cubicBezTo>
                  <a:pt x="597705" y="370769"/>
                  <a:pt x="12296" y="390429"/>
                  <a:pt x="201" y="334791"/>
                </a:cubicBezTo>
                <a:close/>
              </a:path>
            </a:pathLst>
          </a:custGeom>
          <a:solidFill>
            <a:srgbClr val="005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428" tIns="73713" rIns="147428" bIns="73713"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66"/>
          <a:stretch/>
        </p:blipFill>
        <p:spPr>
          <a:xfrm>
            <a:off x="0" y="6132559"/>
            <a:ext cx="14812963" cy="208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67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3E334-56AF-4BCC-88DF-85792571A0C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362C9-3C80-4473-895F-A02DAA92004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96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0677" y="2051690"/>
            <a:ext cx="12776181" cy="3423285"/>
          </a:xfrm>
        </p:spPr>
        <p:txBody>
          <a:bodyPr anchor="b"/>
          <a:lstStyle>
            <a:lvl1pPr>
              <a:defRPr sz="73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0677" y="5507357"/>
            <a:ext cx="12776181" cy="1800224"/>
          </a:xfrm>
        </p:spPr>
        <p:txBody>
          <a:bodyPr/>
          <a:lstStyle>
            <a:lvl1pPr marL="0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1pPr>
            <a:lvl2pPr marL="55285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105712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6585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21142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27642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31713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386999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42284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3E334-56AF-4BCC-88DF-85792571A0C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362C9-3C80-4473-895F-A02DAA92004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0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bg>
      <p:bgPr>
        <a:solidFill>
          <a:srgbClr val="8B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5"/>
          <p:cNvSpPr/>
          <p:nvPr userDrawn="1"/>
        </p:nvSpPr>
        <p:spPr>
          <a:xfrm>
            <a:off x="6" y="3529872"/>
            <a:ext cx="14812961" cy="4699728"/>
          </a:xfrm>
          <a:custGeom>
            <a:avLst/>
            <a:gdLst>
              <a:gd name="connsiteX0" fmla="*/ 4775200 w 9143999"/>
              <a:gd name="connsiteY0" fmla="*/ 0 h 2937330"/>
              <a:gd name="connsiteX1" fmla="*/ 9120006 w 9143999"/>
              <a:gd name="connsiteY1" fmla="*/ 943884 h 2937330"/>
              <a:gd name="connsiteX2" fmla="*/ 9143999 w 9143999"/>
              <a:gd name="connsiteY2" fmla="*/ 960021 h 2937330"/>
              <a:gd name="connsiteX3" fmla="*/ 9143999 w 9143999"/>
              <a:gd name="connsiteY3" fmla="*/ 2937330 h 2937330"/>
              <a:gd name="connsiteX4" fmla="*/ 0 w 9143999"/>
              <a:gd name="connsiteY4" fmla="*/ 2937330 h 2937330"/>
              <a:gd name="connsiteX5" fmla="*/ 0 w 9143999"/>
              <a:gd name="connsiteY5" fmla="*/ 1262842 h 2937330"/>
              <a:gd name="connsiteX6" fmla="*/ 167941 w 9143999"/>
              <a:gd name="connsiteY6" fmla="*/ 1120398 h 2937330"/>
              <a:gd name="connsiteX7" fmla="*/ 4775200 w 9143999"/>
              <a:gd name="connsiteY7" fmla="*/ 0 h 2937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3999" h="2937330">
                <a:moveTo>
                  <a:pt x="4775200" y="0"/>
                </a:moveTo>
                <a:cubicBezTo>
                  <a:pt x="6583815" y="0"/>
                  <a:pt x="8178402" y="374412"/>
                  <a:pt x="9120006" y="943884"/>
                </a:cubicBezTo>
                <a:lnTo>
                  <a:pt x="9143999" y="960021"/>
                </a:lnTo>
                <a:lnTo>
                  <a:pt x="9143999" y="2937330"/>
                </a:lnTo>
                <a:lnTo>
                  <a:pt x="0" y="2937330"/>
                </a:lnTo>
                <a:lnTo>
                  <a:pt x="0" y="1262842"/>
                </a:lnTo>
                <a:lnTo>
                  <a:pt x="167941" y="1120398"/>
                </a:lnTo>
                <a:cubicBezTo>
                  <a:pt x="1055221" y="453039"/>
                  <a:pt x="2785724" y="0"/>
                  <a:pt x="4775200" y="0"/>
                </a:cubicBezTo>
                <a:close/>
              </a:path>
            </a:pathLst>
          </a:custGeom>
          <a:solidFill>
            <a:srgbClr val="007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428" tIns="73713" rIns="147428" bIns="73713"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椭圆 31"/>
          <p:cNvSpPr/>
          <p:nvPr userDrawn="1"/>
        </p:nvSpPr>
        <p:spPr>
          <a:xfrm rot="173838">
            <a:off x="6550643" y="5026331"/>
            <a:ext cx="8018312" cy="651034"/>
          </a:xfrm>
          <a:custGeom>
            <a:avLst/>
            <a:gdLst>
              <a:gd name="connsiteX0" fmla="*/ 0 w 3628571"/>
              <a:gd name="connsiteY0" fmla="*/ 322015 h 644029"/>
              <a:gd name="connsiteX1" fmla="*/ 1814286 w 3628571"/>
              <a:gd name="connsiteY1" fmla="*/ 0 h 644029"/>
              <a:gd name="connsiteX2" fmla="*/ 3628572 w 3628571"/>
              <a:gd name="connsiteY2" fmla="*/ 322015 h 644029"/>
              <a:gd name="connsiteX3" fmla="*/ 1814286 w 3628571"/>
              <a:gd name="connsiteY3" fmla="*/ 644030 h 644029"/>
              <a:gd name="connsiteX4" fmla="*/ 0 w 3628571"/>
              <a:gd name="connsiteY4" fmla="*/ 322015 h 644029"/>
              <a:gd name="connsiteX0" fmla="*/ 25010 w 3653582"/>
              <a:gd name="connsiteY0" fmla="*/ 334791 h 656806"/>
              <a:gd name="connsiteX1" fmla="*/ 852324 w 3653582"/>
              <a:gd name="connsiteY1" fmla="*/ 90610 h 656806"/>
              <a:gd name="connsiteX2" fmla="*/ 1839296 w 3653582"/>
              <a:gd name="connsiteY2" fmla="*/ 12776 h 656806"/>
              <a:gd name="connsiteX3" fmla="*/ 3653582 w 3653582"/>
              <a:gd name="connsiteY3" fmla="*/ 334791 h 656806"/>
              <a:gd name="connsiteX4" fmla="*/ 1839296 w 3653582"/>
              <a:gd name="connsiteY4" fmla="*/ 656806 h 656806"/>
              <a:gd name="connsiteX5" fmla="*/ 25010 w 3653582"/>
              <a:gd name="connsiteY5" fmla="*/ 334791 h 656806"/>
              <a:gd name="connsiteX0" fmla="*/ 25010 w 3653582"/>
              <a:gd name="connsiteY0" fmla="*/ 334791 h 683177"/>
              <a:gd name="connsiteX1" fmla="*/ 852324 w 3653582"/>
              <a:gd name="connsiteY1" fmla="*/ 90610 h 683177"/>
              <a:gd name="connsiteX2" fmla="*/ 1839296 w 3653582"/>
              <a:gd name="connsiteY2" fmla="*/ 12776 h 683177"/>
              <a:gd name="connsiteX3" fmla="*/ 3653582 w 3653582"/>
              <a:gd name="connsiteY3" fmla="*/ 334791 h 683177"/>
              <a:gd name="connsiteX4" fmla="*/ 1839296 w 3653582"/>
              <a:gd name="connsiteY4" fmla="*/ 656806 h 683177"/>
              <a:gd name="connsiteX5" fmla="*/ 924895 w 3653582"/>
              <a:gd name="connsiteY5" fmla="*/ 627638 h 683177"/>
              <a:gd name="connsiteX6" fmla="*/ 25010 w 3653582"/>
              <a:gd name="connsiteY6" fmla="*/ 334791 h 683177"/>
              <a:gd name="connsiteX0" fmla="*/ 25010 w 3653582"/>
              <a:gd name="connsiteY0" fmla="*/ 334791 h 645853"/>
              <a:gd name="connsiteX1" fmla="*/ 852324 w 3653582"/>
              <a:gd name="connsiteY1" fmla="*/ 90610 h 645853"/>
              <a:gd name="connsiteX2" fmla="*/ 1839296 w 3653582"/>
              <a:gd name="connsiteY2" fmla="*/ 12776 h 645853"/>
              <a:gd name="connsiteX3" fmla="*/ 3653582 w 3653582"/>
              <a:gd name="connsiteY3" fmla="*/ 334791 h 645853"/>
              <a:gd name="connsiteX4" fmla="*/ 1824782 w 3653582"/>
              <a:gd name="connsiteY4" fmla="*/ 555206 h 645853"/>
              <a:gd name="connsiteX5" fmla="*/ 924895 w 3653582"/>
              <a:gd name="connsiteY5" fmla="*/ 627638 h 645853"/>
              <a:gd name="connsiteX6" fmla="*/ 25010 w 3653582"/>
              <a:gd name="connsiteY6" fmla="*/ 334791 h 645853"/>
              <a:gd name="connsiteX0" fmla="*/ 201 w 3628773"/>
              <a:gd name="connsiteY0" fmla="*/ 334791 h 556824"/>
              <a:gd name="connsiteX1" fmla="*/ 827515 w 3628773"/>
              <a:gd name="connsiteY1" fmla="*/ 90610 h 556824"/>
              <a:gd name="connsiteX2" fmla="*/ 1814487 w 3628773"/>
              <a:gd name="connsiteY2" fmla="*/ 12776 h 556824"/>
              <a:gd name="connsiteX3" fmla="*/ 3628773 w 3628773"/>
              <a:gd name="connsiteY3" fmla="*/ 334791 h 556824"/>
              <a:gd name="connsiteX4" fmla="*/ 1799973 w 3628773"/>
              <a:gd name="connsiteY4" fmla="*/ 555206 h 556824"/>
              <a:gd name="connsiteX5" fmla="*/ 900086 w 3628773"/>
              <a:gd name="connsiteY5" fmla="*/ 424438 h 556824"/>
              <a:gd name="connsiteX6" fmla="*/ 201 w 3628773"/>
              <a:gd name="connsiteY6" fmla="*/ 334791 h 556824"/>
              <a:gd name="connsiteX0" fmla="*/ 38 w 3628610"/>
              <a:gd name="connsiteY0" fmla="*/ 334791 h 559913"/>
              <a:gd name="connsiteX1" fmla="*/ 827352 w 3628610"/>
              <a:gd name="connsiteY1" fmla="*/ 90610 h 559913"/>
              <a:gd name="connsiteX2" fmla="*/ 1814324 w 3628610"/>
              <a:gd name="connsiteY2" fmla="*/ 12776 h 559913"/>
              <a:gd name="connsiteX3" fmla="*/ 3628610 w 3628610"/>
              <a:gd name="connsiteY3" fmla="*/ 334791 h 559913"/>
              <a:gd name="connsiteX4" fmla="*/ 1799810 w 3628610"/>
              <a:gd name="connsiteY4" fmla="*/ 555206 h 559913"/>
              <a:gd name="connsiteX5" fmla="*/ 858491 w 3628610"/>
              <a:gd name="connsiteY5" fmla="*/ 465450 h 559913"/>
              <a:gd name="connsiteX6" fmla="*/ 38 w 3628610"/>
              <a:gd name="connsiteY6" fmla="*/ 334791 h 559913"/>
              <a:gd name="connsiteX0" fmla="*/ 38 w 3628610"/>
              <a:gd name="connsiteY0" fmla="*/ 334791 h 522687"/>
              <a:gd name="connsiteX1" fmla="*/ 827352 w 3628610"/>
              <a:gd name="connsiteY1" fmla="*/ 90610 h 522687"/>
              <a:gd name="connsiteX2" fmla="*/ 1814324 w 3628610"/>
              <a:gd name="connsiteY2" fmla="*/ 12776 h 522687"/>
              <a:gd name="connsiteX3" fmla="*/ 3628610 w 3628610"/>
              <a:gd name="connsiteY3" fmla="*/ 334791 h 522687"/>
              <a:gd name="connsiteX4" fmla="*/ 1851868 w 3628610"/>
              <a:gd name="connsiteY4" fmla="*/ 513252 h 522687"/>
              <a:gd name="connsiteX5" fmla="*/ 858491 w 3628610"/>
              <a:gd name="connsiteY5" fmla="*/ 465450 h 522687"/>
              <a:gd name="connsiteX6" fmla="*/ 38 w 3628610"/>
              <a:gd name="connsiteY6" fmla="*/ 334791 h 52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28610" h="522687">
                <a:moveTo>
                  <a:pt x="38" y="334791"/>
                </a:moveTo>
                <a:cubicBezTo>
                  <a:pt x="-5152" y="272318"/>
                  <a:pt x="524971" y="144279"/>
                  <a:pt x="827352" y="90610"/>
                </a:cubicBezTo>
                <a:cubicBezTo>
                  <a:pt x="1129733" y="36941"/>
                  <a:pt x="1347448" y="-27921"/>
                  <a:pt x="1814324" y="12776"/>
                </a:cubicBezTo>
                <a:cubicBezTo>
                  <a:pt x="2281200" y="53473"/>
                  <a:pt x="3628610" y="156947"/>
                  <a:pt x="3628610" y="334791"/>
                </a:cubicBezTo>
                <a:cubicBezTo>
                  <a:pt x="3628610" y="512635"/>
                  <a:pt x="2313554" y="491476"/>
                  <a:pt x="1851868" y="513252"/>
                </a:cubicBezTo>
                <a:cubicBezTo>
                  <a:pt x="1390182" y="535028"/>
                  <a:pt x="1160872" y="519119"/>
                  <a:pt x="858491" y="465450"/>
                </a:cubicBezTo>
                <a:cubicBezTo>
                  <a:pt x="556110" y="411781"/>
                  <a:pt x="5228" y="397264"/>
                  <a:pt x="38" y="334791"/>
                </a:cubicBezTo>
                <a:close/>
              </a:path>
            </a:pathLst>
          </a:custGeom>
          <a:solidFill>
            <a:srgbClr val="005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428" tIns="73713" rIns="147428" bIns="73713"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椭圆 31"/>
          <p:cNvSpPr/>
          <p:nvPr userDrawn="1"/>
        </p:nvSpPr>
        <p:spPr>
          <a:xfrm rot="21349579">
            <a:off x="127813" y="5610873"/>
            <a:ext cx="5878486" cy="565307"/>
          </a:xfrm>
          <a:custGeom>
            <a:avLst/>
            <a:gdLst>
              <a:gd name="connsiteX0" fmla="*/ 0 w 3628571"/>
              <a:gd name="connsiteY0" fmla="*/ 322015 h 644029"/>
              <a:gd name="connsiteX1" fmla="*/ 1814286 w 3628571"/>
              <a:gd name="connsiteY1" fmla="*/ 0 h 644029"/>
              <a:gd name="connsiteX2" fmla="*/ 3628572 w 3628571"/>
              <a:gd name="connsiteY2" fmla="*/ 322015 h 644029"/>
              <a:gd name="connsiteX3" fmla="*/ 1814286 w 3628571"/>
              <a:gd name="connsiteY3" fmla="*/ 644030 h 644029"/>
              <a:gd name="connsiteX4" fmla="*/ 0 w 3628571"/>
              <a:gd name="connsiteY4" fmla="*/ 322015 h 644029"/>
              <a:gd name="connsiteX0" fmla="*/ 25010 w 3653582"/>
              <a:gd name="connsiteY0" fmla="*/ 334791 h 656806"/>
              <a:gd name="connsiteX1" fmla="*/ 852324 w 3653582"/>
              <a:gd name="connsiteY1" fmla="*/ 90610 h 656806"/>
              <a:gd name="connsiteX2" fmla="*/ 1839296 w 3653582"/>
              <a:gd name="connsiteY2" fmla="*/ 12776 h 656806"/>
              <a:gd name="connsiteX3" fmla="*/ 3653582 w 3653582"/>
              <a:gd name="connsiteY3" fmla="*/ 334791 h 656806"/>
              <a:gd name="connsiteX4" fmla="*/ 1839296 w 3653582"/>
              <a:gd name="connsiteY4" fmla="*/ 656806 h 656806"/>
              <a:gd name="connsiteX5" fmla="*/ 25010 w 3653582"/>
              <a:gd name="connsiteY5" fmla="*/ 334791 h 656806"/>
              <a:gd name="connsiteX0" fmla="*/ 25010 w 3653582"/>
              <a:gd name="connsiteY0" fmla="*/ 334791 h 683177"/>
              <a:gd name="connsiteX1" fmla="*/ 852324 w 3653582"/>
              <a:gd name="connsiteY1" fmla="*/ 90610 h 683177"/>
              <a:gd name="connsiteX2" fmla="*/ 1839296 w 3653582"/>
              <a:gd name="connsiteY2" fmla="*/ 12776 h 683177"/>
              <a:gd name="connsiteX3" fmla="*/ 3653582 w 3653582"/>
              <a:gd name="connsiteY3" fmla="*/ 334791 h 683177"/>
              <a:gd name="connsiteX4" fmla="*/ 1839296 w 3653582"/>
              <a:gd name="connsiteY4" fmla="*/ 656806 h 683177"/>
              <a:gd name="connsiteX5" fmla="*/ 924895 w 3653582"/>
              <a:gd name="connsiteY5" fmla="*/ 627638 h 683177"/>
              <a:gd name="connsiteX6" fmla="*/ 25010 w 3653582"/>
              <a:gd name="connsiteY6" fmla="*/ 334791 h 683177"/>
              <a:gd name="connsiteX0" fmla="*/ 25010 w 3653582"/>
              <a:gd name="connsiteY0" fmla="*/ 334791 h 645853"/>
              <a:gd name="connsiteX1" fmla="*/ 852324 w 3653582"/>
              <a:gd name="connsiteY1" fmla="*/ 90610 h 645853"/>
              <a:gd name="connsiteX2" fmla="*/ 1839296 w 3653582"/>
              <a:gd name="connsiteY2" fmla="*/ 12776 h 645853"/>
              <a:gd name="connsiteX3" fmla="*/ 3653582 w 3653582"/>
              <a:gd name="connsiteY3" fmla="*/ 334791 h 645853"/>
              <a:gd name="connsiteX4" fmla="*/ 1824782 w 3653582"/>
              <a:gd name="connsiteY4" fmla="*/ 555206 h 645853"/>
              <a:gd name="connsiteX5" fmla="*/ 924895 w 3653582"/>
              <a:gd name="connsiteY5" fmla="*/ 627638 h 645853"/>
              <a:gd name="connsiteX6" fmla="*/ 25010 w 3653582"/>
              <a:gd name="connsiteY6" fmla="*/ 334791 h 645853"/>
              <a:gd name="connsiteX0" fmla="*/ 201 w 3628773"/>
              <a:gd name="connsiteY0" fmla="*/ 334791 h 556824"/>
              <a:gd name="connsiteX1" fmla="*/ 827515 w 3628773"/>
              <a:gd name="connsiteY1" fmla="*/ 90610 h 556824"/>
              <a:gd name="connsiteX2" fmla="*/ 1814487 w 3628773"/>
              <a:gd name="connsiteY2" fmla="*/ 12776 h 556824"/>
              <a:gd name="connsiteX3" fmla="*/ 3628773 w 3628773"/>
              <a:gd name="connsiteY3" fmla="*/ 334791 h 556824"/>
              <a:gd name="connsiteX4" fmla="*/ 1799973 w 3628773"/>
              <a:gd name="connsiteY4" fmla="*/ 555206 h 556824"/>
              <a:gd name="connsiteX5" fmla="*/ 900086 w 3628773"/>
              <a:gd name="connsiteY5" fmla="*/ 424438 h 556824"/>
              <a:gd name="connsiteX6" fmla="*/ 201 w 3628773"/>
              <a:gd name="connsiteY6" fmla="*/ 334791 h 556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28773" h="556824">
                <a:moveTo>
                  <a:pt x="201" y="334791"/>
                </a:moveTo>
                <a:cubicBezTo>
                  <a:pt x="-11894" y="279153"/>
                  <a:pt x="525134" y="144279"/>
                  <a:pt x="827515" y="90610"/>
                </a:cubicBezTo>
                <a:cubicBezTo>
                  <a:pt x="1129896" y="36941"/>
                  <a:pt x="1347611" y="-27921"/>
                  <a:pt x="1814487" y="12776"/>
                </a:cubicBezTo>
                <a:cubicBezTo>
                  <a:pt x="2281363" y="53473"/>
                  <a:pt x="3628773" y="156947"/>
                  <a:pt x="3628773" y="334791"/>
                </a:cubicBezTo>
                <a:cubicBezTo>
                  <a:pt x="3628773" y="512635"/>
                  <a:pt x="2254754" y="540265"/>
                  <a:pt x="1799973" y="555206"/>
                </a:cubicBezTo>
                <a:cubicBezTo>
                  <a:pt x="1345192" y="570147"/>
                  <a:pt x="1202467" y="478107"/>
                  <a:pt x="900086" y="424438"/>
                </a:cubicBezTo>
                <a:cubicBezTo>
                  <a:pt x="597705" y="370769"/>
                  <a:pt x="12296" y="390429"/>
                  <a:pt x="201" y="334791"/>
                </a:cubicBezTo>
                <a:close/>
              </a:path>
            </a:pathLst>
          </a:custGeom>
          <a:solidFill>
            <a:srgbClr val="005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428" tIns="73713" rIns="147428" bIns="73713"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" b="51421"/>
          <a:stretch/>
        </p:blipFill>
        <p:spPr>
          <a:xfrm>
            <a:off x="-47022" y="6852463"/>
            <a:ext cx="14859989" cy="136843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877" y="6855868"/>
            <a:ext cx="2349392" cy="159138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7555" y="5878821"/>
            <a:ext cx="640931" cy="52182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261" y="5938068"/>
            <a:ext cx="532615" cy="37357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815" y="5634848"/>
            <a:ext cx="534328" cy="49770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194" y="6084374"/>
            <a:ext cx="523986" cy="45452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40" y="6567962"/>
            <a:ext cx="557696" cy="46878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1" r="21905"/>
          <a:stretch/>
        </p:blipFill>
        <p:spPr>
          <a:xfrm>
            <a:off x="2772526" y="5373730"/>
            <a:ext cx="484799" cy="75011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56" y="6006303"/>
            <a:ext cx="477420" cy="388699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016" y="549090"/>
            <a:ext cx="785972" cy="671576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641" y="5667729"/>
            <a:ext cx="532615" cy="37357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2380" y="5820574"/>
            <a:ext cx="534328" cy="497709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634" y="5017291"/>
            <a:ext cx="523986" cy="45452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660" y="5511533"/>
            <a:ext cx="557696" cy="46878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1" r="21905"/>
          <a:stretch/>
        </p:blipFill>
        <p:spPr>
          <a:xfrm>
            <a:off x="9392634" y="5312775"/>
            <a:ext cx="484799" cy="750118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269" y="4997751"/>
            <a:ext cx="477420" cy="388699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1" r="21905"/>
          <a:stretch/>
        </p:blipFill>
        <p:spPr>
          <a:xfrm>
            <a:off x="13959318" y="6120365"/>
            <a:ext cx="484799" cy="750118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36"/>
          <a:stretch/>
        </p:blipFill>
        <p:spPr>
          <a:xfrm>
            <a:off x="-18075" y="-23220"/>
            <a:ext cx="5993125" cy="6250389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56"/>
          <a:stretch/>
        </p:blipFill>
        <p:spPr>
          <a:xfrm>
            <a:off x="8944574" y="-23220"/>
            <a:ext cx="5850281" cy="6250389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578" y="484851"/>
            <a:ext cx="735129" cy="674730"/>
          </a:xfrm>
          <a:prstGeom prst="rect">
            <a:avLst/>
          </a:prstGeom>
        </p:spPr>
      </p:pic>
      <p:grpSp>
        <p:nvGrpSpPr>
          <p:cNvPr id="41" name="组合 40"/>
          <p:cNvGrpSpPr/>
          <p:nvPr userDrawn="1"/>
        </p:nvGrpSpPr>
        <p:grpSpPr>
          <a:xfrm>
            <a:off x="1570829" y="597722"/>
            <a:ext cx="11764120" cy="6204630"/>
            <a:chOff x="1285667" y="461979"/>
            <a:chExt cx="6526134" cy="3241723"/>
          </a:xfrm>
        </p:grpSpPr>
        <p:sp>
          <p:nvSpPr>
            <p:cNvPr id="42" name="矩形 38"/>
            <p:cNvSpPr/>
            <p:nvPr/>
          </p:nvSpPr>
          <p:spPr>
            <a:xfrm>
              <a:off x="1285667" y="461979"/>
              <a:ext cx="6526134" cy="3241723"/>
            </a:xfrm>
            <a:custGeom>
              <a:avLst/>
              <a:gdLst>
                <a:gd name="connsiteX0" fmla="*/ 0 w 6076191"/>
                <a:gd name="connsiteY0" fmla="*/ 0 h 3211205"/>
                <a:gd name="connsiteX1" fmla="*/ 6076191 w 6076191"/>
                <a:gd name="connsiteY1" fmla="*/ 0 h 3211205"/>
                <a:gd name="connsiteX2" fmla="*/ 6076191 w 6076191"/>
                <a:gd name="connsiteY2" fmla="*/ 3211205 h 3211205"/>
                <a:gd name="connsiteX3" fmla="*/ 0 w 6076191"/>
                <a:gd name="connsiteY3" fmla="*/ 3211205 h 3211205"/>
                <a:gd name="connsiteX4" fmla="*/ 0 w 6076191"/>
                <a:gd name="connsiteY4" fmla="*/ 0 h 3211205"/>
                <a:gd name="connsiteX0" fmla="*/ 0 w 6482591"/>
                <a:gd name="connsiteY0" fmla="*/ 261257 h 3211205"/>
                <a:gd name="connsiteX1" fmla="*/ 6482591 w 6482591"/>
                <a:gd name="connsiteY1" fmla="*/ 0 h 3211205"/>
                <a:gd name="connsiteX2" fmla="*/ 6482591 w 6482591"/>
                <a:gd name="connsiteY2" fmla="*/ 3211205 h 3211205"/>
                <a:gd name="connsiteX3" fmla="*/ 406400 w 6482591"/>
                <a:gd name="connsiteY3" fmla="*/ 3211205 h 3211205"/>
                <a:gd name="connsiteX4" fmla="*/ 0 w 6482591"/>
                <a:gd name="connsiteY4" fmla="*/ 261257 h 3211205"/>
                <a:gd name="connsiteX0" fmla="*/ 0 w 6482591"/>
                <a:gd name="connsiteY0" fmla="*/ 261257 h 3211205"/>
                <a:gd name="connsiteX1" fmla="*/ 6482591 w 6482591"/>
                <a:gd name="connsiteY1" fmla="*/ 0 h 3211205"/>
                <a:gd name="connsiteX2" fmla="*/ 6482591 w 6482591"/>
                <a:gd name="connsiteY2" fmla="*/ 3211205 h 3211205"/>
                <a:gd name="connsiteX3" fmla="*/ 420915 w 6482591"/>
                <a:gd name="connsiteY3" fmla="*/ 3153148 h 3211205"/>
                <a:gd name="connsiteX4" fmla="*/ 0 w 6482591"/>
                <a:gd name="connsiteY4" fmla="*/ 261257 h 3211205"/>
                <a:gd name="connsiteX0" fmla="*/ 0 w 6526134"/>
                <a:gd name="connsiteY0" fmla="*/ 420914 h 3370862"/>
                <a:gd name="connsiteX1" fmla="*/ 6526134 w 6526134"/>
                <a:gd name="connsiteY1" fmla="*/ 0 h 3370862"/>
                <a:gd name="connsiteX2" fmla="*/ 6482591 w 6526134"/>
                <a:gd name="connsiteY2" fmla="*/ 3370862 h 3370862"/>
                <a:gd name="connsiteX3" fmla="*/ 420915 w 6526134"/>
                <a:gd name="connsiteY3" fmla="*/ 3312805 h 3370862"/>
                <a:gd name="connsiteX4" fmla="*/ 0 w 6526134"/>
                <a:gd name="connsiteY4" fmla="*/ 420914 h 3370862"/>
                <a:gd name="connsiteX0" fmla="*/ 0 w 6526134"/>
                <a:gd name="connsiteY0" fmla="*/ 420914 h 3312805"/>
                <a:gd name="connsiteX1" fmla="*/ 6526134 w 6526134"/>
                <a:gd name="connsiteY1" fmla="*/ 0 h 3312805"/>
                <a:gd name="connsiteX2" fmla="*/ 6482591 w 6526134"/>
                <a:gd name="connsiteY2" fmla="*/ 3153147 h 3312805"/>
                <a:gd name="connsiteX3" fmla="*/ 420915 w 6526134"/>
                <a:gd name="connsiteY3" fmla="*/ 3312805 h 3312805"/>
                <a:gd name="connsiteX4" fmla="*/ 0 w 6526134"/>
                <a:gd name="connsiteY4" fmla="*/ 420914 h 3312805"/>
                <a:gd name="connsiteX0" fmla="*/ 0 w 6526134"/>
                <a:gd name="connsiteY0" fmla="*/ 420914 h 3153148"/>
                <a:gd name="connsiteX1" fmla="*/ 6526134 w 6526134"/>
                <a:gd name="connsiteY1" fmla="*/ 0 h 3153148"/>
                <a:gd name="connsiteX2" fmla="*/ 6482591 w 6526134"/>
                <a:gd name="connsiteY2" fmla="*/ 3153147 h 3153148"/>
                <a:gd name="connsiteX3" fmla="*/ 333830 w 6526134"/>
                <a:gd name="connsiteY3" fmla="*/ 3153148 h 3153148"/>
                <a:gd name="connsiteX4" fmla="*/ 0 w 6526134"/>
                <a:gd name="connsiteY4" fmla="*/ 420914 h 3153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26134" h="3153148">
                  <a:moveTo>
                    <a:pt x="0" y="420914"/>
                  </a:moveTo>
                  <a:lnTo>
                    <a:pt x="6526134" y="0"/>
                  </a:lnTo>
                  <a:lnTo>
                    <a:pt x="6482591" y="3153147"/>
                  </a:lnTo>
                  <a:lnTo>
                    <a:pt x="333830" y="3153148"/>
                  </a:lnTo>
                  <a:lnTo>
                    <a:pt x="0" y="420914"/>
                  </a:lnTo>
                  <a:close/>
                </a:path>
              </a:pathLst>
            </a:custGeom>
            <a:solidFill>
              <a:srgbClr val="463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任意多边形 42"/>
            <p:cNvSpPr/>
            <p:nvPr/>
          </p:nvSpPr>
          <p:spPr>
            <a:xfrm>
              <a:off x="1464017" y="540304"/>
              <a:ext cx="6202174" cy="3148356"/>
            </a:xfrm>
            <a:custGeom>
              <a:avLst/>
              <a:gdLst>
                <a:gd name="connsiteX0" fmla="*/ 6202174 w 6202174"/>
                <a:gd name="connsiteY0" fmla="*/ 0 h 3148356"/>
                <a:gd name="connsiteX1" fmla="*/ 6201292 w 6202174"/>
                <a:gd name="connsiteY1" fmla="*/ 63862 h 3148356"/>
                <a:gd name="connsiteX2" fmla="*/ 336981 w 6202174"/>
                <a:gd name="connsiteY2" fmla="*/ 898252 h 3148356"/>
                <a:gd name="connsiteX3" fmla="*/ 6198433 w 6202174"/>
                <a:gd name="connsiteY3" fmla="*/ 270952 h 3148356"/>
                <a:gd name="connsiteX4" fmla="*/ 6160793 w 6202174"/>
                <a:gd name="connsiteY4" fmla="*/ 2996624 h 3148356"/>
                <a:gd name="connsiteX5" fmla="*/ 400021 w 6202174"/>
                <a:gd name="connsiteY5" fmla="*/ 3148356 h 3148356"/>
                <a:gd name="connsiteX6" fmla="*/ 331622 w 6202174"/>
                <a:gd name="connsiteY6" fmla="*/ 2658572 h 3148356"/>
                <a:gd name="connsiteX7" fmla="*/ 2948395 w 6202174"/>
                <a:gd name="connsiteY7" fmla="*/ 2709540 h 3148356"/>
                <a:gd name="connsiteX8" fmla="*/ 285053 w 6202174"/>
                <a:gd name="connsiteY8" fmla="*/ 2325100 h 3148356"/>
                <a:gd name="connsiteX9" fmla="*/ 0 w 6202174"/>
                <a:gd name="connsiteY9" fmla="*/ 283906 h 3148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02174" h="3148356">
                  <a:moveTo>
                    <a:pt x="6202174" y="0"/>
                  </a:moveTo>
                  <a:lnTo>
                    <a:pt x="6201292" y="63862"/>
                  </a:lnTo>
                  <a:lnTo>
                    <a:pt x="336981" y="898252"/>
                  </a:lnTo>
                  <a:lnTo>
                    <a:pt x="6198433" y="270952"/>
                  </a:lnTo>
                  <a:lnTo>
                    <a:pt x="6160793" y="2996624"/>
                  </a:lnTo>
                  <a:lnTo>
                    <a:pt x="400021" y="3148356"/>
                  </a:lnTo>
                  <a:lnTo>
                    <a:pt x="331622" y="2658572"/>
                  </a:lnTo>
                  <a:lnTo>
                    <a:pt x="2948395" y="2709540"/>
                  </a:lnTo>
                  <a:lnTo>
                    <a:pt x="285053" y="2325100"/>
                  </a:lnTo>
                  <a:lnTo>
                    <a:pt x="0" y="283906"/>
                  </a:lnTo>
                  <a:close/>
                </a:path>
              </a:pathLst>
            </a:custGeom>
            <a:solidFill>
              <a:srgbClr val="544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任意多边形 43"/>
            <p:cNvSpPr/>
            <p:nvPr/>
          </p:nvSpPr>
          <p:spPr>
            <a:xfrm>
              <a:off x="3041688" y="1911490"/>
              <a:ext cx="4624503" cy="78221"/>
            </a:xfrm>
            <a:custGeom>
              <a:avLst/>
              <a:gdLst>
                <a:gd name="connsiteX0" fmla="*/ 8960 w 4624503"/>
                <a:gd name="connsiteY0" fmla="*/ 145143 h 248303"/>
                <a:gd name="connsiteX1" fmla="*/ 255703 w 4624503"/>
                <a:gd name="connsiteY1" fmla="*/ 130629 h 248303"/>
                <a:gd name="connsiteX2" fmla="*/ 647589 w 4624503"/>
                <a:gd name="connsiteY2" fmla="*/ 116115 h 248303"/>
                <a:gd name="connsiteX3" fmla="*/ 778218 w 4624503"/>
                <a:gd name="connsiteY3" fmla="*/ 72572 h 248303"/>
                <a:gd name="connsiteX4" fmla="*/ 923360 w 4624503"/>
                <a:gd name="connsiteY4" fmla="*/ 43543 h 248303"/>
                <a:gd name="connsiteX5" fmla="*/ 1649075 w 4624503"/>
                <a:gd name="connsiteY5" fmla="*/ 58057 h 248303"/>
                <a:gd name="connsiteX6" fmla="*/ 1692618 w 4624503"/>
                <a:gd name="connsiteY6" fmla="*/ 72572 h 248303"/>
                <a:gd name="connsiteX7" fmla="*/ 1765189 w 4624503"/>
                <a:gd name="connsiteY7" fmla="*/ 87086 h 248303"/>
                <a:gd name="connsiteX8" fmla="*/ 2636046 w 4624503"/>
                <a:gd name="connsiteY8" fmla="*/ 87086 h 248303"/>
                <a:gd name="connsiteX9" fmla="*/ 3115018 w 4624503"/>
                <a:gd name="connsiteY9" fmla="*/ 72572 h 248303"/>
                <a:gd name="connsiteX10" fmla="*/ 3245646 w 4624503"/>
                <a:gd name="connsiteY10" fmla="*/ 29029 h 248303"/>
                <a:gd name="connsiteX11" fmla="*/ 3289189 w 4624503"/>
                <a:gd name="connsiteY11" fmla="*/ 14515 h 248303"/>
                <a:gd name="connsiteX12" fmla="*/ 3332732 w 4624503"/>
                <a:gd name="connsiteY12" fmla="*/ 0 h 248303"/>
                <a:gd name="connsiteX13" fmla="*/ 3768160 w 4624503"/>
                <a:gd name="connsiteY13" fmla="*/ 14515 h 248303"/>
                <a:gd name="connsiteX14" fmla="*/ 3840732 w 4624503"/>
                <a:gd name="connsiteY14" fmla="*/ 29029 h 248303"/>
                <a:gd name="connsiteX15" fmla="*/ 4087475 w 4624503"/>
                <a:gd name="connsiteY15" fmla="*/ 43543 h 248303"/>
                <a:gd name="connsiteX16" fmla="*/ 4218103 w 4624503"/>
                <a:gd name="connsiteY16" fmla="*/ 72572 h 248303"/>
                <a:gd name="connsiteX17" fmla="*/ 4261646 w 4624503"/>
                <a:gd name="connsiteY17" fmla="*/ 101600 h 248303"/>
                <a:gd name="connsiteX18" fmla="*/ 4421303 w 4624503"/>
                <a:gd name="connsiteY18" fmla="*/ 130629 h 248303"/>
                <a:gd name="connsiteX19" fmla="*/ 4624503 w 4624503"/>
                <a:gd name="connsiteY19" fmla="*/ 159657 h 248303"/>
                <a:gd name="connsiteX20" fmla="*/ 4421303 w 4624503"/>
                <a:gd name="connsiteY20" fmla="*/ 174172 h 248303"/>
                <a:gd name="connsiteX21" fmla="*/ 4334218 w 4624503"/>
                <a:gd name="connsiteY21" fmla="*/ 203200 h 248303"/>
                <a:gd name="connsiteX22" fmla="*/ 4290675 w 4624503"/>
                <a:gd name="connsiteY22" fmla="*/ 217715 h 248303"/>
                <a:gd name="connsiteX23" fmla="*/ 3985875 w 4624503"/>
                <a:gd name="connsiteY23" fmla="*/ 246743 h 248303"/>
                <a:gd name="connsiteX24" fmla="*/ 3753646 w 4624503"/>
                <a:gd name="connsiteY24" fmla="*/ 232229 h 248303"/>
                <a:gd name="connsiteX25" fmla="*/ 3710103 w 4624503"/>
                <a:gd name="connsiteY25" fmla="*/ 217715 h 248303"/>
                <a:gd name="connsiteX26" fmla="*/ 3187589 w 4624503"/>
                <a:gd name="connsiteY26" fmla="*/ 232229 h 248303"/>
                <a:gd name="connsiteX27" fmla="*/ 2897303 w 4624503"/>
                <a:gd name="connsiteY27" fmla="*/ 232229 h 248303"/>
                <a:gd name="connsiteX28" fmla="*/ 2200618 w 4624503"/>
                <a:gd name="connsiteY28" fmla="*/ 217715 h 248303"/>
                <a:gd name="connsiteX29" fmla="*/ 2055475 w 4624503"/>
                <a:gd name="connsiteY29" fmla="*/ 203200 h 248303"/>
                <a:gd name="connsiteX30" fmla="*/ 1489418 w 4624503"/>
                <a:gd name="connsiteY30" fmla="*/ 232229 h 248303"/>
                <a:gd name="connsiteX31" fmla="*/ 139589 w 4624503"/>
                <a:gd name="connsiteY31" fmla="*/ 217715 h 248303"/>
                <a:gd name="connsiteX32" fmla="*/ 96046 w 4624503"/>
                <a:gd name="connsiteY32" fmla="*/ 203200 h 248303"/>
                <a:gd name="connsiteX33" fmla="*/ 8960 w 4624503"/>
                <a:gd name="connsiteY33" fmla="*/ 145143 h 248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624503" h="248303">
                  <a:moveTo>
                    <a:pt x="8960" y="145143"/>
                  </a:moveTo>
                  <a:cubicBezTo>
                    <a:pt x="35569" y="133048"/>
                    <a:pt x="173398" y="134370"/>
                    <a:pt x="255703" y="130629"/>
                  </a:cubicBezTo>
                  <a:cubicBezTo>
                    <a:pt x="386286" y="124694"/>
                    <a:pt x="517408" y="127950"/>
                    <a:pt x="647589" y="116115"/>
                  </a:cubicBezTo>
                  <a:cubicBezTo>
                    <a:pt x="700792" y="111278"/>
                    <a:pt x="729845" y="82247"/>
                    <a:pt x="778218" y="72572"/>
                  </a:cubicBezTo>
                  <a:lnTo>
                    <a:pt x="923360" y="43543"/>
                  </a:lnTo>
                  <a:lnTo>
                    <a:pt x="1649075" y="58057"/>
                  </a:lnTo>
                  <a:cubicBezTo>
                    <a:pt x="1664364" y="58634"/>
                    <a:pt x="1677775" y="68861"/>
                    <a:pt x="1692618" y="72572"/>
                  </a:cubicBezTo>
                  <a:cubicBezTo>
                    <a:pt x="1716551" y="78555"/>
                    <a:pt x="1740999" y="82248"/>
                    <a:pt x="1765189" y="87086"/>
                  </a:cubicBezTo>
                  <a:cubicBezTo>
                    <a:pt x="2488942" y="54189"/>
                    <a:pt x="1597014" y="87086"/>
                    <a:pt x="2636046" y="87086"/>
                  </a:cubicBezTo>
                  <a:cubicBezTo>
                    <a:pt x="2795777" y="87086"/>
                    <a:pt x="2955361" y="77410"/>
                    <a:pt x="3115018" y="72572"/>
                  </a:cubicBezTo>
                  <a:lnTo>
                    <a:pt x="3245646" y="29029"/>
                  </a:lnTo>
                  <a:lnTo>
                    <a:pt x="3289189" y="14515"/>
                  </a:lnTo>
                  <a:lnTo>
                    <a:pt x="3332732" y="0"/>
                  </a:lnTo>
                  <a:cubicBezTo>
                    <a:pt x="3477875" y="4838"/>
                    <a:pt x="3623173" y="6230"/>
                    <a:pt x="3768160" y="14515"/>
                  </a:cubicBezTo>
                  <a:cubicBezTo>
                    <a:pt x="3792790" y="15922"/>
                    <a:pt x="3816164" y="26796"/>
                    <a:pt x="3840732" y="29029"/>
                  </a:cubicBezTo>
                  <a:cubicBezTo>
                    <a:pt x="3922783" y="36488"/>
                    <a:pt x="4005227" y="38705"/>
                    <a:pt x="4087475" y="43543"/>
                  </a:cubicBezTo>
                  <a:cubicBezTo>
                    <a:pt x="4100398" y="46128"/>
                    <a:pt x="4200162" y="64883"/>
                    <a:pt x="4218103" y="72572"/>
                  </a:cubicBezTo>
                  <a:cubicBezTo>
                    <a:pt x="4234136" y="79444"/>
                    <a:pt x="4245613" y="94728"/>
                    <a:pt x="4261646" y="101600"/>
                  </a:cubicBezTo>
                  <a:cubicBezTo>
                    <a:pt x="4297116" y="116802"/>
                    <a:pt x="4395610" y="126347"/>
                    <a:pt x="4421303" y="130629"/>
                  </a:cubicBezTo>
                  <a:cubicBezTo>
                    <a:pt x="4606153" y="161437"/>
                    <a:pt x="4346255" y="128741"/>
                    <a:pt x="4624503" y="159657"/>
                  </a:cubicBezTo>
                  <a:cubicBezTo>
                    <a:pt x="4556770" y="164495"/>
                    <a:pt x="4488458" y="164099"/>
                    <a:pt x="4421303" y="174172"/>
                  </a:cubicBezTo>
                  <a:cubicBezTo>
                    <a:pt x="4391043" y="178711"/>
                    <a:pt x="4363246" y="193524"/>
                    <a:pt x="4334218" y="203200"/>
                  </a:cubicBezTo>
                  <a:cubicBezTo>
                    <a:pt x="4319704" y="208038"/>
                    <a:pt x="4305929" y="216542"/>
                    <a:pt x="4290675" y="217715"/>
                  </a:cubicBezTo>
                  <a:cubicBezTo>
                    <a:pt x="4063098" y="235221"/>
                    <a:pt x="4164583" y="224405"/>
                    <a:pt x="3985875" y="246743"/>
                  </a:cubicBezTo>
                  <a:cubicBezTo>
                    <a:pt x="3908465" y="241905"/>
                    <a:pt x="3830781" y="240348"/>
                    <a:pt x="3753646" y="232229"/>
                  </a:cubicBezTo>
                  <a:cubicBezTo>
                    <a:pt x="3738431" y="230627"/>
                    <a:pt x="3725402" y="217715"/>
                    <a:pt x="3710103" y="217715"/>
                  </a:cubicBezTo>
                  <a:cubicBezTo>
                    <a:pt x="3535864" y="217715"/>
                    <a:pt x="3361760" y="227391"/>
                    <a:pt x="3187589" y="232229"/>
                  </a:cubicBezTo>
                  <a:cubicBezTo>
                    <a:pt x="3031313" y="263484"/>
                    <a:pt x="3176148" y="241081"/>
                    <a:pt x="2897303" y="232229"/>
                  </a:cubicBezTo>
                  <a:cubicBezTo>
                    <a:pt x="2665141" y="224859"/>
                    <a:pt x="2432846" y="222553"/>
                    <a:pt x="2200618" y="217715"/>
                  </a:cubicBezTo>
                  <a:cubicBezTo>
                    <a:pt x="2152237" y="212877"/>
                    <a:pt x="2104097" y="203200"/>
                    <a:pt x="2055475" y="203200"/>
                  </a:cubicBezTo>
                  <a:cubicBezTo>
                    <a:pt x="1613533" y="203200"/>
                    <a:pt x="1711937" y="187726"/>
                    <a:pt x="1489418" y="232229"/>
                  </a:cubicBezTo>
                  <a:lnTo>
                    <a:pt x="139589" y="217715"/>
                  </a:lnTo>
                  <a:cubicBezTo>
                    <a:pt x="124293" y="217396"/>
                    <a:pt x="110757" y="207403"/>
                    <a:pt x="96046" y="203200"/>
                  </a:cubicBezTo>
                  <a:cubicBezTo>
                    <a:pt x="16064" y="180348"/>
                    <a:pt x="-17649" y="157238"/>
                    <a:pt x="8960" y="145143"/>
                  </a:cubicBezTo>
                  <a:close/>
                </a:path>
              </a:pathLst>
            </a:custGeom>
            <a:solidFill>
              <a:srgbClr val="463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任意多边形 44"/>
            <p:cNvSpPr/>
            <p:nvPr/>
          </p:nvSpPr>
          <p:spPr>
            <a:xfrm>
              <a:off x="5404738" y="3472156"/>
              <a:ext cx="2333206" cy="70171"/>
            </a:xfrm>
            <a:custGeom>
              <a:avLst/>
              <a:gdLst>
                <a:gd name="connsiteX0" fmla="*/ 8960 w 4624503"/>
                <a:gd name="connsiteY0" fmla="*/ 145143 h 248303"/>
                <a:gd name="connsiteX1" fmla="*/ 255703 w 4624503"/>
                <a:gd name="connsiteY1" fmla="*/ 130629 h 248303"/>
                <a:gd name="connsiteX2" fmla="*/ 647589 w 4624503"/>
                <a:gd name="connsiteY2" fmla="*/ 116115 h 248303"/>
                <a:gd name="connsiteX3" fmla="*/ 778218 w 4624503"/>
                <a:gd name="connsiteY3" fmla="*/ 72572 h 248303"/>
                <a:gd name="connsiteX4" fmla="*/ 923360 w 4624503"/>
                <a:gd name="connsiteY4" fmla="*/ 43543 h 248303"/>
                <a:gd name="connsiteX5" fmla="*/ 1649075 w 4624503"/>
                <a:gd name="connsiteY5" fmla="*/ 58057 h 248303"/>
                <a:gd name="connsiteX6" fmla="*/ 1692618 w 4624503"/>
                <a:gd name="connsiteY6" fmla="*/ 72572 h 248303"/>
                <a:gd name="connsiteX7" fmla="*/ 1765189 w 4624503"/>
                <a:gd name="connsiteY7" fmla="*/ 87086 h 248303"/>
                <a:gd name="connsiteX8" fmla="*/ 2636046 w 4624503"/>
                <a:gd name="connsiteY8" fmla="*/ 87086 h 248303"/>
                <a:gd name="connsiteX9" fmla="*/ 3115018 w 4624503"/>
                <a:gd name="connsiteY9" fmla="*/ 72572 h 248303"/>
                <a:gd name="connsiteX10" fmla="*/ 3245646 w 4624503"/>
                <a:gd name="connsiteY10" fmla="*/ 29029 h 248303"/>
                <a:gd name="connsiteX11" fmla="*/ 3289189 w 4624503"/>
                <a:gd name="connsiteY11" fmla="*/ 14515 h 248303"/>
                <a:gd name="connsiteX12" fmla="*/ 3332732 w 4624503"/>
                <a:gd name="connsiteY12" fmla="*/ 0 h 248303"/>
                <a:gd name="connsiteX13" fmla="*/ 3768160 w 4624503"/>
                <a:gd name="connsiteY13" fmla="*/ 14515 h 248303"/>
                <a:gd name="connsiteX14" fmla="*/ 3840732 w 4624503"/>
                <a:gd name="connsiteY14" fmla="*/ 29029 h 248303"/>
                <a:gd name="connsiteX15" fmla="*/ 4087475 w 4624503"/>
                <a:gd name="connsiteY15" fmla="*/ 43543 h 248303"/>
                <a:gd name="connsiteX16" fmla="*/ 4218103 w 4624503"/>
                <a:gd name="connsiteY16" fmla="*/ 72572 h 248303"/>
                <a:gd name="connsiteX17" fmla="*/ 4261646 w 4624503"/>
                <a:gd name="connsiteY17" fmla="*/ 101600 h 248303"/>
                <a:gd name="connsiteX18" fmla="*/ 4421303 w 4624503"/>
                <a:gd name="connsiteY18" fmla="*/ 130629 h 248303"/>
                <a:gd name="connsiteX19" fmla="*/ 4624503 w 4624503"/>
                <a:gd name="connsiteY19" fmla="*/ 159657 h 248303"/>
                <a:gd name="connsiteX20" fmla="*/ 4421303 w 4624503"/>
                <a:gd name="connsiteY20" fmla="*/ 174172 h 248303"/>
                <a:gd name="connsiteX21" fmla="*/ 4334218 w 4624503"/>
                <a:gd name="connsiteY21" fmla="*/ 203200 h 248303"/>
                <a:gd name="connsiteX22" fmla="*/ 4290675 w 4624503"/>
                <a:gd name="connsiteY22" fmla="*/ 217715 h 248303"/>
                <a:gd name="connsiteX23" fmla="*/ 3985875 w 4624503"/>
                <a:gd name="connsiteY23" fmla="*/ 246743 h 248303"/>
                <a:gd name="connsiteX24" fmla="*/ 3753646 w 4624503"/>
                <a:gd name="connsiteY24" fmla="*/ 232229 h 248303"/>
                <a:gd name="connsiteX25" fmla="*/ 3710103 w 4624503"/>
                <a:gd name="connsiteY25" fmla="*/ 217715 h 248303"/>
                <a:gd name="connsiteX26" fmla="*/ 3187589 w 4624503"/>
                <a:gd name="connsiteY26" fmla="*/ 232229 h 248303"/>
                <a:gd name="connsiteX27" fmla="*/ 2897303 w 4624503"/>
                <a:gd name="connsiteY27" fmla="*/ 232229 h 248303"/>
                <a:gd name="connsiteX28" fmla="*/ 2200618 w 4624503"/>
                <a:gd name="connsiteY28" fmla="*/ 217715 h 248303"/>
                <a:gd name="connsiteX29" fmla="*/ 2055475 w 4624503"/>
                <a:gd name="connsiteY29" fmla="*/ 203200 h 248303"/>
                <a:gd name="connsiteX30" fmla="*/ 1489418 w 4624503"/>
                <a:gd name="connsiteY30" fmla="*/ 232229 h 248303"/>
                <a:gd name="connsiteX31" fmla="*/ 139589 w 4624503"/>
                <a:gd name="connsiteY31" fmla="*/ 217715 h 248303"/>
                <a:gd name="connsiteX32" fmla="*/ 96046 w 4624503"/>
                <a:gd name="connsiteY32" fmla="*/ 203200 h 248303"/>
                <a:gd name="connsiteX33" fmla="*/ 8960 w 4624503"/>
                <a:gd name="connsiteY33" fmla="*/ 145143 h 248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624503" h="248303">
                  <a:moveTo>
                    <a:pt x="8960" y="145143"/>
                  </a:moveTo>
                  <a:cubicBezTo>
                    <a:pt x="35569" y="133048"/>
                    <a:pt x="173398" y="134370"/>
                    <a:pt x="255703" y="130629"/>
                  </a:cubicBezTo>
                  <a:cubicBezTo>
                    <a:pt x="386286" y="124694"/>
                    <a:pt x="517408" y="127950"/>
                    <a:pt x="647589" y="116115"/>
                  </a:cubicBezTo>
                  <a:cubicBezTo>
                    <a:pt x="700792" y="111278"/>
                    <a:pt x="729845" y="82247"/>
                    <a:pt x="778218" y="72572"/>
                  </a:cubicBezTo>
                  <a:lnTo>
                    <a:pt x="923360" y="43543"/>
                  </a:lnTo>
                  <a:lnTo>
                    <a:pt x="1649075" y="58057"/>
                  </a:lnTo>
                  <a:cubicBezTo>
                    <a:pt x="1664364" y="58634"/>
                    <a:pt x="1677775" y="68861"/>
                    <a:pt x="1692618" y="72572"/>
                  </a:cubicBezTo>
                  <a:cubicBezTo>
                    <a:pt x="1716551" y="78555"/>
                    <a:pt x="1740999" y="82248"/>
                    <a:pt x="1765189" y="87086"/>
                  </a:cubicBezTo>
                  <a:cubicBezTo>
                    <a:pt x="2488942" y="54189"/>
                    <a:pt x="1597014" y="87086"/>
                    <a:pt x="2636046" y="87086"/>
                  </a:cubicBezTo>
                  <a:cubicBezTo>
                    <a:pt x="2795777" y="87086"/>
                    <a:pt x="2955361" y="77410"/>
                    <a:pt x="3115018" y="72572"/>
                  </a:cubicBezTo>
                  <a:lnTo>
                    <a:pt x="3245646" y="29029"/>
                  </a:lnTo>
                  <a:lnTo>
                    <a:pt x="3289189" y="14515"/>
                  </a:lnTo>
                  <a:lnTo>
                    <a:pt x="3332732" y="0"/>
                  </a:lnTo>
                  <a:cubicBezTo>
                    <a:pt x="3477875" y="4838"/>
                    <a:pt x="3623173" y="6230"/>
                    <a:pt x="3768160" y="14515"/>
                  </a:cubicBezTo>
                  <a:cubicBezTo>
                    <a:pt x="3792790" y="15922"/>
                    <a:pt x="3816164" y="26796"/>
                    <a:pt x="3840732" y="29029"/>
                  </a:cubicBezTo>
                  <a:cubicBezTo>
                    <a:pt x="3922783" y="36488"/>
                    <a:pt x="4005227" y="38705"/>
                    <a:pt x="4087475" y="43543"/>
                  </a:cubicBezTo>
                  <a:cubicBezTo>
                    <a:pt x="4100398" y="46128"/>
                    <a:pt x="4200162" y="64883"/>
                    <a:pt x="4218103" y="72572"/>
                  </a:cubicBezTo>
                  <a:cubicBezTo>
                    <a:pt x="4234136" y="79444"/>
                    <a:pt x="4245613" y="94728"/>
                    <a:pt x="4261646" y="101600"/>
                  </a:cubicBezTo>
                  <a:cubicBezTo>
                    <a:pt x="4297116" y="116802"/>
                    <a:pt x="4395610" y="126347"/>
                    <a:pt x="4421303" y="130629"/>
                  </a:cubicBezTo>
                  <a:cubicBezTo>
                    <a:pt x="4606153" y="161437"/>
                    <a:pt x="4346255" y="128741"/>
                    <a:pt x="4624503" y="159657"/>
                  </a:cubicBezTo>
                  <a:cubicBezTo>
                    <a:pt x="4556770" y="164495"/>
                    <a:pt x="4488458" y="164099"/>
                    <a:pt x="4421303" y="174172"/>
                  </a:cubicBezTo>
                  <a:cubicBezTo>
                    <a:pt x="4391043" y="178711"/>
                    <a:pt x="4363246" y="193524"/>
                    <a:pt x="4334218" y="203200"/>
                  </a:cubicBezTo>
                  <a:cubicBezTo>
                    <a:pt x="4319704" y="208038"/>
                    <a:pt x="4305929" y="216542"/>
                    <a:pt x="4290675" y="217715"/>
                  </a:cubicBezTo>
                  <a:cubicBezTo>
                    <a:pt x="4063098" y="235221"/>
                    <a:pt x="4164583" y="224405"/>
                    <a:pt x="3985875" y="246743"/>
                  </a:cubicBezTo>
                  <a:cubicBezTo>
                    <a:pt x="3908465" y="241905"/>
                    <a:pt x="3830781" y="240348"/>
                    <a:pt x="3753646" y="232229"/>
                  </a:cubicBezTo>
                  <a:cubicBezTo>
                    <a:pt x="3738431" y="230627"/>
                    <a:pt x="3725402" y="217715"/>
                    <a:pt x="3710103" y="217715"/>
                  </a:cubicBezTo>
                  <a:cubicBezTo>
                    <a:pt x="3535864" y="217715"/>
                    <a:pt x="3361760" y="227391"/>
                    <a:pt x="3187589" y="232229"/>
                  </a:cubicBezTo>
                  <a:cubicBezTo>
                    <a:pt x="3031313" y="263484"/>
                    <a:pt x="3176148" y="241081"/>
                    <a:pt x="2897303" y="232229"/>
                  </a:cubicBezTo>
                  <a:cubicBezTo>
                    <a:pt x="2665141" y="224859"/>
                    <a:pt x="2432846" y="222553"/>
                    <a:pt x="2200618" y="217715"/>
                  </a:cubicBezTo>
                  <a:cubicBezTo>
                    <a:pt x="2152237" y="212877"/>
                    <a:pt x="2104097" y="203200"/>
                    <a:pt x="2055475" y="203200"/>
                  </a:cubicBezTo>
                  <a:cubicBezTo>
                    <a:pt x="1613533" y="203200"/>
                    <a:pt x="1711937" y="187726"/>
                    <a:pt x="1489418" y="232229"/>
                  </a:cubicBezTo>
                  <a:lnTo>
                    <a:pt x="139589" y="217715"/>
                  </a:lnTo>
                  <a:cubicBezTo>
                    <a:pt x="124293" y="217396"/>
                    <a:pt x="110757" y="207403"/>
                    <a:pt x="96046" y="203200"/>
                  </a:cubicBezTo>
                  <a:cubicBezTo>
                    <a:pt x="16064" y="180348"/>
                    <a:pt x="-17649" y="157238"/>
                    <a:pt x="8960" y="145143"/>
                  </a:cubicBezTo>
                  <a:close/>
                </a:path>
              </a:pathLst>
            </a:custGeom>
            <a:solidFill>
              <a:srgbClr val="463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4" name="图片 33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483" y="6588770"/>
            <a:ext cx="1340314" cy="1656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90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8391" y="2190751"/>
            <a:ext cx="6295509" cy="522160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99064" y="2190751"/>
            <a:ext cx="6295509" cy="522160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3E334-56AF-4BCC-88DF-85792571A0C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362C9-3C80-4473-895F-A02DAA92004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39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0320" y="438152"/>
            <a:ext cx="12776181" cy="159067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0322" y="2017395"/>
            <a:ext cx="6266577" cy="988694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52856" indent="0">
              <a:buNone/>
              <a:defRPr sz="2400" b="1"/>
            </a:lvl2pPr>
            <a:lvl3pPr marL="1105712" indent="0">
              <a:buNone/>
              <a:defRPr sz="2300" b="1"/>
            </a:lvl3pPr>
            <a:lvl4pPr marL="1658567" indent="0">
              <a:buNone/>
              <a:defRPr sz="1900" b="1"/>
            </a:lvl4pPr>
            <a:lvl5pPr marL="2211421" indent="0">
              <a:buNone/>
              <a:defRPr sz="1900" b="1"/>
            </a:lvl5pPr>
            <a:lvl6pPr marL="2764277" indent="0">
              <a:buNone/>
              <a:defRPr sz="1900" b="1"/>
            </a:lvl6pPr>
            <a:lvl7pPr marL="3317134" indent="0">
              <a:buNone/>
              <a:defRPr sz="1900" b="1"/>
            </a:lvl7pPr>
            <a:lvl8pPr marL="3869990" indent="0">
              <a:buNone/>
              <a:defRPr sz="1900" b="1"/>
            </a:lvl8pPr>
            <a:lvl9pPr marL="4422844" indent="0">
              <a:buNone/>
              <a:defRPr sz="19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0322" y="3006090"/>
            <a:ext cx="6266577" cy="442150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99066" y="2017395"/>
            <a:ext cx="6297439" cy="988694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52856" indent="0">
              <a:buNone/>
              <a:defRPr sz="2400" b="1"/>
            </a:lvl2pPr>
            <a:lvl3pPr marL="1105712" indent="0">
              <a:buNone/>
              <a:defRPr sz="2300" b="1"/>
            </a:lvl3pPr>
            <a:lvl4pPr marL="1658567" indent="0">
              <a:buNone/>
              <a:defRPr sz="1900" b="1"/>
            </a:lvl4pPr>
            <a:lvl5pPr marL="2211421" indent="0">
              <a:buNone/>
              <a:defRPr sz="1900" b="1"/>
            </a:lvl5pPr>
            <a:lvl6pPr marL="2764277" indent="0">
              <a:buNone/>
              <a:defRPr sz="1900" b="1"/>
            </a:lvl6pPr>
            <a:lvl7pPr marL="3317134" indent="0">
              <a:buNone/>
              <a:defRPr sz="1900" b="1"/>
            </a:lvl7pPr>
            <a:lvl8pPr marL="3869990" indent="0">
              <a:buNone/>
              <a:defRPr sz="1900" b="1"/>
            </a:lvl8pPr>
            <a:lvl9pPr marL="4422844" indent="0">
              <a:buNone/>
              <a:defRPr sz="19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99066" y="3006090"/>
            <a:ext cx="6297439" cy="442150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3E334-56AF-4BCC-88DF-85792571A0C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362C9-3C80-4473-895F-A02DAA92004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3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solidFill>
          <a:srgbClr val="0070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3E334-56AF-4BCC-88DF-85792571A0C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362C9-3C80-4473-895F-A02DAA92004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椭圆 7"/>
          <p:cNvSpPr/>
          <p:nvPr userDrawn="1"/>
        </p:nvSpPr>
        <p:spPr>
          <a:xfrm>
            <a:off x="0" y="3283931"/>
            <a:ext cx="7876735" cy="407574"/>
          </a:xfrm>
          <a:custGeom>
            <a:avLst/>
            <a:gdLst>
              <a:gd name="connsiteX0" fmla="*/ 0 w 4368800"/>
              <a:gd name="connsiteY0" fmla="*/ 275258 h 550515"/>
              <a:gd name="connsiteX1" fmla="*/ 2184400 w 4368800"/>
              <a:gd name="connsiteY1" fmla="*/ 0 h 550515"/>
              <a:gd name="connsiteX2" fmla="*/ 4368800 w 4368800"/>
              <a:gd name="connsiteY2" fmla="*/ 275258 h 550515"/>
              <a:gd name="connsiteX3" fmla="*/ 2184400 w 4368800"/>
              <a:gd name="connsiteY3" fmla="*/ 550516 h 550515"/>
              <a:gd name="connsiteX4" fmla="*/ 0 w 4368800"/>
              <a:gd name="connsiteY4" fmla="*/ 275258 h 550515"/>
              <a:gd name="connsiteX0" fmla="*/ 36512 w 4405312"/>
              <a:gd name="connsiteY0" fmla="*/ 275258 h 560346"/>
              <a:gd name="connsiteX1" fmla="*/ 2220912 w 4405312"/>
              <a:gd name="connsiteY1" fmla="*/ 0 h 560346"/>
              <a:gd name="connsiteX2" fmla="*/ 4405312 w 4405312"/>
              <a:gd name="connsiteY2" fmla="*/ 275258 h 560346"/>
              <a:gd name="connsiteX3" fmla="*/ 2220912 w 4405312"/>
              <a:gd name="connsiteY3" fmla="*/ 550516 h 560346"/>
              <a:gd name="connsiteX4" fmla="*/ 950912 w 4405312"/>
              <a:gd name="connsiteY4" fmla="*/ 477944 h 560346"/>
              <a:gd name="connsiteX5" fmla="*/ 36512 w 4405312"/>
              <a:gd name="connsiteY5" fmla="*/ 275258 h 560346"/>
              <a:gd name="connsiteX0" fmla="*/ 36512 w 4412048"/>
              <a:gd name="connsiteY0" fmla="*/ 291852 h 576940"/>
              <a:gd name="connsiteX1" fmla="*/ 2220912 w 4412048"/>
              <a:gd name="connsiteY1" fmla="*/ 16594 h 576940"/>
              <a:gd name="connsiteX2" fmla="*/ 2881312 w 4412048"/>
              <a:gd name="connsiteY2" fmla="*/ 59108 h 576940"/>
              <a:gd name="connsiteX3" fmla="*/ 4405312 w 4412048"/>
              <a:gd name="connsiteY3" fmla="*/ 291852 h 576940"/>
              <a:gd name="connsiteX4" fmla="*/ 2220912 w 4412048"/>
              <a:gd name="connsiteY4" fmla="*/ 567110 h 576940"/>
              <a:gd name="connsiteX5" fmla="*/ 950912 w 4412048"/>
              <a:gd name="connsiteY5" fmla="*/ 494538 h 576940"/>
              <a:gd name="connsiteX6" fmla="*/ 36512 w 4412048"/>
              <a:gd name="connsiteY6" fmla="*/ 291852 h 576940"/>
              <a:gd name="connsiteX0" fmla="*/ 36512 w 4413440"/>
              <a:gd name="connsiteY0" fmla="*/ 291852 h 576940"/>
              <a:gd name="connsiteX1" fmla="*/ 2220912 w 4413440"/>
              <a:gd name="connsiteY1" fmla="*/ 16594 h 576940"/>
              <a:gd name="connsiteX2" fmla="*/ 3113540 w 4413440"/>
              <a:gd name="connsiteY2" fmla="*/ 59108 h 576940"/>
              <a:gd name="connsiteX3" fmla="*/ 4405312 w 4413440"/>
              <a:gd name="connsiteY3" fmla="*/ 291852 h 576940"/>
              <a:gd name="connsiteX4" fmla="*/ 2220912 w 4413440"/>
              <a:gd name="connsiteY4" fmla="*/ 567110 h 576940"/>
              <a:gd name="connsiteX5" fmla="*/ 950912 w 4413440"/>
              <a:gd name="connsiteY5" fmla="*/ 494538 h 576940"/>
              <a:gd name="connsiteX6" fmla="*/ 36512 w 4413440"/>
              <a:gd name="connsiteY6" fmla="*/ 291852 h 576940"/>
              <a:gd name="connsiteX0" fmla="*/ 5649 w 4382577"/>
              <a:gd name="connsiteY0" fmla="*/ 253964 h 539052"/>
              <a:gd name="connsiteX1" fmla="*/ 1348220 w 4382577"/>
              <a:gd name="connsiteY1" fmla="*/ 51278 h 539052"/>
              <a:gd name="connsiteX2" fmla="*/ 3082677 w 4382577"/>
              <a:gd name="connsiteY2" fmla="*/ 21220 h 539052"/>
              <a:gd name="connsiteX3" fmla="*/ 4374449 w 4382577"/>
              <a:gd name="connsiteY3" fmla="*/ 253964 h 539052"/>
              <a:gd name="connsiteX4" fmla="*/ 2190049 w 4382577"/>
              <a:gd name="connsiteY4" fmla="*/ 529222 h 539052"/>
              <a:gd name="connsiteX5" fmla="*/ 920049 w 4382577"/>
              <a:gd name="connsiteY5" fmla="*/ 456650 h 539052"/>
              <a:gd name="connsiteX6" fmla="*/ 5649 w 4382577"/>
              <a:gd name="connsiteY6" fmla="*/ 253964 h 539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2577" h="539052">
                <a:moveTo>
                  <a:pt x="5649" y="253964"/>
                </a:moveTo>
                <a:cubicBezTo>
                  <a:pt x="77011" y="186402"/>
                  <a:pt x="835382" y="90069"/>
                  <a:pt x="1348220" y="51278"/>
                </a:cubicBezTo>
                <a:cubicBezTo>
                  <a:pt x="1861058" y="12487"/>
                  <a:pt x="2718610" y="-24656"/>
                  <a:pt x="3082677" y="21220"/>
                </a:cubicBezTo>
                <a:cubicBezTo>
                  <a:pt x="3446744" y="67096"/>
                  <a:pt x="4484516" y="169297"/>
                  <a:pt x="4374449" y="253964"/>
                </a:cubicBezTo>
                <a:cubicBezTo>
                  <a:pt x="4264382" y="338631"/>
                  <a:pt x="2765782" y="495441"/>
                  <a:pt x="2190049" y="529222"/>
                </a:cubicBezTo>
                <a:cubicBezTo>
                  <a:pt x="1614316" y="563003"/>
                  <a:pt x="1284116" y="502526"/>
                  <a:pt x="920049" y="456650"/>
                </a:cubicBezTo>
                <a:cubicBezTo>
                  <a:pt x="555982" y="410774"/>
                  <a:pt x="-65713" y="321526"/>
                  <a:pt x="5649" y="253964"/>
                </a:cubicBezTo>
                <a:close/>
              </a:path>
            </a:pathLst>
          </a:custGeom>
          <a:solidFill>
            <a:srgbClr val="005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428" tIns="73713" rIns="147428" bIns="73713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椭圆 7"/>
          <p:cNvSpPr/>
          <p:nvPr userDrawn="1"/>
        </p:nvSpPr>
        <p:spPr>
          <a:xfrm>
            <a:off x="1967386" y="6799274"/>
            <a:ext cx="4647528" cy="846770"/>
          </a:xfrm>
          <a:custGeom>
            <a:avLst/>
            <a:gdLst>
              <a:gd name="connsiteX0" fmla="*/ 0 w 4368800"/>
              <a:gd name="connsiteY0" fmla="*/ 275258 h 550515"/>
              <a:gd name="connsiteX1" fmla="*/ 2184400 w 4368800"/>
              <a:gd name="connsiteY1" fmla="*/ 0 h 550515"/>
              <a:gd name="connsiteX2" fmla="*/ 4368800 w 4368800"/>
              <a:gd name="connsiteY2" fmla="*/ 275258 h 550515"/>
              <a:gd name="connsiteX3" fmla="*/ 2184400 w 4368800"/>
              <a:gd name="connsiteY3" fmla="*/ 550516 h 550515"/>
              <a:gd name="connsiteX4" fmla="*/ 0 w 4368800"/>
              <a:gd name="connsiteY4" fmla="*/ 275258 h 550515"/>
              <a:gd name="connsiteX0" fmla="*/ 36512 w 4405312"/>
              <a:gd name="connsiteY0" fmla="*/ 275258 h 560346"/>
              <a:gd name="connsiteX1" fmla="*/ 2220912 w 4405312"/>
              <a:gd name="connsiteY1" fmla="*/ 0 h 560346"/>
              <a:gd name="connsiteX2" fmla="*/ 4405312 w 4405312"/>
              <a:gd name="connsiteY2" fmla="*/ 275258 h 560346"/>
              <a:gd name="connsiteX3" fmla="*/ 2220912 w 4405312"/>
              <a:gd name="connsiteY3" fmla="*/ 550516 h 560346"/>
              <a:gd name="connsiteX4" fmla="*/ 950912 w 4405312"/>
              <a:gd name="connsiteY4" fmla="*/ 477944 h 560346"/>
              <a:gd name="connsiteX5" fmla="*/ 36512 w 4405312"/>
              <a:gd name="connsiteY5" fmla="*/ 275258 h 560346"/>
              <a:gd name="connsiteX0" fmla="*/ 36512 w 4412048"/>
              <a:gd name="connsiteY0" fmla="*/ 291852 h 576940"/>
              <a:gd name="connsiteX1" fmla="*/ 2220912 w 4412048"/>
              <a:gd name="connsiteY1" fmla="*/ 16594 h 576940"/>
              <a:gd name="connsiteX2" fmla="*/ 2881312 w 4412048"/>
              <a:gd name="connsiteY2" fmla="*/ 59108 h 576940"/>
              <a:gd name="connsiteX3" fmla="*/ 4405312 w 4412048"/>
              <a:gd name="connsiteY3" fmla="*/ 291852 h 576940"/>
              <a:gd name="connsiteX4" fmla="*/ 2220912 w 4412048"/>
              <a:gd name="connsiteY4" fmla="*/ 567110 h 576940"/>
              <a:gd name="connsiteX5" fmla="*/ 950912 w 4412048"/>
              <a:gd name="connsiteY5" fmla="*/ 494538 h 576940"/>
              <a:gd name="connsiteX6" fmla="*/ 36512 w 4412048"/>
              <a:gd name="connsiteY6" fmla="*/ 291852 h 576940"/>
              <a:gd name="connsiteX0" fmla="*/ 36512 w 4413440"/>
              <a:gd name="connsiteY0" fmla="*/ 291852 h 576940"/>
              <a:gd name="connsiteX1" fmla="*/ 2220912 w 4413440"/>
              <a:gd name="connsiteY1" fmla="*/ 16594 h 576940"/>
              <a:gd name="connsiteX2" fmla="*/ 3113540 w 4413440"/>
              <a:gd name="connsiteY2" fmla="*/ 59108 h 576940"/>
              <a:gd name="connsiteX3" fmla="*/ 4405312 w 4413440"/>
              <a:gd name="connsiteY3" fmla="*/ 291852 h 576940"/>
              <a:gd name="connsiteX4" fmla="*/ 2220912 w 4413440"/>
              <a:gd name="connsiteY4" fmla="*/ 567110 h 576940"/>
              <a:gd name="connsiteX5" fmla="*/ 950912 w 4413440"/>
              <a:gd name="connsiteY5" fmla="*/ 494538 h 576940"/>
              <a:gd name="connsiteX6" fmla="*/ 36512 w 4413440"/>
              <a:gd name="connsiteY6" fmla="*/ 291852 h 576940"/>
              <a:gd name="connsiteX0" fmla="*/ 5649 w 4382577"/>
              <a:gd name="connsiteY0" fmla="*/ 253964 h 539052"/>
              <a:gd name="connsiteX1" fmla="*/ 1348220 w 4382577"/>
              <a:gd name="connsiteY1" fmla="*/ 51278 h 539052"/>
              <a:gd name="connsiteX2" fmla="*/ 3082677 w 4382577"/>
              <a:gd name="connsiteY2" fmla="*/ 21220 h 539052"/>
              <a:gd name="connsiteX3" fmla="*/ 4374449 w 4382577"/>
              <a:gd name="connsiteY3" fmla="*/ 253964 h 539052"/>
              <a:gd name="connsiteX4" fmla="*/ 2190049 w 4382577"/>
              <a:gd name="connsiteY4" fmla="*/ 529222 h 539052"/>
              <a:gd name="connsiteX5" fmla="*/ 920049 w 4382577"/>
              <a:gd name="connsiteY5" fmla="*/ 456650 h 539052"/>
              <a:gd name="connsiteX6" fmla="*/ 5649 w 4382577"/>
              <a:gd name="connsiteY6" fmla="*/ 253964 h 539052"/>
              <a:gd name="connsiteX0" fmla="*/ 5649 w 4375069"/>
              <a:gd name="connsiteY0" fmla="*/ 253964 h 529231"/>
              <a:gd name="connsiteX1" fmla="*/ 1348220 w 4375069"/>
              <a:gd name="connsiteY1" fmla="*/ 51278 h 529231"/>
              <a:gd name="connsiteX2" fmla="*/ 3082677 w 4375069"/>
              <a:gd name="connsiteY2" fmla="*/ 21220 h 529231"/>
              <a:gd name="connsiteX3" fmla="*/ 4374449 w 4375069"/>
              <a:gd name="connsiteY3" fmla="*/ 253964 h 529231"/>
              <a:gd name="connsiteX4" fmla="*/ 3238823 w 4375069"/>
              <a:gd name="connsiteY4" fmla="*/ 453082 h 529231"/>
              <a:gd name="connsiteX5" fmla="*/ 2190049 w 4375069"/>
              <a:gd name="connsiteY5" fmla="*/ 529222 h 529231"/>
              <a:gd name="connsiteX6" fmla="*/ 920049 w 4375069"/>
              <a:gd name="connsiteY6" fmla="*/ 456650 h 529231"/>
              <a:gd name="connsiteX7" fmla="*/ 5649 w 4375069"/>
              <a:gd name="connsiteY7" fmla="*/ 253964 h 52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75069" h="529231">
                <a:moveTo>
                  <a:pt x="5649" y="253964"/>
                </a:moveTo>
                <a:cubicBezTo>
                  <a:pt x="77011" y="186402"/>
                  <a:pt x="835382" y="90069"/>
                  <a:pt x="1348220" y="51278"/>
                </a:cubicBezTo>
                <a:cubicBezTo>
                  <a:pt x="1861058" y="12487"/>
                  <a:pt x="2718610" y="-24656"/>
                  <a:pt x="3082677" y="21220"/>
                </a:cubicBezTo>
                <a:cubicBezTo>
                  <a:pt x="3446744" y="67096"/>
                  <a:pt x="4348425" y="181987"/>
                  <a:pt x="4374449" y="253964"/>
                </a:cubicBezTo>
                <a:cubicBezTo>
                  <a:pt x="4400473" y="325941"/>
                  <a:pt x="3602890" y="407206"/>
                  <a:pt x="3238823" y="453082"/>
                </a:cubicBezTo>
                <a:cubicBezTo>
                  <a:pt x="2874756" y="498958"/>
                  <a:pt x="2576511" y="528627"/>
                  <a:pt x="2190049" y="529222"/>
                </a:cubicBezTo>
                <a:cubicBezTo>
                  <a:pt x="1803587" y="529817"/>
                  <a:pt x="1284116" y="502526"/>
                  <a:pt x="920049" y="456650"/>
                </a:cubicBezTo>
                <a:cubicBezTo>
                  <a:pt x="555982" y="410774"/>
                  <a:pt x="-65713" y="321526"/>
                  <a:pt x="5649" y="253964"/>
                </a:cubicBezTo>
                <a:close/>
              </a:path>
            </a:pathLst>
          </a:custGeom>
          <a:solidFill>
            <a:srgbClr val="005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428" tIns="73713" rIns="147428" bIns="73713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椭圆 7"/>
          <p:cNvSpPr/>
          <p:nvPr userDrawn="1"/>
        </p:nvSpPr>
        <p:spPr>
          <a:xfrm>
            <a:off x="7675858" y="3660240"/>
            <a:ext cx="7099623" cy="862483"/>
          </a:xfrm>
          <a:custGeom>
            <a:avLst/>
            <a:gdLst>
              <a:gd name="connsiteX0" fmla="*/ 0 w 4368800"/>
              <a:gd name="connsiteY0" fmla="*/ 275258 h 550515"/>
              <a:gd name="connsiteX1" fmla="*/ 2184400 w 4368800"/>
              <a:gd name="connsiteY1" fmla="*/ 0 h 550515"/>
              <a:gd name="connsiteX2" fmla="*/ 4368800 w 4368800"/>
              <a:gd name="connsiteY2" fmla="*/ 275258 h 550515"/>
              <a:gd name="connsiteX3" fmla="*/ 2184400 w 4368800"/>
              <a:gd name="connsiteY3" fmla="*/ 550516 h 550515"/>
              <a:gd name="connsiteX4" fmla="*/ 0 w 4368800"/>
              <a:gd name="connsiteY4" fmla="*/ 275258 h 550515"/>
              <a:gd name="connsiteX0" fmla="*/ 36512 w 4405312"/>
              <a:gd name="connsiteY0" fmla="*/ 275258 h 560346"/>
              <a:gd name="connsiteX1" fmla="*/ 2220912 w 4405312"/>
              <a:gd name="connsiteY1" fmla="*/ 0 h 560346"/>
              <a:gd name="connsiteX2" fmla="*/ 4405312 w 4405312"/>
              <a:gd name="connsiteY2" fmla="*/ 275258 h 560346"/>
              <a:gd name="connsiteX3" fmla="*/ 2220912 w 4405312"/>
              <a:gd name="connsiteY3" fmla="*/ 550516 h 560346"/>
              <a:gd name="connsiteX4" fmla="*/ 950912 w 4405312"/>
              <a:gd name="connsiteY4" fmla="*/ 477944 h 560346"/>
              <a:gd name="connsiteX5" fmla="*/ 36512 w 4405312"/>
              <a:gd name="connsiteY5" fmla="*/ 275258 h 560346"/>
              <a:gd name="connsiteX0" fmla="*/ 36512 w 4412048"/>
              <a:gd name="connsiteY0" fmla="*/ 291852 h 576940"/>
              <a:gd name="connsiteX1" fmla="*/ 2220912 w 4412048"/>
              <a:gd name="connsiteY1" fmla="*/ 16594 h 576940"/>
              <a:gd name="connsiteX2" fmla="*/ 2881312 w 4412048"/>
              <a:gd name="connsiteY2" fmla="*/ 59108 h 576940"/>
              <a:gd name="connsiteX3" fmla="*/ 4405312 w 4412048"/>
              <a:gd name="connsiteY3" fmla="*/ 291852 h 576940"/>
              <a:gd name="connsiteX4" fmla="*/ 2220912 w 4412048"/>
              <a:gd name="connsiteY4" fmla="*/ 567110 h 576940"/>
              <a:gd name="connsiteX5" fmla="*/ 950912 w 4412048"/>
              <a:gd name="connsiteY5" fmla="*/ 494538 h 576940"/>
              <a:gd name="connsiteX6" fmla="*/ 36512 w 4412048"/>
              <a:gd name="connsiteY6" fmla="*/ 291852 h 576940"/>
              <a:gd name="connsiteX0" fmla="*/ 36512 w 4413440"/>
              <a:gd name="connsiteY0" fmla="*/ 291852 h 576940"/>
              <a:gd name="connsiteX1" fmla="*/ 2220912 w 4413440"/>
              <a:gd name="connsiteY1" fmla="*/ 16594 h 576940"/>
              <a:gd name="connsiteX2" fmla="*/ 3113540 w 4413440"/>
              <a:gd name="connsiteY2" fmla="*/ 59108 h 576940"/>
              <a:gd name="connsiteX3" fmla="*/ 4405312 w 4413440"/>
              <a:gd name="connsiteY3" fmla="*/ 291852 h 576940"/>
              <a:gd name="connsiteX4" fmla="*/ 2220912 w 4413440"/>
              <a:gd name="connsiteY4" fmla="*/ 567110 h 576940"/>
              <a:gd name="connsiteX5" fmla="*/ 950912 w 4413440"/>
              <a:gd name="connsiteY5" fmla="*/ 494538 h 576940"/>
              <a:gd name="connsiteX6" fmla="*/ 36512 w 4413440"/>
              <a:gd name="connsiteY6" fmla="*/ 291852 h 576940"/>
              <a:gd name="connsiteX0" fmla="*/ 5649 w 4382577"/>
              <a:gd name="connsiteY0" fmla="*/ 253964 h 539052"/>
              <a:gd name="connsiteX1" fmla="*/ 1348220 w 4382577"/>
              <a:gd name="connsiteY1" fmla="*/ 51278 h 539052"/>
              <a:gd name="connsiteX2" fmla="*/ 3082677 w 4382577"/>
              <a:gd name="connsiteY2" fmla="*/ 21220 h 539052"/>
              <a:gd name="connsiteX3" fmla="*/ 4374449 w 4382577"/>
              <a:gd name="connsiteY3" fmla="*/ 253964 h 539052"/>
              <a:gd name="connsiteX4" fmla="*/ 2190049 w 4382577"/>
              <a:gd name="connsiteY4" fmla="*/ 529222 h 539052"/>
              <a:gd name="connsiteX5" fmla="*/ 920049 w 4382577"/>
              <a:gd name="connsiteY5" fmla="*/ 456650 h 539052"/>
              <a:gd name="connsiteX6" fmla="*/ 5649 w 4382577"/>
              <a:gd name="connsiteY6" fmla="*/ 253964 h 539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2577" h="539052">
                <a:moveTo>
                  <a:pt x="5649" y="253964"/>
                </a:moveTo>
                <a:cubicBezTo>
                  <a:pt x="77011" y="186402"/>
                  <a:pt x="835382" y="90069"/>
                  <a:pt x="1348220" y="51278"/>
                </a:cubicBezTo>
                <a:cubicBezTo>
                  <a:pt x="1861058" y="12487"/>
                  <a:pt x="2718610" y="-24656"/>
                  <a:pt x="3082677" y="21220"/>
                </a:cubicBezTo>
                <a:cubicBezTo>
                  <a:pt x="3446744" y="67096"/>
                  <a:pt x="4484516" y="169297"/>
                  <a:pt x="4374449" y="253964"/>
                </a:cubicBezTo>
                <a:cubicBezTo>
                  <a:pt x="4264382" y="338631"/>
                  <a:pt x="2765782" y="495441"/>
                  <a:pt x="2190049" y="529222"/>
                </a:cubicBezTo>
                <a:cubicBezTo>
                  <a:pt x="1614316" y="563003"/>
                  <a:pt x="1284116" y="502526"/>
                  <a:pt x="920049" y="456650"/>
                </a:cubicBezTo>
                <a:cubicBezTo>
                  <a:pt x="555982" y="410774"/>
                  <a:pt x="-65713" y="321526"/>
                  <a:pt x="5649" y="253964"/>
                </a:cubicBezTo>
                <a:close/>
              </a:path>
            </a:pathLst>
          </a:custGeom>
          <a:solidFill>
            <a:srgbClr val="005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428" tIns="73713" rIns="147428" bIns="73713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2"/>
          <a:stretch/>
        </p:blipFill>
        <p:spPr>
          <a:xfrm>
            <a:off x="3" y="0"/>
            <a:ext cx="4851793" cy="8229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46" y="2984276"/>
            <a:ext cx="945217" cy="867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33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solidFill>
          <a:srgbClr val="8B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5"/>
          <p:cNvSpPr/>
          <p:nvPr userDrawn="1"/>
        </p:nvSpPr>
        <p:spPr>
          <a:xfrm>
            <a:off x="6" y="3529872"/>
            <a:ext cx="14812961" cy="4699728"/>
          </a:xfrm>
          <a:custGeom>
            <a:avLst/>
            <a:gdLst>
              <a:gd name="connsiteX0" fmla="*/ 4775200 w 9143999"/>
              <a:gd name="connsiteY0" fmla="*/ 0 h 2937330"/>
              <a:gd name="connsiteX1" fmla="*/ 9120006 w 9143999"/>
              <a:gd name="connsiteY1" fmla="*/ 943884 h 2937330"/>
              <a:gd name="connsiteX2" fmla="*/ 9143999 w 9143999"/>
              <a:gd name="connsiteY2" fmla="*/ 960021 h 2937330"/>
              <a:gd name="connsiteX3" fmla="*/ 9143999 w 9143999"/>
              <a:gd name="connsiteY3" fmla="*/ 2937330 h 2937330"/>
              <a:gd name="connsiteX4" fmla="*/ 0 w 9143999"/>
              <a:gd name="connsiteY4" fmla="*/ 2937330 h 2937330"/>
              <a:gd name="connsiteX5" fmla="*/ 0 w 9143999"/>
              <a:gd name="connsiteY5" fmla="*/ 1262842 h 2937330"/>
              <a:gd name="connsiteX6" fmla="*/ 167941 w 9143999"/>
              <a:gd name="connsiteY6" fmla="*/ 1120398 h 2937330"/>
              <a:gd name="connsiteX7" fmla="*/ 4775200 w 9143999"/>
              <a:gd name="connsiteY7" fmla="*/ 0 h 2937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3999" h="2937330">
                <a:moveTo>
                  <a:pt x="4775200" y="0"/>
                </a:moveTo>
                <a:cubicBezTo>
                  <a:pt x="6583815" y="0"/>
                  <a:pt x="8178402" y="374412"/>
                  <a:pt x="9120006" y="943884"/>
                </a:cubicBezTo>
                <a:lnTo>
                  <a:pt x="9143999" y="960021"/>
                </a:lnTo>
                <a:lnTo>
                  <a:pt x="9143999" y="2937330"/>
                </a:lnTo>
                <a:lnTo>
                  <a:pt x="0" y="2937330"/>
                </a:lnTo>
                <a:lnTo>
                  <a:pt x="0" y="1262842"/>
                </a:lnTo>
                <a:lnTo>
                  <a:pt x="167941" y="1120398"/>
                </a:lnTo>
                <a:cubicBezTo>
                  <a:pt x="1055221" y="453039"/>
                  <a:pt x="2785724" y="0"/>
                  <a:pt x="4775200" y="0"/>
                </a:cubicBezTo>
                <a:close/>
              </a:path>
            </a:pathLst>
          </a:custGeom>
          <a:solidFill>
            <a:srgbClr val="007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428" tIns="73713" rIns="147428" bIns="73713"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7" name="矩形 31"/>
          <p:cNvSpPr/>
          <p:nvPr userDrawn="1"/>
        </p:nvSpPr>
        <p:spPr>
          <a:xfrm>
            <a:off x="4938745" y="6223730"/>
            <a:ext cx="4767913" cy="337446"/>
          </a:xfrm>
          <a:custGeom>
            <a:avLst/>
            <a:gdLst>
              <a:gd name="connsiteX0" fmla="*/ 0 w 2943219"/>
              <a:gd name="connsiteY0" fmla="*/ 0 h 210904"/>
              <a:gd name="connsiteX1" fmla="*/ 2943219 w 2943219"/>
              <a:gd name="connsiteY1" fmla="*/ 0 h 210904"/>
              <a:gd name="connsiteX2" fmla="*/ 2943219 w 2943219"/>
              <a:gd name="connsiteY2" fmla="*/ 210904 h 210904"/>
              <a:gd name="connsiteX3" fmla="*/ 0 w 2943219"/>
              <a:gd name="connsiteY3" fmla="*/ 210904 h 210904"/>
              <a:gd name="connsiteX4" fmla="*/ 0 w 2943219"/>
              <a:gd name="connsiteY4" fmla="*/ 0 h 210904"/>
              <a:gd name="connsiteX0" fmla="*/ 0 w 2943219"/>
              <a:gd name="connsiteY0" fmla="*/ 0 h 210904"/>
              <a:gd name="connsiteX1" fmla="*/ 2290076 w 2943219"/>
              <a:gd name="connsiteY1" fmla="*/ 58057 h 210904"/>
              <a:gd name="connsiteX2" fmla="*/ 2943219 w 2943219"/>
              <a:gd name="connsiteY2" fmla="*/ 210904 h 210904"/>
              <a:gd name="connsiteX3" fmla="*/ 0 w 2943219"/>
              <a:gd name="connsiteY3" fmla="*/ 210904 h 210904"/>
              <a:gd name="connsiteX4" fmla="*/ 0 w 2943219"/>
              <a:gd name="connsiteY4" fmla="*/ 0 h 210904"/>
              <a:gd name="connsiteX0" fmla="*/ 0 w 2943219"/>
              <a:gd name="connsiteY0" fmla="*/ 0 h 210904"/>
              <a:gd name="connsiteX1" fmla="*/ 2290076 w 2943219"/>
              <a:gd name="connsiteY1" fmla="*/ 58057 h 210904"/>
              <a:gd name="connsiteX2" fmla="*/ 2943219 w 2943219"/>
              <a:gd name="connsiteY2" fmla="*/ 210904 h 210904"/>
              <a:gd name="connsiteX3" fmla="*/ 508000 w 2943219"/>
              <a:gd name="connsiteY3" fmla="*/ 181875 h 210904"/>
              <a:gd name="connsiteX4" fmla="*/ 0 w 2943219"/>
              <a:gd name="connsiteY4" fmla="*/ 0 h 210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3219" h="210904">
                <a:moveTo>
                  <a:pt x="0" y="0"/>
                </a:moveTo>
                <a:lnTo>
                  <a:pt x="2290076" y="58057"/>
                </a:lnTo>
                <a:lnTo>
                  <a:pt x="2943219" y="210904"/>
                </a:lnTo>
                <a:lnTo>
                  <a:pt x="508000" y="181875"/>
                </a:lnTo>
                <a:lnTo>
                  <a:pt x="0" y="0"/>
                </a:lnTo>
                <a:close/>
              </a:path>
            </a:pathLst>
          </a:custGeom>
          <a:solidFill>
            <a:srgbClr val="005C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428" tIns="73713" rIns="147428" bIns="73713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" name="椭圆 31"/>
          <p:cNvSpPr/>
          <p:nvPr userDrawn="1"/>
        </p:nvSpPr>
        <p:spPr>
          <a:xfrm rot="173838">
            <a:off x="6550643" y="5026331"/>
            <a:ext cx="8018312" cy="651034"/>
          </a:xfrm>
          <a:custGeom>
            <a:avLst/>
            <a:gdLst>
              <a:gd name="connsiteX0" fmla="*/ 0 w 3628571"/>
              <a:gd name="connsiteY0" fmla="*/ 322015 h 644029"/>
              <a:gd name="connsiteX1" fmla="*/ 1814286 w 3628571"/>
              <a:gd name="connsiteY1" fmla="*/ 0 h 644029"/>
              <a:gd name="connsiteX2" fmla="*/ 3628572 w 3628571"/>
              <a:gd name="connsiteY2" fmla="*/ 322015 h 644029"/>
              <a:gd name="connsiteX3" fmla="*/ 1814286 w 3628571"/>
              <a:gd name="connsiteY3" fmla="*/ 644030 h 644029"/>
              <a:gd name="connsiteX4" fmla="*/ 0 w 3628571"/>
              <a:gd name="connsiteY4" fmla="*/ 322015 h 644029"/>
              <a:gd name="connsiteX0" fmla="*/ 25010 w 3653582"/>
              <a:gd name="connsiteY0" fmla="*/ 334791 h 656806"/>
              <a:gd name="connsiteX1" fmla="*/ 852324 w 3653582"/>
              <a:gd name="connsiteY1" fmla="*/ 90610 h 656806"/>
              <a:gd name="connsiteX2" fmla="*/ 1839296 w 3653582"/>
              <a:gd name="connsiteY2" fmla="*/ 12776 h 656806"/>
              <a:gd name="connsiteX3" fmla="*/ 3653582 w 3653582"/>
              <a:gd name="connsiteY3" fmla="*/ 334791 h 656806"/>
              <a:gd name="connsiteX4" fmla="*/ 1839296 w 3653582"/>
              <a:gd name="connsiteY4" fmla="*/ 656806 h 656806"/>
              <a:gd name="connsiteX5" fmla="*/ 25010 w 3653582"/>
              <a:gd name="connsiteY5" fmla="*/ 334791 h 656806"/>
              <a:gd name="connsiteX0" fmla="*/ 25010 w 3653582"/>
              <a:gd name="connsiteY0" fmla="*/ 334791 h 683177"/>
              <a:gd name="connsiteX1" fmla="*/ 852324 w 3653582"/>
              <a:gd name="connsiteY1" fmla="*/ 90610 h 683177"/>
              <a:gd name="connsiteX2" fmla="*/ 1839296 w 3653582"/>
              <a:gd name="connsiteY2" fmla="*/ 12776 h 683177"/>
              <a:gd name="connsiteX3" fmla="*/ 3653582 w 3653582"/>
              <a:gd name="connsiteY3" fmla="*/ 334791 h 683177"/>
              <a:gd name="connsiteX4" fmla="*/ 1839296 w 3653582"/>
              <a:gd name="connsiteY4" fmla="*/ 656806 h 683177"/>
              <a:gd name="connsiteX5" fmla="*/ 924895 w 3653582"/>
              <a:gd name="connsiteY5" fmla="*/ 627638 h 683177"/>
              <a:gd name="connsiteX6" fmla="*/ 25010 w 3653582"/>
              <a:gd name="connsiteY6" fmla="*/ 334791 h 683177"/>
              <a:gd name="connsiteX0" fmla="*/ 25010 w 3653582"/>
              <a:gd name="connsiteY0" fmla="*/ 334791 h 645853"/>
              <a:gd name="connsiteX1" fmla="*/ 852324 w 3653582"/>
              <a:gd name="connsiteY1" fmla="*/ 90610 h 645853"/>
              <a:gd name="connsiteX2" fmla="*/ 1839296 w 3653582"/>
              <a:gd name="connsiteY2" fmla="*/ 12776 h 645853"/>
              <a:gd name="connsiteX3" fmla="*/ 3653582 w 3653582"/>
              <a:gd name="connsiteY3" fmla="*/ 334791 h 645853"/>
              <a:gd name="connsiteX4" fmla="*/ 1824782 w 3653582"/>
              <a:gd name="connsiteY4" fmla="*/ 555206 h 645853"/>
              <a:gd name="connsiteX5" fmla="*/ 924895 w 3653582"/>
              <a:gd name="connsiteY5" fmla="*/ 627638 h 645853"/>
              <a:gd name="connsiteX6" fmla="*/ 25010 w 3653582"/>
              <a:gd name="connsiteY6" fmla="*/ 334791 h 645853"/>
              <a:gd name="connsiteX0" fmla="*/ 201 w 3628773"/>
              <a:gd name="connsiteY0" fmla="*/ 334791 h 556824"/>
              <a:gd name="connsiteX1" fmla="*/ 827515 w 3628773"/>
              <a:gd name="connsiteY1" fmla="*/ 90610 h 556824"/>
              <a:gd name="connsiteX2" fmla="*/ 1814487 w 3628773"/>
              <a:gd name="connsiteY2" fmla="*/ 12776 h 556824"/>
              <a:gd name="connsiteX3" fmla="*/ 3628773 w 3628773"/>
              <a:gd name="connsiteY3" fmla="*/ 334791 h 556824"/>
              <a:gd name="connsiteX4" fmla="*/ 1799973 w 3628773"/>
              <a:gd name="connsiteY4" fmla="*/ 555206 h 556824"/>
              <a:gd name="connsiteX5" fmla="*/ 900086 w 3628773"/>
              <a:gd name="connsiteY5" fmla="*/ 424438 h 556824"/>
              <a:gd name="connsiteX6" fmla="*/ 201 w 3628773"/>
              <a:gd name="connsiteY6" fmla="*/ 334791 h 556824"/>
              <a:gd name="connsiteX0" fmla="*/ 38 w 3628610"/>
              <a:gd name="connsiteY0" fmla="*/ 334791 h 559913"/>
              <a:gd name="connsiteX1" fmla="*/ 827352 w 3628610"/>
              <a:gd name="connsiteY1" fmla="*/ 90610 h 559913"/>
              <a:gd name="connsiteX2" fmla="*/ 1814324 w 3628610"/>
              <a:gd name="connsiteY2" fmla="*/ 12776 h 559913"/>
              <a:gd name="connsiteX3" fmla="*/ 3628610 w 3628610"/>
              <a:gd name="connsiteY3" fmla="*/ 334791 h 559913"/>
              <a:gd name="connsiteX4" fmla="*/ 1799810 w 3628610"/>
              <a:gd name="connsiteY4" fmla="*/ 555206 h 559913"/>
              <a:gd name="connsiteX5" fmla="*/ 858491 w 3628610"/>
              <a:gd name="connsiteY5" fmla="*/ 465450 h 559913"/>
              <a:gd name="connsiteX6" fmla="*/ 38 w 3628610"/>
              <a:gd name="connsiteY6" fmla="*/ 334791 h 559913"/>
              <a:gd name="connsiteX0" fmla="*/ 38 w 3628610"/>
              <a:gd name="connsiteY0" fmla="*/ 334791 h 522687"/>
              <a:gd name="connsiteX1" fmla="*/ 827352 w 3628610"/>
              <a:gd name="connsiteY1" fmla="*/ 90610 h 522687"/>
              <a:gd name="connsiteX2" fmla="*/ 1814324 w 3628610"/>
              <a:gd name="connsiteY2" fmla="*/ 12776 h 522687"/>
              <a:gd name="connsiteX3" fmla="*/ 3628610 w 3628610"/>
              <a:gd name="connsiteY3" fmla="*/ 334791 h 522687"/>
              <a:gd name="connsiteX4" fmla="*/ 1851868 w 3628610"/>
              <a:gd name="connsiteY4" fmla="*/ 513252 h 522687"/>
              <a:gd name="connsiteX5" fmla="*/ 858491 w 3628610"/>
              <a:gd name="connsiteY5" fmla="*/ 465450 h 522687"/>
              <a:gd name="connsiteX6" fmla="*/ 38 w 3628610"/>
              <a:gd name="connsiteY6" fmla="*/ 334791 h 52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28610" h="522687">
                <a:moveTo>
                  <a:pt x="38" y="334791"/>
                </a:moveTo>
                <a:cubicBezTo>
                  <a:pt x="-5152" y="272318"/>
                  <a:pt x="524971" y="144279"/>
                  <a:pt x="827352" y="90610"/>
                </a:cubicBezTo>
                <a:cubicBezTo>
                  <a:pt x="1129733" y="36941"/>
                  <a:pt x="1347448" y="-27921"/>
                  <a:pt x="1814324" y="12776"/>
                </a:cubicBezTo>
                <a:cubicBezTo>
                  <a:pt x="2281200" y="53473"/>
                  <a:pt x="3628610" y="156947"/>
                  <a:pt x="3628610" y="334791"/>
                </a:cubicBezTo>
                <a:cubicBezTo>
                  <a:pt x="3628610" y="512635"/>
                  <a:pt x="2313554" y="491476"/>
                  <a:pt x="1851868" y="513252"/>
                </a:cubicBezTo>
                <a:cubicBezTo>
                  <a:pt x="1390182" y="535028"/>
                  <a:pt x="1160872" y="519119"/>
                  <a:pt x="858491" y="465450"/>
                </a:cubicBezTo>
                <a:cubicBezTo>
                  <a:pt x="556110" y="411781"/>
                  <a:pt x="5228" y="397264"/>
                  <a:pt x="38" y="334791"/>
                </a:cubicBezTo>
                <a:close/>
              </a:path>
            </a:pathLst>
          </a:custGeom>
          <a:solidFill>
            <a:srgbClr val="005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428" tIns="73713" rIns="147428" bIns="73713"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9" name="椭圆 31"/>
          <p:cNvSpPr/>
          <p:nvPr userDrawn="1"/>
        </p:nvSpPr>
        <p:spPr>
          <a:xfrm rot="21349579">
            <a:off x="127813" y="5610873"/>
            <a:ext cx="5878486" cy="565307"/>
          </a:xfrm>
          <a:custGeom>
            <a:avLst/>
            <a:gdLst>
              <a:gd name="connsiteX0" fmla="*/ 0 w 3628571"/>
              <a:gd name="connsiteY0" fmla="*/ 322015 h 644029"/>
              <a:gd name="connsiteX1" fmla="*/ 1814286 w 3628571"/>
              <a:gd name="connsiteY1" fmla="*/ 0 h 644029"/>
              <a:gd name="connsiteX2" fmla="*/ 3628572 w 3628571"/>
              <a:gd name="connsiteY2" fmla="*/ 322015 h 644029"/>
              <a:gd name="connsiteX3" fmla="*/ 1814286 w 3628571"/>
              <a:gd name="connsiteY3" fmla="*/ 644030 h 644029"/>
              <a:gd name="connsiteX4" fmla="*/ 0 w 3628571"/>
              <a:gd name="connsiteY4" fmla="*/ 322015 h 644029"/>
              <a:gd name="connsiteX0" fmla="*/ 25010 w 3653582"/>
              <a:gd name="connsiteY0" fmla="*/ 334791 h 656806"/>
              <a:gd name="connsiteX1" fmla="*/ 852324 w 3653582"/>
              <a:gd name="connsiteY1" fmla="*/ 90610 h 656806"/>
              <a:gd name="connsiteX2" fmla="*/ 1839296 w 3653582"/>
              <a:gd name="connsiteY2" fmla="*/ 12776 h 656806"/>
              <a:gd name="connsiteX3" fmla="*/ 3653582 w 3653582"/>
              <a:gd name="connsiteY3" fmla="*/ 334791 h 656806"/>
              <a:gd name="connsiteX4" fmla="*/ 1839296 w 3653582"/>
              <a:gd name="connsiteY4" fmla="*/ 656806 h 656806"/>
              <a:gd name="connsiteX5" fmla="*/ 25010 w 3653582"/>
              <a:gd name="connsiteY5" fmla="*/ 334791 h 656806"/>
              <a:gd name="connsiteX0" fmla="*/ 25010 w 3653582"/>
              <a:gd name="connsiteY0" fmla="*/ 334791 h 683177"/>
              <a:gd name="connsiteX1" fmla="*/ 852324 w 3653582"/>
              <a:gd name="connsiteY1" fmla="*/ 90610 h 683177"/>
              <a:gd name="connsiteX2" fmla="*/ 1839296 w 3653582"/>
              <a:gd name="connsiteY2" fmla="*/ 12776 h 683177"/>
              <a:gd name="connsiteX3" fmla="*/ 3653582 w 3653582"/>
              <a:gd name="connsiteY3" fmla="*/ 334791 h 683177"/>
              <a:gd name="connsiteX4" fmla="*/ 1839296 w 3653582"/>
              <a:gd name="connsiteY4" fmla="*/ 656806 h 683177"/>
              <a:gd name="connsiteX5" fmla="*/ 924895 w 3653582"/>
              <a:gd name="connsiteY5" fmla="*/ 627638 h 683177"/>
              <a:gd name="connsiteX6" fmla="*/ 25010 w 3653582"/>
              <a:gd name="connsiteY6" fmla="*/ 334791 h 683177"/>
              <a:gd name="connsiteX0" fmla="*/ 25010 w 3653582"/>
              <a:gd name="connsiteY0" fmla="*/ 334791 h 645853"/>
              <a:gd name="connsiteX1" fmla="*/ 852324 w 3653582"/>
              <a:gd name="connsiteY1" fmla="*/ 90610 h 645853"/>
              <a:gd name="connsiteX2" fmla="*/ 1839296 w 3653582"/>
              <a:gd name="connsiteY2" fmla="*/ 12776 h 645853"/>
              <a:gd name="connsiteX3" fmla="*/ 3653582 w 3653582"/>
              <a:gd name="connsiteY3" fmla="*/ 334791 h 645853"/>
              <a:gd name="connsiteX4" fmla="*/ 1824782 w 3653582"/>
              <a:gd name="connsiteY4" fmla="*/ 555206 h 645853"/>
              <a:gd name="connsiteX5" fmla="*/ 924895 w 3653582"/>
              <a:gd name="connsiteY5" fmla="*/ 627638 h 645853"/>
              <a:gd name="connsiteX6" fmla="*/ 25010 w 3653582"/>
              <a:gd name="connsiteY6" fmla="*/ 334791 h 645853"/>
              <a:gd name="connsiteX0" fmla="*/ 201 w 3628773"/>
              <a:gd name="connsiteY0" fmla="*/ 334791 h 556824"/>
              <a:gd name="connsiteX1" fmla="*/ 827515 w 3628773"/>
              <a:gd name="connsiteY1" fmla="*/ 90610 h 556824"/>
              <a:gd name="connsiteX2" fmla="*/ 1814487 w 3628773"/>
              <a:gd name="connsiteY2" fmla="*/ 12776 h 556824"/>
              <a:gd name="connsiteX3" fmla="*/ 3628773 w 3628773"/>
              <a:gd name="connsiteY3" fmla="*/ 334791 h 556824"/>
              <a:gd name="connsiteX4" fmla="*/ 1799973 w 3628773"/>
              <a:gd name="connsiteY4" fmla="*/ 555206 h 556824"/>
              <a:gd name="connsiteX5" fmla="*/ 900086 w 3628773"/>
              <a:gd name="connsiteY5" fmla="*/ 424438 h 556824"/>
              <a:gd name="connsiteX6" fmla="*/ 201 w 3628773"/>
              <a:gd name="connsiteY6" fmla="*/ 334791 h 556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28773" h="556824">
                <a:moveTo>
                  <a:pt x="201" y="334791"/>
                </a:moveTo>
                <a:cubicBezTo>
                  <a:pt x="-11894" y="279153"/>
                  <a:pt x="525134" y="144279"/>
                  <a:pt x="827515" y="90610"/>
                </a:cubicBezTo>
                <a:cubicBezTo>
                  <a:pt x="1129896" y="36941"/>
                  <a:pt x="1347611" y="-27921"/>
                  <a:pt x="1814487" y="12776"/>
                </a:cubicBezTo>
                <a:cubicBezTo>
                  <a:pt x="2281363" y="53473"/>
                  <a:pt x="3628773" y="156947"/>
                  <a:pt x="3628773" y="334791"/>
                </a:cubicBezTo>
                <a:cubicBezTo>
                  <a:pt x="3628773" y="512635"/>
                  <a:pt x="2254754" y="540265"/>
                  <a:pt x="1799973" y="555206"/>
                </a:cubicBezTo>
                <a:cubicBezTo>
                  <a:pt x="1345192" y="570147"/>
                  <a:pt x="1202467" y="478107"/>
                  <a:pt x="900086" y="424438"/>
                </a:cubicBezTo>
                <a:cubicBezTo>
                  <a:pt x="597705" y="370769"/>
                  <a:pt x="12296" y="390429"/>
                  <a:pt x="201" y="334791"/>
                </a:cubicBezTo>
                <a:close/>
              </a:path>
            </a:pathLst>
          </a:custGeom>
          <a:solidFill>
            <a:srgbClr val="005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428" tIns="73713" rIns="147428" bIns="73713"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" b="51421"/>
          <a:stretch/>
        </p:blipFill>
        <p:spPr>
          <a:xfrm>
            <a:off x="-47022" y="6852463"/>
            <a:ext cx="14859989" cy="136843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7555" y="5878821"/>
            <a:ext cx="640931" cy="52182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261" y="5938068"/>
            <a:ext cx="532615" cy="37357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815" y="5634848"/>
            <a:ext cx="534328" cy="49770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194" y="6084374"/>
            <a:ext cx="523986" cy="45452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40" y="6567962"/>
            <a:ext cx="557696" cy="46878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206"/>
          <a:stretch/>
        </p:blipFill>
        <p:spPr>
          <a:xfrm>
            <a:off x="57200" y="94990"/>
            <a:ext cx="540791" cy="69799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r="63492"/>
          <a:stretch/>
        </p:blipFill>
        <p:spPr>
          <a:xfrm>
            <a:off x="309067" y="2638583"/>
            <a:ext cx="577842" cy="91615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62" r="39365"/>
          <a:stretch/>
        </p:blipFill>
        <p:spPr>
          <a:xfrm>
            <a:off x="1075863" y="4120948"/>
            <a:ext cx="487098" cy="62555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1" r="21905"/>
          <a:stretch/>
        </p:blipFill>
        <p:spPr>
          <a:xfrm>
            <a:off x="1721670" y="946447"/>
            <a:ext cx="611330" cy="94589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1"/>
          <a:stretch/>
        </p:blipFill>
        <p:spPr>
          <a:xfrm>
            <a:off x="2939084" y="4172043"/>
            <a:ext cx="493764" cy="61564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1" r="21905"/>
          <a:stretch/>
        </p:blipFill>
        <p:spPr>
          <a:xfrm>
            <a:off x="2772526" y="5373730"/>
            <a:ext cx="484799" cy="75011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56" y="6006303"/>
            <a:ext cx="477420" cy="38869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959" y="2687188"/>
            <a:ext cx="945217" cy="867557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016" y="549090"/>
            <a:ext cx="785972" cy="671576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641" y="5667729"/>
            <a:ext cx="532615" cy="37357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2380" y="5820574"/>
            <a:ext cx="534328" cy="497709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634" y="5017291"/>
            <a:ext cx="523986" cy="45452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660" y="5511533"/>
            <a:ext cx="557696" cy="46878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1" r="21905"/>
          <a:stretch/>
        </p:blipFill>
        <p:spPr>
          <a:xfrm>
            <a:off x="9392634" y="5312775"/>
            <a:ext cx="484799" cy="750118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269" y="4997751"/>
            <a:ext cx="477420" cy="388699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1" r="21905"/>
          <a:stretch/>
        </p:blipFill>
        <p:spPr>
          <a:xfrm>
            <a:off x="13959318" y="6120365"/>
            <a:ext cx="484799" cy="750118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483" y="6588770"/>
            <a:ext cx="1340314" cy="1656514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36"/>
          <a:stretch/>
        </p:blipFill>
        <p:spPr>
          <a:xfrm>
            <a:off x="-18075" y="-23220"/>
            <a:ext cx="5993125" cy="6250389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56"/>
          <a:stretch/>
        </p:blipFill>
        <p:spPr>
          <a:xfrm>
            <a:off x="8944574" y="-23220"/>
            <a:ext cx="5850281" cy="6250389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625" y="1187687"/>
            <a:ext cx="6447532" cy="5350411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578" y="484851"/>
            <a:ext cx="735129" cy="67473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877" y="7006079"/>
            <a:ext cx="2349392" cy="159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79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bg>
      <p:bgPr>
        <a:solidFill>
          <a:srgbClr val="8B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5"/>
          <p:cNvSpPr/>
          <p:nvPr userDrawn="1"/>
        </p:nvSpPr>
        <p:spPr>
          <a:xfrm>
            <a:off x="6" y="3529872"/>
            <a:ext cx="14812961" cy="4699728"/>
          </a:xfrm>
          <a:custGeom>
            <a:avLst/>
            <a:gdLst>
              <a:gd name="connsiteX0" fmla="*/ 4775200 w 9143999"/>
              <a:gd name="connsiteY0" fmla="*/ 0 h 2937330"/>
              <a:gd name="connsiteX1" fmla="*/ 9120006 w 9143999"/>
              <a:gd name="connsiteY1" fmla="*/ 943884 h 2937330"/>
              <a:gd name="connsiteX2" fmla="*/ 9143999 w 9143999"/>
              <a:gd name="connsiteY2" fmla="*/ 960021 h 2937330"/>
              <a:gd name="connsiteX3" fmla="*/ 9143999 w 9143999"/>
              <a:gd name="connsiteY3" fmla="*/ 2937330 h 2937330"/>
              <a:gd name="connsiteX4" fmla="*/ 0 w 9143999"/>
              <a:gd name="connsiteY4" fmla="*/ 2937330 h 2937330"/>
              <a:gd name="connsiteX5" fmla="*/ 0 w 9143999"/>
              <a:gd name="connsiteY5" fmla="*/ 1262842 h 2937330"/>
              <a:gd name="connsiteX6" fmla="*/ 167941 w 9143999"/>
              <a:gd name="connsiteY6" fmla="*/ 1120398 h 2937330"/>
              <a:gd name="connsiteX7" fmla="*/ 4775200 w 9143999"/>
              <a:gd name="connsiteY7" fmla="*/ 0 h 2937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3999" h="2937330">
                <a:moveTo>
                  <a:pt x="4775200" y="0"/>
                </a:moveTo>
                <a:cubicBezTo>
                  <a:pt x="6583815" y="0"/>
                  <a:pt x="8178402" y="374412"/>
                  <a:pt x="9120006" y="943884"/>
                </a:cubicBezTo>
                <a:lnTo>
                  <a:pt x="9143999" y="960021"/>
                </a:lnTo>
                <a:lnTo>
                  <a:pt x="9143999" y="2937330"/>
                </a:lnTo>
                <a:lnTo>
                  <a:pt x="0" y="2937330"/>
                </a:lnTo>
                <a:lnTo>
                  <a:pt x="0" y="1262842"/>
                </a:lnTo>
                <a:lnTo>
                  <a:pt x="167941" y="1120398"/>
                </a:lnTo>
                <a:cubicBezTo>
                  <a:pt x="1055221" y="453039"/>
                  <a:pt x="2785724" y="0"/>
                  <a:pt x="4775200" y="0"/>
                </a:cubicBezTo>
                <a:close/>
              </a:path>
            </a:pathLst>
          </a:custGeom>
          <a:solidFill>
            <a:srgbClr val="007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428" tIns="73713" rIns="147428" bIns="73713"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8" name="椭圆 31"/>
          <p:cNvSpPr/>
          <p:nvPr userDrawn="1"/>
        </p:nvSpPr>
        <p:spPr>
          <a:xfrm rot="173838">
            <a:off x="6550643" y="5026331"/>
            <a:ext cx="8018312" cy="651034"/>
          </a:xfrm>
          <a:custGeom>
            <a:avLst/>
            <a:gdLst>
              <a:gd name="connsiteX0" fmla="*/ 0 w 3628571"/>
              <a:gd name="connsiteY0" fmla="*/ 322015 h 644029"/>
              <a:gd name="connsiteX1" fmla="*/ 1814286 w 3628571"/>
              <a:gd name="connsiteY1" fmla="*/ 0 h 644029"/>
              <a:gd name="connsiteX2" fmla="*/ 3628572 w 3628571"/>
              <a:gd name="connsiteY2" fmla="*/ 322015 h 644029"/>
              <a:gd name="connsiteX3" fmla="*/ 1814286 w 3628571"/>
              <a:gd name="connsiteY3" fmla="*/ 644030 h 644029"/>
              <a:gd name="connsiteX4" fmla="*/ 0 w 3628571"/>
              <a:gd name="connsiteY4" fmla="*/ 322015 h 644029"/>
              <a:gd name="connsiteX0" fmla="*/ 25010 w 3653582"/>
              <a:gd name="connsiteY0" fmla="*/ 334791 h 656806"/>
              <a:gd name="connsiteX1" fmla="*/ 852324 w 3653582"/>
              <a:gd name="connsiteY1" fmla="*/ 90610 h 656806"/>
              <a:gd name="connsiteX2" fmla="*/ 1839296 w 3653582"/>
              <a:gd name="connsiteY2" fmla="*/ 12776 h 656806"/>
              <a:gd name="connsiteX3" fmla="*/ 3653582 w 3653582"/>
              <a:gd name="connsiteY3" fmla="*/ 334791 h 656806"/>
              <a:gd name="connsiteX4" fmla="*/ 1839296 w 3653582"/>
              <a:gd name="connsiteY4" fmla="*/ 656806 h 656806"/>
              <a:gd name="connsiteX5" fmla="*/ 25010 w 3653582"/>
              <a:gd name="connsiteY5" fmla="*/ 334791 h 656806"/>
              <a:gd name="connsiteX0" fmla="*/ 25010 w 3653582"/>
              <a:gd name="connsiteY0" fmla="*/ 334791 h 683177"/>
              <a:gd name="connsiteX1" fmla="*/ 852324 w 3653582"/>
              <a:gd name="connsiteY1" fmla="*/ 90610 h 683177"/>
              <a:gd name="connsiteX2" fmla="*/ 1839296 w 3653582"/>
              <a:gd name="connsiteY2" fmla="*/ 12776 h 683177"/>
              <a:gd name="connsiteX3" fmla="*/ 3653582 w 3653582"/>
              <a:gd name="connsiteY3" fmla="*/ 334791 h 683177"/>
              <a:gd name="connsiteX4" fmla="*/ 1839296 w 3653582"/>
              <a:gd name="connsiteY4" fmla="*/ 656806 h 683177"/>
              <a:gd name="connsiteX5" fmla="*/ 924895 w 3653582"/>
              <a:gd name="connsiteY5" fmla="*/ 627638 h 683177"/>
              <a:gd name="connsiteX6" fmla="*/ 25010 w 3653582"/>
              <a:gd name="connsiteY6" fmla="*/ 334791 h 683177"/>
              <a:gd name="connsiteX0" fmla="*/ 25010 w 3653582"/>
              <a:gd name="connsiteY0" fmla="*/ 334791 h 645853"/>
              <a:gd name="connsiteX1" fmla="*/ 852324 w 3653582"/>
              <a:gd name="connsiteY1" fmla="*/ 90610 h 645853"/>
              <a:gd name="connsiteX2" fmla="*/ 1839296 w 3653582"/>
              <a:gd name="connsiteY2" fmla="*/ 12776 h 645853"/>
              <a:gd name="connsiteX3" fmla="*/ 3653582 w 3653582"/>
              <a:gd name="connsiteY3" fmla="*/ 334791 h 645853"/>
              <a:gd name="connsiteX4" fmla="*/ 1824782 w 3653582"/>
              <a:gd name="connsiteY4" fmla="*/ 555206 h 645853"/>
              <a:gd name="connsiteX5" fmla="*/ 924895 w 3653582"/>
              <a:gd name="connsiteY5" fmla="*/ 627638 h 645853"/>
              <a:gd name="connsiteX6" fmla="*/ 25010 w 3653582"/>
              <a:gd name="connsiteY6" fmla="*/ 334791 h 645853"/>
              <a:gd name="connsiteX0" fmla="*/ 201 w 3628773"/>
              <a:gd name="connsiteY0" fmla="*/ 334791 h 556824"/>
              <a:gd name="connsiteX1" fmla="*/ 827515 w 3628773"/>
              <a:gd name="connsiteY1" fmla="*/ 90610 h 556824"/>
              <a:gd name="connsiteX2" fmla="*/ 1814487 w 3628773"/>
              <a:gd name="connsiteY2" fmla="*/ 12776 h 556824"/>
              <a:gd name="connsiteX3" fmla="*/ 3628773 w 3628773"/>
              <a:gd name="connsiteY3" fmla="*/ 334791 h 556824"/>
              <a:gd name="connsiteX4" fmla="*/ 1799973 w 3628773"/>
              <a:gd name="connsiteY4" fmla="*/ 555206 h 556824"/>
              <a:gd name="connsiteX5" fmla="*/ 900086 w 3628773"/>
              <a:gd name="connsiteY5" fmla="*/ 424438 h 556824"/>
              <a:gd name="connsiteX6" fmla="*/ 201 w 3628773"/>
              <a:gd name="connsiteY6" fmla="*/ 334791 h 556824"/>
              <a:gd name="connsiteX0" fmla="*/ 38 w 3628610"/>
              <a:gd name="connsiteY0" fmla="*/ 334791 h 559913"/>
              <a:gd name="connsiteX1" fmla="*/ 827352 w 3628610"/>
              <a:gd name="connsiteY1" fmla="*/ 90610 h 559913"/>
              <a:gd name="connsiteX2" fmla="*/ 1814324 w 3628610"/>
              <a:gd name="connsiteY2" fmla="*/ 12776 h 559913"/>
              <a:gd name="connsiteX3" fmla="*/ 3628610 w 3628610"/>
              <a:gd name="connsiteY3" fmla="*/ 334791 h 559913"/>
              <a:gd name="connsiteX4" fmla="*/ 1799810 w 3628610"/>
              <a:gd name="connsiteY4" fmla="*/ 555206 h 559913"/>
              <a:gd name="connsiteX5" fmla="*/ 858491 w 3628610"/>
              <a:gd name="connsiteY5" fmla="*/ 465450 h 559913"/>
              <a:gd name="connsiteX6" fmla="*/ 38 w 3628610"/>
              <a:gd name="connsiteY6" fmla="*/ 334791 h 559913"/>
              <a:gd name="connsiteX0" fmla="*/ 38 w 3628610"/>
              <a:gd name="connsiteY0" fmla="*/ 334791 h 522687"/>
              <a:gd name="connsiteX1" fmla="*/ 827352 w 3628610"/>
              <a:gd name="connsiteY1" fmla="*/ 90610 h 522687"/>
              <a:gd name="connsiteX2" fmla="*/ 1814324 w 3628610"/>
              <a:gd name="connsiteY2" fmla="*/ 12776 h 522687"/>
              <a:gd name="connsiteX3" fmla="*/ 3628610 w 3628610"/>
              <a:gd name="connsiteY3" fmla="*/ 334791 h 522687"/>
              <a:gd name="connsiteX4" fmla="*/ 1851868 w 3628610"/>
              <a:gd name="connsiteY4" fmla="*/ 513252 h 522687"/>
              <a:gd name="connsiteX5" fmla="*/ 858491 w 3628610"/>
              <a:gd name="connsiteY5" fmla="*/ 465450 h 522687"/>
              <a:gd name="connsiteX6" fmla="*/ 38 w 3628610"/>
              <a:gd name="connsiteY6" fmla="*/ 334791 h 52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28610" h="522687">
                <a:moveTo>
                  <a:pt x="38" y="334791"/>
                </a:moveTo>
                <a:cubicBezTo>
                  <a:pt x="-5152" y="272318"/>
                  <a:pt x="524971" y="144279"/>
                  <a:pt x="827352" y="90610"/>
                </a:cubicBezTo>
                <a:cubicBezTo>
                  <a:pt x="1129733" y="36941"/>
                  <a:pt x="1347448" y="-27921"/>
                  <a:pt x="1814324" y="12776"/>
                </a:cubicBezTo>
                <a:cubicBezTo>
                  <a:pt x="2281200" y="53473"/>
                  <a:pt x="3628610" y="156947"/>
                  <a:pt x="3628610" y="334791"/>
                </a:cubicBezTo>
                <a:cubicBezTo>
                  <a:pt x="3628610" y="512635"/>
                  <a:pt x="2313554" y="491476"/>
                  <a:pt x="1851868" y="513252"/>
                </a:cubicBezTo>
                <a:cubicBezTo>
                  <a:pt x="1390182" y="535028"/>
                  <a:pt x="1160872" y="519119"/>
                  <a:pt x="858491" y="465450"/>
                </a:cubicBezTo>
                <a:cubicBezTo>
                  <a:pt x="556110" y="411781"/>
                  <a:pt x="5228" y="397264"/>
                  <a:pt x="38" y="334791"/>
                </a:cubicBezTo>
                <a:close/>
              </a:path>
            </a:pathLst>
          </a:custGeom>
          <a:solidFill>
            <a:srgbClr val="005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428" tIns="73713" rIns="147428" bIns="73713"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9" name="椭圆 31"/>
          <p:cNvSpPr/>
          <p:nvPr userDrawn="1"/>
        </p:nvSpPr>
        <p:spPr>
          <a:xfrm rot="21349579">
            <a:off x="127813" y="5610873"/>
            <a:ext cx="5878486" cy="565307"/>
          </a:xfrm>
          <a:custGeom>
            <a:avLst/>
            <a:gdLst>
              <a:gd name="connsiteX0" fmla="*/ 0 w 3628571"/>
              <a:gd name="connsiteY0" fmla="*/ 322015 h 644029"/>
              <a:gd name="connsiteX1" fmla="*/ 1814286 w 3628571"/>
              <a:gd name="connsiteY1" fmla="*/ 0 h 644029"/>
              <a:gd name="connsiteX2" fmla="*/ 3628572 w 3628571"/>
              <a:gd name="connsiteY2" fmla="*/ 322015 h 644029"/>
              <a:gd name="connsiteX3" fmla="*/ 1814286 w 3628571"/>
              <a:gd name="connsiteY3" fmla="*/ 644030 h 644029"/>
              <a:gd name="connsiteX4" fmla="*/ 0 w 3628571"/>
              <a:gd name="connsiteY4" fmla="*/ 322015 h 644029"/>
              <a:gd name="connsiteX0" fmla="*/ 25010 w 3653582"/>
              <a:gd name="connsiteY0" fmla="*/ 334791 h 656806"/>
              <a:gd name="connsiteX1" fmla="*/ 852324 w 3653582"/>
              <a:gd name="connsiteY1" fmla="*/ 90610 h 656806"/>
              <a:gd name="connsiteX2" fmla="*/ 1839296 w 3653582"/>
              <a:gd name="connsiteY2" fmla="*/ 12776 h 656806"/>
              <a:gd name="connsiteX3" fmla="*/ 3653582 w 3653582"/>
              <a:gd name="connsiteY3" fmla="*/ 334791 h 656806"/>
              <a:gd name="connsiteX4" fmla="*/ 1839296 w 3653582"/>
              <a:gd name="connsiteY4" fmla="*/ 656806 h 656806"/>
              <a:gd name="connsiteX5" fmla="*/ 25010 w 3653582"/>
              <a:gd name="connsiteY5" fmla="*/ 334791 h 656806"/>
              <a:gd name="connsiteX0" fmla="*/ 25010 w 3653582"/>
              <a:gd name="connsiteY0" fmla="*/ 334791 h 683177"/>
              <a:gd name="connsiteX1" fmla="*/ 852324 w 3653582"/>
              <a:gd name="connsiteY1" fmla="*/ 90610 h 683177"/>
              <a:gd name="connsiteX2" fmla="*/ 1839296 w 3653582"/>
              <a:gd name="connsiteY2" fmla="*/ 12776 h 683177"/>
              <a:gd name="connsiteX3" fmla="*/ 3653582 w 3653582"/>
              <a:gd name="connsiteY3" fmla="*/ 334791 h 683177"/>
              <a:gd name="connsiteX4" fmla="*/ 1839296 w 3653582"/>
              <a:gd name="connsiteY4" fmla="*/ 656806 h 683177"/>
              <a:gd name="connsiteX5" fmla="*/ 924895 w 3653582"/>
              <a:gd name="connsiteY5" fmla="*/ 627638 h 683177"/>
              <a:gd name="connsiteX6" fmla="*/ 25010 w 3653582"/>
              <a:gd name="connsiteY6" fmla="*/ 334791 h 683177"/>
              <a:gd name="connsiteX0" fmla="*/ 25010 w 3653582"/>
              <a:gd name="connsiteY0" fmla="*/ 334791 h 645853"/>
              <a:gd name="connsiteX1" fmla="*/ 852324 w 3653582"/>
              <a:gd name="connsiteY1" fmla="*/ 90610 h 645853"/>
              <a:gd name="connsiteX2" fmla="*/ 1839296 w 3653582"/>
              <a:gd name="connsiteY2" fmla="*/ 12776 h 645853"/>
              <a:gd name="connsiteX3" fmla="*/ 3653582 w 3653582"/>
              <a:gd name="connsiteY3" fmla="*/ 334791 h 645853"/>
              <a:gd name="connsiteX4" fmla="*/ 1824782 w 3653582"/>
              <a:gd name="connsiteY4" fmla="*/ 555206 h 645853"/>
              <a:gd name="connsiteX5" fmla="*/ 924895 w 3653582"/>
              <a:gd name="connsiteY5" fmla="*/ 627638 h 645853"/>
              <a:gd name="connsiteX6" fmla="*/ 25010 w 3653582"/>
              <a:gd name="connsiteY6" fmla="*/ 334791 h 645853"/>
              <a:gd name="connsiteX0" fmla="*/ 201 w 3628773"/>
              <a:gd name="connsiteY0" fmla="*/ 334791 h 556824"/>
              <a:gd name="connsiteX1" fmla="*/ 827515 w 3628773"/>
              <a:gd name="connsiteY1" fmla="*/ 90610 h 556824"/>
              <a:gd name="connsiteX2" fmla="*/ 1814487 w 3628773"/>
              <a:gd name="connsiteY2" fmla="*/ 12776 h 556824"/>
              <a:gd name="connsiteX3" fmla="*/ 3628773 w 3628773"/>
              <a:gd name="connsiteY3" fmla="*/ 334791 h 556824"/>
              <a:gd name="connsiteX4" fmla="*/ 1799973 w 3628773"/>
              <a:gd name="connsiteY4" fmla="*/ 555206 h 556824"/>
              <a:gd name="connsiteX5" fmla="*/ 900086 w 3628773"/>
              <a:gd name="connsiteY5" fmla="*/ 424438 h 556824"/>
              <a:gd name="connsiteX6" fmla="*/ 201 w 3628773"/>
              <a:gd name="connsiteY6" fmla="*/ 334791 h 556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28773" h="556824">
                <a:moveTo>
                  <a:pt x="201" y="334791"/>
                </a:moveTo>
                <a:cubicBezTo>
                  <a:pt x="-11894" y="279153"/>
                  <a:pt x="525134" y="144279"/>
                  <a:pt x="827515" y="90610"/>
                </a:cubicBezTo>
                <a:cubicBezTo>
                  <a:pt x="1129896" y="36941"/>
                  <a:pt x="1347611" y="-27921"/>
                  <a:pt x="1814487" y="12776"/>
                </a:cubicBezTo>
                <a:cubicBezTo>
                  <a:pt x="2281363" y="53473"/>
                  <a:pt x="3628773" y="156947"/>
                  <a:pt x="3628773" y="334791"/>
                </a:cubicBezTo>
                <a:cubicBezTo>
                  <a:pt x="3628773" y="512635"/>
                  <a:pt x="2254754" y="540265"/>
                  <a:pt x="1799973" y="555206"/>
                </a:cubicBezTo>
                <a:cubicBezTo>
                  <a:pt x="1345192" y="570147"/>
                  <a:pt x="1202467" y="478107"/>
                  <a:pt x="900086" y="424438"/>
                </a:cubicBezTo>
                <a:cubicBezTo>
                  <a:pt x="597705" y="370769"/>
                  <a:pt x="12296" y="390429"/>
                  <a:pt x="201" y="334791"/>
                </a:cubicBezTo>
                <a:close/>
              </a:path>
            </a:pathLst>
          </a:custGeom>
          <a:solidFill>
            <a:srgbClr val="005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428" tIns="73713" rIns="147428" bIns="73713"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" b="51421"/>
          <a:stretch/>
        </p:blipFill>
        <p:spPr>
          <a:xfrm>
            <a:off x="-47022" y="6852463"/>
            <a:ext cx="14859989" cy="136843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877" y="6855868"/>
            <a:ext cx="2349392" cy="159138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7555" y="5878821"/>
            <a:ext cx="640931" cy="52182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261" y="5938068"/>
            <a:ext cx="532615" cy="37357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815" y="5634848"/>
            <a:ext cx="534328" cy="49770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194" y="6084374"/>
            <a:ext cx="523986" cy="45452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40" y="6567962"/>
            <a:ext cx="557696" cy="46878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1" r="21905"/>
          <a:stretch/>
        </p:blipFill>
        <p:spPr>
          <a:xfrm>
            <a:off x="2772526" y="5373730"/>
            <a:ext cx="484799" cy="75011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56" y="6006303"/>
            <a:ext cx="477420" cy="388699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016" y="549090"/>
            <a:ext cx="785972" cy="671576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641" y="5667729"/>
            <a:ext cx="532615" cy="37357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2380" y="5820574"/>
            <a:ext cx="534328" cy="497709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634" y="5017291"/>
            <a:ext cx="523986" cy="45452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660" y="5511533"/>
            <a:ext cx="557696" cy="46878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1" r="21905"/>
          <a:stretch/>
        </p:blipFill>
        <p:spPr>
          <a:xfrm>
            <a:off x="9392634" y="5312775"/>
            <a:ext cx="484799" cy="750118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269" y="4997751"/>
            <a:ext cx="477420" cy="388699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1" r="21905"/>
          <a:stretch/>
        </p:blipFill>
        <p:spPr>
          <a:xfrm>
            <a:off x="13959318" y="6120365"/>
            <a:ext cx="484799" cy="750118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36"/>
          <a:stretch/>
        </p:blipFill>
        <p:spPr>
          <a:xfrm>
            <a:off x="-18075" y="-23220"/>
            <a:ext cx="5993125" cy="6250389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56"/>
          <a:stretch/>
        </p:blipFill>
        <p:spPr>
          <a:xfrm>
            <a:off x="8944574" y="-23220"/>
            <a:ext cx="5850281" cy="6250389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578" y="484851"/>
            <a:ext cx="735129" cy="674730"/>
          </a:xfrm>
          <a:prstGeom prst="rect">
            <a:avLst/>
          </a:prstGeom>
        </p:spPr>
      </p:pic>
      <p:grpSp>
        <p:nvGrpSpPr>
          <p:cNvPr id="41" name="组合 40"/>
          <p:cNvGrpSpPr/>
          <p:nvPr userDrawn="1"/>
        </p:nvGrpSpPr>
        <p:grpSpPr>
          <a:xfrm>
            <a:off x="1570829" y="597722"/>
            <a:ext cx="11764120" cy="6204630"/>
            <a:chOff x="1285667" y="461979"/>
            <a:chExt cx="6526134" cy="3241723"/>
          </a:xfrm>
        </p:grpSpPr>
        <p:sp>
          <p:nvSpPr>
            <p:cNvPr id="42" name="矩形 38"/>
            <p:cNvSpPr/>
            <p:nvPr/>
          </p:nvSpPr>
          <p:spPr>
            <a:xfrm>
              <a:off x="1285667" y="461979"/>
              <a:ext cx="6526134" cy="3241723"/>
            </a:xfrm>
            <a:custGeom>
              <a:avLst/>
              <a:gdLst>
                <a:gd name="connsiteX0" fmla="*/ 0 w 6076191"/>
                <a:gd name="connsiteY0" fmla="*/ 0 h 3211205"/>
                <a:gd name="connsiteX1" fmla="*/ 6076191 w 6076191"/>
                <a:gd name="connsiteY1" fmla="*/ 0 h 3211205"/>
                <a:gd name="connsiteX2" fmla="*/ 6076191 w 6076191"/>
                <a:gd name="connsiteY2" fmla="*/ 3211205 h 3211205"/>
                <a:gd name="connsiteX3" fmla="*/ 0 w 6076191"/>
                <a:gd name="connsiteY3" fmla="*/ 3211205 h 3211205"/>
                <a:gd name="connsiteX4" fmla="*/ 0 w 6076191"/>
                <a:gd name="connsiteY4" fmla="*/ 0 h 3211205"/>
                <a:gd name="connsiteX0" fmla="*/ 0 w 6482591"/>
                <a:gd name="connsiteY0" fmla="*/ 261257 h 3211205"/>
                <a:gd name="connsiteX1" fmla="*/ 6482591 w 6482591"/>
                <a:gd name="connsiteY1" fmla="*/ 0 h 3211205"/>
                <a:gd name="connsiteX2" fmla="*/ 6482591 w 6482591"/>
                <a:gd name="connsiteY2" fmla="*/ 3211205 h 3211205"/>
                <a:gd name="connsiteX3" fmla="*/ 406400 w 6482591"/>
                <a:gd name="connsiteY3" fmla="*/ 3211205 h 3211205"/>
                <a:gd name="connsiteX4" fmla="*/ 0 w 6482591"/>
                <a:gd name="connsiteY4" fmla="*/ 261257 h 3211205"/>
                <a:gd name="connsiteX0" fmla="*/ 0 w 6482591"/>
                <a:gd name="connsiteY0" fmla="*/ 261257 h 3211205"/>
                <a:gd name="connsiteX1" fmla="*/ 6482591 w 6482591"/>
                <a:gd name="connsiteY1" fmla="*/ 0 h 3211205"/>
                <a:gd name="connsiteX2" fmla="*/ 6482591 w 6482591"/>
                <a:gd name="connsiteY2" fmla="*/ 3211205 h 3211205"/>
                <a:gd name="connsiteX3" fmla="*/ 420915 w 6482591"/>
                <a:gd name="connsiteY3" fmla="*/ 3153148 h 3211205"/>
                <a:gd name="connsiteX4" fmla="*/ 0 w 6482591"/>
                <a:gd name="connsiteY4" fmla="*/ 261257 h 3211205"/>
                <a:gd name="connsiteX0" fmla="*/ 0 w 6526134"/>
                <a:gd name="connsiteY0" fmla="*/ 420914 h 3370862"/>
                <a:gd name="connsiteX1" fmla="*/ 6526134 w 6526134"/>
                <a:gd name="connsiteY1" fmla="*/ 0 h 3370862"/>
                <a:gd name="connsiteX2" fmla="*/ 6482591 w 6526134"/>
                <a:gd name="connsiteY2" fmla="*/ 3370862 h 3370862"/>
                <a:gd name="connsiteX3" fmla="*/ 420915 w 6526134"/>
                <a:gd name="connsiteY3" fmla="*/ 3312805 h 3370862"/>
                <a:gd name="connsiteX4" fmla="*/ 0 w 6526134"/>
                <a:gd name="connsiteY4" fmla="*/ 420914 h 3370862"/>
                <a:gd name="connsiteX0" fmla="*/ 0 w 6526134"/>
                <a:gd name="connsiteY0" fmla="*/ 420914 h 3312805"/>
                <a:gd name="connsiteX1" fmla="*/ 6526134 w 6526134"/>
                <a:gd name="connsiteY1" fmla="*/ 0 h 3312805"/>
                <a:gd name="connsiteX2" fmla="*/ 6482591 w 6526134"/>
                <a:gd name="connsiteY2" fmla="*/ 3153147 h 3312805"/>
                <a:gd name="connsiteX3" fmla="*/ 420915 w 6526134"/>
                <a:gd name="connsiteY3" fmla="*/ 3312805 h 3312805"/>
                <a:gd name="connsiteX4" fmla="*/ 0 w 6526134"/>
                <a:gd name="connsiteY4" fmla="*/ 420914 h 3312805"/>
                <a:gd name="connsiteX0" fmla="*/ 0 w 6526134"/>
                <a:gd name="connsiteY0" fmla="*/ 420914 h 3153148"/>
                <a:gd name="connsiteX1" fmla="*/ 6526134 w 6526134"/>
                <a:gd name="connsiteY1" fmla="*/ 0 h 3153148"/>
                <a:gd name="connsiteX2" fmla="*/ 6482591 w 6526134"/>
                <a:gd name="connsiteY2" fmla="*/ 3153147 h 3153148"/>
                <a:gd name="connsiteX3" fmla="*/ 333830 w 6526134"/>
                <a:gd name="connsiteY3" fmla="*/ 3153148 h 3153148"/>
                <a:gd name="connsiteX4" fmla="*/ 0 w 6526134"/>
                <a:gd name="connsiteY4" fmla="*/ 420914 h 3153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26134" h="3153148">
                  <a:moveTo>
                    <a:pt x="0" y="420914"/>
                  </a:moveTo>
                  <a:lnTo>
                    <a:pt x="6526134" y="0"/>
                  </a:lnTo>
                  <a:lnTo>
                    <a:pt x="6482591" y="3153147"/>
                  </a:lnTo>
                  <a:lnTo>
                    <a:pt x="333830" y="3153148"/>
                  </a:lnTo>
                  <a:lnTo>
                    <a:pt x="0" y="420914"/>
                  </a:lnTo>
                  <a:close/>
                </a:path>
              </a:pathLst>
            </a:custGeom>
            <a:solidFill>
              <a:srgbClr val="463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3" name="任意多边形 42"/>
            <p:cNvSpPr/>
            <p:nvPr/>
          </p:nvSpPr>
          <p:spPr>
            <a:xfrm>
              <a:off x="1464017" y="540304"/>
              <a:ext cx="6202174" cy="3148356"/>
            </a:xfrm>
            <a:custGeom>
              <a:avLst/>
              <a:gdLst>
                <a:gd name="connsiteX0" fmla="*/ 6202174 w 6202174"/>
                <a:gd name="connsiteY0" fmla="*/ 0 h 3148356"/>
                <a:gd name="connsiteX1" fmla="*/ 6201292 w 6202174"/>
                <a:gd name="connsiteY1" fmla="*/ 63862 h 3148356"/>
                <a:gd name="connsiteX2" fmla="*/ 336981 w 6202174"/>
                <a:gd name="connsiteY2" fmla="*/ 898252 h 3148356"/>
                <a:gd name="connsiteX3" fmla="*/ 6198433 w 6202174"/>
                <a:gd name="connsiteY3" fmla="*/ 270952 h 3148356"/>
                <a:gd name="connsiteX4" fmla="*/ 6160793 w 6202174"/>
                <a:gd name="connsiteY4" fmla="*/ 2996624 h 3148356"/>
                <a:gd name="connsiteX5" fmla="*/ 400021 w 6202174"/>
                <a:gd name="connsiteY5" fmla="*/ 3148356 h 3148356"/>
                <a:gd name="connsiteX6" fmla="*/ 331622 w 6202174"/>
                <a:gd name="connsiteY6" fmla="*/ 2658572 h 3148356"/>
                <a:gd name="connsiteX7" fmla="*/ 2948395 w 6202174"/>
                <a:gd name="connsiteY7" fmla="*/ 2709540 h 3148356"/>
                <a:gd name="connsiteX8" fmla="*/ 285053 w 6202174"/>
                <a:gd name="connsiteY8" fmla="*/ 2325100 h 3148356"/>
                <a:gd name="connsiteX9" fmla="*/ 0 w 6202174"/>
                <a:gd name="connsiteY9" fmla="*/ 283906 h 3148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02174" h="3148356">
                  <a:moveTo>
                    <a:pt x="6202174" y="0"/>
                  </a:moveTo>
                  <a:lnTo>
                    <a:pt x="6201292" y="63862"/>
                  </a:lnTo>
                  <a:lnTo>
                    <a:pt x="336981" y="898252"/>
                  </a:lnTo>
                  <a:lnTo>
                    <a:pt x="6198433" y="270952"/>
                  </a:lnTo>
                  <a:lnTo>
                    <a:pt x="6160793" y="2996624"/>
                  </a:lnTo>
                  <a:lnTo>
                    <a:pt x="400021" y="3148356"/>
                  </a:lnTo>
                  <a:lnTo>
                    <a:pt x="331622" y="2658572"/>
                  </a:lnTo>
                  <a:lnTo>
                    <a:pt x="2948395" y="2709540"/>
                  </a:lnTo>
                  <a:lnTo>
                    <a:pt x="285053" y="2325100"/>
                  </a:lnTo>
                  <a:lnTo>
                    <a:pt x="0" y="283906"/>
                  </a:lnTo>
                  <a:close/>
                </a:path>
              </a:pathLst>
            </a:custGeom>
            <a:solidFill>
              <a:srgbClr val="544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4" name="任意多边形 43"/>
            <p:cNvSpPr/>
            <p:nvPr/>
          </p:nvSpPr>
          <p:spPr>
            <a:xfrm>
              <a:off x="3041688" y="1911490"/>
              <a:ext cx="4624503" cy="78221"/>
            </a:xfrm>
            <a:custGeom>
              <a:avLst/>
              <a:gdLst>
                <a:gd name="connsiteX0" fmla="*/ 8960 w 4624503"/>
                <a:gd name="connsiteY0" fmla="*/ 145143 h 248303"/>
                <a:gd name="connsiteX1" fmla="*/ 255703 w 4624503"/>
                <a:gd name="connsiteY1" fmla="*/ 130629 h 248303"/>
                <a:gd name="connsiteX2" fmla="*/ 647589 w 4624503"/>
                <a:gd name="connsiteY2" fmla="*/ 116115 h 248303"/>
                <a:gd name="connsiteX3" fmla="*/ 778218 w 4624503"/>
                <a:gd name="connsiteY3" fmla="*/ 72572 h 248303"/>
                <a:gd name="connsiteX4" fmla="*/ 923360 w 4624503"/>
                <a:gd name="connsiteY4" fmla="*/ 43543 h 248303"/>
                <a:gd name="connsiteX5" fmla="*/ 1649075 w 4624503"/>
                <a:gd name="connsiteY5" fmla="*/ 58057 h 248303"/>
                <a:gd name="connsiteX6" fmla="*/ 1692618 w 4624503"/>
                <a:gd name="connsiteY6" fmla="*/ 72572 h 248303"/>
                <a:gd name="connsiteX7" fmla="*/ 1765189 w 4624503"/>
                <a:gd name="connsiteY7" fmla="*/ 87086 h 248303"/>
                <a:gd name="connsiteX8" fmla="*/ 2636046 w 4624503"/>
                <a:gd name="connsiteY8" fmla="*/ 87086 h 248303"/>
                <a:gd name="connsiteX9" fmla="*/ 3115018 w 4624503"/>
                <a:gd name="connsiteY9" fmla="*/ 72572 h 248303"/>
                <a:gd name="connsiteX10" fmla="*/ 3245646 w 4624503"/>
                <a:gd name="connsiteY10" fmla="*/ 29029 h 248303"/>
                <a:gd name="connsiteX11" fmla="*/ 3289189 w 4624503"/>
                <a:gd name="connsiteY11" fmla="*/ 14515 h 248303"/>
                <a:gd name="connsiteX12" fmla="*/ 3332732 w 4624503"/>
                <a:gd name="connsiteY12" fmla="*/ 0 h 248303"/>
                <a:gd name="connsiteX13" fmla="*/ 3768160 w 4624503"/>
                <a:gd name="connsiteY13" fmla="*/ 14515 h 248303"/>
                <a:gd name="connsiteX14" fmla="*/ 3840732 w 4624503"/>
                <a:gd name="connsiteY14" fmla="*/ 29029 h 248303"/>
                <a:gd name="connsiteX15" fmla="*/ 4087475 w 4624503"/>
                <a:gd name="connsiteY15" fmla="*/ 43543 h 248303"/>
                <a:gd name="connsiteX16" fmla="*/ 4218103 w 4624503"/>
                <a:gd name="connsiteY16" fmla="*/ 72572 h 248303"/>
                <a:gd name="connsiteX17" fmla="*/ 4261646 w 4624503"/>
                <a:gd name="connsiteY17" fmla="*/ 101600 h 248303"/>
                <a:gd name="connsiteX18" fmla="*/ 4421303 w 4624503"/>
                <a:gd name="connsiteY18" fmla="*/ 130629 h 248303"/>
                <a:gd name="connsiteX19" fmla="*/ 4624503 w 4624503"/>
                <a:gd name="connsiteY19" fmla="*/ 159657 h 248303"/>
                <a:gd name="connsiteX20" fmla="*/ 4421303 w 4624503"/>
                <a:gd name="connsiteY20" fmla="*/ 174172 h 248303"/>
                <a:gd name="connsiteX21" fmla="*/ 4334218 w 4624503"/>
                <a:gd name="connsiteY21" fmla="*/ 203200 h 248303"/>
                <a:gd name="connsiteX22" fmla="*/ 4290675 w 4624503"/>
                <a:gd name="connsiteY22" fmla="*/ 217715 h 248303"/>
                <a:gd name="connsiteX23" fmla="*/ 3985875 w 4624503"/>
                <a:gd name="connsiteY23" fmla="*/ 246743 h 248303"/>
                <a:gd name="connsiteX24" fmla="*/ 3753646 w 4624503"/>
                <a:gd name="connsiteY24" fmla="*/ 232229 h 248303"/>
                <a:gd name="connsiteX25" fmla="*/ 3710103 w 4624503"/>
                <a:gd name="connsiteY25" fmla="*/ 217715 h 248303"/>
                <a:gd name="connsiteX26" fmla="*/ 3187589 w 4624503"/>
                <a:gd name="connsiteY26" fmla="*/ 232229 h 248303"/>
                <a:gd name="connsiteX27" fmla="*/ 2897303 w 4624503"/>
                <a:gd name="connsiteY27" fmla="*/ 232229 h 248303"/>
                <a:gd name="connsiteX28" fmla="*/ 2200618 w 4624503"/>
                <a:gd name="connsiteY28" fmla="*/ 217715 h 248303"/>
                <a:gd name="connsiteX29" fmla="*/ 2055475 w 4624503"/>
                <a:gd name="connsiteY29" fmla="*/ 203200 h 248303"/>
                <a:gd name="connsiteX30" fmla="*/ 1489418 w 4624503"/>
                <a:gd name="connsiteY30" fmla="*/ 232229 h 248303"/>
                <a:gd name="connsiteX31" fmla="*/ 139589 w 4624503"/>
                <a:gd name="connsiteY31" fmla="*/ 217715 h 248303"/>
                <a:gd name="connsiteX32" fmla="*/ 96046 w 4624503"/>
                <a:gd name="connsiteY32" fmla="*/ 203200 h 248303"/>
                <a:gd name="connsiteX33" fmla="*/ 8960 w 4624503"/>
                <a:gd name="connsiteY33" fmla="*/ 145143 h 248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624503" h="248303">
                  <a:moveTo>
                    <a:pt x="8960" y="145143"/>
                  </a:moveTo>
                  <a:cubicBezTo>
                    <a:pt x="35569" y="133048"/>
                    <a:pt x="173398" y="134370"/>
                    <a:pt x="255703" y="130629"/>
                  </a:cubicBezTo>
                  <a:cubicBezTo>
                    <a:pt x="386286" y="124694"/>
                    <a:pt x="517408" y="127950"/>
                    <a:pt x="647589" y="116115"/>
                  </a:cubicBezTo>
                  <a:cubicBezTo>
                    <a:pt x="700792" y="111278"/>
                    <a:pt x="729845" y="82247"/>
                    <a:pt x="778218" y="72572"/>
                  </a:cubicBezTo>
                  <a:lnTo>
                    <a:pt x="923360" y="43543"/>
                  </a:lnTo>
                  <a:lnTo>
                    <a:pt x="1649075" y="58057"/>
                  </a:lnTo>
                  <a:cubicBezTo>
                    <a:pt x="1664364" y="58634"/>
                    <a:pt x="1677775" y="68861"/>
                    <a:pt x="1692618" y="72572"/>
                  </a:cubicBezTo>
                  <a:cubicBezTo>
                    <a:pt x="1716551" y="78555"/>
                    <a:pt x="1740999" y="82248"/>
                    <a:pt x="1765189" y="87086"/>
                  </a:cubicBezTo>
                  <a:cubicBezTo>
                    <a:pt x="2488942" y="54189"/>
                    <a:pt x="1597014" y="87086"/>
                    <a:pt x="2636046" y="87086"/>
                  </a:cubicBezTo>
                  <a:cubicBezTo>
                    <a:pt x="2795777" y="87086"/>
                    <a:pt x="2955361" y="77410"/>
                    <a:pt x="3115018" y="72572"/>
                  </a:cubicBezTo>
                  <a:lnTo>
                    <a:pt x="3245646" y="29029"/>
                  </a:lnTo>
                  <a:lnTo>
                    <a:pt x="3289189" y="14515"/>
                  </a:lnTo>
                  <a:lnTo>
                    <a:pt x="3332732" y="0"/>
                  </a:lnTo>
                  <a:cubicBezTo>
                    <a:pt x="3477875" y="4838"/>
                    <a:pt x="3623173" y="6230"/>
                    <a:pt x="3768160" y="14515"/>
                  </a:cubicBezTo>
                  <a:cubicBezTo>
                    <a:pt x="3792790" y="15922"/>
                    <a:pt x="3816164" y="26796"/>
                    <a:pt x="3840732" y="29029"/>
                  </a:cubicBezTo>
                  <a:cubicBezTo>
                    <a:pt x="3922783" y="36488"/>
                    <a:pt x="4005227" y="38705"/>
                    <a:pt x="4087475" y="43543"/>
                  </a:cubicBezTo>
                  <a:cubicBezTo>
                    <a:pt x="4100398" y="46128"/>
                    <a:pt x="4200162" y="64883"/>
                    <a:pt x="4218103" y="72572"/>
                  </a:cubicBezTo>
                  <a:cubicBezTo>
                    <a:pt x="4234136" y="79444"/>
                    <a:pt x="4245613" y="94728"/>
                    <a:pt x="4261646" y="101600"/>
                  </a:cubicBezTo>
                  <a:cubicBezTo>
                    <a:pt x="4297116" y="116802"/>
                    <a:pt x="4395610" y="126347"/>
                    <a:pt x="4421303" y="130629"/>
                  </a:cubicBezTo>
                  <a:cubicBezTo>
                    <a:pt x="4606153" y="161437"/>
                    <a:pt x="4346255" y="128741"/>
                    <a:pt x="4624503" y="159657"/>
                  </a:cubicBezTo>
                  <a:cubicBezTo>
                    <a:pt x="4556770" y="164495"/>
                    <a:pt x="4488458" y="164099"/>
                    <a:pt x="4421303" y="174172"/>
                  </a:cubicBezTo>
                  <a:cubicBezTo>
                    <a:pt x="4391043" y="178711"/>
                    <a:pt x="4363246" y="193524"/>
                    <a:pt x="4334218" y="203200"/>
                  </a:cubicBezTo>
                  <a:cubicBezTo>
                    <a:pt x="4319704" y="208038"/>
                    <a:pt x="4305929" y="216542"/>
                    <a:pt x="4290675" y="217715"/>
                  </a:cubicBezTo>
                  <a:cubicBezTo>
                    <a:pt x="4063098" y="235221"/>
                    <a:pt x="4164583" y="224405"/>
                    <a:pt x="3985875" y="246743"/>
                  </a:cubicBezTo>
                  <a:cubicBezTo>
                    <a:pt x="3908465" y="241905"/>
                    <a:pt x="3830781" y="240348"/>
                    <a:pt x="3753646" y="232229"/>
                  </a:cubicBezTo>
                  <a:cubicBezTo>
                    <a:pt x="3738431" y="230627"/>
                    <a:pt x="3725402" y="217715"/>
                    <a:pt x="3710103" y="217715"/>
                  </a:cubicBezTo>
                  <a:cubicBezTo>
                    <a:pt x="3535864" y="217715"/>
                    <a:pt x="3361760" y="227391"/>
                    <a:pt x="3187589" y="232229"/>
                  </a:cubicBezTo>
                  <a:cubicBezTo>
                    <a:pt x="3031313" y="263484"/>
                    <a:pt x="3176148" y="241081"/>
                    <a:pt x="2897303" y="232229"/>
                  </a:cubicBezTo>
                  <a:cubicBezTo>
                    <a:pt x="2665141" y="224859"/>
                    <a:pt x="2432846" y="222553"/>
                    <a:pt x="2200618" y="217715"/>
                  </a:cubicBezTo>
                  <a:cubicBezTo>
                    <a:pt x="2152237" y="212877"/>
                    <a:pt x="2104097" y="203200"/>
                    <a:pt x="2055475" y="203200"/>
                  </a:cubicBezTo>
                  <a:cubicBezTo>
                    <a:pt x="1613533" y="203200"/>
                    <a:pt x="1711937" y="187726"/>
                    <a:pt x="1489418" y="232229"/>
                  </a:cubicBezTo>
                  <a:lnTo>
                    <a:pt x="139589" y="217715"/>
                  </a:lnTo>
                  <a:cubicBezTo>
                    <a:pt x="124293" y="217396"/>
                    <a:pt x="110757" y="207403"/>
                    <a:pt x="96046" y="203200"/>
                  </a:cubicBezTo>
                  <a:cubicBezTo>
                    <a:pt x="16064" y="180348"/>
                    <a:pt x="-17649" y="157238"/>
                    <a:pt x="8960" y="145143"/>
                  </a:cubicBezTo>
                  <a:close/>
                </a:path>
              </a:pathLst>
            </a:custGeom>
            <a:solidFill>
              <a:srgbClr val="463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5" name="任意多边形 44"/>
            <p:cNvSpPr/>
            <p:nvPr/>
          </p:nvSpPr>
          <p:spPr>
            <a:xfrm>
              <a:off x="5404738" y="3472156"/>
              <a:ext cx="2333206" cy="70171"/>
            </a:xfrm>
            <a:custGeom>
              <a:avLst/>
              <a:gdLst>
                <a:gd name="connsiteX0" fmla="*/ 8960 w 4624503"/>
                <a:gd name="connsiteY0" fmla="*/ 145143 h 248303"/>
                <a:gd name="connsiteX1" fmla="*/ 255703 w 4624503"/>
                <a:gd name="connsiteY1" fmla="*/ 130629 h 248303"/>
                <a:gd name="connsiteX2" fmla="*/ 647589 w 4624503"/>
                <a:gd name="connsiteY2" fmla="*/ 116115 h 248303"/>
                <a:gd name="connsiteX3" fmla="*/ 778218 w 4624503"/>
                <a:gd name="connsiteY3" fmla="*/ 72572 h 248303"/>
                <a:gd name="connsiteX4" fmla="*/ 923360 w 4624503"/>
                <a:gd name="connsiteY4" fmla="*/ 43543 h 248303"/>
                <a:gd name="connsiteX5" fmla="*/ 1649075 w 4624503"/>
                <a:gd name="connsiteY5" fmla="*/ 58057 h 248303"/>
                <a:gd name="connsiteX6" fmla="*/ 1692618 w 4624503"/>
                <a:gd name="connsiteY6" fmla="*/ 72572 h 248303"/>
                <a:gd name="connsiteX7" fmla="*/ 1765189 w 4624503"/>
                <a:gd name="connsiteY7" fmla="*/ 87086 h 248303"/>
                <a:gd name="connsiteX8" fmla="*/ 2636046 w 4624503"/>
                <a:gd name="connsiteY8" fmla="*/ 87086 h 248303"/>
                <a:gd name="connsiteX9" fmla="*/ 3115018 w 4624503"/>
                <a:gd name="connsiteY9" fmla="*/ 72572 h 248303"/>
                <a:gd name="connsiteX10" fmla="*/ 3245646 w 4624503"/>
                <a:gd name="connsiteY10" fmla="*/ 29029 h 248303"/>
                <a:gd name="connsiteX11" fmla="*/ 3289189 w 4624503"/>
                <a:gd name="connsiteY11" fmla="*/ 14515 h 248303"/>
                <a:gd name="connsiteX12" fmla="*/ 3332732 w 4624503"/>
                <a:gd name="connsiteY12" fmla="*/ 0 h 248303"/>
                <a:gd name="connsiteX13" fmla="*/ 3768160 w 4624503"/>
                <a:gd name="connsiteY13" fmla="*/ 14515 h 248303"/>
                <a:gd name="connsiteX14" fmla="*/ 3840732 w 4624503"/>
                <a:gd name="connsiteY14" fmla="*/ 29029 h 248303"/>
                <a:gd name="connsiteX15" fmla="*/ 4087475 w 4624503"/>
                <a:gd name="connsiteY15" fmla="*/ 43543 h 248303"/>
                <a:gd name="connsiteX16" fmla="*/ 4218103 w 4624503"/>
                <a:gd name="connsiteY16" fmla="*/ 72572 h 248303"/>
                <a:gd name="connsiteX17" fmla="*/ 4261646 w 4624503"/>
                <a:gd name="connsiteY17" fmla="*/ 101600 h 248303"/>
                <a:gd name="connsiteX18" fmla="*/ 4421303 w 4624503"/>
                <a:gd name="connsiteY18" fmla="*/ 130629 h 248303"/>
                <a:gd name="connsiteX19" fmla="*/ 4624503 w 4624503"/>
                <a:gd name="connsiteY19" fmla="*/ 159657 h 248303"/>
                <a:gd name="connsiteX20" fmla="*/ 4421303 w 4624503"/>
                <a:gd name="connsiteY20" fmla="*/ 174172 h 248303"/>
                <a:gd name="connsiteX21" fmla="*/ 4334218 w 4624503"/>
                <a:gd name="connsiteY21" fmla="*/ 203200 h 248303"/>
                <a:gd name="connsiteX22" fmla="*/ 4290675 w 4624503"/>
                <a:gd name="connsiteY22" fmla="*/ 217715 h 248303"/>
                <a:gd name="connsiteX23" fmla="*/ 3985875 w 4624503"/>
                <a:gd name="connsiteY23" fmla="*/ 246743 h 248303"/>
                <a:gd name="connsiteX24" fmla="*/ 3753646 w 4624503"/>
                <a:gd name="connsiteY24" fmla="*/ 232229 h 248303"/>
                <a:gd name="connsiteX25" fmla="*/ 3710103 w 4624503"/>
                <a:gd name="connsiteY25" fmla="*/ 217715 h 248303"/>
                <a:gd name="connsiteX26" fmla="*/ 3187589 w 4624503"/>
                <a:gd name="connsiteY26" fmla="*/ 232229 h 248303"/>
                <a:gd name="connsiteX27" fmla="*/ 2897303 w 4624503"/>
                <a:gd name="connsiteY27" fmla="*/ 232229 h 248303"/>
                <a:gd name="connsiteX28" fmla="*/ 2200618 w 4624503"/>
                <a:gd name="connsiteY28" fmla="*/ 217715 h 248303"/>
                <a:gd name="connsiteX29" fmla="*/ 2055475 w 4624503"/>
                <a:gd name="connsiteY29" fmla="*/ 203200 h 248303"/>
                <a:gd name="connsiteX30" fmla="*/ 1489418 w 4624503"/>
                <a:gd name="connsiteY30" fmla="*/ 232229 h 248303"/>
                <a:gd name="connsiteX31" fmla="*/ 139589 w 4624503"/>
                <a:gd name="connsiteY31" fmla="*/ 217715 h 248303"/>
                <a:gd name="connsiteX32" fmla="*/ 96046 w 4624503"/>
                <a:gd name="connsiteY32" fmla="*/ 203200 h 248303"/>
                <a:gd name="connsiteX33" fmla="*/ 8960 w 4624503"/>
                <a:gd name="connsiteY33" fmla="*/ 145143 h 248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624503" h="248303">
                  <a:moveTo>
                    <a:pt x="8960" y="145143"/>
                  </a:moveTo>
                  <a:cubicBezTo>
                    <a:pt x="35569" y="133048"/>
                    <a:pt x="173398" y="134370"/>
                    <a:pt x="255703" y="130629"/>
                  </a:cubicBezTo>
                  <a:cubicBezTo>
                    <a:pt x="386286" y="124694"/>
                    <a:pt x="517408" y="127950"/>
                    <a:pt x="647589" y="116115"/>
                  </a:cubicBezTo>
                  <a:cubicBezTo>
                    <a:pt x="700792" y="111278"/>
                    <a:pt x="729845" y="82247"/>
                    <a:pt x="778218" y="72572"/>
                  </a:cubicBezTo>
                  <a:lnTo>
                    <a:pt x="923360" y="43543"/>
                  </a:lnTo>
                  <a:lnTo>
                    <a:pt x="1649075" y="58057"/>
                  </a:lnTo>
                  <a:cubicBezTo>
                    <a:pt x="1664364" y="58634"/>
                    <a:pt x="1677775" y="68861"/>
                    <a:pt x="1692618" y="72572"/>
                  </a:cubicBezTo>
                  <a:cubicBezTo>
                    <a:pt x="1716551" y="78555"/>
                    <a:pt x="1740999" y="82248"/>
                    <a:pt x="1765189" y="87086"/>
                  </a:cubicBezTo>
                  <a:cubicBezTo>
                    <a:pt x="2488942" y="54189"/>
                    <a:pt x="1597014" y="87086"/>
                    <a:pt x="2636046" y="87086"/>
                  </a:cubicBezTo>
                  <a:cubicBezTo>
                    <a:pt x="2795777" y="87086"/>
                    <a:pt x="2955361" y="77410"/>
                    <a:pt x="3115018" y="72572"/>
                  </a:cubicBezTo>
                  <a:lnTo>
                    <a:pt x="3245646" y="29029"/>
                  </a:lnTo>
                  <a:lnTo>
                    <a:pt x="3289189" y="14515"/>
                  </a:lnTo>
                  <a:lnTo>
                    <a:pt x="3332732" y="0"/>
                  </a:lnTo>
                  <a:cubicBezTo>
                    <a:pt x="3477875" y="4838"/>
                    <a:pt x="3623173" y="6230"/>
                    <a:pt x="3768160" y="14515"/>
                  </a:cubicBezTo>
                  <a:cubicBezTo>
                    <a:pt x="3792790" y="15922"/>
                    <a:pt x="3816164" y="26796"/>
                    <a:pt x="3840732" y="29029"/>
                  </a:cubicBezTo>
                  <a:cubicBezTo>
                    <a:pt x="3922783" y="36488"/>
                    <a:pt x="4005227" y="38705"/>
                    <a:pt x="4087475" y="43543"/>
                  </a:cubicBezTo>
                  <a:cubicBezTo>
                    <a:pt x="4100398" y="46128"/>
                    <a:pt x="4200162" y="64883"/>
                    <a:pt x="4218103" y="72572"/>
                  </a:cubicBezTo>
                  <a:cubicBezTo>
                    <a:pt x="4234136" y="79444"/>
                    <a:pt x="4245613" y="94728"/>
                    <a:pt x="4261646" y="101600"/>
                  </a:cubicBezTo>
                  <a:cubicBezTo>
                    <a:pt x="4297116" y="116802"/>
                    <a:pt x="4395610" y="126347"/>
                    <a:pt x="4421303" y="130629"/>
                  </a:cubicBezTo>
                  <a:cubicBezTo>
                    <a:pt x="4606153" y="161437"/>
                    <a:pt x="4346255" y="128741"/>
                    <a:pt x="4624503" y="159657"/>
                  </a:cubicBezTo>
                  <a:cubicBezTo>
                    <a:pt x="4556770" y="164495"/>
                    <a:pt x="4488458" y="164099"/>
                    <a:pt x="4421303" y="174172"/>
                  </a:cubicBezTo>
                  <a:cubicBezTo>
                    <a:pt x="4391043" y="178711"/>
                    <a:pt x="4363246" y="193524"/>
                    <a:pt x="4334218" y="203200"/>
                  </a:cubicBezTo>
                  <a:cubicBezTo>
                    <a:pt x="4319704" y="208038"/>
                    <a:pt x="4305929" y="216542"/>
                    <a:pt x="4290675" y="217715"/>
                  </a:cubicBezTo>
                  <a:cubicBezTo>
                    <a:pt x="4063098" y="235221"/>
                    <a:pt x="4164583" y="224405"/>
                    <a:pt x="3985875" y="246743"/>
                  </a:cubicBezTo>
                  <a:cubicBezTo>
                    <a:pt x="3908465" y="241905"/>
                    <a:pt x="3830781" y="240348"/>
                    <a:pt x="3753646" y="232229"/>
                  </a:cubicBezTo>
                  <a:cubicBezTo>
                    <a:pt x="3738431" y="230627"/>
                    <a:pt x="3725402" y="217715"/>
                    <a:pt x="3710103" y="217715"/>
                  </a:cubicBezTo>
                  <a:cubicBezTo>
                    <a:pt x="3535864" y="217715"/>
                    <a:pt x="3361760" y="227391"/>
                    <a:pt x="3187589" y="232229"/>
                  </a:cubicBezTo>
                  <a:cubicBezTo>
                    <a:pt x="3031313" y="263484"/>
                    <a:pt x="3176148" y="241081"/>
                    <a:pt x="2897303" y="232229"/>
                  </a:cubicBezTo>
                  <a:cubicBezTo>
                    <a:pt x="2665141" y="224859"/>
                    <a:pt x="2432846" y="222553"/>
                    <a:pt x="2200618" y="217715"/>
                  </a:cubicBezTo>
                  <a:cubicBezTo>
                    <a:pt x="2152237" y="212877"/>
                    <a:pt x="2104097" y="203200"/>
                    <a:pt x="2055475" y="203200"/>
                  </a:cubicBezTo>
                  <a:cubicBezTo>
                    <a:pt x="1613533" y="203200"/>
                    <a:pt x="1711937" y="187726"/>
                    <a:pt x="1489418" y="232229"/>
                  </a:cubicBezTo>
                  <a:lnTo>
                    <a:pt x="139589" y="217715"/>
                  </a:lnTo>
                  <a:cubicBezTo>
                    <a:pt x="124293" y="217396"/>
                    <a:pt x="110757" y="207403"/>
                    <a:pt x="96046" y="203200"/>
                  </a:cubicBezTo>
                  <a:cubicBezTo>
                    <a:pt x="16064" y="180348"/>
                    <a:pt x="-17649" y="157238"/>
                    <a:pt x="8960" y="145143"/>
                  </a:cubicBezTo>
                  <a:close/>
                </a:path>
              </a:pathLst>
            </a:custGeom>
            <a:solidFill>
              <a:srgbClr val="463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34" name="图片 33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483" y="6588770"/>
            <a:ext cx="1340314" cy="1656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44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0070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3E334-56AF-4BCC-88DF-85792571A0C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362C9-3C80-4473-895F-A02DAA92004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椭圆 7"/>
          <p:cNvSpPr/>
          <p:nvPr userDrawn="1"/>
        </p:nvSpPr>
        <p:spPr>
          <a:xfrm>
            <a:off x="0" y="3283931"/>
            <a:ext cx="7876735" cy="407574"/>
          </a:xfrm>
          <a:custGeom>
            <a:avLst/>
            <a:gdLst>
              <a:gd name="connsiteX0" fmla="*/ 0 w 4368800"/>
              <a:gd name="connsiteY0" fmla="*/ 275258 h 550515"/>
              <a:gd name="connsiteX1" fmla="*/ 2184400 w 4368800"/>
              <a:gd name="connsiteY1" fmla="*/ 0 h 550515"/>
              <a:gd name="connsiteX2" fmla="*/ 4368800 w 4368800"/>
              <a:gd name="connsiteY2" fmla="*/ 275258 h 550515"/>
              <a:gd name="connsiteX3" fmla="*/ 2184400 w 4368800"/>
              <a:gd name="connsiteY3" fmla="*/ 550516 h 550515"/>
              <a:gd name="connsiteX4" fmla="*/ 0 w 4368800"/>
              <a:gd name="connsiteY4" fmla="*/ 275258 h 550515"/>
              <a:gd name="connsiteX0" fmla="*/ 36512 w 4405312"/>
              <a:gd name="connsiteY0" fmla="*/ 275258 h 560346"/>
              <a:gd name="connsiteX1" fmla="*/ 2220912 w 4405312"/>
              <a:gd name="connsiteY1" fmla="*/ 0 h 560346"/>
              <a:gd name="connsiteX2" fmla="*/ 4405312 w 4405312"/>
              <a:gd name="connsiteY2" fmla="*/ 275258 h 560346"/>
              <a:gd name="connsiteX3" fmla="*/ 2220912 w 4405312"/>
              <a:gd name="connsiteY3" fmla="*/ 550516 h 560346"/>
              <a:gd name="connsiteX4" fmla="*/ 950912 w 4405312"/>
              <a:gd name="connsiteY4" fmla="*/ 477944 h 560346"/>
              <a:gd name="connsiteX5" fmla="*/ 36512 w 4405312"/>
              <a:gd name="connsiteY5" fmla="*/ 275258 h 560346"/>
              <a:gd name="connsiteX0" fmla="*/ 36512 w 4412048"/>
              <a:gd name="connsiteY0" fmla="*/ 291852 h 576940"/>
              <a:gd name="connsiteX1" fmla="*/ 2220912 w 4412048"/>
              <a:gd name="connsiteY1" fmla="*/ 16594 h 576940"/>
              <a:gd name="connsiteX2" fmla="*/ 2881312 w 4412048"/>
              <a:gd name="connsiteY2" fmla="*/ 59108 h 576940"/>
              <a:gd name="connsiteX3" fmla="*/ 4405312 w 4412048"/>
              <a:gd name="connsiteY3" fmla="*/ 291852 h 576940"/>
              <a:gd name="connsiteX4" fmla="*/ 2220912 w 4412048"/>
              <a:gd name="connsiteY4" fmla="*/ 567110 h 576940"/>
              <a:gd name="connsiteX5" fmla="*/ 950912 w 4412048"/>
              <a:gd name="connsiteY5" fmla="*/ 494538 h 576940"/>
              <a:gd name="connsiteX6" fmla="*/ 36512 w 4412048"/>
              <a:gd name="connsiteY6" fmla="*/ 291852 h 576940"/>
              <a:gd name="connsiteX0" fmla="*/ 36512 w 4413440"/>
              <a:gd name="connsiteY0" fmla="*/ 291852 h 576940"/>
              <a:gd name="connsiteX1" fmla="*/ 2220912 w 4413440"/>
              <a:gd name="connsiteY1" fmla="*/ 16594 h 576940"/>
              <a:gd name="connsiteX2" fmla="*/ 3113540 w 4413440"/>
              <a:gd name="connsiteY2" fmla="*/ 59108 h 576940"/>
              <a:gd name="connsiteX3" fmla="*/ 4405312 w 4413440"/>
              <a:gd name="connsiteY3" fmla="*/ 291852 h 576940"/>
              <a:gd name="connsiteX4" fmla="*/ 2220912 w 4413440"/>
              <a:gd name="connsiteY4" fmla="*/ 567110 h 576940"/>
              <a:gd name="connsiteX5" fmla="*/ 950912 w 4413440"/>
              <a:gd name="connsiteY5" fmla="*/ 494538 h 576940"/>
              <a:gd name="connsiteX6" fmla="*/ 36512 w 4413440"/>
              <a:gd name="connsiteY6" fmla="*/ 291852 h 576940"/>
              <a:gd name="connsiteX0" fmla="*/ 5649 w 4382577"/>
              <a:gd name="connsiteY0" fmla="*/ 253964 h 539052"/>
              <a:gd name="connsiteX1" fmla="*/ 1348220 w 4382577"/>
              <a:gd name="connsiteY1" fmla="*/ 51278 h 539052"/>
              <a:gd name="connsiteX2" fmla="*/ 3082677 w 4382577"/>
              <a:gd name="connsiteY2" fmla="*/ 21220 h 539052"/>
              <a:gd name="connsiteX3" fmla="*/ 4374449 w 4382577"/>
              <a:gd name="connsiteY3" fmla="*/ 253964 h 539052"/>
              <a:gd name="connsiteX4" fmla="*/ 2190049 w 4382577"/>
              <a:gd name="connsiteY4" fmla="*/ 529222 h 539052"/>
              <a:gd name="connsiteX5" fmla="*/ 920049 w 4382577"/>
              <a:gd name="connsiteY5" fmla="*/ 456650 h 539052"/>
              <a:gd name="connsiteX6" fmla="*/ 5649 w 4382577"/>
              <a:gd name="connsiteY6" fmla="*/ 253964 h 539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2577" h="539052">
                <a:moveTo>
                  <a:pt x="5649" y="253964"/>
                </a:moveTo>
                <a:cubicBezTo>
                  <a:pt x="77011" y="186402"/>
                  <a:pt x="835382" y="90069"/>
                  <a:pt x="1348220" y="51278"/>
                </a:cubicBezTo>
                <a:cubicBezTo>
                  <a:pt x="1861058" y="12487"/>
                  <a:pt x="2718610" y="-24656"/>
                  <a:pt x="3082677" y="21220"/>
                </a:cubicBezTo>
                <a:cubicBezTo>
                  <a:pt x="3446744" y="67096"/>
                  <a:pt x="4484516" y="169297"/>
                  <a:pt x="4374449" y="253964"/>
                </a:cubicBezTo>
                <a:cubicBezTo>
                  <a:pt x="4264382" y="338631"/>
                  <a:pt x="2765782" y="495441"/>
                  <a:pt x="2190049" y="529222"/>
                </a:cubicBezTo>
                <a:cubicBezTo>
                  <a:pt x="1614316" y="563003"/>
                  <a:pt x="1284116" y="502526"/>
                  <a:pt x="920049" y="456650"/>
                </a:cubicBezTo>
                <a:cubicBezTo>
                  <a:pt x="555982" y="410774"/>
                  <a:pt x="-65713" y="321526"/>
                  <a:pt x="5649" y="253964"/>
                </a:cubicBezTo>
                <a:close/>
              </a:path>
            </a:pathLst>
          </a:custGeom>
          <a:solidFill>
            <a:srgbClr val="005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428" tIns="73713" rIns="147428" bIns="73713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椭圆 7"/>
          <p:cNvSpPr/>
          <p:nvPr userDrawn="1"/>
        </p:nvSpPr>
        <p:spPr>
          <a:xfrm>
            <a:off x="1967386" y="6799274"/>
            <a:ext cx="4647528" cy="846770"/>
          </a:xfrm>
          <a:custGeom>
            <a:avLst/>
            <a:gdLst>
              <a:gd name="connsiteX0" fmla="*/ 0 w 4368800"/>
              <a:gd name="connsiteY0" fmla="*/ 275258 h 550515"/>
              <a:gd name="connsiteX1" fmla="*/ 2184400 w 4368800"/>
              <a:gd name="connsiteY1" fmla="*/ 0 h 550515"/>
              <a:gd name="connsiteX2" fmla="*/ 4368800 w 4368800"/>
              <a:gd name="connsiteY2" fmla="*/ 275258 h 550515"/>
              <a:gd name="connsiteX3" fmla="*/ 2184400 w 4368800"/>
              <a:gd name="connsiteY3" fmla="*/ 550516 h 550515"/>
              <a:gd name="connsiteX4" fmla="*/ 0 w 4368800"/>
              <a:gd name="connsiteY4" fmla="*/ 275258 h 550515"/>
              <a:gd name="connsiteX0" fmla="*/ 36512 w 4405312"/>
              <a:gd name="connsiteY0" fmla="*/ 275258 h 560346"/>
              <a:gd name="connsiteX1" fmla="*/ 2220912 w 4405312"/>
              <a:gd name="connsiteY1" fmla="*/ 0 h 560346"/>
              <a:gd name="connsiteX2" fmla="*/ 4405312 w 4405312"/>
              <a:gd name="connsiteY2" fmla="*/ 275258 h 560346"/>
              <a:gd name="connsiteX3" fmla="*/ 2220912 w 4405312"/>
              <a:gd name="connsiteY3" fmla="*/ 550516 h 560346"/>
              <a:gd name="connsiteX4" fmla="*/ 950912 w 4405312"/>
              <a:gd name="connsiteY4" fmla="*/ 477944 h 560346"/>
              <a:gd name="connsiteX5" fmla="*/ 36512 w 4405312"/>
              <a:gd name="connsiteY5" fmla="*/ 275258 h 560346"/>
              <a:gd name="connsiteX0" fmla="*/ 36512 w 4412048"/>
              <a:gd name="connsiteY0" fmla="*/ 291852 h 576940"/>
              <a:gd name="connsiteX1" fmla="*/ 2220912 w 4412048"/>
              <a:gd name="connsiteY1" fmla="*/ 16594 h 576940"/>
              <a:gd name="connsiteX2" fmla="*/ 2881312 w 4412048"/>
              <a:gd name="connsiteY2" fmla="*/ 59108 h 576940"/>
              <a:gd name="connsiteX3" fmla="*/ 4405312 w 4412048"/>
              <a:gd name="connsiteY3" fmla="*/ 291852 h 576940"/>
              <a:gd name="connsiteX4" fmla="*/ 2220912 w 4412048"/>
              <a:gd name="connsiteY4" fmla="*/ 567110 h 576940"/>
              <a:gd name="connsiteX5" fmla="*/ 950912 w 4412048"/>
              <a:gd name="connsiteY5" fmla="*/ 494538 h 576940"/>
              <a:gd name="connsiteX6" fmla="*/ 36512 w 4412048"/>
              <a:gd name="connsiteY6" fmla="*/ 291852 h 576940"/>
              <a:gd name="connsiteX0" fmla="*/ 36512 w 4413440"/>
              <a:gd name="connsiteY0" fmla="*/ 291852 h 576940"/>
              <a:gd name="connsiteX1" fmla="*/ 2220912 w 4413440"/>
              <a:gd name="connsiteY1" fmla="*/ 16594 h 576940"/>
              <a:gd name="connsiteX2" fmla="*/ 3113540 w 4413440"/>
              <a:gd name="connsiteY2" fmla="*/ 59108 h 576940"/>
              <a:gd name="connsiteX3" fmla="*/ 4405312 w 4413440"/>
              <a:gd name="connsiteY3" fmla="*/ 291852 h 576940"/>
              <a:gd name="connsiteX4" fmla="*/ 2220912 w 4413440"/>
              <a:gd name="connsiteY4" fmla="*/ 567110 h 576940"/>
              <a:gd name="connsiteX5" fmla="*/ 950912 w 4413440"/>
              <a:gd name="connsiteY5" fmla="*/ 494538 h 576940"/>
              <a:gd name="connsiteX6" fmla="*/ 36512 w 4413440"/>
              <a:gd name="connsiteY6" fmla="*/ 291852 h 576940"/>
              <a:gd name="connsiteX0" fmla="*/ 5649 w 4382577"/>
              <a:gd name="connsiteY0" fmla="*/ 253964 h 539052"/>
              <a:gd name="connsiteX1" fmla="*/ 1348220 w 4382577"/>
              <a:gd name="connsiteY1" fmla="*/ 51278 h 539052"/>
              <a:gd name="connsiteX2" fmla="*/ 3082677 w 4382577"/>
              <a:gd name="connsiteY2" fmla="*/ 21220 h 539052"/>
              <a:gd name="connsiteX3" fmla="*/ 4374449 w 4382577"/>
              <a:gd name="connsiteY3" fmla="*/ 253964 h 539052"/>
              <a:gd name="connsiteX4" fmla="*/ 2190049 w 4382577"/>
              <a:gd name="connsiteY4" fmla="*/ 529222 h 539052"/>
              <a:gd name="connsiteX5" fmla="*/ 920049 w 4382577"/>
              <a:gd name="connsiteY5" fmla="*/ 456650 h 539052"/>
              <a:gd name="connsiteX6" fmla="*/ 5649 w 4382577"/>
              <a:gd name="connsiteY6" fmla="*/ 253964 h 539052"/>
              <a:gd name="connsiteX0" fmla="*/ 5649 w 4375069"/>
              <a:gd name="connsiteY0" fmla="*/ 253964 h 529231"/>
              <a:gd name="connsiteX1" fmla="*/ 1348220 w 4375069"/>
              <a:gd name="connsiteY1" fmla="*/ 51278 h 529231"/>
              <a:gd name="connsiteX2" fmla="*/ 3082677 w 4375069"/>
              <a:gd name="connsiteY2" fmla="*/ 21220 h 529231"/>
              <a:gd name="connsiteX3" fmla="*/ 4374449 w 4375069"/>
              <a:gd name="connsiteY3" fmla="*/ 253964 h 529231"/>
              <a:gd name="connsiteX4" fmla="*/ 3238823 w 4375069"/>
              <a:gd name="connsiteY4" fmla="*/ 453082 h 529231"/>
              <a:gd name="connsiteX5" fmla="*/ 2190049 w 4375069"/>
              <a:gd name="connsiteY5" fmla="*/ 529222 h 529231"/>
              <a:gd name="connsiteX6" fmla="*/ 920049 w 4375069"/>
              <a:gd name="connsiteY6" fmla="*/ 456650 h 529231"/>
              <a:gd name="connsiteX7" fmla="*/ 5649 w 4375069"/>
              <a:gd name="connsiteY7" fmla="*/ 253964 h 52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75069" h="529231">
                <a:moveTo>
                  <a:pt x="5649" y="253964"/>
                </a:moveTo>
                <a:cubicBezTo>
                  <a:pt x="77011" y="186402"/>
                  <a:pt x="835382" y="90069"/>
                  <a:pt x="1348220" y="51278"/>
                </a:cubicBezTo>
                <a:cubicBezTo>
                  <a:pt x="1861058" y="12487"/>
                  <a:pt x="2718610" y="-24656"/>
                  <a:pt x="3082677" y="21220"/>
                </a:cubicBezTo>
                <a:cubicBezTo>
                  <a:pt x="3446744" y="67096"/>
                  <a:pt x="4348425" y="181987"/>
                  <a:pt x="4374449" y="253964"/>
                </a:cubicBezTo>
                <a:cubicBezTo>
                  <a:pt x="4400473" y="325941"/>
                  <a:pt x="3602890" y="407206"/>
                  <a:pt x="3238823" y="453082"/>
                </a:cubicBezTo>
                <a:cubicBezTo>
                  <a:pt x="2874756" y="498958"/>
                  <a:pt x="2576511" y="528627"/>
                  <a:pt x="2190049" y="529222"/>
                </a:cubicBezTo>
                <a:cubicBezTo>
                  <a:pt x="1803587" y="529817"/>
                  <a:pt x="1284116" y="502526"/>
                  <a:pt x="920049" y="456650"/>
                </a:cubicBezTo>
                <a:cubicBezTo>
                  <a:pt x="555982" y="410774"/>
                  <a:pt x="-65713" y="321526"/>
                  <a:pt x="5649" y="253964"/>
                </a:cubicBezTo>
                <a:close/>
              </a:path>
            </a:pathLst>
          </a:custGeom>
          <a:solidFill>
            <a:srgbClr val="005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428" tIns="73713" rIns="147428" bIns="73713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椭圆 7"/>
          <p:cNvSpPr/>
          <p:nvPr userDrawn="1"/>
        </p:nvSpPr>
        <p:spPr>
          <a:xfrm>
            <a:off x="7675858" y="3660240"/>
            <a:ext cx="7099623" cy="862483"/>
          </a:xfrm>
          <a:custGeom>
            <a:avLst/>
            <a:gdLst>
              <a:gd name="connsiteX0" fmla="*/ 0 w 4368800"/>
              <a:gd name="connsiteY0" fmla="*/ 275258 h 550515"/>
              <a:gd name="connsiteX1" fmla="*/ 2184400 w 4368800"/>
              <a:gd name="connsiteY1" fmla="*/ 0 h 550515"/>
              <a:gd name="connsiteX2" fmla="*/ 4368800 w 4368800"/>
              <a:gd name="connsiteY2" fmla="*/ 275258 h 550515"/>
              <a:gd name="connsiteX3" fmla="*/ 2184400 w 4368800"/>
              <a:gd name="connsiteY3" fmla="*/ 550516 h 550515"/>
              <a:gd name="connsiteX4" fmla="*/ 0 w 4368800"/>
              <a:gd name="connsiteY4" fmla="*/ 275258 h 550515"/>
              <a:gd name="connsiteX0" fmla="*/ 36512 w 4405312"/>
              <a:gd name="connsiteY0" fmla="*/ 275258 h 560346"/>
              <a:gd name="connsiteX1" fmla="*/ 2220912 w 4405312"/>
              <a:gd name="connsiteY1" fmla="*/ 0 h 560346"/>
              <a:gd name="connsiteX2" fmla="*/ 4405312 w 4405312"/>
              <a:gd name="connsiteY2" fmla="*/ 275258 h 560346"/>
              <a:gd name="connsiteX3" fmla="*/ 2220912 w 4405312"/>
              <a:gd name="connsiteY3" fmla="*/ 550516 h 560346"/>
              <a:gd name="connsiteX4" fmla="*/ 950912 w 4405312"/>
              <a:gd name="connsiteY4" fmla="*/ 477944 h 560346"/>
              <a:gd name="connsiteX5" fmla="*/ 36512 w 4405312"/>
              <a:gd name="connsiteY5" fmla="*/ 275258 h 560346"/>
              <a:gd name="connsiteX0" fmla="*/ 36512 w 4412048"/>
              <a:gd name="connsiteY0" fmla="*/ 291852 h 576940"/>
              <a:gd name="connsiteX1" fmla="*/ 2220912 w 4412048"/>
              <a:gd name="connsiteY1" fmla="*/ 16594 h 576940"/>
              <a:gd name="connsiteX2" fmla="*/ 2881312 w 4412048"/>
              <a:gd name="connsiteY2" fmla="*/ 59108 h 576940"/>
              <a:gd name="connsiteX3" fmla="*/ 4405312 w 4412048"/>
              <a:gd name="connsiteY3" fmla="*/ 291852 h 576940"/>
              <a:gd name="connsiteX4" fmla="*/ 2220912 w 4412048"/>
              <a:gd name="connsiteY4" fmla="*/ 567110 h 576940"/>
              <a:gd name="connsiteX5" fmla="*/ 950912 w 4412048"/>
              <a:gd name="connsiteY5" fmla="*/ 494538 h 576940"/>
              <a:gd name="connsiteX6" fmla="*/ 36512 w 4412048"/>
              <a:gd name="connsiteY6" fmla="*/ 291852 h 576940"/>
              <a:gd name="connsiteX0" fmla="*/ 36512 w 4413440"/>
              <a:gd name="connsiteY0" fmla="*/ 291852 h 576940"/>
              <a:gd name="connsiteX1" fmla="*/ 2220912 w 4413440"/>
              <a:gd name="connsiteY1" fmla="*/ 16594 h 576940"/>
              <a:gd name="connsiteX2" fmla="*/ 3113540 w 4413440"/>
              <a:gd name="connsiteY2" fmla="*/ 59108 h 576940"/>
              <a:gd name="connsiteX3" fmla="*/ 4405312 w 4413440"/>
              <a:gd name="connsiteY3" fmla="*/ 291852 h 576940"/>
              <a:gd name="connsiteX4" fmla="*/ 2220912 w 4413440"/>
              <a:gd name="connsiteY4" fmla="*/ 567110 h 576940"/>
              <a:gd name="connsiteX5" fmla="*/ 950912 w 4413440"/>
              <a:gd name="connsiteY5" fmla="*/ 494538 h 576940"/>
              <a:gd name="connsiteX6" fmla="*/ 36512 w 4413440"/>
              <a:gd name="connsiteY6" fmla="*/ 291852 h 576940"/>
              <a:gd name="connsiteX0" fmla="*/ 5649 w 4382577"/>
              <a:gd name="connsiteY0" fmla="*/ 253964 h 539052"/>
              <a:gd name="connsiteX1" fmla="*/ 1348220 w 4382577"/>
              <a:gd name="connsiteY1" fmla="*/ 51278 h 539052"/>
              <a:gd name="connsiteX2" fmla="*/ 3082677 w 4382577"/>
              <a:gd name="connsiteY2" fmla="*/ 21220 h 539052"/>
              <a:gd name="connsiteX3" fmla="*/ 4374449 w 4382577"/>
              <a:gd name="connsiteY3" fmla="*/ 253964 h 539052"/>
              <a:gd name="connsiteX4" fmla="*/ 2190049 w 4382577"/>
              <a:gd name="connsiteY4" fmla="*/ 529222 h 539052"/>
              <a:gd name="connsiteX5" fmla="*/ 920049 w 4382577"/>
              <a:gd name="connsiteY5" fmla="*/ 456650 h 539052"/>
              <a:gd name="connsiteX6" fmla="*/ 5649 w 4382577"/>
              <a:gd name="connsiteY6" fmla="*/ 253964 h 539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2577" h="539052">
                <a:moveTo>
                  <a:pt x="5649" y="253964"/>
                </a:moveTo>
                <a:cubicBezTo>
                  <a:pt x="77011" y="186402"/>
                  <a:pt x="835382" y="90069"/>
                  <a:pt x="1348220" y="51278"/>
                </a:cubicBezTo>
                <a:cubicBezTo>
                  <a:pt x="1861058" y="12487"/>
                  <a:pt x="2718610" y="-24656"/>
                  <a:pt x="3082677" y="21220"/>
                </a:cubicBezTo>
                <a:cubicBezTo>
                  <a:pt x="3446744" y="67096"/>
                  <a:pt x="4484516" y="169297"/>
                  <a:pt x="4374449" y="253964"/>
                </a:cubicBezTo>
                <a:cubicBezTo>
                  <a:pt x="4264382" y="338631"/>
                  <a:pt x="2765782" y="495441"/>
                  <a:pt x="2190049" y="529222"/>
                </a:cubicBezTo>
                <a:cubicBezTo>
                  <a:pt x="1614316" y="563003"/>
                  <a:pt x="1284116" y="502526"/>
                  <a:pt x="920049" y="456650"/>
                </a:cubicBezTo>
                <a:cubicBezTo>
                  <a:pt x="555982" y="410774"/>
                  <a:pt x="-65713" y="321526"/>
                  <a:pt x="5649" y="253964"/>
                </a:cubicBezTo>
                <a:close/>
              </a:path>
            </a:pathLst>
          </a:custGeom>
          <a:solidFill>
            <a:srgbClr val="005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428" tIns="73713" rIns="147428" bIns="73713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4"/>
          <a:stretch/>
        </p:blipFill>
        <p:spPr>
          <a:xfrm>
            <a:off x="0" y="0"/>
            <a:ext cx="4146421" cy="8229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4" y="2984276"/>
            <a:ext cx="945217" cy="867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12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bg>
      <p:bgPr>
        <a:solidFill>
          <a:srgbClr val="0070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椭圆 7"/>
          <p:cNvSpPr/>
          <p:nvPr userDrawn="1"/>
        </p:nvSpPr>
        <p:spPr>
          <a:xfrm>
            <a:off x="8299962" y="4017554"/>
            <a:ext cx="4638699" cy="371568"/>
          </a:xfrm>
          <a:custGeom>
            <a:avLst/>
            <a:gdLst>
              <a:gd name="connsiteX0" fmla="*/ 0 w 4368800"/>
              <a:gd name="connsiteY0" fmla="*/ 275258 h 550515"/>
              <a:gd name="connsiteX1" fmla="*/ 2184400 w 4368800"/>
              <a:gd name="connsiteY1" fmla="*/ 0 h 550515"/>
              <a:gd name="connsiteX2" fmla="*/ 4368800 w 4368800"/>
              <a:gd name="connsiteY2" fmla="*/ 275258 h 550515"/>
              <a:gd name="connsiteX3" fmla="*/ 2184400 w 4368800"/>
              <a:gd name="connsiteY3" fmla="*/ 550516 h 550515"/>
              <a:gd name="connsiteX4" fmla="*/ 0 w 4368800"/>
              <a:gd name="connsiteY4" fmla="*/ 275258 h 550515"/>
              <a:gd name="connsiteX0" fmla="*/ 36512 w 4405312"/>
              <a:gd name="connsiteY0" fmla="*/ 275258 h 560346"/>
              <a:gd name="connsiteX1" fmla="*/ 2220912 w 4405312"/>
              <a:gd name="connsiteY1" fmla="*/ 0 h 560346"/>
              <a:gd name="connsiteX2" fmla="*/ 4405312 w 4405312"/>
              <a:gd name="connsiteY2" fmla="*/ 275258 h 560346"/>
              <a:gd name="connsiteX3" fmla="*/ 2220912 w 4405312"/>
              <a:gd name="connsiteY3" fmla="*/ 550516 h 560346"/>
              <a:gd name="connsiteX4" fmla="*/ 950912 w 4405312"/>
              <a:gd name="connsiteY4" fmla="*/ 477944 h 560346"/>
              <a:gd name="connsiteX5" fmla="*/ 36512 w 4405312"/>
              <a:gd name="connsiteY5" fmla="*/ 275258 h 560346"/>
              <a:gd name="connsiteX0" fmla="*/ 36512 w 4412048"/>
              <a:gd name="connsiteY0" fmla="*/ 291852 h 576940"/>
              <a:gd name="connsiteX1" fmla="*/ 2220912 w 4412048"/>
              <a:gd name="connsiteY1" fmla="*/ 16594 h 576940"/>
              <a:gd name="connsiteX2" fmla="*/ 2881312 w 4412048"/>
              <a:gd name="connsiteY2" fmla="*/ 59108 h 576940"/>
              <a:gd name="connsiteX3" fmla="*/ 4405312 w 4412048"/>
              <a:gd name="connsiteY3" fmla="*/ 291852 h 576940"/>
              <a:gd name="connsiteX4" fmla="*/ 2220912 w 4412048"/>
              <a:gd name="connsiteY4" fmla="*/ 567110 h 576940"/>
              <a:gd name="connsiteX5" fmla="*/ 950912 w 4412048"/>
              <a:gd name="connsiteY5" fmla="*/ 494538 h 576940"/>
              <a:gd name="connsiteX6" fmla="*/ 36512 w 4412048"/>
              <a:gd name="connsiteY6" fmla="*/ 291852 h 576940"/>
              <a:gd name="connsiteX0" fmla="*/ 36512 w 4413440"/>
              <a:gd name="connsiteY0" fmla="*/ 291852 h 576940"/>
              <a:gd name="connsiteX1" fmla="*/ 2220912 w 4413440"/>
              <a:gd name="connsiteY1" fmla="*/ 16594 h 576940"/>
              <a:gd name="connsiteX2" fmla="*/ 3113540 w 4413440"/>
              <a:gd name="connsiteY2" fmla="*/ 59108 h 576940"/>
              <a:gd name="connsiteX3" fmla="*/ 4405312 w 4413440"/>
              <a:gd name="connsiteY3" fmla="*/ 291852 h 576940"/>
              <a:gd name="connsiteX4" fmla="*/ 2220912 w 4413440"/>
              <a:gd name="connsiteY4" fmla="*/ 567110 h 576940"/>
              <a:gd name="connsiteX5" fmla="*/ 950912 w 4413440"/>
              <a:gd name="connsiteY5" fmla="*/ 494538 h 576940"/>
              <a:gd name="connsiteX6" fmla="*/ 36512 w 4413440"/>
              <a:gd name="connsiteY6" fmla="*/ 291852 h 576940"/>
              <a:gd name="connsiteX0" fmla="*/ 5649 w 4382577"/>
              <a:gd name="connsiteY0" fmla="*/ 253964 h 539052"/>
              <a:gd name="connsiteX1" fmla="*/ 1348220 w 4382577"/>
              <a:gd name="connsiteY1" fmla="*/ 51278 h 539052"/>
              <a:gd name="connsiteX2" fmla="*/ 3082677 w 4382577"/>
              <a:gd name="connsiteY2" fmla="*/ 21220 h 539052"/>
              <a:gd name="connsiteX3" fmla="*/ 4374449 w 4382577"/>
              <a:gd name="connsiteY3" fmla="*/ 253964 h 539052"/>
              <a:gd name="connsiteX4" fmla="*/ 2190049 w 4382577"/>
              <a:gd name="connsiteY4" fmla="*/ 529222 h 539052"/>
              <a:gd name="connsiteX5" fmla="*/ 920049 w 4382577"/>
              <a:gd name="connsiteY5" fmla="*/ 456650 h 539052"/>
              <a:gd name="connsiteX6" fmla="*/ 5649 w 4382577"/>
              <a:gd name="connsiteY6" fmla="*/ 253964 h 539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2577" h="539052">
                <a:moveTo>
                  <a:pt x="5649" y="253964"/>
                </a:moveTo>
                <a:cubicBezTo>
                  <a:pt x="77011" y="186402"/>
                  <a:pt x="835382" y="90069"/>
                  <a:pt x="1348220" y="51278"/>
                </a:cubicBezTo>
                <a:cubicBezTo>
                  <a:pt x="1861058" y="12487"/>
                  <a:pt x="2718610" y="-24656"/>
                  <a:pt x="3082677" y="21220"/>
                </a:cubicBezTo>
                <a:cubicBezTo>
                  <a:pt x="3446744" y="67096"/>
                  <a:pt x="4484516" y="169297"/>
                  <a:pt x="4374449" y="253964"/>
                </a:cubicBezTo>
                <a:cubicBezTo>
                  <a:pt x="4264382" y="338631"/>
                  <a:pt x="2765782" y="495441"/>
                  <a:pt x="2190049" y="529222"/>
                </a:cubicBezTo>
                <a:cubicBezTo>
                  <a:pt x="1614316" y="563003"/>
                  <a:pt x="1284116" y="502526"/>
                  <a:pt x="920049" y="456650"/>
                </a:cubicBezTo>
                <a:cubicBezTo>
                  <a:pt x="555982" y="410774"/>
                  <a:pt x="-65713" y="321526"/>
                  <a:pt x="5649" y="253964"/>
                </a:cubicBezTo>
                <a:close/>
              </a:path>
            </a:pathLst>
          </a:custGeom>
          <a:solidFill>
            <a:srgbClr val="005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428" tIns="73713" rIns="147428" bIns="73713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39"/>
          <a:stretch/>
        </p:blipFill>
        <p:spPr>
          <a:xfrm>
            <a:off x="10712866" y="0"/>
            <a:ext cx="4100097" cy="8229600"/>
          </a:xfrm>
          <a:prstGeom prst="rect">
            <a:avLst/>
          </a:prstGeom>
        </p:spPr>
      </p:pic>
      <p:sp>
        <p:nvSpPr>
          <p:cNvPr id="9" name="椭圆 7"/>
          <p:cNvSpPr/>
          <p:nvPr userDrawn="1"/>
        </p:nvSpPr>
        <p:spPr>
          <a:xfrm>
            <a:off x="316400" y="6261200"/>
            <a:ext cx="7748437" cy="862483"/>
          </a:xfrm>
          <a:custGeom>
            <a:avLst/>
            <a:gdLst>
              <a:gd name="connsiteX0" fmla="*/ 0 w 4368800"/>
              <a:gd name="connsiteY0" fmla="*/ 275258 h 550515"/>
              <a:gd name="connsiteX1" fmla="*/ 2184400 w 4368800"/>
              <a:gd name="connsiteY1" fmla="*/ 0 h 550515"/>
              <a:gd name="connsiteX2" fmla="*/ 4368800 w 4368800"/>
              <a:gd name="connsiteY2" fmla="*/ 275258 h 550515"/>
              <a:gd name="connsiteX3" fmla="*/ 2184400 w 4368800"/>
              <a:gd name="connsiteY3" fmla="*/ 550516 h 550515"/>
              <a:gd name="connsiteX4" fmla="*/ 0 w 4368800"/>
              <a:gd name="connsiteY4" fmla="*/ 275258 h 550515"/>
              <a:gd name="connsiteX0" fmla="*/ 36512 w 4405312"/>
              <a:gd name="connsiteY0" fmla="*/ 275258 h 560346"/>
              <a:gd name="connsiteX1" fmla="*/ 2220912 w 4405312"/>
              <a:gd name="connsiteY1" fmla="*/ 0 h 560346"/>
              <a:gd name="connsiteX2" fmla="*/ 4405312 w 4405312"/>
              <a:gd name="connsiteY2" fmla="*/ 275258 h 560346"/>
              <a:gd name="connsiteX3" fmla="*/ 2220912 w 4405312"/>
              <a:gd name="connsiteY3" fmla="*/ 550516 h 560346"/>
              <a:gd name="connsiteX4" fmla="*/ 950912 w 4405312"/>
              <a:gd name="connsiteY4" fmla="*/ 477944 h 560346"/>
              <a:gd name="connsiteX5" fmla="*/ 36512 w 4405312"/>
              <a:gd name="connsiteY5" fmla="*/ 275258 h 560346"/>
              <a:gd name="connsiteX0" fmla="*/ 36512 w 4412048"/>
              <a:gd name="connsiteY0" fmla="*/ 291852 h 576940"/>
              <a:gd name="connsiteX1" fmla="*/ 2220912 w 4412048"/>
              <a:gd name="connsiteY1" fmla="*/ 16594 h 576940"/>
              <a:gd name="connsiteX2" fmla="*/ 2881312 w 4412048"/>
              <a:gd name="connsiteY2" fmla="*/ 59108 h 576940"/>
              <a:gd name="connsiteX3" fmla="*/ 4405312 w 4412048"/>
              <a:gd name="connsiteY3" fmla="*/ 291852 h 576940"/>
              <a:gd name="connsiteX4" fmla="*/ 2220912 w 4412048"/>
              <a:gd name="connsiteY4" fmla="*/ 567110 h 576940"/>
              <a:gd name="connsiteX5" fmla="*/ 950912 w 4412048"/>
              <a:gd name="connsiteY5" fmla="*/ 494538 h 576940"/>
              <a:gd name="connsiteX6" fmla="*/ 36512 w 4412048"/>
              <a:gd name="connsiteY6" fmla="*/ 291852 h 576940"/>
              <a:gd name="connsiteX0" fmla="*/ 36512 w 4413440"/>
              <a:gd name="connsiteY0" fmla="*/ 291852 h 576940"/>
              <a:gd name="connsiteX1" fmla="*/ 2220912 w 4413440"/>
              <a:gd name="connsiteY1" fmla="*/ 16594 h 576940"/>
              <a:gd name="connsiteX2" fmla="*/ 3113540 w 4413440"/>
              <a:gd name="connsiteY2" fmla="*/ 59108 h 576940"/>
              <a:gd name="connsiteX3" fmla="*/ 4405312 w 4413440"/>
              <a:gd name="connsiteY3" fmla="*/ 291852 h 576940"/>
              <a:gd name="connsiteX4" fmla="*/ 2220912 w 4413440"/>
              <a:gd name="connsiteY4" fmla="*/ 567110 h 576940"/>
              <a:gd name="connsiteX5" fmla="*/ 950912 w 4413440"/>
              <a:gd name="connsiteY5" fmla="*/ 494538 h 576940"/>
              <a:gd name="connsiteX6" fmla="*/ 36512 w 4413440"/>
              <a:gd name="connsiteY6" fmla="*/ 291852 h 576940"/>
              <a:gd name="connsiteX0" fmla="*/ 5649 w 4382577"/>
              <a:gd name="connsiteY0" fmla="*/ 253964 h 539052"/>
              <a:gd name="connsiteX1" fmla="*/ 1348220 w 4382577"/>
              <a:gd name="connsiteY1" fmla="*/ 51278 h 539052"/>
              <a:gd name="connsiteX2" fmla="*/ 3082677 w 4382577"/>
              <a:gd name="connsiteY2" fmla="*/ 21220 h 539052"/>
              <a:gd name="connsiteX3" fmla="*/ 4374449 w 4382577"/>
              <a:gd name="connsiteY3" fmla="*/ 253964 h 539052"/>
              <a:gd name="connsiteX4" fmla="*/ 2190049 w 4382577"/>
              <a:gd name="connsiteY4" fmla="*/ 529222 h 539052"/>
              <a:gd name="connsiteX5" fmla="*/ 920049 w 4382577"/>
              <a:gd name="connsiteY5" fmla="*/ 456650 h 539052"/>
              <a:gd name="connsiteX6" fmla="*/ 5649 w 4382577"/>
              <a:gd name="connsiteY6" fmla="*/ 253964 h 539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2577" h="539052">
                <a:moveTo>
                  <a:pt x="5649" y="253964"/>
                </a:moveTo>
                <a:cubicBezTo>
                  <a:pt x="77011" y="186402"/>
                  <a:pt x="835382" y="90069"/>
                  <a:pt x="1348220" y="51278"/>
                </a:cubicBezTo>
                <a:cubicBezTo>
                  <a:pt x="1861058" y="12487"/>
                  <a:pt x="2718610" y="-24656"/>
                  <a:pt x="3082677" y="21220"/>
                </a:cubicBezTo>
                <a:cubicBezTo>
                  <a:pt x="3446744" y="67096"/>
                  <a:pt x="4484516" y="169297"/>
                  <a:pt x="4374449" y="253964"/>
                </a:cubicBezTo>
                <a:cubicBezTo>
                  <a:pt x="4264382" y="338631"/>
                  <a:pt x="2765782" y="495441"/>
                  <a:pt x="2190049" y="529222"/>
                </a:cubicBezTo>
                <a:cubicBezTo>
                  <a:pt x="1614316" y="563003"/>
                  <a:pt x="1284116" y="502526"/>
                  <a:pt x="920049" y="456650"/>
                </a:cubicBezTo>
                <a:cubicBezTo>
                  <a:pt x="555982" y="410774"/>
                  <a:pt x="-65713" y="321526"/>
                  <a:pt x="5649" y="253964"/>
                </a:cubicBezTo>
                <a:close/>
              </a:path>
            </a:pathLst>
          </a:custGeom>
          <a:solidFill>
            <a:srgbClr val="005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428" tIns="73713" rIns="147428" bIns="73713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" name="椭圆 7"/>
          <p:cNvSpPr/>
          <p:nvPr userDrawn="1"/>
        </p:nvSpPr>
        <p:spPr>
          <a:xfrm>
            <a:off x="0" y="2879634"/>
            <a:ext cx="5948697" cy="487680"/>
          </a:xfrm>
          <a:custGeom>
            <a:avLst/>
            <a:gdLst>
              <a:gd name="connsiteX0" fmla="*/ 0 w 4368800"/>
              <a:gd name="connsiteY0" fmla="*/ 275258 h 550515"/>
              <a:gd name="connsiteX1" fmla="*/ 2184400 w 4368800"/>
              <a:gd name="connsiteY1" fmla="*/ 0 h 550515"/>
              <a:gd name="connsiteX2" fmla="*/ 4368800 w 4368800"/>
              <a:gd name="connsiteY2" fmla="*/ 275258 h 550515"/>
              <a:gd name="connsiteX3" fmla="*/ 2184400 w 4368800"/>
              <a:gd name="connsiteY3" fmla="*/ 550516 h 550515"/>
              <a:gd name="connsiteX4" fmla="*/ 0 w 4368800"/>
              <a:gd name="connsiteY4" fmla="*/ 275258 h 550515"/>
              <a:gd name="connsiteX0" fmla="*/ 36512 w 4405312"/>
              <a:gd name="connsiteY0" fmla="*/ 275258 h 560346"/>
              <a:gd name="connsiteX1" fmla="*/ 2220912 w 4405312"/>
              <a:gd name="connsiteY1" fmla="*/ 0 h 560346"/>
              <a:gd name="connsiteX2" fmla="*/ 4405312 w 4405312"/>
              <a:gd name="connsiteY2" fmla="*/ 275258 h 560346"/>
              <a:gd name="connsiteX3" fmla="*/ 2220912 w 4405312"/>
              <a:gd name="connsiteY3" fmla="*/ 550516 h 560346"/>
              <a:gd name="connsiteX4" fmla="*/ 950912 w 4405312"/>
              <a:gd name="connsiteY4" fmla="*/ 477944 h 560346"/>
              <a:gd name="connsiteX5" fmla="*/ 36512 w 4405312"/>
              <a:gd name="connsiteY5" fmla="*/ 275258 h 560346"/>
              <a:gd name="connsiteX0" fmla="*/ 36512 w 4412048"/>
              <a:gd name="connsiteY0" fmla="*/ 291852 h 576940"/>
              <a:gd name="connsiteX1" fmla="*/ 2220912 w 4412048"/>
              <a:gd name="connsiteY1" fmla="*/ 16594 h 576940"/>
              <a:gd name="connsiteX2" fmla="*/ 2881312 w 4412048"/>
              <a:gd name="connsiteY2" fmla="*/ 59108 h 576940"/>
              <a:gd name="connsiteX3" fmla="*/ 4405312 w 4412048"/>
              <a:gd name="connsiteY3" fmla="*/ 291852 h 576940"/>
              <a:gd name="connsiteX4" fmla="*/ 2220912 w 4412048"/>
              <a:gd name="connsiteY4" fmla="*/ 567110 h 576940"/>
              <a:gd name="connsiteX5" fmla="*/ 950912 w 4412048"/>
              <a:gd name="connsiteY5" fmla="*/ 494538 h 576940"/>
              <a:gd name="connsiteX6" fmla="*/ 36512 w 4412048"/>
              <a:gd name="connsiteY6" fmla="*/ 291852 h 576940"/>
              <a:gd name="connsiteX0" fmla="*/ 36512 w 4413440"/>
              <a:gd name="connsiteY0" fmla="*/ 291852 h 576940"/>
              <a:gd name="connsiteX1" fmla="*/ 2220912 w 4413440"/>
              <a:gd name="connsiteY1" fmla="*/ 16594 h 576940"/>
              <a:gd name="connsiteX2" fmla="*/ 3113540 w 4413440"/>
              <a:gd name="connsiteY2" fmla="*/ 59108 h 576940"/>
              <a:gd name="connsiteX3" fmla="*/ 4405312 w 4413440"/>
              <a:gd name="connsiteY3" fmla="*/ 291852 h 576940"/>
              <a:gd name="connsiteX4" fmla="*/ 2220912 w 4413440"/>
              <a:gd name="connsiteY4" fmla="*/ 567110 h 576940"/>
              <a:gd name="connsiteX5" fmla="*/ 950912 w 4413440"/>
              <a:gd name="connsiteY5" fmla="*/ 494538 h 576940"/>
              <a:gd name="connsiteX6" fmla="*/ 36512 w 4413440"/>
              <a:gd name="connsiteY6" fmla="*/ 291852 h 576940"/>
              <a:gd name="connsiteX0" fmla="*/ 5649 w 4382577"/>
              <a:gd name="connsiteY0" fmla="*/ 253964 h 539052"/>
              <a:gd name="connsiteX1" fmla="*/ 1348220 w 4382577"/>
              <a:gd name="connsiteY1" fmla="*/ 51278 h 539052"/>
              <a:gd name="connsiteX2" fmla="*/ 3082677 w 4382577"/>
              <a:gd name="connsiteY2" fmla="*/ 21220 h 539052"/>
              <a:gd name="connsiteX3" fmla="*/ 4374449 w 4382577"/>
              <a:gd name="connsiteY3" fmla="*/ 253964 h 539052"/>
              <a:gd name="connsiteX4" fmla="*/ 2190049 w 4382577"/>
              <a:gd name="connsiteY4" fmla="*/ 529222 h 539052"/>
              <a:gd name="connsiteX5" fmla="*/ 920049 w 4382577"/>
              <a:gd name="connsiteY5" fmla="*/ 456650 h 539052"/>
              <a:gd name="connsiteX6" fmla="*/ 5649 w 4382577"/>
              <a:gd name="connsiteY6" fmla="*/ 253964 h 539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2577" h="539052">
                <a:moveTo>
                  <a:pt x="5649" y="253964"/>
                </a:moveTo>
                <a:cubicBezTo>
                  <a:pt x="77011" y="186402"/>
                  <a:pt x="835382" y="90069"/>
                  <a:pt x="1348220" y="51278"/>
                </a:cubicBezTo>
                <a:cubicBezTo>
                  <a:pt x="1861058" y="12487"/>
                  <a:pt x="2718610" y="-24656"/>
                  <a:pt x="3082677" y="21220"/>
                </a:cubicBezTo>
                <a:cubicBezTo>
                  <a:pt x="3446744" y="67096"/>
                  <a:pt x="4484516" y="169297"/>
                  <a:pt x="4374449" y="253964"/>
                </a:cubicBezTo>
                <a:cubicBezTo>
                  <a:pt x="4264382" y="338631"/>
                  <a:pt x="2765782" y="495441"/>
                  <a:pt x="2190049" y="529222"/>
                </a:cubicBezTo>
                <a:cubicBezTo>
                  <a:pt x="1614316" y="563003"/>
                  <a:pt x="1284116" y="502526"/>
                  <a:pt x="920049" y="456650"/>
                </a:cubicBezTo>
                <a:cubicBezTo>
                  <a:pt x="555982" y="410774"/>
                  <a:pt x="-65713" y="321526"/>
                  <a:pt x="5649" y="253964"/>
                </a:cubicBezTo>
                <a:close/>
              </a:path>
            </a:pathLst>
          </a:custGeom>
          <a:solidFill>
            <a:srgbClr val="005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428" tIns="73713" rIns="147428" bIns="73713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22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0321" y="548640"/>
            <a:ext cx="4777566" cy="1920240"/>
          </a:xfrm>
        </p:spPr>
        <p:txBody>
          <a:bodyPr anchor="b"/>
          <a:lstStyle>
            <a:lvl1pPr>
              <a:defRPr sz="39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7438" y="1184911"/>
            <a:ext cx="7499063" cy="5848350"/>
          </a:xfrm>
        </p:spPr>
        <p:txBody>
          <a:bodyPr anchor="t"/>
          <a:lstStyle>
            <a:lvl1pPr marL="0" indent="0">
              <a:buNone/>
              <a:defRPr sz="3900"/>
            </a:lvl1pPr>
            <a:lvl2pPr marL="552856" indent="0">
              <a:buNone/>
              <a:defRPr sz="3400"/>
            </a:lvl2pPr>
            <a:lvl3pPr marL="1105712" indent="0">
              <a:buNone/>
              <a:defRPr sz="2900"/>
            </a:lvl3pPr>
            <a:lvl4pPr marL="1658567" indent="0">
              <a:buNone/>
              <a:defRPr sz="2400"/>
            </a:lvl4pPr>
            <a:lvl5pPr marL="2211421" indent="0">
              <a:buNone/>
              <a:defRPr sz="2400"/>
            </a:lvl5pPr>
            <a:lvl6pPr marL="2764277" indent="0">
              <a:buNone/>
              <a:defRPr sz="2400"/>
            </a:lvl6pPr>
            <a:lvl7pPr marL="3317134" indent="0">
              <a:buNone/>
              <a:defRPr sz="2400"/>
            </a:lvl7pPr>
            <a:lvl8pPr marL="3869990" indent="0">
              <a:buNone/>
              <a:defRPr sz="2400"/>
            </a:lvl8pPr>
            <a:lvl9pPr marL="4422844" indent="0">
              <a:buNone/>
              <a:defRPr sz="24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0321" y="2468882"/>
            <a:ext cx="4777566" cy="4573906"/>
          </a:xfrm>
        </p:spPr>
        <p:txBody>
          <a:bodyPr/>
          <a:lstStyle>
            <a:lvl1pPr marL="0" indent="0">
              <a:buNone/>
              <a:defRPr sz="1900"/>
            </a:lvl1pPr>
            <a:lvl2pPr marL="552856" indent="0">
              <a:buNone/>
              <a:defRPr sz="1800"/>
            </a:lvl2pPr>
            <a:lvl3pPr marL="1105712" indent="0">
              <a:buNone/>
              <a:defRPr sz="1500"/>
            </a:lvl3pPr>
            <a:lvl4pPr marL="1658567" indent="0">
              <a:buNone/>
              <a:defRPr sz="1100"/>
            </a:lvl4pPr>
            <a:lvl5pPr marL="2211421" indent="0">
              <a:buNone/>
              <a:defRPr sz="1100"/>
            </a:lvl5pPr>
            <a:lvl6pPr marL="2764277" indent="0">
              <a:buNone/>
              <a:defRPr sz="1100"/>
            </a:lvl6pPr>
            <a:lvl7pPr marL="3317134" indent="0">
              <a:buNone/>
              <a:defRPr sz="1100"/>
            </a:lvl7pPr>
            <a:lvl8pPr marL="3869990" indent="0">
              <a:buNone/>
              <a:defRPr sz="1100"/>
            </a:lvl8pPr>
            <a:lvl9pPr marL="4422844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3E334-56AF-4BCC-88DF-85792571A0C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362C9-3C80-4473-895F-A02DAA92004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62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3E334-56AF-4BCC-88DF-85792571A0C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362C9-3C80-4473-895F-A02DAA92004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80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00531" y="438151"/>
            <a:ext cx="3194045" cy="6974206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18395" y="438151"/>
            <a:ext cx="9396973" cy="6974206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3E334-56AF-4BCC-88DF-85792571A0C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362C9-3C80-4473-895F-A02DAA92004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46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0070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3E334-56AF-4BCC-88DF-85792571A0C2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362C9-3C80-4473-895F-A02DAA92004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椭圆 7"/>
          <p:cNvSpPr/>
          <p:nvPr userDrawn="1"/>
        </p:nvSpPr>
        <p:spPr>
          <a:xfrm>
            <a:off x="0" y="3283931"/>
            <a:ext cx="7876735" cy="407574"/>
          </a:xfrm>
          <a:custGeom>
            <a:avLst/>
            <a:gdLst>
              <a:gd name="connsiteX0" fmla="*/ 0 w 4368800"/>
              <a:gd name="connsiteY0" fmla="*/ 275258 h 550515"/>
              <a:gd name="connsiteX1" fmla="*/ 2184400 w 4368800"/>
              <a:gd name="connsiteY1" fmla="*/ 0 h 550515"/>
              <a:gd name="connsiteX2" fmla="*/ 4368800 w 4368800"/>
              <a:gd name="connsiteY2" fmla="*/ 275258 h 550515"/>
              <a:gd name="connsiteX3" fmla="*/ 2184400 w 4368800"/>
              <a:gd name="connsiteY3" fmla="*/ 550516 h 550515"/>
              <a:gd name="connsiteX4" fmla="*/ 0 w 4368800"/>
              <a:gd name="connsiteY4" fmla="*/ 275258 h 550515"/>
              <a:gd name="connsiteX0" fmla="*/ 36512 w 4405312"/>
              <a:gd name="connsiteY0" fmla="*/ 275258 h 560346"/>
              <a:gd name="connsiteX1" fmla="*/ 2220912 w 4405312"/>
              <a:gd name="connsiteY1" fmla="*/ 0 h 560346"/>
              <a:gd name="connsiteX2" fmla="*/ 4405312 w 4405312"/>
              <a:gd name="connsiteY2" fmla="*/ 275258 h 560346"/>
              <a:gd name="connsiteX3" fmla="*/ 2220912 w 4405312"/>
              <a:gd name="connsiteY3" fmla="*/ 550516 h 560346"/>
              <a:gd name="connsiteX4" fmla="*/ 950912 w 4405312"/>
              <a:gd name="connsiteY4" fmla="*/ 477944 h 560346"/>
              <a:gd name="connsiteX5" fmla="*/ 36512 w 4405312"/>
              <a:gd name="connsiteY5" fmla="*/ 275258 h 560346"/>
              <a:gd name="connsiteX0" fmla="*/ 36512 w 4412048"/>
              <a:gd name="connsiteY0" fmla="*/ 291852 h 576940"/>
              <a:gd name="connsiteX1" fmla="*/ 2220912 w 4412048"/>
              <a:gd name="connsiteY1" fmla="*/ 16594 h 576940"/>
              <a:gd name="connsiteX2" fmla="*/ 2881312 w 4412048"/>
              <a:gd name="connsiteY2" fmla="*/ 59108 h 576940"/>
              <a:gd name="connsiteX3" fmla="*/ 4405312 w 4412048"/>
              <a:gd name="connsiteY3" fmla="*/ 291852 h 576940"/>
              <a:gd name="connsiteX4" fmla="*/ 2220912 w 4412048"/>
              <a:gd name="connsiteY4" fmla="*/ 567110 h 576940"/>
              <a:gd name="connsiteX5" fmla="*/ 950912 w 4412048"/>
              <a:gd name="connsiteY5" fmla="*/ 494538 h 576940"/>
              <a:gd name="connsiteX6" fmla="*/ 36512 w 4412048"/>
              <a:gd name="connsiteY6" fmla="*/ 291852 h 576940"/>
              <a:gd name="connsiteX0" fmla="*/ 36512 w 4413440"/>
              <a:gd name="connsiteY0" fmla="*/ 291852 h 576940"/>
              <a:gd name="connsiteX1" fmla="*/ 2220912 w 4413440"/>
              <a:gd name="connsiteY1" fmla="*/ 16594 h 576940"/>
              <a:gd name="connsiteX2" fmla="*/ 3113540 w 4413440"/>
              <a:gd name="connsiteY2" fmla="*/ 59108 h 576940"/>
              <a:gd name="connsiteX3" fmla="*/ 4405312 w 4413440"/>
              <a:gd name="connsiteY3" fmla="*/ 291852 h 576940"/>
              <a:gd name="connsiteX4" fmla="*/ 2220912 w 4413440"/>
              <a:gd name="connsiteY4" fmla="*/ 567110 h 576940"/>
              <a:gd name="connsiteX5" fmla="*/ 950912 w 4413440"/>
              <a:gd name="connsiteY5" fmla="*/ 494538 h 576940"/>
              <a:gd name="connsiteX6" fmla="*/ 36512 w 4413440"/>
              <a:gd name="connsiteY6" fmla="*/ 291852 h 576940"/>
              <a:gd name="connsiteX0" fmla="*/ 5649 w 4382577"/>
              <a:gd name="connsiteY0" fmla="*/ 253964 h 539052"/>
              <a:gd name="connsiteX1" fmla="*/ 1348220 w 4382577"/>
              <a:gd name="connsiteY1" fmla="*/ 51278 h 539052"/>
              <a:gd name="connsiteX2" fmla="*/ 3082677 w 4382577"/>
              <a:gd name="connsiteY2" fmla="*/ 21220 h 539052"/>
              <a:gd name="connsiteX3" fmla="*/ 4374449 w 4382577"/>
              <a:gd name="connsiteY3" fmla="*/ 253964 h 539052"/>
              <a:gd name="connsiteX4" fmla="*/ 2190049 w 4382577"/>
              <a:gd name="connsiteY4" fmla="*/ 529222 h 539052"/>
              <a:gd name="connsiteX5" fmla="*/ 920049 w 4382577"/>
              <a:gd name="connsiteY5" fmla="*/ 456650 h 539052"/>
              <a:gd name="connsiteX6" fmla="*/ 5649 w 4382577"/>
              <a:gd name="connsiteY6" fmla="*/ 253964 h 539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2577" h="539052">
                <a:moveTo>
                  <a:pt x="5649" y="253964"/>
                </a:moveTo>
                <a:cubicBezTo>
                  <a:pt x="77011" y="186402"/>
                  <a:pt x="835382" y="90069"/>
                  <a:pt x="1348220" y="51278"/>
                </a:cubicBezTo>
                <a:cubicBezTo>
                  <a:pt x="1861058" y="12487"/>
                  <a:pt x="2718610" y="-24656"/>
                  <a:pt x="3082677" y="21220"/>
                </a:cubicBezTo>
                <a:cubicBezTo>
                  <a:pt x="3446744" y="67096"/>
                  <a:pt x="4484516" y="169297"/>
                  <a:pt x="4374449" y="253964"/>
                </a:cubicBezTo>
                <a:cubicBezTo>
                  <a:pt x="4264382" y="338631"/>
                  <a:pt x="2765782" y="495441"/>
                  <a:pt x="2190049" y="529222"/>
                </a:cubicBezTo>
                <a:cubicBezTo>
                  <a:pt x="1614316" y="563003"/>
                  <a:pt x="1284116" y="502526"/>
                  <a:pt x="920049" y="456650"/>
                </a:cubicBezTo>
                <a:cubicBezTo>
                  <a:pt x="555982" y="410774"/>
                  <a:pt x="-65713" y="321526"/>
                  <a:pt x="5649" y="253964"/>
                </a:cubicBezTo>
                <a:close/>
              </a:path>
            </a:pathLst>
          </a:custGeom>
          <a:solidFill>
            <a:srgbClr val="005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428" tIns="73713" rIns="147428" bIns="73713" rtlCol="0" anchor="ctr"/>
          <a:lstStyle/>
          <a:p>
            <a:pPr algn="ctr"/>
            <a:endParaRPr lang="zh-CN" altLang="en-US"/>
          </a:p>
        </p:txBody>
      </p:sp>
      <p:sp>
        <p:nvSpPr>
          <p:cNvPr id="6" name="椭圆 7"/>
          <p:cNvSpPr/>
          <p:nvPr userDrawn="1"/>
        </p:nvSpPr>
        <p:spPr>
          <a:xfrm>
            <a:off x="1967386" y="6799274"/>
            <a:ext cx="4647528" cy="846770"/>
          </a:xfrm>
          <a:custGeom>
            <a:avLst/>
            <a:gdLst>
              <a:gd name="connsiteX0" fmla="*/ 0 w 4368800"/>
              <a:gd name="connsiteY0" fmla="*/ 275258 h 550515"/>
              <a:gd name="connsiteX1" fmla="*/ 2184400 w 4368800"/>
              <a:gd name="connsiteY1" fmla="*/ 0 h 550515"/>
              <a:gd name="connsiteX2" fmla="*/ 4368800 w 4368800"/>
              <a:gd name="connsiteY2" fmla="*/ 275258 h 550515"/>
              <a:gd name="connsiteX3" fmla="*/ 2184400 w 4368800"/>
              <a:gd name="connsiteY3" fmla="*/ 550516 h 550515"/>
              <a:gd name="connsiteX4" fmla="*/ 0 w 4368800"/>
              <a:gd name="connsiteY4" fmla="*/ 275258 h 550515"/>
              <a:gd name="connsiteX0" fmla="*/ 36512 w 4405312"/>
              <a:gd name="connsiteY0" fmla="*/ 275258 h 560346"/>
              <a:gd name="connsiteX1" fmla="*/ 2220912 w 4405312"/>
              <a:gd name="connsiteY1" fmla="*/ 0 h 560346"/>
              <a:gd name="connsiteX2" fmla="*/ 4405312 w 4405312"/>
              <a:gd name="connsiteY2" fmla="*/ 275258 h 560346"/>
              <a:gd name="connsiteX3" fmla="*/ 2220912 w 4405312"/>
              <a:gd name="connsiteY3" fmla="*/ 550516 h 560346"/>
              <a:gd name="connsiteX4" fmla="*/ 950912 w 4405312"/>
              <a:gd name="connsiteY4" fmla="*/ 477944 h 560346"/>
              <a:gd name="connsiteX5" fmla="*/ 36512 w 4405312"/>
              <a:gd name="connsiteY5" fmla="*/ 275258 h 560346"/>
              <a:gd name="connsiteX0" fmla="*/ 36512 w 4412048"/>
              <a:gd name="connsiteY0" fmla="*/ 291852 h 576940"/>
              <a:gd name="connsiteX1" fmla="*/ 2220912 w 4412048"/>
              <a:gd name="connsiteY1" fmla="*/ 16594 h 576940"/>
              <a:gd name="connsiteX2" fmla="*/ 2881312 w 4412048"/>
              <a:gd name="connsiteY2" fmla="*/ 59108 h 576940"/>
              <a:gd name="connsiteX3" fmla="*/ 4405312 w 4412048"/>
              <a:gd name="connsiteY3" fmla="*/ 291852 h 576940"/>
              <a:gd name="connsiteX4" fmla="*/ 2220912 w 4412048"/>
              <a:gd name="connsiteY4" fmla="*/ 567110 h 576940"/>
              <a:gd name="connsiteX5" fmla="*/ 950912 w 4412048"/>
              <a:gd name="connsiteY5" fmla="*/ 494538 h 576940"/>
              <a:gd name="connsiteX6" fmla="*/ 36512 w 4412048"/>
              <a:gd name="connsiteY6" fmla="*/ 291852 h 576940"/>
              <a:gd name="connsiteX0" fmla="*/ 36512 w 4413440"/>
              <a:gd name="connsiteY0" fmla="*/ 291852 h 576940"/>
              <a:gd name="connsiteX1" fmla="*/ 2220912 w 4413440"/>
              <a:gd name="connsiteY1" fmla="*/ 16594 h 576940"/>
              <a:gd name="connsiteX2" fmla="*/ 3113540 w 4413440"/>
              <a:gd name="connsiteY2" fmla="*/ 59108 h 576940"/>
              <a:gd name="connsiteX3" fmla="*/ 4405312 w 4413440"/>
              <a:gd name="connsiteY3" fmla="*/ 291852 h 576940"/>
              <a:gd name="connsiteX4" fmla="*/ 2220912 w 4413440"/>
              <a:gd name="connsiteY4" fmla="*/ 567110 h 576940"/>
              <a:gd name="connsiteX5" fmla="*/ 950912 w 4413440"/>
              <a:gd name="connsiteY5" fmla="*/ 494538 h 576940"/>
              <a:gd name="connsiteX6" fmla="*/ 36512 w 4413440"/>
              <a:gd name="connsiteY6" fmla="*/ 291852 h 576940"/>
              <a:gd name="connsiteX0" fmla="*/ 5649 w 4382577"/>
              <a:gd name="connsiteY0" fmla="*/ 253964 h 539052"/>
              <a:gd name="connsiteX1" fmla="*/ 1348220 w 4382577"/>
              <a:gd name="connsiteY1" fmla="*/ 51278 h 539052"/>
              <a:gd name="connsiteX2" fmla="*/ 3082677 w 4382577"/>
              <a:gd name="connsiteY2" fmla="*/ 21220 h 539052"/>
              <a:gd name="connsiteX3" fmla="*/ 4374449 w 4382577"/>
              <a:gd name="connsiteY3" fmla="*/ 253964 h 539052"/>
              <a:gd name="connsiteX4" fmla="*/ 2190049 w 4382577"/>
              <a:gd name="connsiteY4" fmla="*/ 529222 h 539052"/>
              <a:gd name="connsiteX5" fmla="*/ 920049 w 4382577"/>
              <a:gd name="connsiteY5" fmla="*/ 456650 h 539052"/>
              <a:gd name="connsiteX6" fmla="*/ 5649 w 4382577"/>
              <a:gd name="connsiteY6" fmla="*/ 253964 h 539052"/>
              <a:gd name="connsiteX0" fmla="*/ 5649 w 4375069"/>
              <a:gd name="connsiteY0" fmla="*/ 253964 h 529231"/>
              <a:gd name="connsiteX1" fmla="*/ 1348220 w 4375069"/>
              <a:gd name="connsiteY1" fmla="*/ 51278 h 529231"/>
              <a:gd name="connsiteX2" fmla="*/ 3082677 w 4375069"/>
              <a:gd name="connsiteY2" fmla="*/ 21220 h 529231"/>
              <a:gd name="connsiteX3" fmla="*/ 4374449 w 4375069"/>
              <a:gd name="connsiteY3" fmla="*/ 253964 h 529231"/>
              <a:gd name="connsiteX4" fmla="*/ 3238823 w 4375069"/>
              <a:gd name="connsiteY4" fmla="*/ 453082 h 529231"/>
              <a:gd name="connsiteX5" fmla="*/ 2190049 w 4375069"/>
              <a:gd name="connsiteY5" fmla="*/ 529222 h 529231"/>
              <a:gd name="connsiteX6" fmla="*/ 920049 w 4375069"/>
              <a:gd name="connsiteY6" fmla="*/ 456650 h 529231"/>
              <a:gd name="connsiteX7" fmla="*/ 5649 w 4375069"/>
              <a:gd name="connsiteY7" fmla="*/ 253964 h 52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75069" h="529231">
                <a:moveTo>
                  <a:pt x="5649" y="253964"/>
                </a:moveTo>
                <a:cubicBezTo>
                  <a:pt x="77011" y="186402"/>
                  <a:pt x="835382" y="90069"/>
                  <a:pt x="1348220" y="51278"/>
                </a:cubicBezTo>
                <a:cubicBezTo>
                  <a:pt x="1861058" y="12487"/>
                  <a:pt x="2718610" y="-24656"/>
                  <a:pt x="3082677" y="21220"/>
                </a:cubicBezTo>
                <a:cubicBezTo>
                  <a:pt x="3446744" y="67096"/>
                  <a:pt x="4348425" y="181987"/>
                  <a:pt x="4374449" y="253964"/>
                </a:cubicBezTo>
                <a:cubicBezTo>
                  <a:pt x="4400473" y="325941"/>
                  <a:pt x="3602890" y="407206"/>
                  <a:pt x="3238823" y="453082"/>
                </a:cubicBezTo>
                <a:cubicBezTo>
                  <a:pt x="2874756" y="498958"/>
                  <a:pt x="2576511" y="528627"/>
                  <a:pt x="2190049" y="529222"/>
                </a:cubicBezTo>
                <a:cubicBezTo>
                  <a:pt x="1803587" y="529817"/>
                  <a:pt x="1284116" y="502526"/>
                  <a:pt x="920049" y="456650"/>
                </a:cubicBezTo>
                <a:cubicBezTo>
                  <a:pt x="555982" y="410774"/>
                  <a:pt x="-65713" y="321526"/>
                  <a:pt x="5649" y="253964"/>
                </a:cubicBezTo>
                <a:close/>
              </a:path>
            </a:pathLst>
          </a:custGeom>
          <a:solidFill>
            <a:srgbClr val="005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428" tIns="73713" rIns="147428" bIns="73713" rtlCol="0" anchor="ctr"/>
          <a:lstStyle/>
          <a:p>
            <a:pPr algn="ctr"/>
            <a:endParaRPr lang="zh-CN" altLang="en-US"/>
          </a:p>
        </p:txBody>
      </p:sp>
      <p:sp>
        <p:nvSpPr>
          <p:cNvPr id="7" name="椭圆 7"/>
          <p:cNvSpPr/>
          <p:nvPr userDrawn="1"/>
        </p:nvSpPr>
        <p:spPr>
          <a:xfrm>
            <a:off x="7675858" y="3660240"/>
            <a:ext cx="7099623" cy="862483"/>
          </a:xfrm>
          <a:custGeom>
            <a:avLst/>
            <a:gdLst>
              <a:gd name="connsiteX0" fmla="*/ 0 w 4368800"/>
              <a:gd name="connsiteY0" fmla="*/ 275258 h 550515"/>
              <a:gd name="connsiteX1" fmla="*/ 2184400 w 4368800"/>
              <a:gd name="connsiteY1" fmla="*/ 0 h 550515"/>
              <a:gd name="connsiteX2" fmla="*/ 4368800 w 4368800"/>
              <a:gd name="connsiteY2" fmla="*/ 275258 h 550515"/>
              <a:gd name="connsiteX3" fmla="*/ 2184400 w 4368800"/>
              <a:gd name="connsiteY3" fmla="*/ 550516 h 550515"/>
              <a:gd name="connsiteX4" fmla="*/ 0 w 4368800"/>
              <a:gd name="connsiteY4" fmla="*/ 275258 h 550515"/>
              <a:gd name="connsiteX0" fmla="*/ 36512 w 4405312"/>
              <a:gd name="connsiteY0" fmla="*/ 275258 h 560346"/>
              <a:gd name="connsiteX1" fmla="*/ 2220912 w 4405312"/>
              <a:gd name="connsiteY1" fmla="*/ 0 h 560346"/>
              <a:gd name="connsiteX2" fmla="*/ 4405312 w 4405312"/>
              <a:gd name="connsiteY2" fmla="*/ 275258 h 560346"/>
              <a:gd name="connsiteX3" fmla="*/ 2220912 w 4405312"/>
              <a:gd name="connsiteY3" fmla="*/ 550516 h 560346"/>
              <a:gd name="connsiteX4" fmla="*/ 950912 w 4405312"/>
              <a:gd name="connsiteY4" fmla="*/ 477944 h 560346"/>
              <a:gd name="connsiteX5" fmla="*/ 36512 w 4405312"/>
              <a:gd name="connsiteY5" fmla="*/ 275258 h 560346"/>
              <a:gd name="connsiteX0" fmla="*/ 36512 w 4412048"/>
              <a:gd name="connsiteY0" fmla="*/ 291852 h 576940"/>
              <a:gd name="connsiteX1" fmla="*/ 2220912 w 4412048"/>
              <a:gd name="connsiteY1" fmla="*/ 16594 h 576940"/>
              <a:gd name="connsiteX2" fmla="*/ 2881312 w 4412048"/>
              <a:gd name="connsiteY2" fmla="*/ 59108 h 576940"/>
              <a:gd name="connsiteX3" fmla="*/ 4405312 w 4412048"/>
              <a:gd name="connsiteY3" fmla="*/ 291852 h 576940"/>
              <a:gd name="connsiteX4" fmla="*/ 2220912 w 4412048"/>
              <a:gd name="connsiteY4" fmla="*/ 567110 h 576940"/>
              <a:gd name="connsiteX5" fmla="*/ 950912 w 4412048"/>
              <a:gd name="connsiteY5" fmla="*/ 494538 h 576940"/>
              <a:gd name="connsiteX6" fmla="*/ 36512 w 4412048"/>
              <a:gd name="connsiteY6" fmla="*/ 291852 h 576940"/>
              <a:gd name="connsiteX0" fmla="*/ 36512 w 4413440"/>
              <a:gd name="connsiteY0" fmla="*/ 291852 h 576940"/>
              <a:gd name="connsiteX1" fmla="*/ 2220912 w 4413440"/>
              <a:gd name="connsiteY1" fmla="*/ 16594 h 576940"/>
              <a:gd name="connsiteX2" fmla="*/ 3113540 w 4413440"/>
              <a:gd name="connsiteY2" fmla="*/ 59108 h 576940"/>
              <a:gd name="connsiteX3" fmla="*/ 4405312 w 4413440"/>
              <a:gd name="connsiteY3" fmla="*/ 291852 h 576940"/>
              <a:gd name="connsiteX4" fmla="*/ 2220912 w 4413440"/>
              <a:gd name="connsiteY4" fmla="*/ 567110 h 576940"/>
              <a:gd name="connsiteX5" fmla="*/ 950912 w 4413440"/>
              <a:gd name="connsiteY5" fmla="*/ 494538 h 576940"/>
              <a:gd name="connsiteX6" fmla="*/ 36512 w 4413440"/>
              <a:gd name="connsiteY6" fmla="*/ 291852 h 576940"/>
              <a:gd name="connsiteX0" fmla="*/ 5649 w 4382577"/>
              <a:gd name="connsiteY0" fmla="*/ 253964 h 539052"/>
              <a:gd name="connsiteX1" fmla="*/ 1348220 w 4382577"/>
              <a:gd name="connsiteY1" fmla="*/ 51278 h 539052"/>
              <a:gd name="connsiteX2" fmla="*/ 3082677 w 4382577"/>
              <a:gd name="connsiteY2" fmla="*/ 21220 h 539052"/>
              <a:gd name="connsiteX3" fmla="*/ 4374449 w 4382577"/>
              <a:gd name="connsiteY3" fmla="*/ 253964 h 539052"/>
              <a:gd name="connsiteX4" fmla="*/ 2190049 w 4382577"/>
              <a:gd name="connsiteY4" fmla="*/ 529222 h 539052"/>
              <a:gd name="connsiteX5" fmla="*/ 920049 w 4382577"/>
              <a:gd name="connsiteY5" fmla="*/ 456650 h 539052"/>
              <a:gd name="connsiteX6" fmla="*/ 5649 w 4382577"/>
              <a:gd name="connsiteY6" fmla="*/ 253964 h 539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2577" h="539052">
                <a:moveTo>
                  <a:pt x="5649" y="253964"/>
                </a:moveTo>
                <a:cubicBezTo>
                  <a:pt x="77011" y="186402"/>
                  <a:pt x="835382" y="90069"/>
                  <a:pt x="1348220" y="51278"/>
                </a:cubicBezTo>
                <a:cubicBezTo>
                  <a:pt x="1861058" y="12487"/>
                  <a:pt x="2718610" y="-24656"/>
                  <a:pt x="3082677" y="21220"/>
                </a:cubicBezTo>
                <a:cubicBezTo>
                  <a:pt x="3446744" y="67096"/>
                  <a:pt x="4484516" y="169297"/>
                  <a:pt x="4374449" y="253964"/>
                </a:cubicBezTo>
                <a:cubicBezTo>
                  <a:pt x="4264382" y="338631"/>
                  <a:pt x="2765782" y="495441"/>
                  <a:pt x="2190049" y="529222"/>
                </a:cubicBezTo>
                <a:cubicBezTo>
                  <a:pt x="1614316" y="563003"/>
                  <a:pt x="1284116" y="502526"/>
                  <a:pt x="920049" y="456650"/>
                </a:cubicBezTo>
                <a:cubicBezTo>
                  <a:pt x="555982" y="410774"/>
                  <a:pt x="-65713" y="321526"/>
                  <a:pt x="5649" y="253964"/>
                </a:cubicBezTo>
                <a:close/>
              </a:path>
            </a:pathLst>
          </a:custGeom>
          <a:solidFill>
            <a:srgbClr val="005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428" tIns="73713" rIns="147428" bIns="73713"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4"/>
          <a:stretch/>
        </p:blipFill>
        <p:spPr>
          <a:xfrm>
            <a:off x="0" y="0"/>
            <a:ext cx="4146421" cy="8229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4" y="2984276"/>
            <a:ext cx="945217" cy="867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89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image" Target="../media/image18.png"/><Relationship Id="rId2" Type="http://schemas.openxmlformats.org/officeDocument/2006/relationships/slideLayout" Target="../slideLayouts/slideLayout15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image" Target="../media/image18.png"/><Relationship Id="rId2" Type="http://schemas.openxmlformats.org/officeDocument/2006/relationships/slideLayout" Target="../slideLayouts/slideLayout50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8391" y="438152"/>
            <a:ext cx="12776181" cy="1590675"/>
          </a:xfrm>
          <a:prstGeom prst="rect">
            <a:avLst/>
          </a:prstGeom>
        </p:spPr>
        <p:txBody>
          <a:bodyPr vert="horz" lIns="147428" tIns="73713" rIns="147428" bIns="73713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8391" y="2190751"/>
            <a:ext cx="12776181" cy="5221606"/>
          </a:xfrm>
          <a:prstGeom prst="rect">
            <a:avLst/>
          </a:prstGeom>
        </p:spPr>
        <p:txBody>
          <a:bodyPr vert="horz" lIns="147428" tIns="73713" rIns="147428" bIns="73713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18391" y="7627621"/>
            <a:ext cx="3332917" cy="438150"/>
          </a:xfrm>
          <a:prstGeom prst="rect">
            <a:avLst/>
          </a:prstGeom>
        </p:spPr>
        <p:txBody>
          <a:bodyPr vert="horz" lIns="147428" tIns="73713" rIns="147428" bIns="73713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F3E334-56AF-4BCC-88DF-85792571A0C2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06794" y="7627621"/>
            <a:ext cx="4999375" cy="438150"/>
          </a:xfrm>
          <a:prstGeom prst="rect">
            <a:avLst/>
          </a:prstGeom>
        </p:spPr>
        <p:txBody>
          <a:bodyPr vert="horz" lIns="147428" tIns="73713" rIns="147428" bIns="73713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1655" y="7627621"/>
            <a:ext cx="3332917" cy="438150"/>
          </a:xfrm>
          <a:prstGeom prst="rect">
            <a:avLst/>
          </a:prstGeom>
        </p:spPr>
        <p:txBody>
          <a:bodyPr vert="horz" lIns="147428" tIns="73713" rIns="147428" bIns="73713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6362C9-3C80-4473-895F-A02DAA9200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1455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73" r:id="rId6"/>
    <p:sldLayoutId id="2147483666" r:id="rId7"/>
    <p:sldLayoutId id="2147483672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  <p:txStyles>
    <p:titleStyle>
      <a:lvl1pPr algn="l" defTabSz="1105712" rtl="0" eaLnBrk="1" latinLnBrk="0" hangingPunct="1">
        <a:lnSpc>
          <a:spcPct val="90000"/>
        </a:lnSpc>
        <a:spcBef>
          <a:spcPct val="0"/>
        </a:spcBef>
        <a:buNone/>
        <a:defRPr sz="5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6426" indent="-276426" algn="l" defTabSz="1105712" rtl="0" eaLnBrk="1" latinLnBrk="0" hangingPunct="1">
        <a:lnSpc>
          <a:spcPct val="90000"/>
        </a:lnSpc>
        <a:spcBef>
          <a:spcPts val="1210"/>
        </a:spcBef>
        <a:buFont typeface="Arial" panose="020B0604020202020204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829283" indent="-276426" algn="l" defTabSz="1105712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382139" indent="-276426" algn="l" defTabSz="1105712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34995" indent="-276426" algn="l" defTabSz="1105712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487851" indent="-276426" algn="l" defTabSz="1105712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3040706" indent="-276426" algn="l" defTabSz="1105712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593560" indent="-276426" algn="l" defTabSz="1105712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146416" indent="-276426" algn="l" defTabSz="1105712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699272" indent="-276426" algn="l" defTabSz="1105712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0571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52856" algn="l" defTabSz="110571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05712" algn="l" defTabSz="110571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658567" algn="l" defTabSz="110571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211421" algn="l" defTabSz="110571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764277" algn="l" defTabSz="110571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17134" algn="l" defTabSz="110571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69990" algn="l" defTabSz="110571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22844" algn="l" defTabSz="110571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40648" y="330200"/>
            <a:ext cx="13331667" cy="1371600"/>
          </a:xfrm>
          <a:prstGeom prst="rect">
            <a:avLst/>
          </a:prstGeom>
        </p:spPr>
        <p:txBody>
          <a:bodyPr vert="horz" lIns="147428" tIns="73713" rIns="147428" bIns="73713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48" y="1920242"/>
            <a:ext cx="13331667" cy="5430520"/>
          </a:xfrm>
          <a:prstGeom prst="rect">
            <a:avLst/>
          </a:prstGeom>
        </p:spPr>
        <p:txBody>
          <a:bodyPr vert="horz" lIns="147428" tIns="73713" rIns="147428" bIns="7371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0648" y="7627625"/>
            <a:ext cx="3456358" cy="439419"/>
          </a:xfrm>
          <a:prstGeom prst="rect">
            <a:avLst/>
          </a:prstGeom>
        </p:spPr>
        <p:txBody>
          <a:bodyPr vert="horz" lIns="147428" tIns="73713" rIns="147428" bIns="73713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B719DB-7FAB-427A-9550-44F715AAFBD1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61096" y="7627625"/>
            <a:ext cx="4690772" cy="439419"/>
          </a:xfrm>
          <a:prstGeom prst="rect">
            <a:avLst/>
          </a:prstGeom>
        </p:spPr>
        <p:txBody>
          <a:bodyPr vert="horz" lIns="147428" tIns="73713" rIns="147428" bIns="73713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15957" y="7627625"/>
            <a:ext cx="3456358" cy="439419"/>
          </a:xfrm>
          <a:prstGeom prst="rect">
            <a:avLst/>
          </a:prstGeom>
        </p:spPr>
        <p:txBody>
          <a:bodyPr vert="horz" lIns="147428" tIns="73713" rIns="147428" bIns="73713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13BBAA-E384-46E3-90F4-E483F89FB5D6}" type="slidenum">
              <a:rPr lang="en-US" smtClean="0"/>
              <a:t>‹#›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812963" cy="822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6712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675" r:id="rId13"/>
    <p:sldLayoutId id="2147483681" r:id="rId14"/>
    <p:sldLayoutId id="2147483684" r:id="rId15"/>
  </p:sldLayoutIdLst>
  <p:timing>
    <p:tnLst>
      <p:par>
        <p:cTn id="1" dur="indefinite" restart="never" nodeType="tmRoot"/>
      </p:par>
    </p:tnLst>
  </p:timing>
  <p:txStyles>
    <p:titleStyle>
      <a:lvl1pPr algn="ctr" defTabSz="1474282" rtl="0" eaLnBrk="1" latinLnBrk="0" hangingPunct="1">
        <a:spcBef>
          <a:spcPct val="0"/>
        </a:spcBef>
        <a:buNone/>
        <a:defRPr sz="7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52856" indent="-552856" algn="l" defTabSz="1474282" rtl="0" eaLnBrk="1" latinLnBrk="0" hangingPunct="1">
        <a:spcBef>
          <a:spcPct val="20000"/>
        </a:spcBef>
        <a:buFont typeface="Arial" pitchFamily="34" charset="0"/>
        <a:buChar char="•"/>
        <a:defRPr sz="5200" kern="1200">
          <a:solidFill>
            <a:schemeClr val="tx1"/>
          </a:solidFill>
          <a:latin typeface="+mn-lt"/>
          <a:ea typeface="+mn-ea"/>
          <a:cs typeface="+mn-cs"/>
        </a:defRPr>
      </a:lvl1pPr>
      <a:lvl2pPr marL="1197852" indent="-460713" algn="l" defTabSz="1474282" rtl="0" eaLnBrk="1" latinLnBrk="0" hangingPunct="1">
        <a:spcBef>
          <a:spcPct val="20000"/>
        </a:spcBef>
        <a:buFont typeface="Arial" pitchFamily="34" charset="0"/>
        <a:buChar char="–"/>
        <a:defRPr sz="4500" kern="1200">
          <a:solidFill>
            <a:schemeClr val="tx1"/>
          </a:solidFill>
          <a:latin typeface="+mn-lt"/>
          <a:ea typeface="+mn-ea"/>
          <a:cs typeface="+mn-cs"/>
        </a:defRPr>
      </a:lvl2pPr>
      <a:lvl3pPr marL="1842852" indent="-368570" algn="l" defTabSz="1474282" rtl="0" eaLnBrk="1" latinLnBrk="0" hangingPunct="1">
        <a:spcBef>
          <a:spcPct val="20000"/>
        </a:spcBef>
        <a:buFont typeface="Arial" pitchFamily="34" charset="0"/>
        <a:buChar char="•"/>
        <a:defRPr sz="3900" kern="1200">
          <a:solidFill>
            <a:schemeClr val="tx1"/>
          </a:solidFill>
          <a:latin typeface="+mn-lt"/>
          <a:ea typeface="+mn-ea"/>
          <a:cs typeface="+mn-cs"/>
        </a:defRPr>
      </a:lvl3pPr>
      <a:lvl4pPr marL="2579993" indent="-368570" algn="l" defTabSz="1474282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317134" indent="-368570" algn="l" defTabSz="1474282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54273" indent="-368570" algn="l" defTabSz="1474282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91416" indent="-368570" algn="l" defTabSz="1474282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528555" indent="-368570" algn="l" defTabSz="1474282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265696" indent="-368570" algn="l" defTabSz="1474282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74282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37139" algn="l" defTabSz="1474282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74282" algn="l" defTabSz="1474282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211421" algn="l" defTabSz="1474282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48564" algn="l" defTabSz="1474282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85703" algn="l" defTabSz="1474282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422844" algn="l" defTabSz="1474282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159985" algn="l" defTabSz="1474282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97125" algn="l" defTabSz="1474282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55400" y="863200"/>
            <a:ext cx="12502082" cy="980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7385" tIns="147385" rIns="147385" bIns="14738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elius Unicase"/>
              <a:buNone/>
              <a:defRPr sz="3000" b="1">
                <a:solidFill>
                  <a:schemeClr val="dk1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155400" y="1843960"/>
            <a:ext cx="12502082" cy="55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7385" tIns="147385" rIns="147385" bIns="14738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8658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8391" y="438152"/>
            <a:ext cx="12776181" cy="1590675"/>
          </a:xfrm>
          <a:prstGeom prst="rect">
            <a:avLst/>
          </a:prstGeom>
        </p:spPr>
        <p:txBody>
          <a:bodyPr vert="horz" lIns="147428" tIns="73713" rIns="147428" bIns="73713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8391" y="2190751"/>
            <a:ext cx="12776181" cy="5221606"/>
          </a:xfrm>
          <a:prstGeom prst="rect">
            <a:avLst/>
          </a:prstGeom>
        </p:spPr>
        <p:txBody>
          <a:bodyPr vert="horz" lIns="147428" tIns="73713" rIns="147428" bIns="73713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18391" y="7627621"/>
            <a:ext cx="3332917" cy="438150"/>
          </a:xfrm>
          <a:prstGeom prst="rect">
            <a:avLst/>
          </a:prstGeom>
        </p:spPr>
        <p:txBody>
          <a:bodyPr vert="horz" lIns="147428" tIns="73713" rIns="147428" bIns="73713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F3E334-56AF-4BCC-88DF-85792571A0C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06794" y="7627621"/>
            <a:ext cx="4999375" cy="438150"/>
          </a:xfrm>
          <a:prstGeom prst="rect">
            <a:avLst/>
          </a:prstGeom>
        </p:spPr>
        <p:txBody>
          <a:bodyPr vert="horz" lIns="147428" tIns="73713" rIns="147428" bIns="73713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1655" y="7627621"/>
            <a:ext cx="3332917" cy="438150"/>
          </a:xfrm>
          <a:prstGeom prst="rect">
            <a:avLst/>
          </a:prstGeom>
        </p:spPr>
        <p:txBody>
          <a:bodyPr vert="horz" lIns="147428" tIns="73713" rIns="147428" bIns="73713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6362C9-3C80-4473-895F-A02DAA92004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054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  <p:txStyles>
    <p:titleStyle>
      <a:lvl1pPr algn="l" defTabSz="1105712" rtl="0" eaLnBrk="1" latinLnBrk="0" hangingPunct="1">
        <a:lnSpc>
          <a:spcPct val="90000"/>
        </a:lnSpc>
        <a:spcBef>
          <a:spcPct val="0"/>
        </a:spcBef>
        <a:buNone/>
        <a:defRPr sz="5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6426" indent="-276426" algn="l" defTabSz="1105712" rtl="0" eaLnBrk="1" latinLnBrk="0" hangingPunct="1">
        <a:lnSpc>
          <a:spcPct val="90000"/>
        </a:lnSpc>
        <a:spcBef>
          <a:spcPts val="1210"/>
        </a:spcBef>
        <a:buFont typeface="Arial" panose="020B0604020202020204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829283" indent="-276426" algn="l" defTabSz="1105712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382139" indent="-276426" algn="l" defTabSz="1105712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34995" indent="-276426" algn="l" defTabSz="1105712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487851" indent="-276426" algn="l" defTabSz="1105712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3040706" indent="-276426" algn="l" defTabSz="1105712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593560" indent="-276426" algn="l" defTabSz="1105712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146416" indent="-276426" algn="l" defTabSz="1105712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699272" indent="-276426" algn="l" defTabSz="1105712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0571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52856" algn="l" defTabSz="110571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05712" algn="l" defTabSz="110571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658567" algn="l" defTabSz="110571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211421" algn="l" defTabSz="110571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764277" algn="l" defTabSz="110571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17134" algn="l" defTabSz="110571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69990" algn="l" defTabSz="110571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22844" algn="l" defTabSz="110571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40648" y="330200"/>
            <a:ext cx="13331667" cy="1371600"/>
          </a:xfrm>
          <a:prstGeom prst="rect">
            <a:avLst/>
          </a:prstGeom>
        </p:spPr>
        <p:txBody>
          <a:bodyPr vert="horz" lIns="147428" tIns="73713" rIns="147428" bIns="73713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48" y="1920242"/>
            <a:ext cx="13331667" cy="5430520"/>
          </a:xfrm>
          <a:prstGeom prst="rect">
            <a:avLst/>
          </a:prstGeom>
        </p:spPr>
        <p:txBody>
          <a:bodyPr vert="horz" lIns="147428" tIns="73713" rIns="147428" bIns="7371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0648" y="7627625"/>
            <a:ext cx="3456358" cy="439419"/>
          </a:xfrm>
          <a:prstGeom prst="rect">
            <a:avLst/>
          </a:prstGeom>
        </p:spPr>
        <p:txBody>
          <a:bodyPr vert="horz" lIns="147428" tIns="73713" rIns="147428" bIns="73713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B719DB-7FAB-427A-9550-44F715AAFB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61096" y="7627625"/>
            <a:ext cx="4690772" cy="439419"/>
          </a:xfrm>
          <a:prstGeom prst="rect">
            <a:avLst/>
          </a:prstGeom>
        </p:spPr>
        <p:txBody>
          <a:bodyPr vert="horz" lIns="147428" tIns="73713" rIns="147428" bIns="73713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15957" y="7627625"/>
            <a:ext cx="3456358" cy="439419"/>
          </a:xfrm>
          <a:prstGeom prst="rect">
            <a:avLst/>
          </a:prstGeom>
        </p:spPr>
        <p:txBody>
          <a:bodyPr vert="horz" lIns="147428" tIns="73713" rIns="147428" bIns="73713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13BBAA-E384-46E3-90F4-E483F89FB5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812963" cy="822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7624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</p:sldLayoutIdLst>
  <p:timing>
    <p:tnLst>
      <p:par>
        <p:cTn id="1" dur="indefinite" restart="never" nodeType="tmRoot"/>
      </p:par>
    </p:tnLst>
  </p:timing>
  <p:txStyles>
    <p:titleStyle>
      <a:lvl1pPr algn="ctr" defTabSz="1474282" rtl="0" eaLnBrk="1" latinLnBrk="0" hangingPunct="1">
        <a:spcBef>
          <a:spcPct val="0"/>
        </a:spcBef>
        <a:buNone/>
        <a:defRPr sz="7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52856" indent="-552856" algn="l" defTabSz="1474282" rtl="0" eaLnBrk="1" latinLnBrk="0" hangingPunct="1">
        <a:spcBef>
          <a:spcPct val="20000"/>
        </a:spcBef>
        <a:buFont typeface="Arial" pitchFamily="34" charset="0"/>
        <a:buChar char="•"/>
        <a:defRPr sz="5200" kern="1200">
          <a:solidFill>
            <a:schemeClr val="tx1"/>
          </a:solidFill>
          <a:latin typeface="+mn-lt"/>
          <a:ea typeface="+mn-ea"/>
          <a:cs typeface="+mn-cs"/>
        </a:defRPr>
      </a:lvl1pPr>
      <a:lvl2pPr marL="1197852" indent="-460713" algn="l" defTabSz="1474282" rtl="0" eaLnBrk="1" latinLnBrk="0" hangingPunct="1">
        <a:spcBef>
          <a:spcPct val="20000"/>
        </a:spcBef>
        <a:buFont typeface="Arial" pitchFamily="34" charset="0"/>
        <a:buChar char="–"/>
        <a:defRPr sz="4500" kern="1200">
          <a:solidFill>
            <a:schemeClr val="tx1"/>
          </a:solidFill>
          <a:latin typeface="+mn-lt"/>
          <a:ea typeface="+mn-ea"/>
          <a:cs typeface="+mn-cs"/>
        </a:defRPr>
      </a:lvl2pPr>
      <a:lvl3pPr marL="1842852" indent="-368570" algn="l" defTabSz="1474282" rtl="0" eaLnBrk="1" latinLnBrk="0" hangingPunct="1">
        <a:spcBef>
          <a:spcPct val="20000"/>
        </a:spcBef>
        <a:buFont typeface="Arial" pitchFamily="34" charset="0"/>
        <a:buChar char="•"/>
        <a:defRPr sz="3900" kern="1200">
          <a:solidFill>
            <a:schemeClr val="tx1"/>
          </a:solidFill>
          <a:latin typeface="+mn-lt"/>
          <a:ea typeface="+mn-ea"/>
          <a:cs typeface="+mn-cs"/>
        </a:defRPr>
      </a:lvl3pPr>
      <a:lvl4pPr marL="2579993" indent="-368570" algn="l" defTabSz="1474282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317134" indent="-368570" algn="l" defTabSz="1474282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54273" indent="-368570" algn="l" defTabSz="1474282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91416" indent="-368570" algn="l" defTabSz="1474282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528555" indent="-368570" algn="l" defTabSz="1474282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265696" indent="-368570" algn="l" defTabSz="1474282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74282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37139" algn="l" defTabSz="1474282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74282" algn="l" defTabSz="1474282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211421" algn="l" defTabSz="1474282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48564" algn="l" defTabSz="1474282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85703" algn="l" defTabSz="1474282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422844" algn="l" defTabSz="1474282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159985" algn="l" defTabSz="1474282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97125" algn="l" defTabSz="1474282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8391" y="438151"/>
            <a:ext cx="12776181" cy="1590675"/>
          </a:xfrm>
          <a:prstGeom prst="rect">
            <a:avLst/>
          </a:prstGeom>
        </p:spPr>
        <p:txBody>
          <a:bodyPr vert="horz" lIns="147465" tIns="73733" rIns="147465" bIns="73733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8391" y="2190751"/>
            <a:ext cx="12776181" cy="5221606"/>
          </a:xfrm>
          <a:prstGeom prst="rect">
            <a:avLst/>
          </a:prstGeom>
        </p:spPr>
        <p:txBody>
          <a:bodyPr vert="horz" lIns="147465" tIns="73733" rIns="147465" bIns="73733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18391" y="7627621"/>
            <a:ext cx="3332917" cy="438150"/>
          </a:xfrm>
          <a:prstGeom prst="rect">
            <a:avLst/>
          </a:prstGeom>
        </p:spPr>
        <p:txBody>
          <a:bodyPr vert="horz" lIns="147465" tIns="73733" rIns="147465" bIns="73733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05990"/>
            <a:fld id="{A3F3E334-56AF-4BCC-88DF-85792571A0C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105990"/>
              <a:t>2024/2/20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06794" y="7627621"/>
            <a:ext cx="4999375" cy="438150"/>
          </a:xfrm>
          <a:prstGeom prst="rect">
            <a:avLst/>
          </a:prstGeom>
        </p:spPr>
        <p:txBody>
          <a:bodyPr vert="horz" lIns="147465" tIns="73733" rIns="147465" bIns="73733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0599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1655" y="7627621"/>
            <a:ext cx="3332917" cy="438150"/>
          </a:xfrm>
          <a:prstGeom prst="rect">
            <a:avLst/>
          </a:prstGeom>
        </p:spPr>
        <p:txBody>
          <a:bodyPr vert="horz" lIns="147465" tIns="73733" rIns="147465" bIns="73733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05990"/>
            <a:fld id="{7E6362C9-3C80-4473-895F-A02DAA92004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10599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183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l" defTabSz="1105990" rtl="0" eaLnBrk="1" latinLnBrk="0" hangingPunct="1">
        <a:lnSpc>
          <a:spcPct val="90000"/>
        </a:lnSpc>
        <a:spcBef>
          <a:spcPct val="0"/>
        </a:spcBef>
        <a:buNone/>
        <a:defRPr sz="5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6497" indent="-276497" algn="l" defTabSz="1105990" rtl="0" eaLnBrk="1" latinLnBrk="0" hangingPunct="1">
        <a:lnSpc>
          <a:spcPct val="90000"/>
        </a:lnSpc>
        <a:spcBef>
          <a:spcPts val="1210"/>
        </a:spcBef>
        <a:buFont typeface="Arial" panose="020B0604020202020204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829492" indent="-276497" algn="l" defTabSz="1105990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382487" indent="-276497" algn="l" defTabSz="1105990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35482" indent="-276497" algn="l" defTabSz="1105990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488477" indent="-276497" algn="l" defTabSz="1105990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3041472" indent="-276497" algn="l" defTabSz="1105990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594466" indent="-276497" algn="l" defTabSz="1105990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147461" indent="-276497" algn="l" defTabSz="1105990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700456" indent="-276497" algn="l" defTabSz="1105990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0599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52995" algn="l" defTabSz="110599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05990" algn="l" defTabSz="110599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58984" algn="l" defTabSz="110599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11979" algn="l" defTabSz="110599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64974" algn="l" defTabSz="110599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7969" algn="l" defTabSz="110599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70964" algn="l" defTabSz="110599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423959" algn="l" defTabSz="110599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8391" y="438152"/>
            <a:ext cx="12776181" cy="1590675"/>
          </a:xfrm>
          <a:prstGeom prst="rect">
            <a:avLst/>
          </a:prstGeom>
        </p:spPr>
        <p:txBody>
          <a:bodyPr vert="horz" lIns="147428" tIns="73713" rIns="147428" bIns="73713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8391" y="2190751"/>
            <a:ext cx="12776181" cy="5221606"/>
          </a:xfrm>
          <a:prstGeom prst="rect">
            <a:avLst/>
          </a:prstGeom>
        </p:spPr>
        <p:txBody>
          <a:bodyPr vert="horz" lIns="147428" tIns="73713" rIns="147428" bIns="73713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18391" y="7627621"/>
            <a:ext cx="3332917" cy="438150"/>
          </a:xfrm>
          <a:prstGeom prst="rect">
            <a:avLst/>
          </a:prstGeom>
        </p:spPr>
        <p:txBody>
          <a:bodyPr vert="horz" lIns="147428" tIns="73713" rIns="147428" bIns="73713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F3E334-56AF-4BCC-88DF-85792571A0C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06794" y="7627621"/>
            <a:ext cx="4999375" cy="438150"/>
          </a:xfrm>
          <a:prstGeom prst="rect">
            <a:avLst/>
          </a:prstGeom>
        </p:spPr>
        <p:txBody>
          <a:bodyPr vert="horz" lIns="147428" tIns="73713" rIns="147428" bIns="73713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1655" y="7627621"/>
            <a:ext cx="3332917" cy="438150"/>
          </a:xfrm>
          <a:prstGeom prst="rect">
            <a:avLst/>
          </a:prstGeom>
        </p:spPr>
        <p:txBody>
          <a:bodyPr vert="horz" lIns="147428" tIns="73713" rIns="147428" bIns="73713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6362C9-3C80-4473-895F-A02DAA92004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171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  <p:txStyles>
    <p:titleStyle>
      <a:lvl1pPr algn="l" defTabSz="1105712" rtl="0" eaLnBrk="1" latinLnBrk="0" hangingPunct="1">
        <a:lnSpc>
          <a:spcPct val="90000"/>
        </a:lnSpc>
        <a:spcBef>
          <a:spcPct val="0"/>
        </a:spcBef>
        <a:buNone/>
        <a:defRPr sz="5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6426" indent="-276426" algn="l" defTabSz="1105712" rtl="0" eaLnBrk="1" latinLnBrk="0" hangingPunct="1">
        <a:lnSpc>
          <a:spcPct val="90000"/>
        </a:lnSpc>
        <a:spcBef>
          <a:spcPts val="1210"/>
        </a:spcBef>
        <a:buFont typeface="Arial" panose="020B0604020202020204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829283" indent="-276426" algn="l" defTabSz="1105712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382139" indent="-276426" algn="l" defTabSz="1105712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34995" indent="-276426" algn="l" defTabSz="1105712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487851" indent="-276426" algn="l" defTabSz="1105712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3040706" indent="-276426" algn="l" defTabSz="1105712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593560" indent="-276426" algn="l" defTabSz="1105712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146416" indent="-276426" algn="l" defTabSz="1105712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699272" indent="-276426" algn="l" defTabSz="1105712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0571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52856" algn="l" defTabSz="110571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05712" algn="l" defTabSz="110571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658567" algn="l" defTabSz="110571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211421" algn="l" defTabSz="110571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764277" algn="l" defTabSz="110571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17134" algn="l" defTabSz="110571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69990" algn="l" defTabSz="110571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22844" algn="l" defTabSz="110571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tags" Target="../tags/tag14.xml"/><Relationship Id="rId18" Type="http://schemas.openxmlformats.org/officeDocument/2006/relationships/tags" Target="../tags/tag19.xml"/><Relationship Id="rId26" Type="http://schemas.openxmlformats.org/officeDocument/2006/relationships/tags" Target="../tags/tag27.xml"/><Relationship Id="rId39" Type="http://schemas.openxmlformats.org/officeDocument/2006/relationships/tags" Target="../tags/tag40.xml"/><Relationship Id="rId21" Type="http://schemas.openxmlformats.org/officeDocument/2006/relationships/tags" Target="../tags/tag22.xml"/><Relationship Id="rId34" Type="http://schemas.openxmlformats.org/officeDocument/2006/relationships/tags" Target="../tags/tag35.xml"/><Relationship Id="rId42" Type="http://schemas.openxmlformats.org/officeDocument/2006/relationships/tags" Target="../tags/tag43.xml"/><Relationship Id="rId47" Type="http://schemas.openxmlformats.org/officeDocument/2006/relationships/notesSlide" Target="../notesSlides/notesSlide1.xml"/><Relationship Id="rId50" Type="http://schemas.openxmlformats.org/officeDocument/2006/relationships/image" Target="../media/image13.png"/><Relationship Id="rId55" Type="http://schemas.openxmlformats.org/officeDocument/2006/relationships/image" Target="../media/image8.png"/><Relationship Id="rId7" Type="http://schemas.openxmlformats.org/officeDocument/2006/relationships/tags" Target="../tags/tag8.xml"/><Relationship Id="rId2" Type="http://schemas.openxmlformats.org/officeDocument/2006/relationships/tags" Target="../tags/tag3.xml"/><Relationship Id="rId16" Type="http://schemas.openxmlformats.org/officeDocument/2006/relationships/tags" Target="../tags/tag17.xml"/><Relationship Id="rId20" Type="http://schemas.openxmlformats.org/officeDocument/2006/relationships/tags" Target="../tags/tag21.xml"/><Relationship Id="rId29" Type="http://schemas.openxmlformats.org/officeDocument/2006/relationships/tags" Target="../tags/tag30.xml"/><Relationship Id="rId41" Type="http://schemas.openxmlformats.org/officeDocument/2006/relationships/tags" Target="../tags/tag42.xml"/><Relationship Id="rId54" Type="http://schemas.openxmlformats.org/officeDocument/2006/relationships/image" Target="../media/image7.png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24" Type="http://schemas.openxmlformats.org/officeDocument/2006/relationships/tags" Target="../tags/tag25.xml"/><Relationship Id="rId32" Type="http://schemas.openxmlformats.org/officeDocument/2006/relationships/tags" Target="../tags/tag33.xml"/><Relationship Id="rId37" Type="http://schemas.openxmlformats.org/officeDocument/2006/relationships/tags" Target="../tags/tag38.xml"/><Relationship Id="rId40" Type="http://schemas.openxmlformats.org/officeDocument/2006/relationships/tags" Target="../tags/tag41.xml"/><Relationship Id="rId45" Type="http://schemas.openxmlformats.org/officeDocument/2006/relationships/tags" Target="../tags/tag46.xml"/><Relationship Id="rId53" Type="http://schemas.openxmlformats.org/officeDocument/2006/relationships/image" Target="../media/image6.png"/><Relationship Id="rId58" Type="http://schemas.openxmlformats.org/officeDocument/2006/relationships/image" Target="../media/image11.png"/><Relationship Id="rId5" Type="http://schemas.openxmlformats.org/officeDocument/2006/relationships/tags" Target="../tags/tag6.xml"/><Relationship Id="rId15" Type="http://schemas.openxmlformats.org/officeDocument/2006/relationships/tags" Target="../tags/tag16.xml"/><Relationship Id="rId23" Type="http://schemas.openxmlformats.org/officeDocument/2006/relationships/tags" Target="../tags/tag24.xml"/><Relationship Id="rId28" Type="http://schemas.openxmlformats.org/officeDocument/2006/relationships/tags" Target="../tags/tag29.xml"/><Relationship Id="rId36" Type="http://schemas.openxmlformats.org/officeDocument/2006/relationships/tags" Target="../tags/tag37.xml"/><Relationship Id="rId49" Type="http://schemas.openxmlformats.org/officeDocument/2006/relationships/image" Target="../media/image20.png"/><Relationship Id="rId57" Type="http://schemas.openxmlformats.org/officeDocument/2006/relationships/image" Target="../media/image10.png"/><Relationship Id="rId61" Type="http://schemas.openxmlformats.org/officeDocument/2006/relationships/image" Target="../media/image12.png"/><Relationship Id="rId10" Type="http://schemas.openxmlformats.org/officeDocument/2006/relationships/tags" Target="../tags/tag11.xml"/><Relationship Id="rId19" Type="http://schemas.openxmlformats.org/officeDocument/2006/relationships/tags" Target="../tags/tag20.xml"/><Relationship Id="rId31" Type="http://schemas.openxmlformats.org/officeDocument/2006/relationships/tags" Target="../tags/tag32.xml"/><Relationship Id="rId44" Type="http://schemas.openxmlformats.org/officeDocument/2006/relationships/tags" Target="../tags/tag45.xml"/><Relationship Id="rId52" Type="http://schemas.openxmlformats.org/officeDocument/2006/relationships/image" Target="../media/image5.png"/><Relationship Id="rId60" Type="http://schemas.openxmlformats.org/officeDocument/2006/relationships/image" Target="../media/image17.png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tags" Target="../tags/tag15.xml"/><Relationship Id="rId22" Type="http://schemas.openxmlformats.org/officeDocument/2006/relationships/tags" Target="../tags/tag23.xml"/><Relationship Id="rId27" Type="http://schemas.openxmlformats.org/officeDocument/2006/relationships/tags" Target="../tags/tag28.xml"/><Relationship Id="rId30" Type="http://schemas.openxmlformats.org/officeDocument/2006/relationships/tags" Target="../tags/tag31.xml"/><Relationship Id="rId35" Type="http://schemas.openxmlformats.org/officeDocument/2006/relationships/tags" Target="../tags/tag36.xml"/><Relationship Id="rId43" Type="http://schemas.openxmlformats.org/officeDocument/2006/relationships/tags" Target="../tags/tag44.xml"/><Relationship Id="rId48" Type="http://schemas.openxmlformats.org/officeDocument/2006/relationships/image" Target="../media/image19.png"/><Relationship Id="rId56" Type="http://schemas.openxmlformats.org/officeDocument/2006/relationships/image" Target="../media/image9.png"/><Relationship Id="rId8" Type="http://schemas.openxmlformats.org/officeDocument/2006/relationships/tags" Target="../tags/tag9.xml"/><Relationship Id="rId51" Type="http://schemas.openxmlformats.org/officeDocument/2006/relationships/image" Target="../media/image4.png"/><Relationship Id="rId3" Type="http://schemas.openxmlformats.org/officeDocument/2006/relationships/tags" Target="../tags/tag4.xml"/><Relationship Id="rId12" Type="http://schemas.openxmlformats.org/officeDocument/2006/relationships/tags" Target="../tags/tag13.xml"/><Relationship Id="rId17" Type="http://schemas.openxmlformats.org/officeDocument/2006/relationships/tags" Target="../tags/tag18.xml"/><Relationship Id="rId25" Type="http://schemas.openxmlformats.org/officeDocument/2006/relationships/tags" Target="../tags/tag26.xml"/><Relationship Id="rId33" Type="http://schemas.openxmlformats.org/officeDocument/2006/relationships/tags" Target="../tags/tag34.xml"/><Relationship Id="rId38" Type="http://schemas.openxmlformats.org/officeDocument/2006/relationships/tags" Target="../tags/tag39.xml"/><Relationship Id="rId46" Type="http://schemas.openxmlformats.org/officeDocument/2006/relationships/slideLayout" Target="../slideLayouts/slideLayout1.xml"/><Relationship Id="rId5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47.png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image" Target="../media/image42.png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49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52.png"/><Relationship Id="rId7" Type="http://schemas.openxmlformats.org/officeDocument/2006/relationships/image" Target="../media/image54.png"/><Relationship Id="rId12" Type="http://schemas.microsoft.com/office/2007/relationships/hdphoto" Target="../media/hdphoto9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Relationship Id="rId6" Type="http://schemas.microsoft.com/office/2007/relationships/hdphoto" Target="../media/hdphoto6.wdp"/><Relationship Id="rId11" Type="http://schemas.openxmlformats.org/officeDocument/2006/relationships/image" Target="../media/image56.png"/><Relationship Id="rId5" Type="http://schemas.openxmlformats.org/officeDocument/2006/relationships/image" Target="../media/image53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2.png"/><Relationship Id="rId5" Type="http://schemas.openxmlformats.org/officeDocument/2006/relationships/image" Target="../media/image57.gif"/><Relationship Id="rId4" Type="http://schemas.openxmlformats.org/officeDocument/2006/relationships/audio" Target="../media/audio6.wav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1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59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0.xml"/><Relationship Id="rId6" Type="http://schemas.microsoft.com/office/2007/relationships/hdphoto" Target="../media/hdphoto11.wdp"/><Relationship Id="rId5" Type="http://schemas.openxmlformats.org/officeDocument/2006/relationships/image" Target="../media/image60.png"/><Relationship Id="rId10" Type="http://schemas.microsoft.com/office/2007/relationships/hdphoto" Target="../media/hdphoto9.wdp"/><Relationship Id="rId4" Type="http://schemas.microsoft.com/office/2007/relationships/hdphoto" Target="../media/hdphoto10.wdp"/><Relationship Id="rId9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62.png"/><Relationship Id="rId4" Type="http://schemas.microsoft.com/office/2007/relationships/hdphoto" Target="../media/hdphoto12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63.png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microsoft.com/office/2007/relationships/hdphoto" Target="../media/hdphoto12.wdp"/><Relationship Id="rId5" Type="http://schemas.openxmlformats.org/officeDocument/2006/relationships/image" Target="../media/image61.png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13.png"/><Relationship Id="rId15" Type="http://schemas.openxmlformats.org/officeDocument/2006/relationships/image" Target="../media/image17.png"/><Relationship Id="rId10" Type="http://schemas.openxmlformats.org/officeDocument/2006/relationships/image" Target="../media/image8.png"/><Relationship Id="rId4" Type="http://schemas.openxmlformats.org/officeDocument/2006/relationships/image" Target="../media/image20.png"/><Relationship Id="rId9" Type="http://schemas.openxmlformats.org/officeDocument/2006/relationships/image" Target="../media/image7.png"/><Relationship Id="rId1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13.png"/><Relationship Id="rId15" Type="http://schemas.openxmlformats.org/officeDocument/2006/relationships/image" Target="../media/image17.png"/><Relationship Id="rId10" Type="http://schemas.openxmlformats.org/officeDocument/2006/relationships/image" Target="../media/image8.png"/><Relationship Id="rId4" Type="http://schemas.openxmlformats.org/officeDocument/2006/relationships/image" Target="../media/image20.png"/><Relationship Id="rId9" Type="http://schemas.openxmlformats.org/officeDocument/2006/relationships/image" Target="../media/image7.png"/><Relationship Id="rId1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slide" Target="slide8.xml"/><Relationship Id="rId18" Type="http://schemas.openxmlformats.org/officeDocument/2006/relationships/image" Target="../media/image30.png"/><Relationship Id="rId3" Type="http://schemas.openxmlformats.org/officeDocument/2006/relationships/slideLayout" Target="../slideLayouts/slideLayout31.xml"/><Relationship Id="rId7" Type="http://schemas.openxmlformats.org/officeDocument/2006/relationships/slide" Target="slide5.xml"/><Relationship Id="rId12" Type="http://schemas.openxmlformats.org/officeDocument/2006/relationships/image" Target="../media/image27.png"/><Relationship Id="rId17" Type="http://schemas.openxmlformats.org/officeDocument/2006/relationships/image" Target="../media/image24.png"/><Relationship Id="rId2" Type="http://schemas.openxmlformats.org/officeDocument/2006/relationships/audio" Target="../media/media1.mp3"/><Relationship Id="rId16" Type="http://schemas.openxmlformats.org/officeDocument/2006/relationships/image" Target="../media/image29.png"/><Relationship Id="rId1" Type="http://schemas.microsoft.com/office/2007/relationships/media" Target="../media/media1.mp3"/><Relationship Id="rId6" Type="http://schemas.openxmlformats.org/officeDocument/2006/relationships/image" Target="../media/image21.jpg"/><Relationship Id="rId11" Type="http://schemas.openxmlformats.org/officeDocument/2006/relationships/slide" Target="slide6.xml"/><Relationship Id="rId5" Type="http://schemas.openxmlformats.org/officeDocument/2006/relationships/audio" Target="../media/audio1.wav"/><Relationship Id="rId15" Type="http://schemas.openxmlformats.org/officeDocument/2006/relationships/slide" Target="slide9.xml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4.xml"/><Relationship Id="rId9" Type="http://schemas.openxmlformats.org/officeDocument/2006/relationships/slide" Target="slide7.xml"/><Relationship Id="rId1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1.pn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2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Relationship Id="rId6" Type="http://schemas.openxmlformats.org/officeDocument/2006/relationships/slide" Target="slide4.xml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1.pn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1.pn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_图片 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61"/>
          <a:stretch/>
        </p:blipFill>
        <p:spPr>
          <a:xfrm>
            <a:off x="-2" y="-16816"/>
            <a:ext cx="6959744" cy="6426326"/>
          </a:xfrm>
          <a:prstGeom prst="rect">
            <a:avLst/>
          </a:prstGeom>
        </p:spPr>
      </p:pic>
      <p:pic>
        <p:nvPicPr>
          <p:cNvPr id="6" name="PA_图片 5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44"/>
          <a:stretch/>
        </p:blipFill>
        <p:spPr>
          <a:xfrm>
            <a:off x="8111862" y="-1"/>
            <a:ext cx="6701102" cy="6223730"/>
          </a:xfrm>
          <a:prstGeom prst="rect">
            <a:avLst/>
          </a:prstGeom>
        </p:spPr>
      </p:pic>
      <p:pic>
        <p:nvPicPr>
          <p:cNvPr id="17" name="PA_图片 1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217" y="6293394"/>
            <a:ext cx="1340314" cy="1656514"/>
          </a:xfrm>
          <a:prstGeom prst="rect">
            <a:avLst/>
          </a:prstGeom>
        </p:spPr>
      </p:pic>
      <p:pic>
        <p:nvPicPr>
          <p:cNvPr id="18" name="PA_图片 1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7555" y="5878821"/>
            <a:ext cx="640931" cy="521824"/>
          </a:xfrm>
          <a:prstGeom prst="rect">
            <a:avLst/>
          </a:prstGeom>
        </p:spPr>
      </p:pic>
      <p:pic>
        <p:nvPicPr>
          <p:cNvPr id="19" name="PA_图片 1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261" y="5938068"/>
            <a:ext cx="532615" cy="373573"/>
          </a:xfrm>
          <a:prstGeom prst="rect">
            <a:avLst/>
          </a:prstGeom>
        </p:spPr>
      </p:pic>
      <p:pic>
        <p:nvPicPr>
          <p:cNvPr id="20" name="PA_图片 1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815" y="5634848"/>
            <a:ext cx="534328" cy="497709"/>
          </a:xfrm>
          <a:prstGeom prst="rect">
            <a:avLst/>
          </a:prstGeom>
        </p:spPr>
      </p:pic>
      <p:pic>
        <p:nvPicPr>
          <p:cNvPr id="21" name="PA_图片 2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194" y="6084374"/>
            <a:ext cx="523986" cy="454525"/>
          </a:xfrm>
          <a:prstGeom prst="rect">
            <a:avLst/>
          </a:prstGeom>
        </p:spPr>
      </p:pic>
      <p:pic>
        <p:nvPicPr>
          <p:cNvPr id="22" name="PA_图片 2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40" y="6567962"/>
            <a:ext cx="557696" cy="468786"/>
          </a:xfrm>
          <a:prstGeom prst="rect">
            <a:avLst/>
          </a:prstGeom>
        </p:spPr>
      </p:pic>
      <p:pic>
        <p:nvPicPr>
          <p:cNvPr id="23" name="PA_图片 22"/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206"/>
          <a:stretch/>
        </p:blipFill>
        <p:spPr>
          <a:xfrm>
            <a:off x="309071" y="120496"/>
            <a:ext cx="540791" cy="697997"/>
          </a:xfrm>
          <a:prstGeom prst="rect">
            <a:avLst/>
          </a:prstGeom>
        </p:spPr>
      </p:pic>
      <p:pic>
        <p:nvPicPr>
          <p:cNvPr id="24" name="PA_图片 23"/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r="63492"/>
          <a:stretch/>
        </p:blipFill>
        <p:spPr>
          <a:xfrm>
            <a:off x="309067" y="2638583"/>
            <a:ext cx="577842" cy="916158"/>
          </a:xfrm>
          <a:prstGeom prst="rect">
            <a:avLst/>
          </a:prstGeom>
        </p:spPr>
      </p:pic>
      <p:pic>
        <p:nvPicPr>
          <p:cNvPr id="25" name="PA_图片 24"/>
          <p:cNvPicPr>
            <a:picLocks noChangeAspect="1"/>
          </p:cNvPicPr>
          <p:nvPr>
            <p:custDataLst>
              <p:tags r:id="rId11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62" r="39365"/>
          <a:stretch/>
        </p:blipFill>
        <p:spPr>
          <a:xfrm>
            <a:off x="4218410" y="661355"/>
            <a:ext cx="720167" cy="924867"/>
          </a:xfrm>
          <a:prstGeom prst="rect">
            <a:avLst/>
          </a:prstGeom>
        </p:spPr>
      </p:pic>
      <p:pic>
        <p:nvPicPr>
          <p:cNvPr id="26" name="PA_图片 25"/>
          <p:cNvPicPr>
            <a:picLocks noChangeAspect="1"/>
          </p:cNvPicPr>
          <p:nvPr>
            <p:custDataLst>
              <p:tags r:id="rId12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1" r="21905"/>
          <a:stretch/>
        </p:blipFill>
        <p:spPr>
          <a:xfrm>
            <a:off x="1828746" y="578303"/>
            <a:ext cx="611330" cy="945896"/>
          </a:xfrm>
          <a:prstGeom prst="rect">
            <a:avLst/>
          </a:prstGeom>
        </p:spPr>
      </p:pic>
      <p:pic>
        <p:nvPicPr>
          <p:cNvPr id="27" name="PA_图片 26"/>
          <p:cNvPicPr>
            <a:picLocks noChangeAspect="1"/>
          </p:cNvPicPr>
          <p:nvPr>
            <p:custDataLst>
              <p:tags r:id="rId13"/>
            </p:custDataLst>
          </p:nvPr>
        </p:nvPicPr>
        <p:blipFill rotWithShape="1"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1"/>
          <a:stretch/>
        </p:blipFill>
        <p:spPr>
          <a:xfrm>
            <a:off x="2939084" y="4172043"/>
            <a:ext cx="493764" cy="615643"/>
          </a:xfrm>
          <a:prstGeom prst="rect">
            <a:avLst/>
          </a:prstGeom>
        </p:spPr>
      </p:pic>
      <p:pic>
        <p:nvPicPr>
          <p:cNvPr id="28" name="PA_图片 27"/>
          <p:cNvPicPr>
            <a:picLocks noChangeAspect="1"/>
          </p:cNvPicPr>
          <p:nvPr>
            <p:custDataLst>
              <p:tags r:id="rId14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1" r="21905"/>
          <a:stretch/>
        </p:blipFill>
        <p:spPr>
          <a:xfrm>
            <a:off x="2772526" y="5373730"/>
            <a:ext cx="484799" cy="750118"/>
          </a:xfrm>
          <a:prstGeom prst="rect">
            <a:avLst/>
          </a:prstGeom>
        </p:spPr>
      </p:pic>
      <p:pic>
        <p:nvPicPr>
          <p:cNvPr id="29" name="PA_图片 28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56" y="6006303"/>
            <a:ext cx="477420" cy="388699"/>
          </a:xfrm>
          <a:prstGeom prst="rect">
            <a:avLst/>
          </a:prstGeom>
        </p:spPr>
      </p:pic>
      <p:pic>
        <p:nvPicPr>
          <p:cNvPr id="30" name="PA_图片 29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5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959" y="2754452"/>
            <a:ext cx="945217" cy="867557"/>
          </a:xfrm>
          <a:prstGeom prst="rect">
            <a:avLst/>
          </a:prstGeom>
        </p:spPr>
      </p:pic>
      <p:pic>
        <p:nvPicPr>
          <p:cNvPr id="34" name="PA_图片 33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641" y="5667729"/>
            <a:ext cx="532615" cy="373573"/>
          </a:xfrm>
          <a:prstGeom prst="rect">
            <a:avLst/>
          </a:prstGeom>
        </p:spPr>
      </p:pic>
      <p:pic>
        <p:nvPicPr>
          <p:cNvPr id="35" name="PA_图片 34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2380" y="5820574"/>
            <a:ext cx="534328" cy="497709"/>
          </a:xfrm>
          <a:prstGeom prst="rect">
            <a:avLst/>
          </a:prstGeom>
        </p:spPr>
      </p:pic>
      <p:pic>
        <p:nvPicPr>
          <p:cNvPr id="36" name="PA_图片 35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634" y="5017291"/>
            <a:ext cx="523986" cy="454525"/>
          </a:xfrm>
          <a:prstGeom prst="rect">
            <a:avLst/>
          </a:prstGeom>
        </p:spPr>
      </p:pic>
      <p:pic>
        <p:nvPicPr>
          <p:cNvPr id="37" name="PA_图片 36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660" y="5511533"/>
            <a:ext cx="557696" cy="468786"/>
          </a:xfrm>
          <a:prstGeom prst="rect">
            <a:avLst/>
          </a:prstGeom>
        </p:spPr>
      </p:pic>
      <p:pic>
        <p:nvPicPr>
          <p:cNvPr id="38" name="PA_图片 37"/>
          <p:cNvPicPr>
            <a:picLocks noChangeAspect="1"/>
          </p:cNvPicPr>
          <p:nvPr>
            <p:custDataLst>
              <p:tags r:id="rId21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1" r="21905"/>
          <a:stretch/>
        </p:blipFill>
        <p:spPr>
          <a:xfrm>
            <a:off x="9392634" y="5312775"/>
            <a:ext cx="484799" cy="750118"/>
          </a:xfrm>
          <a:prstGeom prst="rect">
            <a:avLst/>
          </a:prstGeom>
        </p:spPr>
      </p:pic>
      <p:pic>
        <p:nvPicPr>
          <p:cNvPr id="39" name="PA_图片 38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269" y="4997751"/>
            <a:ext cx="477420" cy="388699"/>
          </a:xfrm>
          <a:prstGeom prst="rect">
            <a:avLst/>
          </a:prstGeom>
        </p:spPr>
      </p:pic>
      <p:pic>
        <p:nvPicPr>
          <p:cNvPr id="46" name="PA_图片 45"/>
          <p:cNvPicPr>
            <a:picLocks noChangeAspect="1"/>
          </p:cNvPicPr>
          <p:nvPr>
            <p:custDataLst>
              <p:tags r:id="rId23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1" r="21905"/>
          <a:stretch/>
        </p:blipFill>
        <p:spPr>
          <a:xfrm>
            <a:off x="13959318" y="6120365"/>
            <a:ext cx="484799" cy="750118"/>
          </a:xfrm>
          <a:prstGeom prst="rect">
            <a:avLst/>
          </a:prstGeom>
        </p:spPr>
      </p:pic>
      <p:pic>
        <p:nvPicPr>
          <p:cNvPr id="45" name="PA_图片 44"/>
          <p:cNvPicPr>
            <a:picLocks noChangeAspect="1"/>
          </p:cNvPicPr>
          <p:nvPr>
            <p:custDataLst>
              <p:tags r:id="rId24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62" r="39365"/>
          <a:stretch/>
        </p:blipFill>
        <p:spPr>
          <a:xfrm>
            <a:off x="3560489" y="2310085"/>
            <a:ext cx="720167" cy="924867"/>
          </a:xfrm>
          <a:prstGeom prst="rect">
            <a:avLst/>
          </a:prstGeom>
        </p:spPr>
      </p:pic>
      <p:pic>
        <p:nvPicPr>
          <p:cNvPr id="47" name="PA_图片 46"/>
          <p:cNvPicPr>
            <a:picLocks noChangeAspect="1"/>
          </p:cNvPicPr>
          <p:nvPr>
            <p:custDataLst>
              <p:tags r:id="rId25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62" r="39365"/>
          <a:stretch/>
        </p:blipFill>
        <p:spPr>
          <a:xfrm>
            <a:off x="12115558" y="7061"/>
            <a:ext cx="720167" cy="924867"/>
          </a:xfrm>
          <a:prstGeom prst="rect">
            <a:avLst/>
          </a:prstGeom>
        </p:spPr>
      </p:pic>
      <p:pic>
        <p:nvPicPr>
          <p:cNvPr id="48" name="PA_图片 47"/>
          <p:cNvPicPr>
            <a:picLocks noChangeAspect="1"/>
          </p:cNvPicPr>
          <p:nvPr>
            <p:custDataLst>
              <p:tags r:id="rId26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62" r="39365"/>
          <a:stretch/>
        </p:blipFill>
        <p:spPr>
          <a:xfrm>
            <a:off x="12595752" y="4486220"/>
            <a:ext cx="601357" cy="772286"/>
          </a:xfrm>
          <a:prstGeom prst="rect">
            <a:avLst/>
          </a:prstGeom>
        </p:spPr>
      </p:pic>
      <p:pic>
        <p:nvPicPr>
          <p:cNvPr id="49" name="PA_图片 48"/>
          <p:cNvPicPr>
            <a:picLocks noChangeAspect="1"/>
          </p:cNvPicPr>
          <p:nvPr>
            <p:custDataLst>
              <p:tags r:id="rId27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62" r="39365"/>
          <a:stretch/>
        </p:blipFill>
        <p:spPr>
          <a:xfrm>
            <a:off x="8516299" y="1034192"/>
            <a:ext cx="530560" cy="681366"/>
          </a:xfrm>
          <a:prstGeom prst="rect">
            <a:avLst/>
          </a:prstGeom>
        </p:spPr>
      </p:pic>
      <p:pic>
        <p:nvPicPr>
          <p:cNvPr id="50" name="PA_图片 49"/>
          <p:cNvPicPr>
            <a:picLocks noChangeAspect="1"/>
          </p:cNvPicPr>
          <p:nvPr>
            <p:custDataLst>
              <p:tags r:id="rId28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62" r="39365"/>
          <a:stretch/>
        </p:blipFill>
        <p:spPr>
          <a:xfrm>
            <a:off x="13798384" y="2272551"/>
            <a:ext cx="645730" cy="829272"/>
          </a:xfrm>
          <a:prstGeom prst="rect">
            <a:avLst/>
          </a:prstGeom>
        </p:spPr>
      </p:pic>
      <p:pic>
        <p:nvPicPr>
          <p:cNvPr id="51" name="PA_图片 50"/>
          <p:cNvPicPr>
            <a:picLocks noChangeAspect="1"/>
          </p:cNvPicPr>
          <p:nvPr>
            <p:custDataLst>
              <p:tags r:id="rId29"/>
            </p:custDataLst>
          </p:nvPr>
        </p:nvPicPr>
        <p:blipFill rotWithShape="1"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1"/>
          <a:stretch/>
        </p:blipFill>
        <p:spPr>
          <a:xfrm>
            <a:off x="10143496" y="194947"/>
            <a:ext cx="493764" cy="615643"/>
          </a:xfrm>
          <a:prstGeom prst="rect">
            <a:avLst/>
          </a:prstGeom>
        </p:spPr>
      </p:pic>
      <p:pic>
        <p:nvPicPr>
          <p:cNvPr id="52" name="PA_图片 51"/>
          <p:cNvPicPr>
            <a:picLocks noChangeAspect="1"/>
          </p:cNvPicPr>
          <p:nvPr>
            <p:custDataLst>
              <p:tags r:id="rId30"/>
            </p:custDataLst>
          </p:nvPr>
        </p:nvPicPr>
        <p:blipFill rotWithShape="1"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1"/>
          <a:stretch/>
        </p:blipFill>
        <p:spPr>
          <a:xfrm>
            <a:off x="13627484" y="680787"/>
            <a:ext cx="493764" cy="615643"/>
          </a:xfrm>
          <a:prstGeom prst="rect">
            <a:avLst/>
          </a:prstGeom>
        </p:spPr>
      </p:pic>
      <p:pic>
        <p:nvPicPr>
          <p:cNvPr id="53" name="PA_图片 52"/>
          <p:cNvPicPr>
            <a:picLocks noChangeAspect="1"/>
          </p:cNvPicPr>
          <p:nvPr>
            <p:custDataLst>
              <p:tags r:id="rId31"/>
            </p:custDataLst>
          </p:nvPr>
        </p:nvPicPr>
        <p:blipFill rotWithShape="1"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1"/>
          <a:stretch/>
        </p:blipFill>
        <p:spPr>
          <a:xfrm>
            <a:off x="11557408" y="1924387"/>
            <a:ext cx="493764" cy="615643"/>
          </a:xfrm>
          <a:prstGeom prst="rect">
            <a:avLst/>
          </a:prstGeom>
        </p:spPr>
      </p:pic>
      <p:pic>
        <p:nvPicPr>
          <p:cNvPr id="54" name="PA_图片 53"/>
          <p:cNvPicPr>
            <a:picLocks noChangeAspect="1"/>
          </p:cNvPicPr>
          <p:nvPr>
            <p:custDataLst>
              <p:tags r:id="rId32"/>
            </p:custDataLst>
          </p:nvPr>
        </p:nvPicPr>
        <p:blipFill rotWithShape="1"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1"/>
          <a:stretch/>
        </p:blipFill>
        <p:spPr>
          <a:xfrm>
            <a:off x="309067" y="4466910"/>
            <a:ext cx="493764" cy="615643"/>
          </a:xfrm>
          <a:prstGeom prst="rect">
            <a:avLst/>
          </a:prstGeom>
        </p:spPr>
      </p:pic>
      <p:sp>
        <p:nvSpPr>
          <p:cNvPr id="62" name="PA_任意多边形 61"/>
          <p:cNvSpPr/>
          <p:nvPr>
            <p:custDataLst>
              <p:tags r:id="rId33"/>
            </p:custDataLst>
          </p:nvPr>
        </p:nvSpPr>
        <p:spPr>
          <a:xfrm rot="7829274">
            <a:off x="815443" y="2236083"/>
            <a:ext cx="413170" cy="219293"/>
          </a:xfrm>
          <a:custGeom>
            <a:avLst/>
            <a:gdLst>
              <a:gd name="connsiteX0" fmla="*/ 576522 w 1138421"/>
              <a:gd name="connsiteY0" fmla="*/ 0 h 416613"/>
              <a:gd name="connsiteX1" fmla="*/ 1085062 w 1138421"/>
              <a:gd name="connsiteY1" fmla="*/ 182059 h 416613"/>
              <a:gd name="connsiteX2" fmla="*/ 1138421 w 1138421"/>
              <a:gd name="connsiteY2" fmla="*/ 237954 h 416613"/>
              <a:gd name="connsiteX3" fmla="*/ 1054005 w 1138421"/>
              <a:gd name="connsiteY3" fmla="*/ 297373 h 416613"/>
              <a:gd name="connsiteX4" fmla="*/ 558329 w 1138421"/>
              <a:gd name="connsiteY4" fmla="*/ 416613 h 416613"/>
              <a:gd name="connsiteX5" fmla="*/ 62653 w 1138421"/>
              <a:gd name="connsiteY5" fmla="*/ 297373 h 416613"/>
              <a:gd name="connsiteX6" fmla="*/ 0 w 1138421"/>
              <a:gd name="connsiteY6" fmla="*/ 253273 h 416613"/>
              <a:gd name="connsiteX7" fmla="*/ 67983 w 1138421"/>
              <a:gd name="connsiteY7" fmla="*/ 182059 h 416613"/>
              <a:gd name="connsiteX8" fmla="*/ 576522 w 1138421"/>
              <a:gd name="connsiteY8" fmla="*/ 0 h 41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8421" h="416613">
                <a:moveTo>
                  <a:pt x="576522" y="0"/>
                </a:moveTo>
                <a:cubicBezTo>
                  <a:pt x="775119" y="0"/>
                  <a:pt x="954915" y="69574"/>
                  <a:pt x="1085062" y="182059"/>
                </a:cubicBezTo>
                <a:lnTo>
                  <a:pt x="1138421" y="237954"/>
                </a:lnTo>
                <a:lnTo>
                  <a:pt x="1054005" y="297373"/>
                </a:lnTo>
                <a:cubicBezTo>
                  <a:pt x="927151" y="371046"/>
                  <a:pt x="751903" y="416613"/>
                  <a:pt x="558329" y="416613"/>
                </a:cubicBezTo>
                <a:cubicBezTo>
                  <a:pt x="364756" y="416613"/>
                  <a:pt x="189508" y="371046"/>
                  <a:pt x="62653" y="297373"/>
                </a:cubicBezTo>
                <a:lnTo>
                  <a:pt x="0" y="253273"/>
                </a:lnTo>
                <a:lnTo>
                  <a:pt x="67983" y="182059"/>
                </a:lnTo>
                <a:cubicBezTo>
                  <a:pt x="198129" y="69574"/>
                  <a:pt x="377925" y="0"/>
                  <a:pt x="576522" y="0"/>
                </a:cubicBezTo>
                <a:close/>
              </a:path>
            </a:pathLst>
          </a:custGeom>
          <a:solidFill>
            <a:srgbClr val="40B2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428" tIns="73713" rIns="147428" bIns="73713"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63" name="PA_图片 62"/>
          <p:cNvPicPr>
            <a:picLocks noChangeAspect="1"/>
          </p:cNvPicPr>
          <p:nvPr>
            <p:custDataLst>
              <p:tags r:id="rId34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r="63492"/>
          <a:stretch/>
        </p:blipFill>
        <p:spPr>
          <a:xfrm>
            <a:off x="5714658" y="2599796"/>
            <a:ext cx="577842" cy="916158"/>
          </a:xfrm>
          <a:prstGeom prst="rect">
            <a:avLst/>
          </a:prstGeom>
        </p:spPr>
      </p:pic>
      <p:pic>
        <p:nvPicPr>
          <p:cNvPr id="64" name="PA_图片 63"/>
          <p:cNvPicPr>
            <a:picLocks noChangeAspect="1"/>
          </p:cNvPicPr>
          <p:nvPr>
            <p:custDataLst>
              <p:tags r:id="rId35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r="63492"/>
          <a:stretch/>
        </p:blipFill>
        <p:spPr>
          <a:xfrm>
            <a:off x="9346108" y="3305204"/>
            <a:ext cx="577842" cy="916158"/>
          </a:xfrm>
          <a:prstGeom prst="rect">
            <a:avLst/>
          </a:prstGeom>
        </p:spPr>
      </p:pic>
      <p:pic>
        <p:nvPicPr>
          <p:cNvPr id="65" name="PA_图片 64"/>
          <p:cNvPicPr>
            <a:picLocks noChangeAspect="1"/>
          </p:cNvPicPr>
          <p:nvPr>
            <p:custDataLst>
              <p:tags r:id="rId36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r="63492"/>
          <a:stretch/>
        </p:blipFill>
        <p:spPr>
          <a:xfrm>
            <a:off x="10022725" y="4378068"/>
            <a:ext cx="577842" cy="916158"/>
          </a:xfrm>
          <a:prstGeom prst="rect">
            <a:avLst/>
          </a:prstGeom>
        </p:spPr>
      </p:pic>
      <p:pic>
        <p:nvPicPr>
          <p:cNvPr id="16" name="PA_图片 15"/>
          <p:cNvPicPr>
            <a:picLocks noChangeAspect="1"/>
          </p:cNvPicPr>
          <p:nvPr>
            <p:custDataLst>
              <p:tags r:id="rId37"/>
            </p:custDataLst>
          </p:nvPr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967" y="6623721"/>
            <a:ext cx="2495701" cy="1690485"/>
          </a:xfrm>
          <a:prstGeom prst="rect">
            <a:avLst/>
          </a:prstGeom>
        </p:spPr>
      </p:pic>
      <p:grpSp>
        <p:nvGrpSpPr>
          <p:cNvPr id="40" name="PA_组合 39"/>
          <p:cNvGrpSpPr/>
          <p:nvPr>
            <p:custDataLst>
              <p:tags r:id="rId38"/>
            </p:custDataLst>
          </p:nvPr>
        </p:nvGrpSpPr>
        <p:grpSpPr>
          <a:xfrm>
            <a:off x="2603023" y="1506211"/>
            <a:ext cx="9523687" cy="3770003"/>
            <a:chOff x="1285667" y="461979"/>
            <a:chExt cx="6526134" cy="3241723"/>
          </a:xfrm>
        </p:grpSpPr>
        <p:sp>
          <p:nvSpPr>
            <p:cNvPr id="41" name="矩形 38"/>
            <p:cNvSpPr/>
            <p:nvPr/>
          </p:nvSpPr>
          <p:spPr>
            <a:xfrm>
              <a:off x="1285667" y="461979"/>
              <a:ext cx="6526134" cy="3241723"/>
            </a:xfrm>
            <a:custGeom>
              <a:avLst/>
              <a:gdLst>
                <a:gd name="connsiteX0" fmla="*/ 0 w 6076191"/>
                <a:gd name="connsiteY0" fmla="*/ 0 h 3211205"/>
                <a:gd name="connsiteX1" fmla="*/ 6076191 w 6076191"/>
                <a:gd name="connsiteY1" fmla="*/ 0 h 3211205"/>
                <a:gd name="connsiteX2" fmla="*/ 6076191 w 6076191"/>
                <a:gd name="connsiteY2" fmla="*/ 3211205 h 3211205"/>
                <a:gd name="connsiteX3" fmla="*/ 0 w 6076191"/>
                <a:gd name="connsiteY3" fmla="*/ 3211205 h 3211205"/>
                <a:gd name="connsiteX4" fmla="*/ 0 w 6076191"/>
                <a:gd name="connsiteY4" fmla="*/ 0 h 3211205"/>
                <a:gd name="connsiteX0" fmla="*/ 0 w 6482591"/>
                <a:gd name="connsiteY0" fmla="*/ 261257 h 3211205"/>
                <a:gd name="connsiteX1" fmla="*/ 6482591 w 6482591"/>
                <a:gd name="connsiteY1" fmla="*/ 0 h 3211205"/>
                <a:gd name="connsiteX2" fmla="*/ 6482591 w 6482591"/>
                <a:gd name="connsiteY2" fmla="*/ 3211205 h 3211205"/>
                <a:gd name="connsiteX3" fmla="*/ 406400 w 6482591"/>
                <a:gd name="connsiteY3" fmla="*/ 3211205 h 3211205"/>
                <a:gd name="connsiteX4" fmla="*/ 0 w 6482591"/>
                <a:gd name="connsiteY4" fmla="*/ 261257 h 3211205"/>
                <a:gd name="connsiteX0" fmla="*/ 0 w 6482591"/>
                <a:gd name="connsiteY0" fmla="*/ 261257 h 3211205"/>
                <a:gd name="connsiteX1" fmla="*/ 6482591 w 6482591"/>
                <a:gd name="connsiteY1" fmla="*/ 0 h 3211205"/>
                <a:gd name="connsiteX2" fmla="*/ 6482591 w 6482591"/>
                <a:gd name="connsiteY2" fmla="*/ 3211205 h 3211205"/>
                <a:gd name="connsiteX3" fmla="*/ 420915 w 6482591"/>
                <a:gd name="connsiteY3" fmla="*/ 3153148 h 3211205"/>
                <a:gd name="connsiteX4" fmla="*/ 0 w 6482591"/>
                <a:gd name="connsiteY4" fmla="*/ 261257 h 3211205"/>
                <a:gd name="connsiteX0" fmla="*/ 0 w 6526134"/>
                <a:gd name="connsiteY0" fmla="*/ 420914 h 3370862"/>
                <a:gd name="connsiteX1" fmla="*/ 6526134 w 6526134"/>
                <a:gd name="connsiteY1" fmla="*/ 0 h 3370862"/>
                <a:gd name="connsiteX2" fmla="*/ 6482591 w 6526134"/>
                <a:gd name="connsiteY2" fmla="*/ 3370862 h 3370862"/>
                <a:gd name="connsiteX3" fmla="*/ 420915 w 6526134"/>
                <a:gd name="connsiteY3" fmla="*/ 3312805 h 3370862"/>
                <a:gd name="connsiteX4" fmla="*/ 0 w 6526134"/>
                <a:gd name="connsiteY4" fmla="*/ 420914 h 3370862"/>
                <a:gd name="connsiteX0" fmla="*/ 0 w 6526134"/>
                <a:gd name="connsiteY0" fmla="*/ 420914 h 3312805"/>
                <a:gd name="connsiteX1" fmla="*/ 6526134 w 6526134"/>
                <a:gd name="connsiteY1" fmla="*/ 0 h 3312805"/>
                <a:gd name="connsiteX2" fmla="*/ 6482591 w 6526134"/>
                <a:gd name="connsiteY2" fmla="*/ 3153147 h 3312805"/>
                <a:gd name="connsiteX3" fmla="*/ 420915 w 6526134"/>
                <a:gd name="connsiteY3" fmla="*/ 3312805 h 3312805"/>
                <a:gd name="connsiteX4" fmla="*/ 0 w 6526134"/>
                <a:gd name="connsiteY4" fmla="*/ 420914 h 3312805"/>
                <a:gd name="connsiteX0" fmla="*/ 0 w 6526134"/>
                <a:gd name="connsiteY0" fmla="*/ 420914 h 3153148"/>
                <a:gd name="connsiteX1" fmla="*/ 6526134 w 6526134"/>
                <a:gd name="connsiteY1" fmla="*/ 0 h 3153148"/>
                <a:gd name="connsiteX2" fmla="*/ 6482591 w 6526134"/>
                <a:gd name="connsiteY2" fmla="*/ 3153147 h 3153148"/>
                <a:gd name="connsiteX3" fmla="*/ 333830 w 6526134"/>
                <a:gd name="connsiteY3" fmla="*/ 3153148 h 3153148"/>
                <a:gd name="connsiteX4" fmla="*/ 0 w 6526134"/>
                <a:gd name="connsiteY4" fmla="*/ 420914 h 3153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26134" h="3153148">
                  <a:moveTo>
                    <a:pt x="0" y="420914"/>
                  </a:moveTo>
                  <a:lnTo>
                    <a:pt x="6526134" y="0"/>
                  </a:lnTo>
                  <a:lnTo>
                    <a:pt x="6482591" y="3153147"/>
                  </a:lnTo>
                  <a:lnTo>
                    <a:pt x="333830" y="3153148"/>
                  </a:lnTo>
                  <a:lnTo>
                    <a:pt x="0" y="420914"/>
                  </a:lnTo>
                  <a:close/>
                </a:path>
              </a:pathLst>
            </a:custGeom>
            <a:solidFill>
              <a:srgbClr val="463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2" name="任意多边形 41"/>
            <p:cNvSpPr/>
            <p:nvPr/>
          </p:nvSpPr>
          <p:spPr>
            <a:xfrm>
              <a:off x="1464017" y="540304"/>
              <a:ext cx="6202174" cy="3148356"/>
            </a:xfrm>
            <a:custGeom>
              <a:avLst/>
              <a:gdLst>
                <a:gd name="connsiteX0" fmla="*/ 6202174 w 6202174"/>
                <a:gd name="connsiteY0" fmla="*/ 0 h 3148356"/>
                <a:gd name="connsiteX1" fmla="*/ 6201292 w 6202174"/>
                <a:gd name="connsiteY1" fmla="*/ 63862 h 3148356"/>
                <a:gd name="connsiteX2" fmla="*/ 336981 w 6202174"/>
                <a:gd name="connsiteY2" fmla="*/ 898252 h 3148356"/>
                <a:gd name="connsiteX3" fmla="*/ 6198433 w 6202174"/>
                <a:gd name="connsiteY3" fmla="*/ 270952 h 3148356"/>
                <a:gd name="connsiteX4" fmla="*/ 6160793 w 6202174"/>
                <a:gd name="connsiteY4" fmla="*/ 2996624 h 3148356"/>
                <a:gd name="connsiteX5" fmla="*/ 400021 w 6202174"/>
                <a:gd name="connsiteY5" fmla="*/ 3148356 h 3148356"/>
                <a:gd name="connsiteX6" fmla="*/ 331622 w 6202174"/>
                <a:gd name="connsiteY6" fmla="*/ 2658572 h 3148356"/>
                <a:gd name="connsiteX7" fmla="*/ 2948395 w 6202174"/>
                <a:gd name="connsiteY7" fmla="*/ 2709540 h 3148356"/>
                <a:gd name="connsiteX8" fmla="*/ 285053 w 6202174"/>
                <a:gd name="connsiteY8" fmla="*/ 2325100 h 3148356"/>
                <a:gd name="connsiteX9" fmla="*/ 0 w 6202174"/>
                <a:gd name="connsiteY9" fmla="*/ 283906 h 3148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02174" h="3148356">
                  <a:moveTo>
                    <a:pt x="6202174" y="0"/>
                  </a:moveTo>
                  <a:lnTo>
                    <a:pt x="6201292" y="63862"/>
                  </a:lnTo>
                  <a:lnTo>
                    <a:pt x="336981" y="898252"/>
                  </a:lnTo>
                  <a:lnTo>
                    <a:pt x="6198433" y="270952"/>
                  </a:lnTo>
                  <a:lnTo>
                    <a:pt x="6160793" y="2996624"/>
                  </a:lnTo>
                  <a:lnTo>
                    <a:pt x="400021" y="3148356"/>
                  </a:lnTo>
                  <a:lnTo>
                    <a:pt x="331622" y="2658572"/>
                  </a:lnTo>
                  <a:lnTo>
                    <a:pt x="2948395" y="2709540"/>
                  </a:lnTo>
                  <a:lnTo>
                    <a:pt x="285053" y="2325100"/>
                  </a:lnTo>
                  <a:lnTo>
                    <a:pt x="0" y="283906"/>
                  </a:lnTo>
                  <a:close/>
                </a:path>
              </a:pathLst>
            </a:custGeom>
            <a:solidFill>
              <a:srgbClr val="544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3" name="任意多边形 42"/>
            <p:cNvSpPr/>
            <p:nvPr/>
          </p:nvSpPr>
          <p:spPr>
            <a:xfrm>
              <a:off x="3041688" y="1911490"/>
              <a:ext cx="4624503" cy="78221"/>
            </a:xfrm>
            <a:custGeom>
              <a:avLst/>
              <a:gdLst>
                <a:gd name="connsiteX0" fmla="*/ 8960 w 4624503"/>
                <a:gd name="connsiteY0" fmla="*/ 145143 h 248303"/>
                <a:gd name="connsiteX1" fmla="*/ 255703 w 4624503"/>
                <a:gd name="connsiteY1" fmla="*/ 130629 h 248303"/>
                <a:gd name="connsiteX2" fmla="*/ 647589 w 4624503"/>
                <a:gd name="connsiteY2" fmla="*/ 116115 h 248303"/>
                <a:gd name="connsiteX3" fmla="*/ 778218 w 4624503"/>
                <a:gd name="connsiteY3" fmla="*/ 72572 h 248303"/>
                <a:gd name="connsiteX4" fmla="*/ 923360 w 4624503"/>
                <a:gd name="connsiteY4" fmla="*/ 43543 h 248303"/>
                <a:gd name="connsiteX5" fmla="*/ 1649075 w 4624503"/>
                <a:gd name="connsiteY5" fmla="*/ 58057 h 248303"/>
                <a:gd name="connsiteX6" fmla="*/ 1692618 w 4624503"/>
                <a:gd name="connsiteY6" fmla="*/ 72572 h 248303"/>
                <a:gd name="connsiteX7" fmla="*/ 1765189 w 4624503"/>
                <a:gd name="connsiteY7" fmla="*/ 87086 h 248303"/>
                <a:gd name="connsiteX8" fmla="*/ 2636046 w 4624503"/>
                <a:gd name="connsiteY8" fmla="*/ 87086 h 248303"/>
                <a:gd name="connsiteX9" fmla="*/ 3115018 w 4624503"/>
                <a:gd name="connsiteY9" fmla="*/ 72572 h 248303"/>
                <a:gd name="connsiteX10" fmla="*/ 3245646 w 4624503"/>
                <a:gd name="connsiteY10" fmla="*/ 29029 h 248303"/>
                <a:gd name="connsiteX11" fmla="*/ 3289189 w 4624503"/>
                <a:gd name="connsiteY11" fmla="*/ 14515 h 248303"/>
                <a:gd name="connsiteX12" fmla="*/ 3332732 w 4624503"/>
                <a:gd name="connsiteY12" fmla="*/ 0 h 248303"/>
                <a:gd name="connsiteX13" fmla="*/ 3768160 w 4624503"/>
                <a:gd name="connsiteY13" fmla="*/ 14515 h 248303"/>
                <a:gd name="connsiteX14" fmla="*/ 3840732 w 4624503"/>
                <a:gd name="connsiteY14" fmla="*/ 29029 h 248303"/>
                <a:gd name="connsiteX15" fmla="*/ 4087475 w 4624503"/>
                <a:gd name="connsiteY15" fmla="*/ 43543 h 248303"/>
                <a:gd name="connsiteX16" fmla="*/ 4218103 w 4624503"/>
                <a:gd name="connsiteY16" fmla="*/ 72572 h 248303"/>
                <a:gd name="connsiteX17" fmla="*/ 4261646 w 4624503"/>
                <a:gd name="connsiteY17" fmla="*/ 101600 h 248303"/>
                <a:gd name="connsiteX18" fmla="*/ 4421303 w 4624503"/>
                <a:gd name="connsiteY18" fmla="*/ 130629 h 248303"/>
                <a:gd name="connsiteX19" fmla="*/ 4624503 w 4624503"/>
                <a:gd name="connsiteY19" fmla="*/ 159657 h 248303"/>
                <a:gd name="connsiteX20" fmla="*/ 4421303 w 4624503"/>
                <a:gd name="connsiteY20" fmla="*/ 174172 h 248303"/>
                <a:gd name="connsiteX21" fmla="*/ 4334218 w 4624503"/>
                <a:gd name="connsiteY21" fmla="*/ 203200 h 248303"/>
                <a:gd name="connsiteX22" fmla="*/ 4290675 w 4624503"/>
                <a:gd name="connsiteY22" fmla="*/ 217715 h 248303"/>
                <a:gd name="connsiteX23" fmla="*/ 3985875 w 4624503"/>
                <a:gd name="connsiteY23" fmla="*/ 246743 h 248303"/>
                <a:gd name="connsiteX24" fmla="*/ 3753646 w 4624503"/>
                <a:gd name="connsiteY24" fmla="*/ 232229 h 248303"/>
                <a:gd name="connsiteX25" fmla="*/ 3710103 w 4624503"/>
                <a:gd name="connsiteY25" fmla="*/ 217715 h 248303"/>
                <a:gd name="connsiteX26" fmla="*/ 3187589 w 4624503"/>
                <a:gd name="connsiteY26" fmla="*/ 232229 h 248303"/>
                <a:gd name="connsiteX27" fmla="*/ 2897303 w 4624503"/>
                <a:gd name="connsiteY27" fmla="*/ 232229 h 248303"/>
                <a:gd name="connsiteX28" fmla="*/ 2200618 w 4624503"/>
                <a:gd name="connsiteY28" fmla="*/ 217715 h 248303"/>
                <a:gd name="connsiteX29" fmla="*/ 2055475 w 4624503"/>
                <a:gd name="connsiteY29" fmla="*/ 203200 h 248303"/>
                <a:gd name="connsiteX30" fmla="*/ 1489418 w 4624503"/>
                <a:gd name="connsiteY30" fmla="*/ 232229 h 248303"/>
                <a:gd name="connsiteX31" fmla="*/ 139589 w 4624503"/>
                <a:gd name="connsiteY31" fmla="*/ 217715 h 248303"/>
                <a:gd name="connsiteX32" fmla="*/ 96046 w 4624503"/>
                <a:gd name="connsiteY32" fmla="*/ 203200 h 248303"/>
                <a:gd name="connsiteX33" fmla="*/ 8960 w 4624503"/>
                <a:gd name="connsiteY33" fmla="*/ 145143 h 248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624503" h="248303">
                  <a:moveTo>
                    <a:pt x="8960" y="145143"/>
                  </a:moveTo>
                  <a:cubicBezTo>
                    <a:pt x="35569" y="133048"/>
                    <a:pt x="173398" y="134370"/>
                    <a:pt x="255703" y="130629"/>
                  </a:cubicBezTo>
                  <a:cubicBezTo>
                    <a:pt x="386286" y="124694"/>
                    <a:pt x="517408" y="127950"/>
                    <a:pt x="647589" y="116115"/>
                  </a:cubicBezTo>
                  <a:cubicBezTo>
                    <a:pt x="700792" y="111278"/>
                    <a:pt x="729845" y="82247"/>
                    <a:pt x="778218" y="72572"/>
                  </a:cubicBezTo>
                  <a:lnTo>
                    <a:pt x="923360" y="43543"/>
                  </a:lnTo>
                  <a:lnTo>
                    <a:pt x="1649075" y="58057"/>
                  </a:lnTo>
                  <a:cubicBezTo>
                    <a:pt x="1664364" y="58634"/>
                    <a:pt x="1677775" y="68861"/>
                    <a:pt x="1692618" y="72572"/>
                  </a:cubicBezTo>
                  <a:cubicBezTo>
                    <a:pt x="1716551" y="78555"/>
                    <a:pt x="1740999" y="82248"/>
                    <a:pt x="1765189" y="87086"/>
                  </a:cubicBezTo>
                  <a:cubicBezTo>
                    <a:pt x="2488942" y="54189"/>
                    <a:pt x="1597014" y="87086"/>
                    <a:pt x="2636046" y="87086"/>
                  </a:cubicBezTo>
                  <a:cubicBezTo>
                    <a:pt x="2795777" y="87086"/>
                    <a:pt x="2955361" y="77410"/>
                    <a:pt x="3115018" y="72572"/>
                  </a:cubicBezTo>
                  <a:lnTo>
                    <a:pt x="3245646" y="29029"/>
                  </a:lnTo>
                  <a:lnTo>
                    <a:pt x="3289189" y="14515"/>
                  </a:lnTo>
                  <a:lnTo>
                    <a:pt x="3332732" y="0"/>
                  </a:lnTo>
                  <a:cubicBezTo>
                    <a:pt x="3477875" y="4838"/>
                    <a:pt x="3623173" y="6230"/>
                    <a:pt x="3768160" y="14515"/>
                  </a:cubicBezTo>
                  <a:cubicBezTo>
                    <a:pt x="3792790" y="15922"/>
                    <a:pt x="3816164" y="26796"/>
                    <a:pt x="3840732" y="29029"/>
                  </a:cubicBezTo>
                  <a:cubicBezTo>
                    <a:pt x="3922783" y="36488"/>
                    <a:pt x="4005227" y="38705"/>
                    <a:pt x="4087475" y="43543"/>
                  </a:cubicBezTo>
                  <a:cubicBezTo>
                    <a:pt x="4100398" y="46128"/>
                    <a:pt x="4200162" y="64883"/>
                    <a:pt x="4218103" y="72572"/>
                  </a:cubicBezTo>
                  <a:cubicBezTo>
                    <a:pt x="4234136" y="79444"/>
                    <a:pt x="4245613" y="94728"/>
                    <a:pt x="4261646" y="101600"/>
                  </a:cubicBezTo>
                  <a:cubicBezTo>
                    <a:pt x="4297116" y="116802"/>
                    <a:pt x="4395610" y="126347"/>
                    <a:pt x="4421303" y="130629"/>
                  </a:cubicBezTo>
                  <a:cubicBezTo>
                    <a:pt x="4606153" y="161437"/>
                    <a:pt x="4346255" y="128741"/>
                    <a:pt x="4624503" y="159657"/>
                  </a:cubicBezTo>
                  <a:cubicBezTo>
                    <a:pt x="4556770" y="164495"/>
                    <a:pt x="4488458" y="164099"/>
                    <a:pt x="4421303" y="174172"/>
                  </a:cubicBezTo>
                  <a:cubicBezTo>
                    <a:pt x="4391043" y="178711"/>
                    <a:pt x="4363246" y="193524"/>
                    <a:pt x="4334218" y="203200"/>
                  </a:cubicBezTo>
                  <a:cubicBezTo>
                    <a:pt x="4319704" y="208038"/>
                    <a:pt x="4305929" y="216542"/>
                    <a:pt x="4290675" y="217715"/>
                  </a:cubicBezTo>
                  <a:cubicBezTo>
                    <a:pt x="4063098" y="235221"/>
                    <a:pt x="4164583" y="224405"/>
                    <a:pt x="3985875" y="246743"/>
                  </a:cubicBezTo>
                  <a:cubicBezTo>
                    <a:pt x="3908465" y="241905"/>
                    <a:pt x="3830781" y="240348"/>
                    <a:pt x="3753646" y="232229"/>
                  </a:cubicBezTo>
                  <a:cubicBezTo>
                    <a:pt x="3738431" y="230627"/>
                    <a:pt x="3725402" y="217715"/>
                    <a:pt x="3710103" y="217715"/>
                  </a:cubicBezTo>
                  <a:cubicBezTo>
                    <a:pt x="3535864" y="217715"/>
                    <a:pt x="3361760" y="227391"/>
                    <a:pt x="3187589" y="232229"/>
                  </a:cubicBezTo>
                  <a:cubicBezTo>
                    <a:pt x="3031313" y="263484"/>
                    <a:pt x="3176148" y="241081"/>
                    <a:pt x="2897303" y="232229"/>
                  </a:cubicBezTo>
                  <a:cubicBezTo>
                    <a:pt x="2665141" y="224859"/>
                    <a:pt x="2432846" y="222553"/>
                    <a:pt x="2200618" y="217715"/>
                  </a:cubicBezTo>
                  <a:cubicBezTo>
                    <a:pt x="2152237" y="212877"/>
                    <a:pt x="2104097" y="203200"/>
                    <a:pt x="2055475" y="203200"/>
                  </a:cubicBezTo>
                  <a:cubicBezTo>
                    <a:pt x="1613533" y="203200"/>
                    <a:pt x="1711937" y="187726"/>
                    <a:pt x="1489418" y="232229"/>
                  </a:cubicBezTo>
                  <a:lnTo>
                    <a:pt x="139589" y="217715"/>
                  </a:lnTo>
                  <a:cubicBezTo>
                    <a:pt x="124293" y="217396"/>
                    <a:pt x="110757" y="207403"/>
                    <a:pt x="96046" y="203200"/>
                  </a:cubicBezTo>
                  <a:cubicBezTo>
                    <a:pt x="16064" y="180348"/>
                    <a:pt x="-17649" y="157238"/>
                    <a:pt x="8960" y="145143"/>
                  </a:cubicBezTo>
                  <a:close/>
                </a:path>
              </a:pathLst>
            </a:custGeom>
            <a:solidFill>
              <a:srgbClr val="463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4" name="任意多边形 43"/>
            <p:cNvSpPr/>
            <p:nvPr/>
          </p:nvSpPr>
          <p:spPr>
            <a:xfrm>
              <a:off x="5404738" y="3472156"/>
              <a:ext cx="2333206" cy="70171"/>
            </a:xfrm>
            <a:custGeom>
              <a:avLst/>
              <a:gdLst>
                <a:gd name="connsiteX0" fmla="*/ 8960 w 4624503"/>
                <a:gd name="connsiteY0" fmla="*/ 145143 h 248303"/>
                <a:gd name="connsiteX1" fmla="*/ 255703 w 4624503"/>
                <a:gd name="connsiteY1" fmla="*/ 130629 h 248303"/>
                <a:gd name="connsiteX2" fmla="*/ 647589 w 4624503"/>
                <a:gd name="connsiteY2" fmla="*/ 116115 h 248303"/>
                <a:gd name="connsiteX3" fmla="*/ 778218 w 4624503"/>
                <a:gd name="connsiteY3" fmla="*/ 72572 h 248303"/>
                <a:gd name="connsiteX4" fmla="*/ 923360 w 4624503"/>
                <a:gd name="connsiteY4" fmla="*/ 43543 h 248303"/>
                <a:gd name="connsiteX5" fmla="*/ 1649075 w 4624503"/>
                <a:gd name="connsiteY5" fmla="*/ 58057 h 248303"/>
                <a:gd name="connsiteX6" fmla="*/ 1692618 w 4624503"/>
                <a:gd name="connsiteY6" fmla="*/ 72572 h 248303"/>
                <a:gd name="connsiteX7" fmla="*/ 1765189 w 4624503"/>
                <a:gd name="connsiteY7" fmla="*/ 87086 h 248303"/>
                <a:gd name="connsiteX8" fmla="*/ 2636046 w 4624503"/>
                <a:gd name="connsiteY8" fmla="*/ 87086 h 248303"/>
                <a:gd name="connsiteX9" fmla="*/ 3115018 w 4624503"/>
                <a:gd name="connsiteY9" fmla="*/ 72572 h 248303"/>
                <a:gd name="connsiteX10" fmla="*/ 3245646 w 4624503"/>
                <a:gd name="connsiteY10" fmla="*/ 29029 h 248303"/>
                <a:gd name="connsiteX11" fmla="*/ 3289189 w 4624503"/>
                <a:gd name="connsiteY11" fmla="*/ 14515 h 248303"/>
                <a:gd name="connsiteX12" fmla="*/ 3332732 w 4624503"/>
                <a:gd name="connsiteY12" fmla="*/ 0 h 248303"/>
                <a:gd name="connsiteX13" fmla="*/ 3768160 w 4624503"/>
                <a:gd name="connsiteY13" fmla="*/ 14515 h 248303"/>
                <a:gd name="connsiteX14" fmla="*/ 3840732 w 4624503"/>
                <a:gd name="connsiteY14" fmla="*/ 29029 h 248303"/>
                <a:gd name="connsiteX15" fmla="*/ 4087475 w 4624503"/>
                <a:gd name="connsiteY15" fmla="*/ 43543 h 248303"/>
                <a:gd name="connsiteX16" fmla="*/ 4218103 w 4624503"/>
                <a:gd name="connsiteY16" fmla="*/ 72572 h 248303"/>
                <a:gd name="connsiteX17" fmla="*/ 4261646 w 4624503"/>
                <a:gd name="connsiteY17" fmla="*/ 101600 h 248303"/>
                <a:gd name="connsiteX18" fmla="*/ 4421303 w 4624503"/>
                <a:gd name="connsiteY18" fmla="*/ 130629 h 248303"/>
                <a:gd name="connsiteX19" fmla="*/ 4624503 w 4624503"/>
                <a:gd name="connsiteY19" fmla="*/ 159657 h 248303"/>
                <a:gd name="connsiteX20" fmla="*/ 4421303 w 4624503"/>
                <a:gd name="connsiteY20" fmla="*/ 174172 h 248303"/>
                <a:gd name="connsiteX21" fmla="*/ 4334218 w 4624503"/>
                <a:gd name="connsiteY21" fmla="*/ 203200 h 248303"/>
                <a:gd name="connsiteX22" fmla="*/ 4290675 w 4624503"/>
                <a:gd name="connsiteY22" fmla="*/ 217715 h 248303"/>
                <a:gd name="connsiteX23" fmla="*/ 3985875 w 4624503"/>
                <a:gd name="connsiteY23" fmla="*/ 246743 h 248303"/>
                <a:gd name="connsiteX24" fmla="*/ 3753646 w 4624503"/>
                <a:gd name="connsiteY24" fmla="*/ 232229 h 248303"/>
                <a:gd name="connsiteX25" fmla="*/ 3710103 w 4624503"/>
                <a:gd name="connsiteY25" fmla="*/ 217715 h 248303"/>
                <a:gd name="connsiteX26" fmla="*/ 3187589 w 4624503"/>
                <a:gd name="connsiteY26" fmla="*/ 232229 h 248303"/>
                <a:gd name="connsiteX27" fmla="*/ 2897303 w 4624503"/>
                <a:gd name="connsiteY27" fmla="*/ 232229 h 248303"/>
                <a:gd name="connsiteX28" fmla="*/ 2200618 w 4624503"/>
                <a:gd name="connsiteY28" fmla="*/ 217715 h 248303"/>
                <a:gd name="connsiteX29" fmla="*/ 2055475 w 4624503"/>
                <a:gd name="connsiteY29" fmla="*/ 203200 h 248303"/>
                <a:gd name="connsiteX30" fmla="*/ 1489418 w 4624503"/>
                <a:gd name="connsiteY30" fmla="*/ 232229 h 248303"/>
                <a:gd name="connsiteX31" fmla="*/ 139589 w 4624503"/>
                <a:gd name="connsiteY31" fmla="*/ 217715 h 248303"/>
                <a:gd name="connsiteX32" fmla="*/ 96046 w 4624503"/>
                <a:gd name="connsiteY32" fmla="*/ 203200 h 248303"/>
                <a:gd name="connsiteX33" fmla="*/ 8960 w 4624503"/>
                <a:gd name="connsiteY33" fmla="*/ 145143 h 248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624503" h="248303">
                  <a:moveTo>
                    <a:pt x="8960" y="145143"/>
                  </a:moveTo>
                  <a:cubicBezTo>
                    <a:pt x="35569" y="133048"/>
                    <a:pt x="173398" y="134370"/>
                    <a:pt x="255703" y="130629"/>
                  </a:cubicBezTo>
                  <a:cubicBezTo>
                    <a:pt x="386286" y="124694"/>
                    <a:pt x="517408" y="127950"/>
                    <a:pt x="647589" y="116115"/>
                  </a:cubicBezTo>
                  <a:cubicBezTo>
                    <a:pt x="700792" y="111278"/>
                    <a:pt x="729845" y="82247"/>
                    <a:pt x="778218" y="72572"/>
                  </a:cubicBezTo>
                  <a:lnTo>
                    <a:pt x="923360" y="43543"/>
                  </a:lnTo>
                  <a:lnTo>
                    <a:pt x="1649075" y="58057"/>
                  </a:lnTo>
                  <a:cubicBezTo>
                    <a:pt x="1664364" y="58634"/>
                    <a:pt x="1677775" y="68861"/>
                    <a:pt x="1692618" y="72572"/>
                  </a:cubicBezTo>
                  <a:cubicBezTo>
                    <a:pt x="1716551" y="78555"/>
                    <a:pt x="1740999" y="82248"/>
                    <a:pt x="1765189" y="87086"/>
                  </a:cubicBezTo>
                  <a:cubicBezTo>
                    <a:pt x="2488942" y="54189"/>
                    <a:pt x="1597014" y="87086"/>
                    <a:pt x="2636046" y="87086"/>
                  </a:cubicBezTo>
                  <a:cubicBezTo>
                    <a:pt x="2795777" y="87086"/>
                    <a:pt x="2955361" y="77410"/>
                    <a:pt x="3115018" y="72572"/>
                  </a:cubicBezTo>
                  <a:lnTo>
                    <a:pt x="3245646" y="29029"/>
                  </a:lnTo>
                  <a:lnTo>
                    <a:pt x="3289189" y="14515"/>
                  </a:lnTo>
                  <a:lnTo>
                    <a:pt x="3332732" y="0"/>
                  </a:lnTo>
                  <a:cubicBezTo>
                    <a:pt x="3477875" y="4838"/>
                    <a:pt x="3623173" y="6230"/>
                    <a:pt x="3768160" y="14515"/>
                  </a:cubicBezTo>
                  <a:cubicBezTo>
                    <a:pt x="3792790" y="15922"/>
                    <a:pt x="3816164" y="26796"/>
                    <a:pt x="3840732" y="29029"/>
                  </a:cubicBezTo>
                  <a:cubicBezTo>
                    <a:pt x="3922783" y="36488"/>
                    <a:pt x="4005227" y="38705"/>
                    <a:pt x="4087475" y="43543"/>
                  </a:cubicBezTo>
                  <a:cubicBezTo>
                    <a:pt x="4100398" y="46128"/>
                    <a:pt x="4200162" y="64883"/>
                    <a:pt x="4218103" y="72572"/>
                  </a:cubicBezTo>
                  <a:cubicBezTo>
                    <a:pt x="4234136" y="79444"/>
                    <a:pt x="4245613" y="94728"/>
                    <a:pt x="4261646" y="101600"/>
                  </a:cubicBezTo>
                  <a:cubicBezTo>
                    <a:pt x="4297116" y="116802"/>
                    <a:pt x="4395610" y="126347"/>
                    <a:pt x="4421303" y="130629"/>
                  </a:cubicBezTo>
                  <a:cubicBezTo>
                    <a:pt x="4606153" y="161437"/>
                    <a:pt x="4346255" y="128741"/>
                    <a:pt x="4624503" y="159657"/>
                  </a:cubicBezTo>
                  <a:cubicBezTo>
                    <a:pt x="4556770" y="164495"/>
                    <a:pt x="4488458" y="164099"/>
                    <a:pt x="4421303" y="174172"/>
                  </a:cubicBezTo>
                  <a:cubicBezTo>
                    <a:pt x="4391043" y="178711"/>
                    <a:pt x="4363246" y="193524"/>
                    <a:pt x="4334218" y="203200"/>
                  </a:cubicBezTo>
                  <a:cubicBezTo>
                    <a:pt x="4319704" y="208038"/>
                    <a:pt x="4305929" y="216542"/>
                    <a:pt x="4290675" y="217715"/>
                  </a:cubicBezTo>
                  <a:cubicBezTo>
                    <a:pt x="4063098" y="235221"/>
                    <a:pt x="4164583" y="224405"/>
                    <a:pt x="3985875" y="246743"/>
                  </a:cubicBezTo>
                  <a:cubicBezTo>
                    <a:pt x="3908465" y="241905"/>
                    <a:pt x="3830781" y="240348"/>
                    <a:pt x="3753646" y="232229"/>
                  </a:cubicBezTo>
                  <a:cubicBezTo>
                    <a:pt x="3738431" y="230627"/>
                    <a:pt x="3725402" y="217715"/>
                    <a:pt x="3710103" y="217715"/>
                  </a:cubicBezTo>
                  <a:cubicBezTo>
                    <a:pt x="3535864" y="217715"/>
                    <a:pt x="3361760" y="227391"/>
                    <a:pt x="3187589" y="232229"/>
                  </a:cubicBezTo>
                  <a:cubicBezTo>
                    <a:pt x="3031313" y="263484"/>
                    <a:pt x="3176148" y="241081"/>
                    <a:pt x="2897303" y="232229"/>
                  </a:cubicBezTo>
                  <a:cubicBezTo>
                    <a:pt x="2665141" y="224859"/>
                    <a:pt x="2432846" y="222553"/>
                    <a:pt x="2200618" y="217715"/>
                  </a:cubicBezTo>
                  <a:cubicBezTo>
                    <a:pt x="2152237" y="212877"/>
                    <a:pt x="2104097" y="203200"/>
                    <a:pt x="2055475" y="203200"/>
                  </a:cubicBezTo>
                  <a:cubicBezTo>
                    <a:pt x="1613533" y="203200"/>
                    <a:pt x="1711937" y="187726"/>
                    <a:pt x="1489418" y="232229"/>
                  </a:cubicBezTo>
                  <a:lnTo>
                    <a:pt x="139589" y="217715"/>
                  </a:lnTo>
                  <a:cubicBezTo>
                    <a:pt x="124293" y="217396"/>
                    <a:pt x="110757" y="207403"/>
                    <a:pt x="96046" y="203200"/>
                  </a:cubicBezTo>
                  <a:cubicBezTo>
                    <a:pt x="16064" y="180348"/>
                    <a:pt x="-17649" y="157238"/>
                    <a:pt x="8960" y="145143"/>
                  </a:cubicBezTo>
                  <a:close/>
                </a:path>
              </a:pathLst>
            </a:custGeom>
            <a:solidFill>
              <a:srgbClr val="463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9" name="PA_文本框 8"/>
          <p:cNvSpPr txBox="1"/>
          <p:nvPr>
            <p:custDataLst>
              <p:tags r:id="rId39"/>
            </p:custDataLst>
          </p:nvPr>
        </p:nvSpPr>
        <p:spPr>
          <a:xfrm>
            <a:off x="3014921" y="2417198"/>
            <a:ext cx="8863530" cy="1219928"/>
          </a:xfrm>
          <a:prstGeom prst="rect">
            <a:avLst/>
          </a:prstGeom>
          <a:noFill/>
        </p:spPr>
        <p:txBody>
          <a:bodyPr wrap="square" lIns="147428" tIns="73713" rIns="147428" bIns="73713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5800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HP001 4 hàng" pitchFamily="34" charset="0"/>
                <a:cs typeface="+mn-ea"/>
                <a:sym typeface="+mn-lt"/>
              </a:rPr>
              <a:t>Bài</a:t>
            </a:r>
            <a:r>
              <a:rPr lang="en-US" altLang="zh-CN" sz="58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5800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HP001 4 hàng" pitchFamily="34" charset="0"/>
                <a:cs typeface="+mn-ea"/>
                <a:sym typeface="+mn-lt"/>
              </a:rPr>
              <a:t>đọc</a:t>
            </a:r>
            <a:r>
              <a:rPr lang="en-US" altLang="zh-CN" sz="5800" b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HP001 4 hàng" pitchFamily="34" charset="0"/>
                <a:cs typeface="+mn-ea"/>
                <a:sym typeface="+mn-lt"/>
              </a:rPr>
              <a:t> 1</a:t>
            </a:r>
            <a:endParaRPr lang="zh-CN" altLang="en-US" b="1" dirty="0">
              <a:solidFill>
                <a:schemeClr val="accent4">
                  <a:lumMod val="20000"/>
                  <a:lumOff val="80000"/>
                </a:schemeClr>
              </a:solidFill>
              <a:latin typeface="HP001 4 hàng" pitchFamily="34" charset="0"/>
              <a:cs typeface="+mn-ea"/>
              <a:sym typeface="+mn-lt"/>
            </a:endParaRPr>
          </a:p>
        </p:txBody>
      </p:sp>
      <p:sp>
        <p:nvSpPr>
          <p:cNvPr id="57" name="PA_任意多边形 56"/>
          <p:cNvSpPr/>
          <p:nvPr>
            <p:custDataLst>
              <p:tags r:id="rId40"/>
            </p:custDataLst>
          </p:nvPr>
        </p:nvSpPr>
        <p:spPr>
          <a:xfrm rot="3604700">
            <a:off x="10025498" y="4802891"/>
            <a:ext cx="413170" cy="219293"/>
          </a:xfrm>
          <a:custGeom>
            <a:avLst/>
            <a:gdLst>
              <a:gd name="connsiteX0" fmla="*/ 576522 w 1138421"/>
              <a:gd name="connsiteY0" fmla="*/ 0 h 416613"/>
              <a:gd name="connsiteX1" fmla="*/ 1085062 w 1138421"/>
              <a:gd name="connsiteY1" fmla="*/ 182059 h 416613"/>
              <a:gd name="connsiteX2" fmla="*/ 1138421 w 1138421"/>
              <a:gd name="connsiteY2" fmla="*/ 237954 h 416613"/>
              <a:gd name="connsiteX3" fmla="*/ 1054005 w 1138421"/>
              <a:gd name="connsiteY3" fmla="*/ 297373 h 416613"/>
              <a:gd name="connsiteX4" fmla="*/ 558329 w 1138421"/>
              <a:gd name="connsiteY4" fmla="*/ 416613 h 416613"/>
              <a:gd name="connsiteX5" fmla="*/ 62653 w 1138421"/>
              <a:gd name="connsiteY5" fmla="*/ 297373 h 416613"/>
              <a:gd name="connsiteX6" fmla="*/ 0 w 1138421"/>
              <a:gd name="connsiteY6" fmla="*/ 253273 h 416613"/>
              <a:gd name="connsiteX7" fmla="*/ 67983 w 1138421"/>
              <a:gd name="connsiteY7" fmla="*/ 182059 h 416613"/>
              <a:gd name="connsiteX8" fmla="*/ 576522 w 1138421"/>
              <a:gd name="connsiteY8" fmla="*/ 0 h 41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8421" h="416613">
                <a:moveTo>
                  <a:pt x="576522" y="0"/>
                </a:moveTo>
                <a:cubicBezTo>
                  <a:pt x="775119" y="0"/>
                  <a:pt x="954915" y="69574"/>
                  <a:pt x="1085062" y="182059"/>
                </a:cubicBezTo>
                <a:lnTo>
                  <a:pt x="1138421" y="237954"/>
                </a:lnTo>
                <a:lnTo>
                  <a:pt x="1054005" y="297373"/>
                </a:lnTo>
                <a:cubicBezTo>
                  <a:pt x="927151" y="371046"/>
                  <a:pt x="751903" y="416613"/>
                  <a:pt x="558329" y="416613"/>
                </a:cubicBezTo>
                <a:cubicBezTo>
                  <a:pt x="364756" y="416613"/>
                  <a:pt x="189508" y="371046"/>
                  <a:pt x="62653" y="297373"/>
                </a:cubicBezTo>
                <a:lnTo>
                  <a:pt x="0" y="253273"/>
                </a:lnTo>
                <a:lnTo>
                  <a:pt x="67983" y="182059"/>
                </a:lnTo>
                <a:cubicBezTo>
                  <a:pt x="198129" y="69574"/>
                  <a:pt x="377925" y="0"/>
                  <a:pt x="576522" y="0"/>
                </a:cubicBezTo>
                <a:close/>
              </a:path>
            </a:pathLst>
          </a:custGeom>
          <a:solidFill>
            <a:srgbClr val="40B2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428" tIns="73713" rIns="147428" bIns="73713"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8" name="PA_任意多边形 57"/>
          <p:cNvSpPr/>
          <p:nvPr>
            <p:custDataLst>
              <p:tags r:id="rId41"/>
            </p:custDataLst>
          </p:nvPr>
        </p:nvSpPr>
        <p:spPr>
          <a:xfrm rot="6561448">
            <a:off x="3230014" y="2693457"/>
            <a:ext cx="413170" cy="192991"/>
          </a:xfrm>
          <a:custGeom>
            <a:avLst/>
            <a:gdLst>
              <a:gd name="connsiteX0" fmla="*/ 576522 w 1138421"/>
              <a:gd name="connsiteY0" fmla="*/ 0 h 416613"/>
              <a:gd name="connsiteX1" fmla="*/ 1085062 w 1138421"/>
              <a:gd name="connsiteY1" fmla="*/ 182059 h 416613"/>
              <a:gd name="connsiteX2" fmla="*/ 1138421 w 1138421"/>
              <a:gd name="connsiteY2" fmla="*/ 237954 h 416613"/>
              <a:gd name="connsiteX3" fmla="*/ 1054005 w 1138421"/>
              <a:gd name="connsiteY3" fmla="*/ 297373 h 416613"/>
              <a:gd name="connsiteX4" fmla="*/ 558329 w 1138421"/>
              <a:gd name="connsiteY4" fmla="*/ 416613 h 416613"/>
              <a:gd name="connsiteX5" fmla="*/ 62653 w 1138421"/>
              <a:gd name="connsiteY5" fmla="*/ 297373 h 416613"/>
              <a:gd name="connsiteX6" fmla="*/ 0 w 1138421"/>
              <a:gd name="connsiteY6" fmla="*/ 253273 h 416613"/>
              <a:gd name="connsiteX7" fmla="*/ 67983 w 1138421"/>
              <a:gd name="connsiteY7" fmla="*/ 182059 h 416613"/>
              <a:gd name="connsiteX8" fmla="*/ 576522 w 1138421"/>
              <a:gd name="connsiteY8" fmla="*/ 0 h 41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8421" h="416613">
                <a:moveTo>
                  <a:pt x="576522" y="0"/>
                </a:moveTo>
                <a:cubicBezTo>
                  <a:pt x="775119" y="0"/>
                  <a:pt x="954915" y="69574"/>
                  <a:pt x="1085062" y="182059"/>
                </a:cubicBezTo>
                <a:lnTo>
                  <a:pt x="1138421" y="237954"/>
                </a:lnTo>
                <a:lnTo>
                  <a:pt x="1054005" y="297373"/>
                </a:lnTo>
                <a:cubicBezTo>
                  <a:pt x="927151" y="371046"/>
                  <a:pt x="751903" y="416613"/>
                  <a:pt x="558329" y="416613"/>
                </a:cubicBezTo>
                <a:cubicBezTo>
                  <a:pt x="364756" y="416613"/>
                  <a:pt x="189508" y="371046"/>
                  <a:pt x="62653" y="297373"/>
                </a:cubicBezTo>
                <a:lnTo>
                  <a:pt x="0" y="253273"/>
                </a:lnTo>
                <a:lnTo>
                  <a:pt x="67983" y="182059"/>
                </a:lnTo>
                <a:cubicBezTo>
                  <a:pt x="198129" y="69574"/>
                  <a:pt x="377925" y="0"/>
                  <a:pt x="576522" y="0"/>
                </a:cubicBezTo>
                <a:close/>
              </a:path>
            </a:pathLst>
          </a:custGeom>
          <a:solidFill>
            <a:srgbClr val="40B2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428" tIns="73713" rIns="147428" bIns="73713"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9" name="PA_任意多边形 58"/>
          <p:cNvSpPr/>
          <p:nvPr>
            <p:custDataLst>
              <p:tags r:id="rId42"/>
            </p:custDataLst>
          </p:nvPr>
        </p:nvSpPr>
        <p:spPr>
          <a:xfrm rot="3604700">
            <a:off x="12791161" y="1713574"/>
            <a:ext cx="413170" cy="219293"/>
          </a:xfrm>
          <a:custGeom>
            <a:avLst/>
            <a:gdLst>
              <a:gd name="connsiteX0" fmla="*/ 576522 w 1138421"/>
              <a:gd name="connsiteY0" fmla="*/ 0 h 416613"/>
              <a:gd name="connsiteX1" fmla="*/ 1085062 w 1138421"/>
              <a:gd name="connsiteY1" fmla="*/ 182059 h 416613"/>
              <a:gd name="connsiteX2" fmla="*/ 1138421 w 1138421"/>
              <a:gd name="connsiteY2" fmla="*/ 237954 h 416613"/>
              <a:gd name="connsiteX3" fmla="*/ 1054005 w 1138421"/>
              <a:gd name="connsiteY3" fmla="*/ 297373 h 416613"/>
              <a:gd name="connsiteX4" fmla="*/ 558329 w 1138421"/>
              <a:gd name="connsiteY4" fmla="*/ 416613 h 416613"/>
              <a:gd name="connsiteX5" fmla="*/ 62653 w 1138421"/>
              <a:gd name="connsiteY5" fmla="*/ 297373 h 416613"/>
              <a:gd name="connsiteX6" fmla="*/ 0 w 1138421"/>
              <a:gd name="connsiteY6" fmla="*/ 253273 h 416613"/>
              <a:gd name="connsiteX7" fmla="*/ 67983 w 1138421"/>
              <a:gd name="connsiteY7" fmla="*/ 182059 h 416613"/>
              <a:gd name="connsiteX8" fmla="*/ 576522 w 1138421"/>
              <a:gd name="connsiteY8" fmla="*/ 0 h 41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8421" h="416613">
                <a:moveTo>
                  <a:pt x="576522" y="0"/>
                </a:moveTo>
                <a:cubicBezTo>
                  <a:pt x="775119" y="0"/>
                  <a:pt x="954915" y="69574"/>
                  <a:pt x="1085062" y="182059"/>
                </a:cubicBezTo>
                <a:lnTo>
                  <a:pt x="1138421" y="237954"/>
                </a:lnTo>
                <a:lnTo>
                  <a:pt x="1054005" y="297373"/>
                </a:lnTo>
                <a:cubicBezTo>
                  <a:pt x="927151" y="371046"/>
                  <a:pt x="751903" y="416613"/>
                  <a:pt x="558329" y="416613"/>
                </a:cubicBezTo>
                <a:cubicBezTo>
                  <a:pt x="364756" y="416613"/>
                  <a:pt x="189508" y="371046"/>
                  <a:pt x="62653" y="297373"/>
                </a:cubicBezTo>
                <a:lnTo>
                  <a:pt x="0" y="253273"/>
                </a:lnTo>
                <a:lnTo>
                  <a:pt x="67983" y="182059"/>
                </a:lnTo>
                <a:cubicBezTo>
                  <a:pt x="198129" y="69574"/>
                  <a:pt x="377925" y="0"/>
                  <a:pt x="576522" y="0"/>
                </a:cubicBezTo>
                <a:close/>
              </a:path>
            </a:pathLst>
          </a:custGeom>
          <a:solidFill>
            <a:srgbClr val="40B2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428" tIns="73713" rIns="147428" bIns="73713"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0" name="PA_任意多边形 59"/>
          <p:cNvSpPr/>
          <p:nvPr>
            <p:custDataLst>
              <p:tags r:id="rId43"/>
            </p:custDataLst>
          </p:nvPr>
        </p:nvSpPr>
        <p:spPr>
          <a:xfrm rot="3604700">
            <a:off x="1741444" y="222285"/>
            <a:ext cx="413170" cy="219293"/>
          </a:xfrm>
          <a:custGeom>
            <a:avLst/>
            <a:gdLst>
              <a:gd name="connsiteX0" fmla="*/ 576522 w 1138421"/>
              <a:gd name="connsiteY0" fmla="*/ 0 h 416613"/>
              <a:gd name="connsiteX1" fmla="*/ 1085062 w 1138421"/>
              <a:gd name="connsiteY1" fmla="*/ 182059 h 416613"/>
              <a:gd name="connsiteX2" fmla="*/ 1138421 w 1138421"/>
              <a:gd name="connsiteY2" fmla="*/ 237954 h 416613"/>
              <a:gd name="connsiteX3" fmla="*/ 1054005 w 1138421"/>
              <a:gd name="connsiteY3" fmla="*/ 297373 h 416613"/>
              <a:gd name="connsiteX4" fmla="*/ 558329 w 1138421"/>
              <a:gd name="connsiteY4" fmla="*/ 416613 h 416613"/>
              <a:gd name="connsiteX5" fmla="*/ 62653 w 1138421"/>
              <a:gd name="connsiteY5" fmla="*/ 297373 h 416613"/>
              <a:gd name="connsiteX6" fmla="*/ 0 w 1138421"/>
              <a:gd name="connsiteY6" fmla="*/ 253273 h 416613"/>
              <a:gd name="connsiteX7" fmla="*/ 67983 w 1138421"/>
              <a:gd name="connsiteY7" fmla="*/ 182059 h 416613"/>
              <a:gd name="connsiteX8" fmla="*/ 576522 w 1138421"/>
              <a:gd name="connsiteY8" fmla="*/ 0 h 41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8421" h="416613">
                <a:moveTo>
                  <a:pt x="576522" y="0"/>
                </a:moveTo>
                <a:cubicBezTo>
                  <a:pt x="775119" y="0"/>
                  <a:pt x="954915" y="69574"/>
                  <a:pt x="1085062" y="182059"/>
                </a:cubicBezTo>
                <a:lnTo>
                  <a:pt x="1138421" y="237954"/>
                </a:lnTo>
                <a:lnTo>
                  <a:pt x="1054005" y="297373"/>
                </a:lnTo>
                <a:cubicBezTo>
                  <a:pt x="927151" y="371046"/>
                  <a:pt x="751903" y="416613"/>
                  <a:pt x="558329" y="416613"/>
                </a:cubicBezTo>
                <a:cubicBezTo>
                  <a:pt x="364756" y="416613"/>
                  <a:pt x="189508" y="371046"/>
                  <a:pt x="62653" y="297373"/>
                </a:cubicBezTo>
                <a:lnTo>
                  <a:pt x="0" y="253273"/>
                </a:lnTo>
                <a:lnTo>
                  <a:pt x="67983" y="182059"/>
                </a:lnTo>
                <a:cubicBezTo>
                  <a:pt x="198129" y="69574"/>
                  <a:pt x="377925" y="0"/>
                  <a:pt x="576522" y="0"/>
                </a:cubicBezTo>
                <a:close/>
              </a:path>
            </a:pathLst>
          </a:custGeom>
          <a:solidFill>
            <a:srgbClr val="40B2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428" tIns="73713" rIns="147428" bIns="73713"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1" name="PA_任意多边形 60"/>
          <p:cNvSpPr/>
          <p:nvPr>
            <p:custDataLst>
              <p:tags r:id="rId44"/>
            </p:custDataLst>
          </p:nvPr>
        </p:nvSpPr>
        <p:spPr>
          <a:xfrm rot="6551277">
            <a:off x="13015384" y="4040611"/>
            <a:ext cx="413170" cy="219293"/>
          </a:xfrm>
          <a:custGeom>
            <a:avLst/>
            <a:gdLst>
              <a:gd name="connsiteX0" fmla="*/ 576522 w 1138421"/>
              <a:gd name="connsiteY0" fmla="*/ 0 h 416613"/>
              <a:gd name="connsiteX1" fmla="*/ 1085062 w 1138421"/>
              <a:gd name="connsiteY1" fmla="*/ 182059 h 416613"/>
              <a:gd name="connsiteX2" fmla="*/ 1138421 w 1138421"/>
              <a:gd name="connsiteY2" fmla="*/ 237954 h 416613"/>
              <a:gd name="connsiteX3" fmla="*/ 1054005 w 1138421"/>
              <a:gd name="connsiteY3" fmla="*/ 297373 h 416613"/>
              <a:gd name="connsiteX4" fmla="*/ 558329 w 1138421"/>
              <a:gd name="connsiteY4" fmla="*/ 416613 h 416613"/>
              <a:gd name="connsiteX5" fmla="*/ 62653 w 1138421"/>
              <a:gd name="connsiteY5" fmla="*/ 297373 h 416613"/>
              <a:gd name="connsiteX6" fmla="*/ 0 w 1138421"/>
              <a:gd name="connsiteY6" fmla="*/ 253273 h 416613"/>
              <a:gd name="connsiteX7" fmla="*/ 67983 w 1138421"/>
              <a:gd name="connsiteY7" fmla="*/ 182059 h 416613"/>
              <a:gd name="connsiteX8" fmla="*/ 576522 w 1138421"/>
              <a:gd name="connsiteY8" fmla="*/ 0 h 41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8421" h="416613">
                <a:moveTo>
                  <a:pt x="576522" y="0"/>
                </a:moveTo>
                <a:cubicBezTo>
                  <a:pt x="775119" y="0"/>
                  <a:pt x="954915" y="69574"/>
                  <a:pt x="1085062" y="182059"/>
                </a:cubicBezTo>
                <a:lnTo>
                  <a:pt x="1138421" y="237954"/>
                </a:lnTo>
                <a:lnTo>
                  <a:pt x="1054005" y="297373"/>
                </a:lnTo>
                <a:cubicBezTo>
                  <a:pt x="927151" y="371046"/>
                  <a:pt x="751903" y="416613"/>
                  <a:pt x="558329" y="416613"/>
                </a:cubicBezTo>
                <a:cubicBezTo>
                  <a:pt x="364756" y="416613"/>
                  <a:pt x="189508" y="371046"/>
                  <a:pt x="62653" y="297373"/>
                </a:cubicBezTo>
                <a:lnTo>
                  <a:pt x="0" y="253273"/>
                </a:lnTo>
                <a:lnTo>
                  <a:pt x="67983" y="182059"/>
                </a:lnTo>
                <a:cubicBezTo>
                  <a:pt x="198129" y="69574"/>
                  <a:pt x="377925" y="0"/>
                  <a:pt x="576522" y="0"/>
                </a:cubicBezTo>
                <a:close/>
              </a:path>
            </a:pathLst>
          </a:custGeom>
          <a:solidFill>
            <a:srgbClr val="40B2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428" tIns="73713" rIns="147428" bIns="73713"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1" name="PA_图片 30"/>
          <p:cNvPicPr>
            <a:picLocks noChangeAspect="1"/>
          </p:cNvPicPr>
          <p:nvPr>
            <p:custDataLst>
              <p:tags r:id="rId45"/>
            </p:custDataLst>
          </p:nvPr>
        </p:nvPicPr>
        <p:blipFill>
          <a:blip r:embed="rId6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698" y="685226"/>
            <a:ext cx="785972" cy="67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33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9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71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8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75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77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9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81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3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5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8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87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9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1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93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5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750"/>
                            </p:stCondLst>
                            <p:childTnLst>
                              <p:par>
                                <p:cTn id="9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75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500"/>
                            </p:stCondLst>
                            <p:childTnLst>
                              <p:par>
                                <p:cTn id="10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1753" y="544386"/>
            <a:ext cx="13124974" cy="3319062"/>
          </a:xfrm>
          <a:prstGeom prst="rect">
            <a:avLst/>
          </a:prstGeom>
          <a:noFill/>
        </p:spPr>
        <p:txBody>
          <a:bodyPr wrap="square" lIns="147428" tIns="73713" rIns="147428" bIns="73713" rtlCol="0">
            <a:spAutoFit/>
          </a:bodyPr>
          <a:lstStyle/>
          <a:p>
            <a:r>
              <a:rPr lang="en-US" sz="4500" b="1" dirty="0">
                <a:solidFill>
                  <a:srgbClr val="009281"/>
                </a:solidFill>
              </a:rPr>
              <a:t>2.</a:t>
            </a:r>
            <a:r>
              <a:rPr lang="en-US" sz="4500" dirty="0"/>
              <a:t> </a:t>
            </a:r>
            <a:r>
              <a:rPr lang="en-US" sz="4500" dirty="0" err="1"/>
              <a:t>Xếp</a:t>
            </a:r>
            <a:r>
              <a:rPr lang="en-US" sz="4500" dirty="0"/>
              <a:t> </a:t>
            </a:r>
            <a:r>
              <a:rPr lang="en-US" sz="4500" dirty="0" err="1"/>
              <a:t>tên</a:t>
            </a:r>
            <a:r>
              <a:rPr lang="en-US" sz="4500" dirty="0"/>
              <a:t> </a:t>
            </a:r>
            <a:r>
              <a:rPr lang="en-US" sz="4500" dirty="0" err="1"/>
              <a:t>các</a:t>
            </a:r>
            <a:r>
              <a:rPr lang="en-US" sz="4500" dirty="0"/>
              <a:t> </a:t>
            </a:r>
            <a:r>
              <a:rPr lang="en-US" sz="4500" dirty="0" err="1"/>
              <a:t>loài</a:t>
            </a:r>
            <a:r>
              <a:rPr lang="en-US" sz="4500" dirty="0"/>
              <a:t> </a:t>
            </a:r>
            <a:r>
              <a:rPr lang="en-US" sz="4500" dirty="0" err="1"/>
              <a:t>chim</a:t>
            </a:r>
            <a:r>
              <a:rPr lang="en-US" sz="4500" dirty="0"/>
              <a:t> </a:t>
            </a:r>
            <a:r>
              <a:rPr lang="en-US" sz="4500" dirty="0" err="1"/>
              <a:t>nói</a:t>
            </a:r>
            <a:r>
              <a:rPr lang="en-US" sz="4500" dirty="0"/>
              <a:t> </a:t>
            </a:r>
            <a:r>
              <a:rPr lang="en-US" sz="4500" dirty="0" err="1"/>
              <a:t>trên</a:t>
            </a:r>
            <a:r>
              <a:rPr lang="en-US" sz="4500" dirty="0"/>
              <a:t> </a:t>
            </a:r>
            <a:r>
              <a:rPr lang="en-US" sz="4500" dirty="0" err="1"/>
              <a:t>vào</a:t>
            </a:r>
            <a:r>
              <a:rPr lang="en-US" sz="4500" dirty="0"/>
              <a:t> </a:t>
            </a:r>
            <a:r>
              <a:rPr lang="en-US" sz="4500" dirty="0" err="1"/>
              <a:t>nhóm</a:t>
            </a:r>
            <a:r>
              <a:rPr lang="en-US" sz="4500" dirty="0"/>
              <a:t> </a:t>
            </a:r>
            <a:r>
              <a:rPr lang="en-US" sz="4500" dirty="0" err="1"/>
              <a:t>thích</a:t>
            </a:r>
            <a:r>
              <a:rPr lang="en-US" sz="4500" dirty="0"/>
              <a:t> </a:t>
            </a:r>
            <a:r>
              <a:rPr lang="en-US" sz="4500" dirty="0" err="1"/>
              <a:t>hợp</a:t>
            </a:r>
            <a:r>
              <a:rPr lang="en-US" sz="4500" dirty="0"/>
              <a:t>:</a:t>
            </a:r>
          </a:p>
          <a:p>
            <a:pPr marL="829283" indent="-829283">
              <a:lnSpc>
                <a:spcPct val="120000"/>
              </a:lnSpc>
              <a:buAutoNum type="alphaLcParenR"/>
            </a:pPr>
            <a:r>
              <a:rPr lang="en-US" sz="4500" dirty="0" err="1"/>
              <a:t>Gọi</a:t>
            </a:r>
            <a:r>
              <a:rPr lang="en-US" sz="4500" dirty="0"/>
              <a:t> </a:t>
            </a:r>
            <a:r>
              <a:rPr lang="en-US" sz="4500" dirty="0" err="1"/>
              <a:t>tên</a:t>
            </a:r>
            <a:r>
              <a:rPr lang="en-US" sz="4500" dirty="0"/>
              <a:t> </a:t>
            </a:r>
            <a:r>
              <a:rPr lang="en-US" sz="4500" dirty="0" err="1"/>
              <a:t>theo</a:t>
            </a:r>
            <a:r>
              <a:rPr lang="en-US" sz="4500" dirty="0"/>
              <a:t> </a:t>
            </a:r>
            <a:r>
              <a:rPr lang="en-US" sz="4500" dirty="0" err="1"/>
              <a:t>hình</a:t>
            </a:r>
            <a:r>
              <a:rPr lang="en-US" sz="4500" dirty="0"/>
              <a:t> </a:t>
            </a:r>
            <a:r>
              <a:rPr lang="en-US" sz="4500" dirty="0" err="1"/>
              <a:t>dáng</a:t>
            </a:r>
            <a:r>
              <a:rPr lang="en-US" sz="4500" dirty="0"/>
              <a:t>, </a:t>
            </a:r>
            <a:r>
              <a:rPr lang="en-US" sz="4500" dirty="0" err="1"/>
              <a:t>màu</a:t>
            </a:r>
            <a:r>
              <a:rPr lang="en-US" sz="4500" dirty="0"/>
              <a:t> </a:t>
            </a:r>
            <a:r>
              <a:rPr lang="en-US" sz="4500" dirty="0" err="1"/>
              <a:t>sắc</a:t>
            </a:r>
            <a:r>
              <a:rPr lang="en-US" sz="4500" dirty="0"/>
              <a:t>.</a:t>
            </a:r>
          </a:p>
          <a:p>
            <a:pPr marL="829283" indent="-829283">
              <a:lnSpc>
                <a:spcPct val="120000"/>
              </a:lnSpc>
              <a:buAutoNum type="alphaLcParenR"/>
            </a:pPr>
            <a:r>
              <a:rPr lang="en-US" sz="4500" dirty="0" err="1"/>
              <a:t>Gọi</a:t>
            </a:r>
            <a:r>
              <a:rPr lang="en-US" sz="4500" dirty="0"/>
              <a:t> </a:t>
            </a:r>
            <a:r>
              <a:rPr lang="en-US" sz="4500" dirty="0" err="1"/>
              <a:t>tên</a:t>
            </a:r>
            <a:r>
              <a:rPr lang="en-US" sz="4500" dirty="0"/>
              <a:t> </a:t>
            </a:r>
            <a:r>
              <a:rPr lang="en-US" sz="4500" dirty="0" err="1"/>
              <a:t>theo</a:t>
            </a:r>
            <a:r>
              <a:rPr lang="en-US" sz="4500" dirty="0"/>
              <a:t> </a:t>
            </a:r>
            <a:r>
              <a:rPr lang="en-US" sz="4500" dirty="0" err="1"/>
              <a:t>tiếng</a:t>
            </a:r>
            <a:r>
              <a:rPr lang="en-US" sz="4500" dirty="0"/>
              <a:t> </a:t>
            </a:r>
            <a:r>
              <a:rPr lang="en-US" sz="4500" dirty="0" err="1"/>
              <a:t>kêu</a:t>
            </a:r>
            <a:r>
              <a:rPr lang="en-US" sz="4500" dirty="0"/>
              <a:t>.</a:t>
            </a:r>
          </a:p>
          <a:p>
            <a:pPr marL="829283" indent="-829283">
              <a:lnSpc>
                <a:spcPct val="120000"/>
              </a:lnSpc>
              <a:buAutoNum type="alphaLcParenR"/>
            </a:pPr>
            <a:r>
              <a:rPr lang="en-US" sz="4500" dirty="0" err="1"/>
              <a:t>Gọi</a:t>
            </a:r>
            <a:r>
              <a:rPr lang="en-US" sz="4500" dirty="0"/>
              <a:t> </a:t>
            </a:r>
            <a:r>
              <a:rPr lang="en-US" sz="4500" dirty="0" err="1"/>
              <a:t>tên</a:t>
            </a:r>
            <a:r>
              <a:rPr lang="en-US" sz="4500" dirty="0"/>
              <a:t> </a:t>
            </a:r>
            <a:r>
              <a:rPr lang="en-US" sz="4500" dirty="0" err="1"/>
              <a:t>theo</a:t>
            </a:r>
            <a:r>
              <a:rPr lang="en-US" sz="4500" dirty="0"/>
              <a:t> </a:t>
            </a:r>
            <a:r>
              <a:rPr lang="en-US" sz="4500" dirty="0" err="1"/>
              <a:t>cách</a:t>
            </a:r>
            <a:r>
              <a:rPr lang="en-US" sz="4500" dirty="0"/>
              <a:t> </a:t>
            </a:r>
            <a:r>
              <a:rPr lang="en-US" sz="4500" dirty="0" err="1"/>
              <a:t>kiếm</a:t>
            </a:r>
            <a:r>
              <a:rPr lang="en-US" sz="4500" dirty="0"/>
              <a:t> </a:t>
            </a:r>
            <a:r>
              <a:rPr lang="en-US" sz="4500" dirty="0" err="1"/>
              <a:t>ăn</a:t>
            </a:r>
            <a:r>
              <a:rPr lang="en-US" sz="4500" dirty="0"/>
              <a:t>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1122" y="1374338"/>
            <a:ext cx="725218" cy="716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696344" y="1275898"/>
            <a:ext cx="3651565" cy="837152"/>
          </a:xfrm>
          <a:prstGeom prst="rect">
            <a:avLst/>
          </a:prstGeom>
          <a:noFill/>
        </p:spPr>
        <p:txBody>
          <a:bodyPr wrap="square" lIns="147428" tIns="73713" rIns="147428" bIns="73713" rtlCol="0">
            <a:spAutoFit/>
          </a:bodyPr>
          <a:lstStyle/>
          <a:p>
            <a:r>
              <a:rPr lang="en-US" sz="4500" dirty="0" err="1"/>
              <a:t>chim</a:t>
            </a:r>
            <a:r>
              <a:rPr lang="en-US" sz="4500" dirty="0"/>
              <a:t> </a:t>
            </a:r>
            <a:r>
              <a:rPr lang="en-US" sz="4500" dirty="0" err="1"/>
              <a:t>cánh</a:t>
            </a:r>
            <a:r>
              <a:rPr lang="en-US" sz="4500" dirty="0"/>
              <a:t> </a:t>
            </a:r>
            <a:r>
              <a:rPr lang="en-US" sz="4500" dirty="0" err="1"/>
              <a:t>cụt</a:t>
            </a:r>
            <a:endParaRPr lang="en-US" sz="4500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1122" y="2211490"/>
            <a:ext cx="725218" cy="716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696344" y="2113050"/>
            <a:ext cx="3651565" cy="837152"/>
          </a:xfrm>
          <a:prstGeom prst="rect">
            <a:avLst/>
          </a:prstGeom>
          <a:noFill/>
        </p:spPr>
        <p:txBody>
          <a:bodyPr wrap="square" lIns="147428" tIns="73713" rIns="147428" bIns="73713" rtlCol="0">
            <a:spAutoFit/>
          </a:bodyPr>
          <a:lstStyle/>
          <a:p>
            <a:r>
              <a:rPr lang="en-US" sz="4500" dirty="0" err="1"/>
              <a:t>chim</a:t>
            </a:r>
            <a:r>
              <a:rPr lang="en-US" sz="4500" dirty="0"/>
              <a:t> </a:t>
            </a:r>
            <a:r>
              <a:rPr lang="en-US" sz="4500" dirty="0" err="1"/>
              <a:t>bìm</a:t>
            </a:r>
            <a:r>
              <a:rPr lang="en-US" sz="4500" dirty="0"/>
              <a:t> </a:t>
            </a:r>
            <a:r>
              <a:rPr lang="en-US" sz="4500" dirty="0" err="1"/>
              <a:t>bịp</a:t>
            </a:r>
            <a:endParaRPr lang="en-US" sz="4500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1122" y="3018418"/>
            <a:ext cx="725218" cy="716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0696344" y="2919978"/>
            <a:ext cx="3651565" cy="837152"/>
          </a:xfrm>
          <a:prstGeom prst="rect">
            <a:avLst/>
          </a:prstGeom>
          <a:noFill/>
        </p:spPr>
        <p:txBody>
          <a:bodyPr wrap="square" lIns="147428" tIns="73713" rIns="147428" bIns="73713" rtlCol="0">
            <a:spAutoFit/>
          </a:bodyPr>
          <a:lstStyle/>
          <a:p>
            <a:r>
              <a:rPr lang="en-US" sz="4500" dirty="0" err="1"/>
              <a:t>chim</a:t>
            </a:r>
            <a:r>
              <a:rPr lang="en-US" sz="4500" dirty="0"/>
              <a:t> </a:t>
            </a:r>
            <a:r>
              <a:rPr lang="en-US" sz="4500" dirty="0" err="1"/>
              <a:t>bói</a:t>
            </a:r>
            <a:r>
              <a:rPr lang="en-US" sz="4500" dirty="0"/>
              <a:t> </a:t>
            </a:r>
            <a:r>
              <a:rPr lang="en-US" sz="4500" dirty="0" err="1"/>
              <a:t>cá</a:t>
            </a:r>
            <a:endParaRPr lang="en-US" sz="4500" dirty="0"/>
          </a:p>
        </p:txBody>
      </p:sp>
      <p:sp>
        <p:nvSpPr>
          <p:cNvPr id="4" name="TextBox 3"/>
          <p:cNvSpPr txBox="1"/>
          <p:nvPr/>
        </p:nvSpPr>
        <p:spPr>
          <a:xfrm>
            <a:off x="1201403" y="4338085"/>
            <a:ext cx="12065675" cy="2885512"/>
          </a:xfrm>
          <a:prstGeom prst="rect">
            <a:avLst/>
          </a:prstGeom>
          <a:noFill/>
        </p:spPr>
        <p:txBody>
          <a:bodyPr wrap="square" lIns="147428" tIns="73713" rIns="147428" bIns="73713" rtlCol="0">
            <a:spAutoFit/>
          </a:bodyPr>
          <a:lstStyle/>
          <a:p>
            <a:pPr marL="737139" indent="-737139">
              <a:lnSpc>
                <a:spcPct val="114000"/>
              </a:lnSpc>
              <a:buAutoNum type="alphaLcParenR"/>
            </a:pPr>
            <a:r>
              <a:rPr lang="en-US" sz="3900" dirty="0" err="1"/>
              <a:t>Gọi</a:t>
            </a:r>
            <a:r>
              <a:rPr lang="en-US" sz="3900" dirty="0"/>
              <a:t> </a:t>
            </a:r>
            <a:r>
              <a:rPr lang="en-US" sz="3900" dirty="0" err="1"/>
              <a:t>tên</a:t>
            </a:r>
            <a:r>
              <a:rPr lang="en-US" sz="3900" dirty="0"/>
              <a:t> </a:t>
            </a:r>
            <a:r>
              <a:rPr lang="en-US" sz="3900" dirty="0" err="1"/>
              <a:t>theo</a:t>
            </a:r>
            <a:r>
              <a:rPr lang="en-US" sz="3900" dirty="0"/>
              <a:t> </a:t>
            </a:r>
            <a:r>
              <a:rPr lang="en-US" sz="3900" dirty="0" err="1"/>
              <a:t>hình</a:t>
            </a:r>
            <a:r>
              <a:rPr lang="en-US" sz="3900" dirty="0"/>
              <a:t> </a:t>
            </a:r>
            <a:r>
              <a:rPr lang="en-US" sz="3900" dirty="0" err="1"/>
              <a:t>dáng</a:t>
            </a:r>
            <a:r>
              <a:rPr lang="en-US" sz="3900" dirty="0"/>
              <a:t>, </a:t>
            </a:r>
            <a:r>
              <a:rPr lang="en-US" sz="3900" dirty="0" err="1"/>
              <a:t>màu</a:t>
            </a:r>
            <a:r>
              <a:rPr lang="en-US" sz="3900" dirty="0"/>
              <a:t> </a:t>
            </a:r>
            <a:r>
              <a:rPr lang="en-US" sz="3900" dirty="0" err="1"/>
              <a:t>sắc</a:t>
            </a:r>
            <a:r>
              <a:rPr lang="en-US" sz="3900" dirty="0"/>
              <a:t>: </a:t>
            </a:r>
            <a:r>
              <a:rPr lang="en-US" sz="3900" b="1" i="1" dirty="0" err="1">
                <a:solidFill>
                  <a:srgbClr val="FF0000"/>
                </a:solidFill>
              </a:rPr>
              <a:t>chim</a:t>
            </a:r>
            <a:r>
              <a:rPr lang="en-US" sz="3900" b="1" i="1" dirty="0">
                <a:solidFill>
                  <a:srgbClr val="FF0000"/>
                </a:solidFill>
              </a:rPr>
              <a:t> </a:t>
            </a:r>
            <a:r>
              <a:rPr lang="en-US" sz="3900" b="1" i="1" dirty="0" err="1">
                <a:solidFill>
                  <a:srgbClr val="FF0000"/>
                </a:solidFill>
              </a:rPr>
              <a:t>cú</a:t>
            </a:r>
            <a:r>
              <a:rPr lang="en-US" sz="3900" b="1" i="1" dirty="0">
                <a:solidFill>
                  <a:srgbClr val="FF0000"/>
                </a:solidFill>
              </a:rPr>
              <a:t> </a:t>
            </a:r>
            <a:r>
              <a:rPr lang="en-US" sz="3900" b="1" i="1" dirty="0" err="1">
                <a:solidFill>
                  <a:srgbClr val="FF0000"/>
                </a:solidFill>
              </a:rPr>
              <a:t>mèo</a:t>
            </a:r>
            <a:r>
              <a:rPr lang="en-US" sz="3900" b="1" i="1" dirty="0">
                <a:solidFill>
                  <a:srgbClr val="FF0000"/>
                </a:solidFill>
              </a:rPr>
              <a:t>, </a:t>
            </a:r>
            <a:r>
              <a:rPr lang="en-US" sz="3900" b="1" i="1" dirty="0" err="1">
                <a:solidFill>
                  <a:srgbClr val="FF0000"/>
                </a:solidFill>
              </a:rPr>
              <a:t>chim</a:t>
            </a:r>
            <a:r>
              <a:rPr lang="en-US" sz="3900" b="1" i="1" dirty="0">
                <a:solidFill>
                  <a:srgbClr val="FF0000"/>
                </a:solidFill>
              </a:rPr>
              <a:t> </a:t>
            </a:r>
            <a:r>
              <a:rPr lang="en-US" sz="3900" b="1" i="1" dirty="0" err="1">
                <a:solidFill>
                  <a:srgbClr val="FF0000"/>
                </a:solidFill>
              </a:rPr>
              <a:t>vàng</a:t>
            </a:r>
            <a:r>
              <a:rPr lang="en-US" sz="3900" b="1" i="1" dirty="0">
                <a:solidFill>
                  <a:srgbClr val="FF0000"/>
                </a:solidFill>
              </a:rPr>
              <a:t> </a:t>
            </a:r>
            <a:r>
              <a:rPr lang="en-US" sz="3900" b="1" i="1" dirty="0" err="1">
                <a:solidFill>
                  <a:srgbClr val="FF0000"/>
                </a:solidFill>
              </a:rPr>
              <a:t>anh</a:t>
            </a:r>
            <a:r>
              <a:rPr lang="en-US" sz="3900" b="1" i="1" dirty="0">
                <a:solidFill>
                  <a:srgbClr val="FF0000"/>
                </a:solidFill>
              </a:rPr>
              <a:t>, </a:t>
            </a:r>
            <a:r>
              <a:rPr lang="en-US" sz="3900" b="1" i="1" dirty="0" err="1">
                <a:solidFill>
                  <a:srgbClr val="FF0000"/>
                </a:solidFill>
              </a:rPr>
              <a:t>chim</a:t>
            </a:r>
            <a:r>
              <a:rPr lang="en-US" sz="3900" b="1" i="1" dirty="0">
                <a:solidFill>
                  <a:srgbClr val="FF0000"/>
                </a:solidFill>
              </a:rPr>
              <a:t> </a:t>
            </a:r>
            <a:r>
              <a:rPr lang="en-US" sz="3900" b="1" i="1" dirty="0" err="1">
                <a:solidFill>
                  <a:srgbClr val="FF0000"/>
                </a:solidFill>
              </a:rPr>
              <a:t>rẻ</a:t>
            </a:r>
            <a:r>
              <a:rPr lang="en-US" sz="3900" b="1" i="1" dirty="0">
                <a:solidFill>
                  <a:srgbClr val="FF0000"/>
                </a:solidFill>
              </a:rPr>
              <a:t> </a:t>
            </a:r>
            <a:r>
              <a:rPr lang="en-US" sz="3900" b="1" i="1" dirty="0" err="1">
                <a:solidFill>
                  <a:srgbClr val="FF0000"/>
                </a:solidFill>
              </a:rPr>
              <a:t>quạt</a:t>
            </a:r>
            <a:r>
              <a:rPr lang="en-US" sz="3900" b="1" i="1" dirty="0">
                <a:solidFill>
                  <a:srgbClr val="FF0000"/>
                </a:solidFill>
              </a:rPr>
              <a:t>, </a:t>
            </a:r>
            <a:r>
              <a:rPr lang="en-US" sz="3900" b="1" i="1" dirty="0" err="1">
                <a:solidFill>
                  <a:srgbClr val="FF0000"/>
                </a:solidFill>
              </a:rPr>
              <a:t>chim</a:t>
            </a:r>
            <a:r>
              <a:rPr lang="en-US" sz="3900" b="1" i="1" dirty="0">
                <a:solidFill>
                  <a:srgbClr val="FF0000"/>
                </a:solidFill>
              </a:rPr>
              <a:t> </a:t>
            </a:r>
            <a:r>
              <a:rPr lang="en-US" sz="3900" b="1" i="1" dirty="0" err="1">
                <a:solidFill>
                  <a:srgbClr val="FF0000"/>
                </a:solidFill>
              </a:rPr>
              <a:t>gáy</a:t>
            </a:r>
            <a:r>
              <a:rPr lang="en-US" sz="3900" b="1" i="1" dirty="0">
                <a:solidFill>
                  <a:srgbClr val="FF0000"/>
                </a:solidFill>
              </a:rPr>
              <a:t>.</a:t>
            </a:r>
          </a:p>
          <a:p>
            <a:pPr marL="737139" indent="-737139">
              <a:lnSpc>
                <a:spcPct val="114000"/>
              </a:lnSpc>
              <a:buAutoNum type="alphaLcParenR"/>
            </a:pPr>
            <a:r>
              <a:rPr lang="en-US" sz="3900" dirty="0" err="1"/>
              <a:t>Gọi</a:t>
            </a:r>
            <a:r>
              <a:rPr lang="en-US" sz="3900" dirty="0"/>
              <a:t> </a:t>
            </a:r>
            <a:r>
              <a:rPr lang="en-US" sz="3900" dirty="0" err="1"/>
              <a:t>tên</a:t>
            </a:r>
            <a:r>
              <a:rPr lang="en-US" sz="3900" dirty="0"/>
              <a:t> </a:t>
            </a:r>
            <a:r>
              <a:rPr lang="en-US" sz="3900" dirty="0" err="1"/>
              <a:t>theo</a:t>
            </a:r>
            <a:r>
              <a:rPr lang="en-US" sz="3900" dirty="0"/>
              <a:t> </a:t>
            </a:r>
            <a:r>
              <a:rPr lang="en-US" sz="3900" dirty="0" err="1"/>
              <a:t>tiếng</a:t>
            </a:r>
            <a:r>
              <a:rPr lang="en-US" sz="3900" dirty="0"/>
              <a:t> </a:t>
            </a:r>
            <a:r>
              <a:rPr lang="en-US" sz="3900" dirty="0" err="1"/>
              <a:t>kêu</a:t>
            </a:r>
            <a:r>
              <a:rPr lang="en-US" sz="3900" dirty="0"/>
              <a:t>: </a:t>
            </a:r>
            <a:r>
              <a:rPr lang="en-US" sz="3900" b="1" i="1" dirty="0" err="1" smtClean="0">
                <a:solidFill>
                  <a:srgbClr val="FF0000"/>
                </a:solidFill>
              </a:rPr>
              <a:t>quạ</a:t>
            </a:r>
            <a:r>
              <a:rPr lang="en-US" sz="3900" b="1" i="1" dirty="0">
                <a:solidFill>
                  <a:srgbClr val="FF0000"/>
                </a:solidFill>
              </a:rPr>
              <a:t>, </a:t>
            </a:r>
            <a:r>
              <a:rPr lang="en-US" sz="3900" b="1" i="1" dirty="0" err="1">
                <a:solidFill>
                  <a:srgbClr val="FF0000"/>
                </a:solidFill>
              </a:rPr>
              <a:t>chim</a:t>
            </a:r>
            <a:r>
              <a:rPr lang="en-US" sz="3900" b="1" i="1" dirty="0">
                <a:solidFill>
                  <a:srgbClr val="FF0000"/>
                </a:solidFill>
              </a:rPr>
              <a:t> </a:t>
            </a:r>
            <a:r>
              <a:rPr lang="en-US" sz="3900" b="1" i="1" dirty="0" err="1">
                <a:solidFill>
                  <a:srgbClr val="FF0000"/>
                </a:solidFill>
              </a:rPr>
              <a:t>gáy</a:t>
            </a:r>
            <a:r>
              <a:rPr lang="en-US" sz="3900" b="1" i="1" dirty="0">
                <a:solidFill>
                  <a:srgbClr val="FF0000"/>
                </a:solidFill>
              </a:rPr>
              <a:t>.</a:t>
            </a:r>
          </a:p>
          <a:p>
            <a:pPr marL="737139" indent="-737139">
              <a:lnSpc>
                <a:spcPct val="114000"/>
              </a:lnSpc>
              <a:buAutoNum type="alphaLcParenR"/>
            </a:pPr>
            <a:r>
              <a:rPr lang="en-US" sz="3900" dirty="0" err="1"/>
              <a:t>Gọi</a:t>
            </a:r>
            <a:r>
              <a:rPr lang="en-US" sz="3900" dirty="0"/>
              <a:t> </a:t>
            </a:r>
            <a:r>
              <a:rPr lang="en-US" sz="3900" dirty="0" err="1"/>
              <a:t>tên</a:t>
            </a:r>
            <a:r>
              <a:rPr lang="en-US" sz="3900" dirty="0"/>
              <a:t> </a:t>
            </a:r>
            <a:r>
              <a:rPr lang="en-US" sz="3900" dirty="0" err="1"/>
              <a:t>theo</a:t>
            </a:r>
            <a:r>
              <a:rPr lang="en-US" sz="3900" dirty="0"/>
              <a:t> </a:t>
            </a:r>
            <a:r>
              <a:rPr lang="en-US" sz="3900" dirty="0" err="1"/>
              <a:t>cách</a:t>
            </a:r>
            <a:r>
              <a:rPr lang="en-US" sz="3900" dirty="0"/>
              <a:t> </a:t>
            </a:r>
            <a:r>
              <a:rPr lang="en-US" sz="3900" dirty="0" err="1"/>
              <a:t>kiếm</a:t>
            </a:r>
            <a:r>
              <a:rPr lang="en-US" sz="3900" dirty="0"/>
              <a:t> </a:t>
            </a:r>
            <a:r>
              <a:rPr lang="en-US" sz="3900" dirty="0" err="1" smtClean="0"/>
              <a:t>ăn</a:t>
            </a:r>
            <a:r>
              <a:rPr lang="en-US" sz="3900" dirty="0" smtClean="0"/>
              <a:t>: </a:t>
            </a:r>
            <a:r>
              <a:rPr lang="en-US" sz="3900" b="1" i="1" dirty="0" err="1" smtClean="0">
                <a:solidFill>
                  <a:srgbClr val="FF0000"/>
                </a:solidFill>
              </a:rPr>
              <a:t>chim</a:t>
            </a:r>
            <a:r>
              <a:rPr lang="en-US" sz="3900" b="1" i="1" dirty="0" smtClean="0">
                <a:solidFill>
                  <a:srgbClr val="FF0000"/>
                </a:solidFill>
              </a:rPr>
              <a:t> </a:t>
            </a:r>
            <a:r>
              <a:rPr lang="en-US" sz="3900" b="1" i="1" dirty="0" err="1">
                <a:solidFill>
                  <a:srgbClr val="FF0000"/>
                </a:solidFill>
              </a:rPr>
              <a:t>gõ</a:t>
            </a:r>
            <a:r>
              <a:rPr lang="en-US" sz="3900" b="1" i="1" dirty="0">
                <a:solidFill>
                  <a:srgbClr val="FF0000"/>
                </a:solidFill>
              </a:rPr>
              <a:t> </a:t>
            </a:r>
            <a:r>
              <a:rPr lang="en-US" sz="3900" b="1" i="1" dirty="0" err="1">
                <a:solidFill>
                  <a:srgbClr val="FF0000"/>
                </a:solidFill>
              </a:rPr>
              <a:t>kiến</a:t>
            </a:r>
            <a:r>
              <a:rPr lang="en-US" sz="3900" b="1" i="1" dirty="0">
                <a:solidFill>
                  <a:srgbClr val="FF0000"/>
                </a:solidFill>
              </a:rPr>
              <a:t>, </a:t>
            </a:r>
            <a:r>
              <a:rPr lang="en-US" sz="3900" b="1" i="1" dirty="0" err="1">
                <a:solidFill>
                  <a:srgbClr val="FF0000"/>
                </a:solidFill>
              </a:rPr>
              <a:t>chim</a:t>
            </a:r>
            <a:r>
              <a:rPr lang="en-US" sz="3900" b="1" i="1" dirty="0">
                <a:solidFill>
                  <a:srgbClr val="FF0000"/>
                </a:solidFill>
              </a:rPr>
              <a:t> </a:t>
            </a:r>
            <a:r>
              <a:rPr lang="en-US" sz="3900" b="1" i="1" dirty="0" err="1">
                <a:solidFill>
                  <a:srgbClr val="FF0000"/>
                </a:solidFill>
              </a:rPr>
              <a:t>sâu</a:t>
            </a:r>
            <a:r>
              <a:rPr lang="en-US" sz="3900" b="1" i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9817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/>
            </a:extLst>
          </p:cNvPr>
          <p:cNvSpPr/>
          <p:nvPr/>
        </p:nvSpPr>
        <p:spPr>
          <a:xfrm>
            <a:off x="4046011" y="1651329"/>
            <a:ext cx="6909703" cy="26489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167792" tIns="83896" rIns="167792" bIns="83896" anchor="ctr"/>
          <a:lstStyle/>
          <a:p>
            <a:pPr algn="ctr" defTabSz="2237037">
              <a:spcAft>
                <a:spcPts val="600"/>
              </a:spcAft>
              <a:defRPr/>
            </a:pPr>
            <a:r>
              <a:rPr lang="en-US" sz="6600" u="sng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6600" u="sng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u="sng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6600" u="sng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1:</a:t>
            </a:r>
          </a:p>
          <a:p>
            <a:pPr algn="ctr" defTabSz="2237037">
              <a:spcBef>
                <a:spcPts val="1200"/>
              </a:spcBef>
              <a:defRPr/>
            </a:pPr>
            <a:r>
              <a:rPr lang="en-US" sz="6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6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én</a:t>
            </a:r>
            <a:endParaRPr lang="en-US" sz="6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736" y="4300301"/>
            <a:ext cx="6574252" cy="369801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13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00" b="98743" l="3212" r="99124">
                        <a14:foregroundMark x1="32701" y1="4571" x2="48759" y2="16914"/>
                        <a14:foregroundMark x1="72993" y1="13714" x2="79124" y2="16914"/>
                        <a14:foregroundMark x1="25693" y1="8914" x2="27445" y2="15771"/>
                        <a14:foregroundMark x1="20438" y1="38629" x2="11679" y2="44571"/>
                        <a14:foregroundMark x1="80876" y1="42971" x2="90219" y2="58286"/>
                        <a14:foregroundMark x1="96058" y1="45943" x2="96058" y2="48229"/>
                        <a14:foregroundMark x1="80000" y1="56000" x2="13723" y2="90286"/>
                        <a14:foregroundMark x1="51679" y1="6629" x2="46715" y2="16686"/>
                        <a14:foregroundMark x1="26277" y1="10514" x2="42920" y2="16914"/>
                        <a14:foregroundMark x1="84380" y1="40229" x2="79124" y2="43200"/>
                        <a14:foregroundMark x1="85255" y1="40686" x2="94891" y2="50057"/>
                        <a14:foregroundMark x1="85839" y1="40914" x2="95766" y2="45714"/>
                        <a14:foregroundMark x1="41314" y1="26057" x2="26423" y2="45486"/>
                        <a14:foregroundMark x1="60000" y1="24229" x2="76058" y2="45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221" y="2"/>
            <a:ext cx="6606042" cy="833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594" name="图片 67593" descr="PPT素材-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1501" y="-499238"/>
            <a:ext cx="9748292" cy="906786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813778" y="5394964"/>
            <a:ext cx="4547722" cy="906142"/>
          </a:xfrm>
          <a:prstGeom prst="rect">
            <a:avLst/>
          </a:prstGeom>
          <a:noFill/>
        </p:spPr>
        <p:txBody>
          <a:bodyPr wrap="square" lIns="104871" tIns="52437" rIns="104871" bIns="52437" rtlCol="0">
            <a:spAutoFit/>
          </a:bodyPr>
          <a:lstStyle/>
          <a:p>
            <a:pPr algn="ctr"/>
            <a:r>
              <a:rPr lang="en-US" sz="5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Quan</a:t>
            </a:r>
            <a:r>
              <a:rPr lang="en-US" sz="5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sát</a:t>
            </a:r>
            <a:r>
              <a:rPr lang="en-US" sz="5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tranh</a:t>
            </a:r>
            <a:endParaRPr lang="en-US" sz="5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7121" y="5438317"/>
            <a:ext cx="4747767" cy="8494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871" tIns="52437" rIns="104871" bIns="52437" rtlCol="0" anchor="ctr"/>
          <a:lstStyle/>
          <a:p>
            <a:pPr algn="ctr"/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Tranh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vẽ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cảnh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01699" y="1390655"/>
            <a:ext cx="4706202" cy="1027896"/>
          </a:xfrm>
          <a:prstGeom prst="rect">
            <a:avLst/>
          </a:prstGeom>
          <a:noFill/>
        </p:spPr>
        <p:txBody>
          <a:bodyPr wrap="square" lIns="92075" tIns="46033" rIns="92075" bIns="46033" rtlCol="0">
            <a:spAutoFit/>
          </a:bodyPr>
          <a:lstStyle/>
          <a:p>
            <a:pPr algn="ctr"/>
            <a:r>
              <a:rPr lang="en-US" sz="6100" dirty="0">
                <a:solidFill>
                  <a:srgbClr val="FF5D93"/>
                </a:solidFill>
                <a:latin typeface="iCiel Cadena" pitchFamily="2" charset="0"/>
              </a:rPr>
              <a:t>KHỞI ĐỘNG</a:t>
            </a:r>
          </a:p>
        </p:txBody>
      </p:sp>
      <p:sp>
        <p:nvSpPr>
          <p:cNvPr id="5" name="TextBox 4"/>
          <p:cNvSpPr txBox="1"/>
          <p:nvPr/>
        </p:nvSpPr>
        <p:spPr>
          <a:xfrm rot="175957">
            <a:off x="6454309" y="5675525"/>
            <a:ext cx="7562683" cy="1224874"/>
          </a:xfrm>
          <a:prstGeom prst="rect">
            <a:avLst/>
          </a:prstGeom>
          <a:solidFill>
            <a:schemeClr val="bg1"/>
          </a:solidFill>
        </p:spPr>
        <p:txBody>
          <a:bodyPr wrap="square" lIns="92075" tIns="46033" rIns="92075" bIns="46033" rtlCol="0">
            <a:spAutoFit/>
          </a:bodyPr>
          <a:lstStyle/>
          <a:p>
            <a:pPr algn="ctr"/>
            <a:r>
              <a:rPr lang="en-US" sz="3700" dirty="0" err="1">
                <a:solidFill>
                  <a:srgbClr val="FF0000"/>
                </a:solidFill>
              </a:rPr>
              <a:t>Tranh</a:t>
            </a:r>
            <a:r>
              <a:rPr lang="en-US" sz="3700" dirty="0">
                <a:solidFill>
                  <a:srgbClr val="FF0000"/>
                </a:solidFill>
              </a:rPr>
              <a:t> </a:t>
            </a:r>
            <a:r>
              <a:rPr lang="en-US" sz="3700" dirty="0" err="1">
                <a:solidFill>
                  <a:srgbClr val="FF0000"/>
                </a:solidFill>
              </a:rPr>
              <a:t>vẽ</a:t>
            </a:r>
            <a:r>
              <a:rPr lang="en-US" sz="3700" dirty="0">
                <a:solidFill>
                  <a:srgbClr val="FF0000"/>
                </a:solidFill>
              </a:rPr>
              <a:t> </a:t>
            </a:r>
            <a:r>
              <a:rPr lang="en-US" sz="3700" dirty="0" err="1">
                <a:solidFill>
                  <a:srgbClr val="FF0000"/>
                </a:solidFill>
              </a:rPr>
              <a:t>cảnh</a:t>
            </a:r>
            <a:r>
              <a:rPr lang="en-US" sz="3700" dirty="0">
                <a:solidFill>
                  <a:srgbClr val="FF0000"/>
                </a:solidFill>
              </a:rPr>
              <a:t> </a:t>
            </a:r>
            <a:r>
              <a:rPr lang="en-US" sz="3700" dirty="0" err="1">
                <a:solidFill>
                  <a:srgbClr val="FF0000"/>
                </a:solidFill>
              </a:rPr>
              <a:t>một</a:t>
            </a:r>
            <a:r>
              <a:rPr lang="en-US" sz="3700" dirty="0">
                <a:solidFill>
                  <a:srgbClr val="FF0000"/>
                </a:solidFill>
              </a:rPr>
              <a:t> </a:t>
            </a:r>
            <a:r>
              <a:rPr lang="en-US" sz="3700" dirty="0" err="1">
                <a:solidFill>
                  <a:srgbClr val="FF0000"/>
                </a:solidFill>
              </a:rPr>
              <a:t>đàn</a:t>
            </a:r>
            <a:r>
              <a:rPr lang="en-US" sz="3700" dirty="0">
                <a:solidFill>
                  <a:srgbClr val="FF0000"/>
                </a:solidFill>
              </a:rPr>
              <a:t> </a:t>
            </a:r>
            <a:r>
              <a:rPr lang="en-US" sz="3700" dirty="0" err="1">
                <a:solidFill>
                  <a:srgbClr val="FF0000"/>
                </a:solidFill>
              </a:rPr>
              <a:t>chim</a:t>
            </a:r>
            <a:r>
              <a:rPr lang="en-US" sz="3700" dirty="0">
                <a:solidFill>
                  <a:srgbClr val="FF0000"/>
                </a:solidFill>
              </a:rPr>
              <a:t> </a:t>
            </a:r>
            <a:r>
              <a:rPr lang="en-US" sz="3700" dirty="0" err="1">
                <a:solidFill>
                  <a:srgbClr val="FF0000"/>
                </a:solidFill>
              </a:rPr>
              <a:t>én</a:t>
            </a:r>
            <a:r>
              <a:rPr lang="en-US" sz="3700" dirty="0">
                <a:solidFill>
                  <a:srgbClr val="FF0000"/>
                </a:solidFill>
              </a:rPr>
              <a:t> </a:t>
            </a:r>
            <a:r>
              <a:rPr lang="en-US" sz="3700" dirty="0" err="1">
                <a:solidFill>
                  <a:srgbClr val="FF0000"/>
                </a:solidFill>
              </a:rPr>
              <a:t>hòa</a:t>
            </a:r>
            <a:r>
              <a:rPr lang="en-US" sz="3700" dirty="0">
                <a:solidFill>
                  <a:srgbClr val="FF0000"/>
                </a:solidFill>
              </a:rPr>
              <a:t> </a:t>
            </a:r>
            <a:r>
              <a:rPr lang="en-US" sz="3700" dirty="0" err="1">
                <a:solidFill>
                  <a:srgbClr val="FF0000"/>
                </a:solidFill>
              </a:rPr>
              <a:t>mình</a:t>
            </a:r>
            <a:r>
              <a:rPr lang="en-US" sz="3700" dirty="0">
                <a:solidFill>
                  <a:srgbClr val="FF0000"/>
                </a:solidFill>
              </a:rPr>
              <a:t> </a:t>
            </a:r>
            <a:r>
              <a:rPr lang="en-US" sz="3700" dirty="0" err="1">
                <a:solidFill>
                  <a:srgbClr val="FF0000"/>
                </a:solidFill>
              </a:rPr>
              <a:t>cùng</a:t>
            </a:r>
            <a:r>
              <a:rPr lang="en-US" sz="3700" dirty="0">
                <a:solidFill>
                  <a:srgbClr val="FF0000"/>
                </a:solidFill>
              </a:rPr>
              <a:t> </a:t>
            </a:r>
            <a:r>
              <a:rPr lang="en-US" sz="3700" dirty="0" err="1">
                <a:solidFill>
                  <a:srgbClr val="FF0000"/>
                </a:solidFill>
              </a:rPr>
              <a:t>mùa</a:t>
            </a:r>
            <a:r>
              <a:rPr lang="en-US" sz="3700" dirty="0">
                <a:solidFill>
                  <a:srgbClr val="FF0000"/>
                </a:solidFill>
              </a:rPr>
              <a:t> </a:t>
            </a:r>
            <a:r>
              <a:rPr lang="en-US" sz="3700" dirty="0" err="1">
                <a:solidFill>
                  <a:srgbClr val="FF0000"/>
                </a:solidFill>
              </a:rPr>
              <a:t>xuân</a:t>
            </a:r>
            <a:r>
              <a:rPr lang="en-US" sz="3700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51147" y="2477269"/>
            <a:ext cx="2721916" cy="268837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7517">
            <a:off x="6958776" y="1406410"/>
            <a:ext cx="7457109" cy="402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968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500"/>
                                        <p:tgtEl>
                                          <p:spTgt spid="67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animBg="1"/>
      <p:bldP spid="4" grpId="0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 rot="21392337">
            <a:off x="6135011" y="1711301"/>
            <a:ext cx="2213002" cy="1231106"/>
          </a:xfrm>
          <a:prstGeom prst="rect">
            <a:avLst/>
          </a:prstGeom>
        </p:spPr>
        <p:txBody>
          <a:bodyPr wrap="none" lIns="147428" tIns="73713" rIns="147428" bIns="73713">
            <a:spAutoFit/>
          </a:bodyPr>
          <a:lstStyle/>
          <a:p>
            <a:pPr algn="ctr"/>
            <a:r>
              <a:rPr lang="en-US" altLang="zh-CN" sz="7100" b="1" dirty="0">
                <a:solidFill>
                  <a:srgbClr val="FFC000">
                    <a:lumMod val="20000"/>
                    <a:lumOff val="80000"/>
                  </a:srgb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TIẾT 1</a:t>
            </a:r>
            <a:endParaRPr lang="zh-CN" altLang="en-US" sz="7100" b="1" dirty="0">
              <a:solidFill>
                <a:srgbClr val="FFC000">
                  <a:lumMod val="20000"/>
                  <a:lumOff val="80000"/>
                </a:srgbClr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7350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8555" y="1072457"/>
            <a:ext cx="4143928" cy="908139"/>
          </a:xfrm>
          <a:prstGeom prst="rect">
            <a:avLst/>
          </a:prstGeom>
          <a:noFill/>
        </p:spPr>
        <p:txBody>
          <a:bodyPr wrap="square" lIns="167792" tIns="83896" rIns="167792" bIns="83896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C8323A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sz="4800" dirty="0">
                <a:solidFill>
                  <a:srgbClr val="C8323A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C8323A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én</a:t>
            </a:r>
            <a:endParaRPr lang="en-US" sz="4800" dirty="0">
              <a:solidFill>
                <a:srgbClr val="C8323A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62094" y="165842"/>
            <a:ext cx="4834693" cy="7149803"/>
          </a:xfrm>
          <a:prstGeom prst="rect">
            <a:avLst/>
          </a:prstGeom>
          <a:noFill/>
        </p:spPr>
        <p:txBody>
          <a:bodyPr wrap="square" lIns="167792" tIns="83896" rIns="167792" bIns="83896" rtlCol="0">
            <a:spAutoFit/>
          </a:bodyPr>
          <a:lstStyle/>
          <a:p>
            <a:pPr>
              <a:lnSpc>
                <a:spcPct val="105000"/>
              </a:lnSpc>
            </a:pPr>
            <a:r>
              <a:rPr lang="en-US" sz="2700" dirty="0" err="1"/>
              <a:t>Chim</a:t>
            </a:r>
            <a:r>
              <a:rPr lang="en-US" sz="2700" dirty="0"/>
              <a:t> </a:t>
            </a:r>
            <a:r>
              <a:rPr lang="en-US" sz="2700" dirty="0" err="1"/>
              <a:t>én</a:t>
            </a:r>
            <a:r>
              <a:rPr lang="en-US" sz="2700" dirty="0"/>
              <a:t> </a:t>
            </a:r>
            <a:r>
              <a:rPr lang="en-US" sz="2700" dirty="0" err="1"/>
              <a:t>bận</a:t>
            </a:r>
            <a:r>
              <a:rPr lang="en-US" sz="2700" dirty="0"/>
              <a:t> </a:t>
            </a:r>
            <a:r>
              <a:rPr lang="en-US" sz="2700" dirty="0" err="1"/>
              <a:t>đi</a:t>
            </a:r>
            <a:r>
              <a:rPr lang="en-US" sz="2700" dirty="0"/>
              <a:t> </a:t>
            </a:r>
            <a:r>
              <a:rPr lang="en-US" sz="2700" dirty="0" err="1"/>
              <a:t>đâu</a:t>
            </a:r>
            <a:endParaRPr lang="en-US" sz="2700" dirty="0"/>
          </a:p>
          <a:p>
            <a:pPr>
              <a:lnSpc>
                <a:spcPct val="105000"/>
              </a:lnSpc>
            </a:pPr>
            <a:r>
              <a:rPr lang="en-US" sz="2700" dirty="0" err="1"/>
              <a:t>Hôm</a:t>
            </a:r>
            <a:r>
              <a:rPr lang="en-US" sz="2700" dirty="0"/>
              <a:t> nay </a:t>
            </a:r>
            <a:r>
              <a:rPr lang="en-US" sz="2700" dirty="0" err="1"/>
              <a:t>về</a:t>
            </a:r>
            <a:r>
              <a:rPr lang="en-US" sz="2700" dirty="0"/>
              <a:t> </a:t>
            </a:r>
            <a:r>
              <a:rPr lang="en-US" sz="2700" dirty="0" err="1"/>
              <a:t>mở</a:t>
            </a:r>
            <a:r>
              <a:rPr lang="en-US" sz="2700" dirty="0"/>
              <a:t> </a:t>
            </a:r>
            <a:r>
              <a:rPr lang="en-US" sz="2700" dirty="0" err="1"/>
              <a:t>hội</a:t>
            </a:r>
            <a:endParaRPr lang="en-US" sz="2700" dirty="0"/>
          </a:p>
          <a:p>
            <a:pPr>
              <a:lnSpc>
                <a:spcPct val="105000"/>
              </a:lnSpc>
            </a:pPr>
            <a:r>
              <a:rPr lang="en-US" sz="2700" dirty="0" err="1"/>
              <a:t>Lượn</a:t>
            </a:r>
            <a:r>
              <a:rPr lang="en-US" sz="2700" dirty="0"/>
              <a:t> bay </a:t>
            </a:r>
            <a:r>
              <a:rPr lang="en-US" sz="2700" dirty="0" err="1"/>
              <a:t>như</a:t>
            </a:r>
            <a:r>
              <a:rPr lang="en-US" sz="2700" dirty="0"/>
              <a:t> </a:t>
            </a:r>
            <a:r>
              <a:rPr lang="en-US" sz="2700" dirty="0" err="1"/>
              <a:t>dẫn</a:t>
            </a:r>
            <a:r>
              <a:rPr lang="en-US" sz="2700" dirty="0"/>
              <a:t> </a:t>
            </a:r>
            <a:r>
              <a:rPr lang="en-US" sz="2700" dirty="0" err="1"/>
              <a:t>lối</a:t>
            </a:r>
            <a:endParaRPr lang="en-US" sz="2700" dirty="0"/>
          </a:p>
          <a:p>
            <a:pPr>
              <a:lnSpc>
                <a:spcPct val="105000"/>
              </a:lnSpc>
            </a:pPr>
            <a:r>
              <a:rPr lang="en-US" sz="2700" dirty="0" err="1"/>
              <a:t>Rủ</a:t>
            </a:r>
            <a:r>
              <a:rPr lang="en-US" sz="2700" dirty="0"/>
              <a:t> </a:t>
            </a:r>
            <a:r>
              <a:rPr lang="en-US" sz="2700" dirty="0" err="1"/>
              <a:t>mùa</a:t>
            </a:r>
            <a:r>
              <a:rPr lang="en-US" sz="2700" dirty="0"/>
              <a:t> </a:t>
            </a:r>
            <a:r>
              <a:rPr lang="en-US" sz="2700" dirty="0" err="1"/>
              <a:t>xuân</a:t>
            </a:r>
            <a:r>
              <a:rPr lang="en-US" sz="2700" dirty="0"/>
              <a:t> </a:t>
            </a:r>
            <a:r>
              <a:rPr lang="en-US" sz="2700" dirty="0" err="1"/>
              <a:t>cùng</a:t>
            </a:r>
            <a:r>
              <a:rPr lang="en-US" sz="2700" dirty="0"/>
              <a:t> </a:t>
            </a:r>
            <a:r>
              <a:rPr lang="en-US" sz="2700" dirty="0" err="1"/>
              <a:t>về</a:t>
            </a:r>
            <a:r>
              <a:rPr lang="en-US" sz="2700" dirty="0"/>
              <a:t>.</a:t>
            </a:r>
          </a:p>
          <a:p>
            <a:pPr>
              <a:lnSpc>
                <a:spcPct val="105000"/>
              </a:lnSpc>
            </a:pPr>
            <a:endParaRPr lang="en-US" sz="2700" dirty="0"/>
          </a:p>
          <a:p>
            <a:pPr>
              <a:lnSpc>
                <a:spcPct val="105000"/>
              </a:lnSpc>
            </a:pPr>
            <a:r>
              <a:rPr lang="en-US" sz="2700" dirty="0" err="1"/>
              <a:t>Cỏ</a:t>
            </a:r>
            <a:r>
              <a:rPr lang="en-US" sz="2700" dirty="0"/>
              <a:t> </a:t>
            </a:r>
            <a:r>
              <a:rPr lang="en-US" sz="2700" dirty="0" err="1"/>
              <a:t>mọc</a:t>
            </a:r>
            <a:r>
              <a:rPr lang="en-US" sz="2700" dirty="0"/>
              <a:t> </a:t>
            </a:r>
            <a:r>
              <a:rPr lang="en-US" sz="2700" dirty="0" err="1"/>
              <a:t>xanh</a:t>
            </a:r>
            <a:r>
              <a:rPr lang="en-US" sz="2700" dirty="0"/>
              <a:t> </a:t>
            </a:r>
            <a:r>
              <a:rPr lang="en-US" sz="2700" dirty="0" err="1"/>
              <a:t>chân</a:t>
            </a:r>
            <a:r>
              <a:rPr lang="en-US" sz="2700" dirty="0"/>
              <a:t> </a:t>
            </a:r>
            <a:r>
              <a:rPr lang="en-US" sz="2700" dirty="0" err="1"/>
              <a:t>đê</a:t>
            </a:r>
            <a:endParaRPr lang="en-US" sz="2700" dirty="0"/>
          </a:p>
          <a:p>
            <a:pPr>
              <a:lnSpc>
                <a:spcPct val="105000"/>
              </a:lnSpc>
            </a:pPr>
            <a:r>
              <a:rPr lang="en-US" sz="2700" dirty="0"/>
              <a:t>Rau </a:t>
            </a:r>
            <a:r>
              <a:rPr lang="en-US" sz="2700" dirty="0" err="1"/>
              <a:t>xum</a:t>
            </a:r>
            <a:r>
              <a:rPr lang="en-US" sz="2700" dirty="0"/>
              <a:t> </a:t>
            </a:r>
            <a:r>
              <a:rPr lang="en-US" sz="2700" dirty="0" err="1"/>
              <a:t>xuê</a:t>
            </a:r>
            <a:r>
              <a:rPr lang="en-US" sz="2700" dirty="0"/>
              <a:t> </a:t>
            </a:r>
            <a:r>
              <a:rPr lang="en-US" sz="2700" dirty="0" err="1"/>
              <a:t>nương</a:t>
            </a:r>
            <a:r>
              <a:rPr lang="en-US" sz="2700" dirty="0"/>
              <a:t> </a:t>
            </a:r>
            <a:r>
              <a:rPr lang="en-US" sz="2700" dirty="0" err="1"/>
              <a:t>bãi</a:t>
            </a:r>
            <a:endParaRPr lang="en-US" sz="2700" dirty="0"/>
          </a:p>
          <a:p>
            <a:pPr>
              <a:lnSpc>
                <a:spcPct val="105000"/>
              </a:lnSpc>
            </a:pPr>
            <a:r>
              <a:rPr lang="en-US" sz="2700" dirty="0" err="1"/>
              <a:t>Cây</a:t>
            </a:r>
            <a:r>
              <a:rPr lang="en-US" sz="2700" dirty="0"/>
              <a:t> cam </a:t>
            </a:r>
            <a:r>
              <a:rPr lang="en-US" sz="2700" dirty="0" err="1"/>
              <a:t>vàng</a:t>
            </a:r>
            <a:r>
              <a:rPr lang="en-US" sz="2700" dirty="0"/>
              <a:t> </a:t>
            </a:r>
            <a:r>
              <a:rPr lang="en-US" sz="2700" dirty="0" err="1"/>
              <a:t>thêm</a:t>
            </a:r>
            <a:r>
              <a:rPr lang="en-US" sz="2700" dirty="0"/>
              <a:t> </a:t>
            </a:r>
            <a:r>
              <a:rPr lang="en-US" sz="2700" dirty="0" err="1"/>
              <a:t>trái</a:t>
            </a:r>
            <a:endParaRPr lang="en-US" sz="2700" dirty="0"/>
          </a:p>
          <a:p>
            <a:pPr>
              <a:lnSpc>
                <a:spcPct val="105000"/>
              </a:lnSpc>
            </a:pPr>
            <a:r>
              <a:rPr lang="en-US" sz="2700" dirty="0" err="1"/>
              <a:t>Hoa</a:t>
            </a:r>
            <a:r>
              <a:rPr lang="en-US" sz="2700" dirty="0"/>
              <a:t> </a:t>
            </a:r>
            <a:r>
              <a:rPr lang="en-US" sz="2700" dirty="0" err="1"/>
              <a:t>khoe</a:t>
            </a:r>
            <a:r>
              <a:rPr lang="en-US" sz="2700" dirty="0"/>
              <a:t> </a:t>
            </a:r>
            <a:r>
              <a:rPr lang="en-US" sz="2700" dirty="0" err="1"/>
              <a:t>sắc</a:t>
            </a:r>
            <a:r>
              <a:rPr lang="en-US" sz="2700" dirty="0"/>
              <a:t> </a:t>
            </a:r>
            <a:r>
              <a:rPr lang="en-US" sz="2700" dirty="0" err="1"/>
              <a:t>nơi</a:t>
            </a:r>
            <a:r>
              <a:rPr lang="en-US" sz="2700" dirty="0"/>
              <a:t> </a:t>
            </a:r>
            <a:r>
              <a:rPr lang="en-US" sz="2700" dirty="0" err="1"/>
              <a:t>nơi</a:t>
            </a:r>
            <a:r>
              <a:rPr lang="en-US" sz="2700" dirty="0"/>
              <a:t>.</a:t>
            </a:r>
          </a:p>
          <a:p>
            <a:pPr>
              <a:lnSpc>
                <a:spcPct val="105000"/>
              </a:lnSpc>
            </a:pPr>
            <a:endParaRPr lang="en-US" sz="2700" dirty="0"/>
          </a:p>
          <a:p>
            <a:pPr>
              <a:lnSpc>
                <a:spcPct val="105000"/>
              </a:lnSpc>
            </a:pPr>
            <a:r>
              <a:rPr lang="en-US" sz="2700" dirty="0" err="1"/>
              <a:t>Trời</a:t>
            </a:r>
            <a:r>
              <a:rPr lang="en-US" sz="2700" dirty="0"/>
              <a:t> </a:t>
            </a:r>
            <a:r>
              <a:rPr lang="en-US" sz="2700" dirty="0" err="1"/>
              <a:t>rắc</a:t>
            </a:r>
            <a:r>
              <a:rPr lang="en-US" sz="2700" dirty="0"/>
              <a:t> </a:t>
            </a:r>
            <a:r>
              <a:rPr lang="en-US" sz="2700" dirty="0" err="1"/>
              <a:t>bụi</a:t>
            </a:r>
            <a:r>
              <a:rPr lang="en-US" sz="2700" dirty="0"/>
              <a:t> </a:t>
            </a:r>
            <a:r>
              <a:rPr lang="en-US" sz="2700" dirty="0" err="1"/>
              <a:t>mưa</a:t>
            </a:r>
            <a:r>
              <a:rPr lang="en-US" sz="2700" dirty="0"/>
              <a:t> </a:t>
            </a:r>
            <a:r>
              <a:rPr lang="en-US" sz="2700" dirty="0" err="1"/>
              <a:t>rơi</a:t>
            </a:r>
            <a:endParaRPr lang="en-US" sz="2700" dirty="0"/>
          </a:p>
          <a:p>
            <a:pPr>
              <a:lnSpc>
                <a:spcPct val="105000"/>
              </a:lnSpc>
            </a:pPr>
            <a:r>
              <a:rPr lang="en-US" sz="2700" dirty="0" err="1"/>
              <a:t>Mầm</a:t>
            </a:r>
            <a:r>
              <a:rPr lang="en-US" sz="2700" dirty="0"/>
              <a:t> non </a:t>
            </a:r>
            <a:r>
              <a:rPr lang="en-US" sz="2700" dirty="0" err="1"/>
              <a:t>vươn</a:t>
            </a:r>
            <a:r>
              <a:rPr lang="en-US" sz="2700" dirty="0"/>
              <a:t> </a:t>
            </a:r>
            <a:r>
              <a:rPr lang="en-US" sz="2700" dirty="0" err="1"/>
              <a:t>đứng</a:t>
            </a:r>
            <a:r>
              <a:rPr lang="en-US" sz="2700" dirty="0"/>
              <a:t> </a:t>
            </a:r>
            <a:r>
              <a:rPr lang="en-US" sz="2700" dirty="0" err="1"/>
              <a:t>dậy</a:t>
            </a:r>
            <a:endParaRPr lang="en-US" sz="2700" dirty="0"/>
          </a:p>
          <a:p>
            <a:pPr>
              <a:lnSpc>
                <a:spcPct val="105000"/>
              </a:lnSpc>
            </a:pPr>
            <a:r>
              <a:rPr lang="en-US" sz="2700" dirty="0" err="1"/>
              <a:t>Én</a:t>
            </a:r>
            <a:r>
              <a:rPr lang="en-US" sz="2700" dirty="0"/>
              <a:t> bay </a:t>
            </a:r>
            <a:r>
              <a:rPr lang="en-US" sz="2700" dirty="0" err="1"/>
              <a:t>chao</a:t>
            </a:r>
            <a:r>
              <a:rPr lang="en-US" sz="2700" dirty="0"/>
              <a:t> </a:t>
            </a:r>
            <a:r>
              <a:rPr lang="en-US" sz="2700" dirty="0" err="1"/>
              <a:t>cánh</a:t>
            </a:r>
            <a:r>
              <a:rPr lang="en-US" sz="2700" dirty="0"/>
              <a:t> </a:t>
            </a:r>
            <a:r>
              <a:rPr lang="en-US" sz="2700" dirty="0" err="1"/>
              <a:t>vẫy</a:t>
            </a:r>
            <a:endParaRPr lang="en-US" sz="2700" dirty="0"/>
          </a:p>
          <a:p>
            <a:pPr>
              <a:lnSpc>
                <a:spcPct val="105000"/>
              </a:lnSpc>
            </a:pPr>
            <a:r>
              <a:rPr lang="en-US" sz="2700" dirty="0" err="1"/>
              <a:t>Mừng</a:t>
            </a:r>
            <a:r>
              <a:rPr lang="en-US" sz="2700" dirty="0"/>
              <a:t> </a:t>
            </a:r>
            <a:r>
              <a:rPr lang="en-US" sz="2700" dirty="0" err="1"/>
              <a:t>vui</a:t>
            </a:r>
            <a:r>
              <a:rPr lang="en-US" sz="2700" dirty="0"/>
              <a:t> </a:t>
            </a:r>
            <a:r>
              <a:rPr lang="en-US" sz="2700" dirty="0" err="1"/>
              <a:t>rồi</a:t>
            </a:r>
            <a:r>
              <a:rPr lang="en-US" sz="2700" dirty="0"/>
              <a:t> </a:t>
            </a:r>
            <a:r>
              <a:rPr lang="en-US" sz="2700" dirty="0" err="1"/>
              <a:t>lại</a:t>
            </a:r>
            <a:r>
              <a:rPr lang="en-US" sz="2700" dirty="0"/>
              <a:t> </a:t>
            </a:r>
            <a:r>
              <a:rPr lang="en-US" sz="2700" dirty="0" err="1"/>
              <a:t>đi</a:t>
            </a:r>
            <a:endParaRPr lang="en-US" sz="2700" dirty="0"/>
          </a:p>
          <a:p>
            <a:pPr>
              <a:lnSpc>
                <a:spcPct val="105000"/>
              </a:lnSpc>
            </a:pPr>
            <a:endParaRPr lang="en-US" sz="2700" dirty="0"/>
          </a:p>
          <a:p>
            <a:pPr>
              <a:lnSpc>
                <a:spcPct val="105000"/>
              </a:lnSpc>
            </a:pPr>
            <a:r>
              <a:rPr lang="en-US" sz="2700" dirty="0" smtClean="0"/>
              <a:t>6=-XUÂN </a:t>
            </a:r>
            <a:r>
              <a:rPr lang="en-US" sz="2700" dirty="0"/>
              <a:t>DỤC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93" b="94776" l="4051" r="93165">
                        <a14:foregroundMark x1="21266" y1="67910" x2="61519" y2="67910"/>
                        <a14:foregroundMark x1="22278" y1="76119" x2="60759" y2="77612"/>
                        <a14:foregroundMark x1="25316" y1="53731" x2="24051" y2="86567"/>
                        <a14:foregroundMark x1="32658" y1="42537" x2="28608" y2="94776"/>
                        <a14:foregroundMark x1="25823" y1="42537" x2="89114" y2="88060"/>
                        <a14:foregroundMark x1="5570" y1="77612" x2="25823" y2="81343"/>
                        <a14:foregroundMark x1="31646" y1="79104" x2="44304" y2="82836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11" y="96655"/>
            <a:ext cx="2549083" cy="788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11945777" y="57357"/>
            <a:ext cx="2867186" cy="70695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F6A0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6241" tIns="73109" rIns="146241" bIns="73109"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</a:rPr>
              <a:t>ĐỌC MẪU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13"/>
          <a:stretch/>
        </p:blipFill>
        <p:spPr bwMode="auto">
          <a:xfrm>
            <a:off x="849605" y="2146688"/>
            <a:ext cx="4667791" cy="5587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197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70588" y="218243"/>
            <a:ext cx="4135618" cy="107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9059" tIns="54525" rIns="109059" bIns="54525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818007" eaLnBrk="1" hangingPunct="1">
              <a:defRPr/>
            </a:pPr>
            <a:r>
              <a:rPr lang="en-US" altLang="zh-CN" sz="6000" b="1" dirty="0">
                <a:solidFill>
                  <a:srgbClr val="5B9BD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lang="en-US" altLang="zh-CN" sz="6000" b="1" dirty="0">
                <a:solidFill>
                  <a:srgbClr val="ED7D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  <a:r>
              <a:rPr lang="en-US" altLang="zh-CN" sz="6000" b="1" dirty="0">
                <a:solidFill>
                  <a:srgbClr val="A5A5A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Ú </a:t>
            </a:r>
            <a:r>
              <a:rPr lang="en-US" altLang="zh-CN" sz="6000" b="1" dirty="0">
                <a:solidFill>
                  <a:srgbClr val="FFC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  <a:r>
              <a:rPr lang="en-US" altLang="zh-CN" sz="6000" b="1" dirty="0">
                <a:solidFill>
                  <a:srgbClr val="ED7D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  <a:r>
              <a:rPr lang="en-US" altLang="zh-CN" sz="6000" b="1" dirty="0">
                <a:solidFill>
                  <a:srgbClr val="A5A5A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Ả</a:t>
            </a:r>
            <a:r>
              <a:rPr lang="en-US" altLang="zh-CN" sz="6000" b="1" dirty="0">
                <a:solidFill>
                  <a:srgbClr val="F6A0A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  <a:endParaRPr lang="zh-CN" altLang="en-US" sz="6000" b="1" dirty="0">
              <a:solidFill>
                <a:srgbClr val="F6A0A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13196" y="5559977"/>
            <a:ext cx="9159763" cy="1993541"/>
          </a:xfrm>
          <a:prstGeom prst="rect">
            <a:avLst/>
          </a:prstGeom>
          <a:noFill/>
        </p:spPr>
        <p:txBody>
          <a:bodyPr wrap="square" lIns="145420" tIns="72712" rIns="145420" bIns="72712" rtlCol="0">
            <a:spAutoFit/>
          </a:bodyPr>
          <a:lstStyle/>
          <a:p>
            <a:pPr algn="ctr" defTabSz="945339"/>
            <a:r>
              <a:rPr lang="en-US" sz="4000" dirty="0" err="1">
                <a:solidFill>
                  <a:prstClr val="black"/>
                </a:solidFill>
              </a:rPr>
              <a:t>loài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chim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nhỏ</a:t>
            </a:r>
            <a:r>
              <a:rPr lang="en-US" sz="4000" dirty="0">
                <a:solidFill>
                  <a:prstClr val="black"/>
                </a:solidFill>
              </a:rPr>
              <a:t>, </a:t>
            </a:r>
            <a:r>
              <a:rPr lang="en-US" sz="4000" dirty="0" err="1">
                <a:solidFill>
                  <a:prstClr val="black"/>
                </a:solidFill>
              </a:rPr>
              <a:t>cánh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dài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và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nhọn</a:t>
            </a:r>
            <a:r>
              <a:rPr lang="en-US" sz="4000" dirty="0">
                <a:solidFill>
                  <a:prstClr val="black"/>
                </a:solidFill>
              </a:rPr>
              <a:t>, </a:t>
            </a:r>
            <a:r>
              <a:rPr lang="en-US" sz="4000" dirty="0" err="1">
                <a:solidFill>
                  <a:prstClr val="black"/>
                </a:solidFill>
              </a:rPr>
              <a:t>chân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ngắn</a:t>
            </a:r>
            <a:r>
              <a:rPr lang="en-US" sz="4000" dirty="0">
                <a:solidFill>
                  <a:prstClr val="black"/>
                </a:solidFill>
              </a:rPr>
              <a:t>, bay </a:t>
            </a:r>
            <a:r>
              <a:rPr lang="en-US" sz="4000" dirty="0" err="1">
                <a:solidFill>
                  <a:prstClr val="black"/>
                </a:solidFill>
              </a:rPr>
              <a:t>nhanh</a:t>
            </a:r>
            <a:r>
              <a:rPr lang="en-US" sz="4000" dirty="0">
                <a:solidFill>
                  <a:prstClr val="black"/>
                </a:solidFill>
              </a:rPr>
              <a:t>, </a:t>
            </a:r>
            <a:r>
              <a:rPr lang="en-US" sz="4000" dirty="0" err="1">
                <a:solidFill>
                  <a:prstClr val="black"/>
                </a:solidFill>
              </a:rPr>
              <a:t>thường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gặp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nhiều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vào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mùa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xuân</a:t>
            </a:r>
            <a:r>
              <a:rPr lang="en-US" sz="4000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12" name="AutoShape 14"/>
          <p:cNvSpPr/>
          <p:nvPr>
            <p:custDataLst>
              <p:tags r:id="rId2"/>
            </p:custDataLst>
          </p:nvPr>
        </p:nvSpPr>
        <p:spPr>
          <a:xfrm>
            <a:off x="5948061" y="4566395"/>
            <a:ext cx="3100691" cy="713741"/>
          </a:xfrm>
          <a:prstGeom prst="homePlate">
            <a:avLst>
              <a:gd name="adj" fmla="val 115909"/>
            </a:avLst>
          </a:prstGeom>
          <a:noFill/>
          <a:ln w="38100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lIns="109059" tIns="54525" rIns="109059" bIns="54525" anchor="ctr"/>
          <a:lstStyle/>
          <a:p>
            <a:pPr algn="ctr" defTabSz="945339"/>
            <a:r>
              <a:rPr lang="en-US" altLang="zh-CN" sz="4000" dirty="0" err="1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altLang="zh-CN" sz="4000" dirty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én</a:t>
            </a:r>
            <a:endParaRPr lang="zh-CN" altLang="en-US" sz="4000" dirty="0">
              <a:solidFill>
                <a:srgbClr val="FF0000"/>
              </a:solidFill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6168" y="-88899"/>
            <a:ext cx="1916388" cy="1765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51147" y="2477269"/>
            <a:ext cx="2721916" cy="268837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020" y="793754"/>
            <a:ext cx="5552119" cy="31231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323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8" tmFilter="0, 0; 0.125,0.2665; 0.25,0.4; 0.375,0.465; 0.5,0.5;  0.625,0.535; 0.75,0.6; 0.875,0.7335; 1,1">
                                          <p:stCondLst>
                                            <p:cond delay="82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42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04" decel="50000">
                                          <p:stCondLst>
                                            <p:cond delay="1043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"/>
                            </p:stCondLst>
                            <p:childTnLst>
                              <p:par>
                                <p:cTn id="2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75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 animBg="1"/>
      <p:bldP spid="1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8555" y="1072457"/>
            <a:ext cx="4143928" cy="908139"/>
          </a:xfrm>
          <a:prstGeom prst="rect">
            <a:avLst/>
          </a:prstGeom>
          <a:noFill/>
        </p:spPr>
        <p:txBody>
          <a:bodyPr wrap="square" lIns="167792" tIns="83896" rIns="167792" bIns="83896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C8323A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sz="4800" dirty="0">
                <a:solidFill>
                  <a:srgbClr val="C8323A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C8323A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én</a:t>
            </a:r>
            <a:endParaRPr lang="en-US" sz="4800" dirty="0">
              <a:solidFill>
                <a:srgbClr val="C8323A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62094" y="165842"/>
            <a:ext cx="4834693" cy="8273554"/>
          </a:xfrm>
          <a:prstGeom prst="rect">
            <a:avLst/>
          </a:prstGeom>
          <a:noFill/>
        </p:spPr>
        <p:txBody>
          <a:bodyPr wrap="square" lIns="167792" tIns="83896" rIns="167792" bIns="83896" rtlCol="0">
            <a:spAutoFit/>
          </a:bodyPr>
          <a:lstStyle/>
          <a:p>
            <a:pPr>
              <a:lnSpc>
                <a:spcPct val="105000"/>
              </a:lnSpc>
            </a:pPr>
            <a:r>
              <a:rPr lang="en-US" sz="2700" dirty="0" err="1"/>
              <a:t>Chim</a:t>
            </a:r>
            <a:r>
              <a:rPr lang="en-US" sz="2700" dirty="0"/>
              <a:t> </a:t>
            </a:r>
            <a:r>
              <a:rPr lang="en-US" sz="2700" dirty="0" err="1"/>
              <a:t>én</a:t>
            </a:r>
            <a:r>
              <a:rPr lang="en-US" sz="2700" dirty="0"/>
              <a:t> </a:t>
            </a:r>
            <a:r>
              <a:rPr lang="en-US" sz="2700" dirty="0" err="1"/>
              <a:t>bận</a:t>
            </a:r>
            <a:r>
              <a:rPr lang="en-US" sz="2700" dirty="0"/>
              <a:t> </a:t>
            </a:r>
            <a:r>
              <a:rPr lang="en-US" sz="2700" dirty="0" err="1"/>
              <a:t>đi</a:t>
            </a:r>
            <a:r>
              <a:rPr lang="en-US" sz="2700" dirty="0"/>
              <a:t> </a:t>
            </a:r>
            <a:r>
              <a:rPr lang="en-US" sz="2700" dirty="0" err="1"/>
              <a:t>đâu</a:t>
            </a:r>
            <a:endParaRPr lang="en-US" sz="2700" dirty="0"/>
          </a:p>
          <a:p>
            <a:pPr>
              <a:lnSpc>
                <a:spcPct val="105000"/>
              </a:lnSpc>
            </a:pPr>
            <a:r>
              <a:rPr lang="en-US" sz="2700" dirty="0" err="1"/>
              <a:t>Hôm</a:t>
            </a:r>
            <a:r>
              <a:rPr lang="en-US" sz="2700" dirty="0"/>
              <a:t> nay </a:t>
            </a:r>
            <a:r>
              <a:rPr lang="en-US" sz="2700" dirty="0" err="1"/>
              <a:t>về</a:t>
            </a:r>
            <a:r>
              <a:rPr lang="en-US" sz="2700" dirty="0"/>
              <a:t> </a:t>
            </a:r>
            <a:r>
              <a:rPr lang="en-US" sz="2700" dirty="0" err="1"/>
              <a:t>mở</a:t>
            </a:r>
            <a:r>
              <a:rPr lang="en-US" sz="2700" dirty="0"/>
              <a:t> </a:t>
            </a:r>
            <a:r>
              <a:rPr lang="en-US" sz="2700" dirty="0" err="1"/>
              <a:t>hội</a:t>
            </a:r>
            <a:endParaRPr lang="en-US" sz="2700" dirty="0"/>
          </a:p>
          <a:p>
            <a:pPr>
              <a:lnSpc>
                <a:spcPct val="105000"/>
              </a:lnSpc>
            </a:pPr>
            <a:r>
              <a:rPr lang="en-US" sz="2700" dirty="0" err="1"/>
              <a:t>Lượn</a:t>
            </a:r>
            <a:r>
              <a:rPr lang="en-US" sz="2700" dirty="0"/>
              <a:t> bay </a:t>
            </a:r>
            <a:r>
              <a:rPr lang="en-US" sz="2700" dirty="0" err="1"/>
              <a:t>như</a:t>
            </a:r>
            <a:r>
              <a:rPr lang="en-US" sz="2700" dirty="0"/>
              <a:t> </a:t>
            </a:r>
            <a:r>
              <a:rPr lang="en-US" sz="2700" dirty="0" err="1"/>
              <a:t>dẫn</a:t>
            </a:r>
            <a:r>
              <a:rPr lang="en-US" sz="2700" dirty="0"/>
              <a:t> </a:t>
            </a:r>
            <a:r>
              <a:rPr lang="en-US" sz="2700" dirty="0" err="1"/>
              <a:t>lối</a:t>
            </a:r>
            <a:endParaRPr lang="en-US" sz="2700" dirty="0"/>
          </a:p>
          <a:p>
            <a:pPr>
              <a:lnSpc>
                <a:spcPct val="105000"/>
              </a:lnSpc>
            </a:pPr>
            <a:r>
              <a:rPr lang="en-US" sz="2700" dirty="0" err="1"/>
              <a:t>Rủ</a:t>
            </a:r>
            <a:r>
              <a:rPr lang="en-US" sz="2700" dirty="0"/>
              <a:t> </a:t>
            </a:r>
            <a:r>
              <a:rPr lang="en-US" sz="2700" dirty="0" err="1"/>
              <a:t>mùa</a:t>
            </a:r>
            <a:r>
              <a:rPr lang="en-US" sz="2700" dirty="0"/>
              <a:t> </a:t>
            </a:r>
            <a:r>
              <a:rPr lang="en-US" sz="2700" dirty="0" err="1"/>
              <a:t>xuân</a:t>
            </a:r>
            <a:r>
              <a:rPr lang="en-US" sz="2700" dirty="0"/>
              <a:t> </a:t>
            </a:r>
            <a:r>
              <a:rPr lang="en-US" sz="2700" dirty="0" err="1"/>
              <a:t>cùng</a:t>
            </a:r>
            <a:r>
              <a:rPr lang="en-US" sz="2700" dirty="0"/>
              <a:t> </a:t>
            </a:r>
            <a:r>
              <a:rPr lang="en-US" sz="2700" dirty="0" err="1"/>
              <a:t>về</a:t>
            </a:r>
            <a:r>
              <a:rPr lang="en-US" sz="2700" dirty="0"/>
              <a:t>.</a:t>
            </a:r>
          </a:p>
          <a:p>
            <a:pPr>
              <a:lnSpc>
                <a:spcPct val="105000"/>
              </a:lnSpc>
            </a:pPr>
            <a:endParaRPr lang="en-US" sz="2700" dirty="0"/>
          </a:p>
          <a:p>
            <a:pPr>
              <a:lnSpc>
                <a:spcPct val="105000"/>
              </a:lnSpc>
            </a:pPr>
            <a:r>
              <a:rPr lang="en-US" sz="2700" dirty="0" err="1"/>
              <a:t>Cỏ</a:t>
            </a:r>
            <a:r>
              <a:rPr lang="en-US" sz="2700" dirty="0"/>
              <a:t> </a:t>
            </a:r>
            <a:r>
              <a:rPr lang="en-US" sz="2700" dirty="0" err="1"/>
              <a:t>mọc</a:t>
            </a:r>
            <a:r>
              <a:rPr lang="en-US" sz="2700" dirty="0"/>
              <a:t> </a:t>
            </a:r>
            <a:r>
              <a:rPr lang="en-US" sz="2700" dirty="0" err="1"/>
              <a:t>xanh</a:t>
            </a:r>
            <a:r>
              <a:rPr lang="en-US" sz="2700" dirty="0"/>
              <a:t> </a:t>
            </a:r>
            <a:r>
              <a:rPr lang="en-US" sz="2700" dirty="0" err="1"/>
              <a:t>chân</a:t>
            </a:r>
            <a:r>
              <a:rPr lang="en-US" sz="2700" dirty="0"/>
              <a:t> </a:t>
            </a:r>
            <a:r>
              <a:rPr lang="en-US" sz="2700" dirty="0" err="1"/>
              <a:t>đê</a:t>
            </a:r>
            <a:endParaRPr lang="en-US" sz="2700" dirty="0"/>
          </a:p>
          <a:p>
            <a:pPr>
              <a:lnSpc>
                <a:spcPct val="105000"/>
              </a:lnSpc>
            </a:pPr>
            <a:r>
              <a:rPr lang="en-US" sz="2700" dirty="0"/>
              <a:t>Rau </a:t>
            </a:r>
            <a:r>
              <a:rPr lang="en-US" sz="2700" dirty="0" err="1"/>
              <a:t>xum</a:t>
            </a:r>
            <a:r>
              <a:rPr lang="en-US" sz="2700" dirty="0"/>
              <a:t> </a:t>
            </a:r>
            <a:r>
              <a:rPr lang="en-US" sz="2700" dirty="0" err="1"/>
              <a:t>xuê</a:t>
            </a:r>
            <a:r>
              <a:rPr lang="en-US" sz="2700" dirty="0"/>
              <a:t> </a:t>
            </a:r>
            <a:r>
              <a:rPr lang="en-US" sz="2700" dirty="0" err="1"/>
              <a:t>nương</a:t>
            </a:r>
            <a:r>
              <a:rPr lang="en-US" sz="2700" dirty="0"/>
              <a:t> </a:t>
            </a:r>
            <a:r>
              <a:rPr lang="en-US" sz="2700" dirty="0" err="1"/>
              <a:t>bãi</a:t>
            </a:r>
            <a:endParaRPr lang="en-US" sz="2700" dirty="0"/>
          </a:p>
          <a:p>
            <a:pPr>
              <a:lnSpc>
                <a:spcPct val="105000"/>
              </a:lnSpc>
            </a:pPr>
            <a:r>
              <a:rPr lang="en-US" sz="2700" dirty="0" err="1"/>
              <a:t>Cây</a:t>
            </a:r>
            <a:r>
              <a:rPr lang="en-US" sz="2700" dirty="0"/>
              <a:t> cam </a:t>
            </a:r>
            <a:r>
              <a:rPr lang="en-US" sz="2700" dirty="0" err="1"/>
              <a:t>vàng</a:t>
            </a:r>
            <a:r>
              <a:rPr lang="en-US" sz="2700" dirty="0"/>
              <a:t> </a:t>
            </a:r>
            <a:r>
              <a:rPr lang="en-US" sz="2700" dirty="0" err="1"/>
              <a:t>thêm</a:t>
            </a:r>
            <a:r>
              <a:rPr lang="en-US" sz="2700" dirty="0"/>
              <a:t> </a:t>
            </a:r>
            <a:r>
              <a:rPr lang="en-US" sz="2700" dirty="0" err="1"/>
              <a:t>trái</a:t>
            </a:r>
            <a:endParaRPr lang="en-US" sz="2700" dirty="0"/>
          </a:p>
          <a:p>
            <a:pPr>
              <a:lnSpc>
                <a:spcPct val="105000"/>
              </a:lnSpc>
            </a:pPr>
            <a:r>
              <a:rPr lang="en-US" sz="2700" dirty="0" err="1"/>
              <a:t>Hoa</a:t>
            </a:r>
            <a:r>
              <a:rPr lang="en-US" sz="2700" dirty="0"/>
              <a:t> </a:t>
            </a:r>
            <a:r>
              <a:rPr lang="en-US" sz="2700" dirty="0" err="1"/>
              <a:t>khoe</a:t>
            </a:r>
            <a:r>
              <a:rPr lang="en-US" sz="2700" dirty="0"/>
              <a:t> </a:t>
            </a:r>
            <a:r>
              <a:rPr lang="en-US" sz="2700" dirty="0" err="1"/>
              <a:t>sắc</a:t>
            </a:r>
            <a:r>
              <a:rPr lang="en-US" sz="2700" dirty="0"/>
              <a:t> </a:t>
            </a:r>
            <a:r>
              <a:rPr lang="en-US" sz="2700" dirty="0" err="1"/>
              <a:t>nơi</a:t>
            </a:r>
            <a:r>
              <a:rPr lang="en-US" sz="2700" dirty="0"/>
              <a:t> </a:t>
            </a:r>
            <a:r>
              <a:rPr lang="en-US" sz="2700" dirty="0" err="1"/>
              <a:t>nơi</a:t>
            </a:r>
            <a:r>
              <a:rPr lang="en-US" sz="2700" dirty="0"/>
              <a:t>.</a:t>
            </a:r>
          </a:p>
          <a:p>
            <a:pPr>
              <a:lnSpc>
                <a:spcPct val="105000"/>
              </a:lnSpc>
            </a:pPr>
            <a:endParaRPr lang="en-US" sz="2700" dirty="0"/>
          </a:p>
          <a:p>
            <a:pPr>
              <a:lnSpc>
                <a:spcPct val="105000"/>
              </a:lnSpc>
            </a:pPr>
            <a:r>
              <a:rPr lang="en-US" sz="2700" dirty="0" err="1"/>
              <a:t>Trời</a:t>
            </a:r>
            <a:r>
              <a:rPr lang="en-US" sz="2700" dirty="0"/>
              <a:t> </a:t>
            </a:r>
            <a:r>
              <a:rPr lang="en-US" sz="2700" dirty="0" err="1"/>
              <a:t>rắc</a:t>
            </a:r>
            <a:r>
              <a:rPr lang="en-US" sz="2700" dirty="0"/>
              <a:t> </a:t>
            </a:r>
            <a:r>
              <a:rPr lang="en-US" sz="2700" dirty="0" err="1"/>
              <a:t>bụi</a:t>
            </a:r>
            <a:r>
              <a:rPr lang="en-US" sz="2700" dirty="0"/>
              <a:t> </a:t>
            </a:r>
            <a:r>
              <a:rPr lang="en-US" sz="2700" dirty="0" err="1"/>
              <a:t>mưa</a:t>
            </a:r>
            <a:r>
              <a:rPr lang="en-US" sz="2700" dirty="0"/>
              <a:t> </a:t>
            </a:r>
            <a:r>
              <a:rPr lang="en-US" sz="2700" dirty="0" err="1"/>
              <a:t>rơi</a:t>
            </a:r>
            <a:endParaRPr lang="en-US" sz="2700" dirty="0"/>
          </a:p>
          <a:p>
            <a:pPr>
              <a:lnSpc>
                <a:spcPct val="105000"/>
              </a:lnSpc>
            </a:pPr>
            <a:r>
              <a:rPr lang="en-US" sz="2700" dirty="0" err="1"/>
              <a:t>Mầm</a:t>
            </a:r>
            <a:r>
              <a:rPr lang="en-US" sz="2700" dirty="0"/>
              <a:t> non </a:t>
            </a:r>
            <a:r>
              <a:rPr lang="en-US" sz="2700" dirty="0" err="1"/>
              <a:t>vươn</a:t>
            </a:r>
            <a:r>
              <a:rPr lang="en-US" sz="2700" dirty="0"/>
              <a:t> </a:t>
            </a:r>
            <a:r>
              <a:rPr lang="en-US" sz="2700" dirty="0" err="1"/>
              <a:t>đứng</a:t>
            </a:r>
            <a:r>
              <a:rPr lang="en-US" sz="2700" dirty="0"/>
              <a:t> </a:t>
            </a:r>
            <a:r>
              <a:rPr lang="en-US" sz="2700" dirty="0" err="1"/>
              <a:t>dậy</a:t>
            </a:r>
            <a:endParaRPr lang="en-US" sz="2700" dirty="0"/>
          </a:p>
          <a:p>
            <a:pPr>
              <a:lnSpc>
                <a:spcPct val="105000"/>
              </a:lnSpc>
            </a:pPr>
            <a:r>
              <a:rPr lang="en-US" sz="2700" dirty="0" err="1"/>
              <a:t>Én</a:t>
            </a:r>
            <a:r>
              <a:rPr lang="en-US" sz="2700" dirty="0"/>
              <a:t> bay </a:t>
            </a:r>
            <a:r>
              <a:rPr lang="en-US" sz="2700" dirty="0" err="1"/>
              <a:t>chao</a:t>
            </a:r>
            <a:r>
              <a:rPr lang="en-US" sz="2700" dirty="0"/>
              <a:t> </a:t>
            </a:r>
            <a:r>
              <a:rPr lang="en-US" sz="2700" dirty="0" err="1"/>
              <a:t>cánh</a:t>
            </a:r>
            <a:r>
              <a:rPr lang="en-US" sz="2700" dirty="0"/>
              <a:t> </a:t>
            </a:r>
            <a:r>
              <a:rPr lang="en-US" sz="2700" dirty="0" err="1"/>
              <a:t>vẫy</a:t>
            </a:r>
            <a:endParaRPr lang="en-US" sz="2700" dirty="0"/>
          </a:p>
          <a:p>
            <a:pPr>
              <a:lnSpc>
                <a:spcPct val="105000"/>
              </a:lnSpc>
            </a:pPr>
            <a:r>
              <a:rPr lang="en-US" sz="2700" dirty="0" err="1"/>
              <a:t>Mừng</a:t>
            </a:r>
            <a:r>
              <a:rPr lang="en-US" sz="2700" dirty="0"/>
              <a:t> </a:t>
            </a:r>
            <a:r>
              <a:rPr lang="en-US" sz="2700" dirty="0" err="1"/>
              <a:t>vui</a:t>
            </a:r>
            <a:r>
              <a:rPr lang="en-US" sz="2700" dirty="0"/>
              <a:t> </a:t>
            </a:r>
            <a:r>
              <a:rPr lang="en-US" sz="2700" dirty="0" err="1"/>
              <a:t>rồi</a:t>
            </a:r>
            <a:r>
              <a:rPr lang="en-US" sz="2700" dirty="0"/>
              <a:t> </a:t>
            </a:r>
            <a:r>
              <a:rPr lang="en-US" sz="2700" dirty="0" err="1"/>
              <a:t>lại</a:t>
            </a:r>
            <a:r>
              <a:rPr lang="en-US" sz="2700" dirty="0"/>
              <a:t> </a:t>
            </a:r>
            <a:r>
              <a:rPr lang="en-US" sz="2700" dirty="0" err="1"/>
              <a:t>đi</a:t>
            </a:r>
            <a:endParaRPr lang="en-US" sz="2700" dirty="0"/>
          </a:p>
          <a:p>
            <a:pPr>
              <a:lnSpc>
                <a:spcPct val="105000"/>
              </a:lnSpc>
            </a:pPr>
            <a:endParaRPr lang="en-US" sz="2700" dirty="0"/>
          </a:p>
          <a:p>
            <a:pPr>
              <a:lnSpc>
                <a:spcPct val="105000"/>
              </a:lnSpc>
            </a:pPr>
            <a:r>
              <a:rPr lang="en-US" sz="2700" dirty="0" err="1"/>
              <a:t>Chim</a:t>
            </a:r>
            <a:r>
              <a:rPr lang="en-US" sz="2700" dirty="0"/>
              <a:t> </a:t>
            </a:r>
            <a:r>
              <a:rPr lang="en-US" sz="2700" dirty="0" err="1"/>
              <a:t>ơi</a:t>
            </a:r>
            <a:r>
              <a:rPr lang="en-US" sz="2700" dirty="0"/>
              <a:t>, </a:t>
            </a:r>
            <a:r>
              <a:rPr lang="en-US" sz="2700" dirty="0" err="1"/>
              <a:t>chim</a:t>
            </a:r>
            <a:r>
              <a:rPr lang="en-US" sz="2700" dirty="0"/>
              <a:t> </a:t>
            </a:r>
            <a:r>
              <a:rPr lang="en-US" sz="2700" dirty="0" err="1"/>
              <a:t>nói</a:t>
            </a:r>
            <a:r>
              <a:rPr lang="en-US" sz="2700" dirty="0"/>
              <a:t> </a:t>
            </a:r>
            <a:r>
              <a:rPr lang="en-US" sz="2700" dirty="0" err="1"/>
              <a:t>gì</a:t>
            </a:r>
            <a:endParaRPr lang="en-US" sz="2700" dirty="0"/>
          </a:p>
          <a:p>
            <a:pPr>
              <a:lnSpc>
                <a:spcPct val="105000"/>
              </a:lnSpc>
            </a:pPr>
            <a:r>
              <a:rPr lang="en-US" sz="2700" dirty="0" err="1"/>
              <a:t>Khi</a:t>
            </a:r>
            <a:r>
              <a:rPr lang="en-US" sz="2700" dirty="0"/>
              <a:t> </a:t>
            </a:r>
            <a:r>
              <a:rPr lang="en-US" sz="2700" dirty="0" err="1"/>
              <a:t>lớn</a:t>
            </a:r>
            <a:r>
              <a:rPr lang="en-US" sz="2700" dirty="0"/>
              <a:t> </a:t>
            </a:r>
            <a:r>
              <a:rPr lang="en-US" sz="2700" dirty="0" err="1"/>
              <a:t>thêm</a:t>
            </a:r>
            <a:r>
              <a:rPr lang="en-US" sz="2700" dirty="0"/>
              <a:t> </a:t>
            </a:r>
            <a:r>
              <a:rPr lang="en-US" sz="2700" dirty="0" err="1"/>
              <a:t>một</a:t>
            </a:r>
            <a:r>
              <a:rPr lang="en-US" sz="2700" dirty="0"/>
              <a:t> </a:t>
            </a:r>
            <a:r>
              <a:rPr lang="en-US" sz="2700" dirty="0" err="1"/>
              <a:t>tuổi</a:t>
            </a:r>
            <a:r>
              <a:rPr lang="en-US" sz="2700" dirty="0"/>
              <a:t>?</a:t>
            </a:r>
          </a:p>
          <a:p>
            <a:pPr lvl="5">
              <a:lnSpc>
                <a:spcPct val="105000"/>
              </a:lnSpc>
            </a:pPr>
            <a:r>
              <a:rPr lang="en-US" sz="2700" dirty="0"/>
              <a:t>XUÂN DỤC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93" b="94776" l="4051" r="93165">
                        <a14:foregroundMark x1="21266" y1="67910" x2="61519" y2="67910"/>
                        <a14:foregroundMark x1="22278" y1="76119" x2="60759" y2="77612"/>
                        <a14:foregroundMark x1="25316" y1="53731" x2="24051" y2="86567"/>
                        <a14:foregroundMark x1="32658" y1="42537" x2="28608" y2="94776"/>
                        <a14:foregroundMark x1="25823" y1="42537" x2="89114" y2="88060"/>
                        <a14:foregroundMark x1="5570" y1="77612" x2="25823" y2="81343"/>
                        <a14:foregroundMark x1="31646" y1="79104" x2="44304" y2="82836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11" y="96655"/>
            <a:ext cx="2549083" cy="788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13"/>
          <a:stretch/>
        </p:blipFill>
        <p:spPr bwMode="auto">
          <a:xfrm>
            <a:off x="849605" y="2146688"/>
            <a:ext cx="4667791" cy="5587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10363202" y="236933"/>
            <a:ext cx="4145545" cy="62995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FADB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929" tIns="45462" rIns="90929" bIns="45462"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</a:rPr>
              <a:t>Tìm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từ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khó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đọc</a:t>
            </a:r>
            <a:r>
              <a:rPr lang="en-US" sz="4000" b="1" dirty="0">
                <a:solidFill>
                  <a:schemeClr val="tx1"/>
                </a:solidFill>
              </a:rPr>
              <a:t>.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6461503" y="1486578"/>
            <a:ext cx="1219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7036411" y="3231980"/>
            <a:ext cx="1219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944626" y="4948138"/>
            <a:ext cx="1219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118056" y="4093144"/>
            <a:ext cx="1219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8446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 rot="20449538">
            <a:off x="6714130" y="-1103809"/>
            <a:ext cx="5099354" cy="10465454"/>
          </a:xfrm>
          <a:custGeom>
            <a:avLst/>
            <a:gdLst>
              <a:gd name="connsiteX0" fmla="*/ 0 w 3275375"/>
              <a:gd name="connsiteY0" fmla="*/ 0 h 6615997"/>
              <a:gd name="connsiteX1" fmla="*/ 3275375 w 3275375"/>
              <a:gd name="connsiteY1" fmla="*/ 0 h 6615997"/>
              <a:gd name="connsiteX2" fmla="*/ 3275375 w 3275375"/>
              <a:gd name="connsiteY2" fmla="*/ 6615997 h 6615997"/>
              <a:gd name="connsiteX3" fmla="*/ 0 w 3275375"/>
              <a:gd name="connsiteY3" fmla="*/ 6615997 h 6615997"/>
              <a:gd name="connsiteX4" fmla="*/ 0 w 3275375"/>
              <a:gd name="connsiteY4" fmla="*/ 0 h 6615997"/>
              <a:gd name="connsiteX0" fmla="*/ 10127 w 3275375"/>
              <a:gd name="connsiteY0" fmla="*/ 0 h 6689310"/>
              <a:gd name="connsiteX1" fmla="*/ 3275375 w 3275375"/>
              <a:gd name="connsiteY1" fmla="*/ 73313 h 6689310"/>
              <a:gd name="connsiteX2" fmla="*/ 3275375 w 3275375"/>
              <a:gd name="connsiteY2" fmla="*/ 6689310 h 6689310"/>
              <a:gd name="connsiteX3" fmla="*/ 0 w 3275375"/>
              <a:gd name="connsiteY3" fmla="*/ 6689310 h 6689310"/>
              <a:gd name="connsiteX4" fmla="*/ 10127 w 3275375"/>
              <a:gd name="connsiteY4" fmla="*/ 0 h 6689310"/>
              <a:gd name="connsiteX0" fmla="*/ 10127 w 3275375"/>
              <a:gd name="connsiteY0" fmla="*/ 0 h 6689310"/>
              <a:gd name="connsiteX1" fmla="*/ 510401 w 3275375"/>
              <a:gd name="connsiteY1" fmla="*/ 202875 h 6689310"/>
              <a:gd name="connsiteX2" fmla="*/ 3275375 w 3275375"/>
              <a:gd name="connsiteY2" fmla="*/ 6689310 h 6689310"/>
              <a:gd name="connsiteX3" fmla="*/ 0 w 3275375"/>
              <a:gd name="connsiteY3" fmla="*/ 6689310 h 6689310"/>
              <a:gd name="connsiteX4" fmla="*/ 10127 w 3275375"/>
              <a:gd name="connsiteY4" fmla="*/ 0 h 6689310"/>
              <a:gd name="connsiteX0" fmla="*/ 10127 w 3513789"/>
              <a:gd name="connsiteY0" fmla="*/ 0 h 6710748"/>
              <a:gd name="connsiteX1" fmla="*/ 510401 w 3513789"/>
              <a:gd name="connsiteY1" fmla="*/ 202875 h 6710748"/>
              <a:gd name="connsiteX2" fmla="*/ 3513789 w 3513789"/>
              <a:gd name="connsiteY2" fmla="*/ 6710748 h 6710748"/>
              <a:gd name="connsiteX3" fmla="*/ 0 w 3513789"/>
              <a:gd name="connsiteY3" fmla="*/ 6689310 h 6710748"/>
              <a:gd name="connsiteX4" fmla="*/ 10127 w 3513789"/>
              <a:gd name="connsiteY4" fmla="*/ 0 h 6710748"/>
              <a:gd name="connsiteX0" fmla="*/ 6 w 3503668"/>
              <a:gd name="connsiteY0" fmla="*/ 0 h 6710748"/>
              <a:gd name="connsiteX1" fmla="*/ 500280 w 3503668"/>
              <a:gd name="connsiteY1" fmla="*/ 202875 h 6710748"/>
              <a:gd name="connsiteX2" fmla="*/ 3503668 w 3503668"/>
              <a:gd name="connsiteY2" fmla="*/ 6710748 h 6710748"/>
              <a:gd name="connsiteX3" fmla="*/ 1471558 w 3503668"/>
              <a:gd name="connsiteY3" fmla="*/ 6052034 h 6710748"/>
              <a:gd name="connsiteX4" fmla="*/ 6 w 3503668"/>
              <a:gd name="connsiteY4" fmla="*/ 0 h 6710748"/>
              <a:gd name="connsiteX0" fmla="*/ 5 w 3503667"/>
              <a:gd name="connsiteY0" fmla="*/ 0 h 6710748"/>
              <a:gd name="connsiteX1" fmla="*/ 500279 w 3503667"/>
              <a:gd name="connsiteY1" fmla="*/ 202875 h 6710748"/>
              <a:gd name="connsiteX2" fmla="*/ 3503667 w 3503667"/>
              <a:gd name="connsiteY2" fmla="*/ 6710748 h 6710748"/>
              <a:gd name="connsiteX3" fmla="*/ 1773749 w 3503667"/>
              <a:gd name="connsiteY3" fmla="*/ 6111016 h 6710748"/>
              <a:gd name="connsiteX4" fmla="*/ 5 w 3503667"/>
              <a:gd name="connsiteY4" fmla="*/ 0 h 6710748"/>
              <a:gd name="connsiteX0" fmla="*/ 5 w 3503667"/>
              <a:gd name="connsiteY0" fmla="*/ 0 h 6710748"/>
              <a:gd name="connsiteX1" fmla="*/ 500279 w 3503667"/>
              <a:gd name="connsiteY1" fmla="*/ 202875 h 6710748"/>
              <a:gd name="connsiteX2" fmla="*/ 3503667 w 3503667"/>
              <a:gd name="connsiteY2" fmla="*/ 6710748 h 6710748"/>
              <a:gd name="connsiteX3" fmla="*/ 1773749 w 3503667"/>
              <a:gd name="connsiteY3" fmla="*/ 6111016 h 6710748"/>
              <a:gd name="connsiteX4" fmla="*/ 5 w 3503667"/>
              <a:gd name="connsiteY4" fmla="*/ 0 h 6710748"/>
              <a:gd name="connsiteX0" fmla="*/ 0 w 3503662"/>
              <a:gd name="connsiteY0" fmla="*/ 0 h 6710748"/>
              <a:gd name="connsiteX1" fmla="*/ 500274 w 3503662"/>
              <a:gd name="connsiteY1" fmla="*/ 202875 h 6710748"/>
              <a:gd name="connsiteX2" fmla="*/ 3503662 w 3503662"/>
              <a:gd name="connsiteY2" fmla="*/ 6710748 h 6710748"/>
              <a:gd name="connsiteX3" fmla="*/ 1773744 w 3503662"/>
              <a:gd name="connsiteY3" fmla="*/ 6111016 h 6710748"/>
              <a:gd name="connsiteX4" fmla="*/ 0 w 3503662"/>
              <a:gd name="connsiteY4" fmla="*/ 0 h 6710748"/>
              <a:gd name="connsiteX0" fmla="*/ 0 w 3503662"/>
              <a:gd name="connsiteY0" fmla="*/ 0 h 6710748"/>
              <a:gd name="connsiteX1" fmla="*/ 500274 w 3503662"/>
              <a:gd name="connsiteY1" fmla="*/ 202875 h 6710748"/>
              <a:gd name="connsiteX2" fmla="*/ 3503662 w 3503662"/>
              <a:gd name="connsiteY2" fmla="*/ 6710748 h 6710748"/>
              <a:gd name="connsiteX3" fmla="*/ 1773744 w 3503662"/>
              <a:gd name="connsiteY3" fmla="*/ 6111016 h 6710748"/>
              <a:gd name="connsiteX4" fmla="*/ 0 w 3503662"/>
              <a:gd name="connsiteY4" fmla="*/ 0 h 6710748"/>
              <a:gd name="connsiteX0" fmla="*/ 0 w 3503662"/>
              <a:gd name="connsiteY0" fmla="*/ 0 h 6710748"/>
              <a:gd name="connsiteX1" fmla="*/ 500274 w 3503662"/>
              <a:gd name="connsiteY1" fmla="*/ 202875 h 6710748"/>
              <a:gd name="connsiteX2" fmla="*/ 3503662 w 3503662"/>
              <a:gd name="connsiteY2" fmla="*/ 6710748 h 6710748"/>
              <a:gd name="connsiteX3" fmla="*/ 1773744 w 3503662"/>
              <a:gd name="connsiteY3" fmla="*/ 6111016 h 6710748"/>
              <a:gd name="connsiteX4" fmla="*/ 0 w 3503662"/>
              <a:gd name="connsiteY4" fmla="*/ 0 h 6710748"/>
              <a:gd name="connsiteX0" fmla="*/ 0 w 3503662"/>
              <a:gd name="connsiteY0" fmla="*/ 0 h 6710748"/>
              <a:gd name="connsiteX1" fmla="*/ 500274 w 3503662"/>
              <a:gd name="connsiteY1" fmla="*/ 202875 h 6710748"/>
              <a:gd name="connsiteX2" fmla="*/ 3503662 w 3503662"/>
              <a:gd name="connsiteY2" fmla="*/ 6710748 h 6710748"/>
              <a:gd name="connsiteX3" fmla="*/ 1773744 w 3503662"/>
              <a:gd name="connsiteY3" fmla="*/ 6111016 h 6710748"/>
              <a:gd name="connsiteX4" fmla="*/ 0 w 3503662"/>
              <a:gd name="connsiteY4" fmla="*/ 0 h 6710748"/>
              <a:gd name="connsiteX0" fmla="*/ 0 w 3453592"/>
              <a:gd name="connsiteY0" fmla="*/ 0 h 6677970"/>
              <a:gd name="connsiteX1" fmla="*/ 450204 w 3453592"/>
              <a:gd name="connsiteY1" fmla="*/ 170097 h 6677970"/>
              <a:gd name="connsiteX2" fmla="*/ 3453592 w 3453592"/>
              <a:gd name="connsiteY2" fmla="*/ 6677970 h 6677970"/>
              <a:gd name="connsiteX3" fmla="*/ 1723674 w 3453592"/>
              <a:gd name="connsiteY3" fmla="*/ 6078238 h 6677970"/>
              <a:gd name="connsiteX4" fmla="*/ 0 w 3453592"/>
              <a:gd name="connsiteY4" fmla="*/ 0 h 6677970"/>
              <a:gd name="connsiteX0" fmla="*/ 0 w 3243781"/>
              <a:gd name="connsiteY0" fmla="*/ 0 h 6574279"/>
              <a:gd name="connsiteX1" fmla="*/ 240393 w 3243781"/>
              <a:gd name="connsiteY1" fmla="*/ 66406 h 6574279"/>
              <a:gd name="connsiteX2" fmla="*/ 3243781 w 3243781"/>
              <a:gd name="connsiteY2" fmla="*/ 6574279 h 6574279"/>
              <a:gd name="connsiteX3" fmla="*/ 1513863 w 3243781"/>
              <a:gd name="connsiteY3" fmla="*/ 5974547 h 6574279"/>
              <a:gd name="connsiteX4" fmla="*/ 0 w 3243781"/>
              <a:gd name="connsiteY4" fmla="*/ 0 h 6574279"/>
              <a:gd name="connsiteX0" fmla="*/ 0 w 3243781"/>
              <a:gd name="connsiteY0" fmla="*/ 0 h 6574279"/>
              <a:gd name="connsiteX1" fmla="*/ 240393 w 3243781"/>
              <a:gd name="connsiteY1" fmla="*/ 66406 h 6574279"/>
              <a:gd name="connsiteX2" fmla="*/ 3243781 w 3243781"/>
              <a:gd name="connsiteY2" fmla="*/ 6574279 h 6574279"/>
              <a:gd name="connsiteX3" fmla="*/ 1513863 w 3243781"/>
              <a:gd name="connsiteY3" fmla="*/ 5974547 h 6574279"/>
              <a:gd name="connsiteX4" fmla="*/ 0 w 3243781"/>
              <a:gd name="connsiteY4" fmla="*/ 0 h 6574279"/>
              <a:gd name="connsiteX0" fmla="*/ 0 w 3147817"/>
              <a:gd name="connsiteY0" fmla="*/ 0 h 6540909"/>
              <a:gd name="connsiteX1" fmla="*/ 144429 w 3147817"/>
              <a:gd name="connsiteY1" fmla="*/ 33036 h 6540909"/>
              <a:gd name="connsiteX2" fmla="*/ 3147817 w 3147817"/>
              <a:gd name="connsiteY2" fmla="*/ 6540909 h 6540909"/>
              <a:gd name="connsiteX3" fmla="*/ 1417899 w 3147817"/>
              <a:gd name="connsiteY3" fmla="*/ 5941177 h 6540909"/>
              <a:gd name="connsiteX4" fmla="*/ 0 w 3147817"/>
              <a:gd name="connsiteY4" fmla="*/ 0 h 6540909"/>
              <a:gd name="connsiteX0" fmla="*/ 0 w 3147817"/>
              <a:gd name="connsiteY0" fmla="*/ 0 h 6540909"/>
              <a:gd name="connsiteX1" fmla="*/ 144429 w 3147817"/>
              <a:gd name="connsiteY1" fmla="*/ 33036 h 6540909"/>
              <a:gd name="connsiteX2" fmla="*/ 3147817 w 3147817"/>
              <a:gd name="connsiteY2" fmla="*/ 6540909 h 6540909"/>
              <a:gd name="connsiteX3" fmla="*/ 1417899 w 3147817"/>
              <a:gd name="connsiteY3" fmla="*/ 5941177 h 6540909"/>
              <a:gd name="connsiteX4" fmla="*/ 0 w 3147817"/>
              <a:gd name="connsiteY4" fmla="*/ 0 h 6540909"/>
              <a:gd name="connsiteX0" fmla="*/ 0 w 3147817"/>
              <a:gd name="connsiteY0" fmla="*/ 0 h 6540909"/>
              <a:gd name="connsiteX1" fmla="*/ 144429 w 3147817"/>
              <a:gd name="connsiteY1" fmla="*/ 33036 h 6540909"/>
              <a:gd name="connsiteX2" fmla="*/ 3147817 w 3147817"/>
              <a:gd name="connsiteY2" fmla="*/ 6540909 h 6540909"/>
              <a:gd name="connsiteX3" fmla="*/ 1417899 w 3147817"/>
              <a:gd name="connsiteY3" fmla="*/ 5941177 h 6540909"/>
              <a:gd name="connsiteX4" fmla="*/ 0 w 3147817"/>
              <a:gd name="connsiteY4" fmla="*/ 0 h 6540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7817" h="6540909">
                <a:moveTo>
                  <a:pt x="0" y="0"/>
                </a:moveTo>
                <a:lnTo>
                  <a:pt x="144429" y="33036"/>
                </a:lnTo>
                <a:cubicBezTo>
                  <a:pt x="1274270" y="1832182"/>
                  <a:pt x="2196137" y="4096843"/>
                  <a:pt x="3147817" y="6540909"/>
                </a:cubicBezTo>
                <a:lnTo>
                  <a:pt x="1417899" y="5941177"/>
                </a:lnTo>
                <a:cubicBezTo>
                  <a:pt x="1561891" y="3130266"/>
                  <a:pt x="1146410" y="2767894"/>
                  <a:pt x="0" y="0"/>
                </a:cubicBezTo>
                <a:close/>
              </a:path>
            </a:pathLst>
          </a:custGeom>
          <a:solidFill>
            <a:srgbClr val="A5A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428" tIns="73713" rIns="147428" bIns="73713"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6345651" y="246912"/>
            <a:ext cx="4266504" cy="1973942"/>
            <a:chOff x="3917152" y="154320"/>
            <a:chExt cx="2633701" cy="1233714"/>
          </a:xfrm>
        </p:grpSpPr>
        <p:sp>
          <p:nvSpPr>
            <p:cNvPr id="16" name="矩形 12"/>
            <p:cNvSpPr/>
            <p:nvPr/>
          </p:nvSpPr>
          <p:spPr>
            <a:xfrm>
              <a:off x="4475582" y="154320"/>
              <a:ext cx="130628" cy="1233714"/>
            </a:xfrm>
            <a:custGeom>
              <a:avLst/>
              <a:gdLst>
                <a:gd name="connsiteX0" fmla="*/ 0 w 319314"/>
                <a:gd name="connsiteY0" fmla="*/ 0 h 1117600"/>
                <a:gd name="connsiteX1" fmla="*/ 319314 w 319314"/>
                <a:gd name="connsiteY1" fmla="*/ 0 h 1117600"/>
                <a:gd name="connsiteX2" fmla="*/ 319314 w 319314"/>
                <a:gd name="connsiteY2" fmla="*/ 1117600 h 1117600"/>
                <a:gd name="connsiteX3" fmla="*/ 0 w 319314"/>
                <a:gd name="connsiteY3" fmla="*/ 1117600 h 1117600"/>
                <a:gd name="connsiteX4" fmla="*/ 0 w 319314"/>
                <a:gd name="connsiteY4" fmla="*/ 0 h 1117600"/>
                <a:gd name="connsiteX0" fmla="*/ 14514 w 319314"/>
                <a:gd name="connsiteY0" fmla="*/ 0 h 1233714"/>
                <a:gd name="connsiteX1" fmla="*/ 319314 w 319314"/>
                <a:gd name="connsiteY1" fmla="*/ 116114 h 1233714"/>
                <a:gd name="connsiteX2" fmla="*/ 319314 w 319314"/>
                <a:gd name="connsiteY2" fmla="*/ 1233714 h 1233714"/>
                <a:gd name="connsiteX3" fmla="*/ 0 w 319314"/>
                <a:gd name="connsiteY3" fmla="*/ 1233714 h 1233714"/>
                <a:gd name="connsiteX4" fmla="*/ 14514 w 319314"/>
                <a:gd name="connsiteY4" fmla="*/ 0 h 1233714"/>
                <a:gd name="connsiteX0" fmla="*/ 14514 w 319314"/>
                <a:gd name="connsiteY0" fmla="*/ 0 h 1233714"/>
                <a:gd name="connsiteX1" fmla="*/ 261257 w 319314"/>
                <a:gd name="connsiteY1" fmla="*/ 58057 h 1233714"/>
                <a:gd name="connsiteX2" fmla="*/ 319314 w 319314"/>
                <a:gd name="connsiteY2" fmla="*/ 1233714 h 1233714"/>
                <a:gd name="connsiteX3" fmla="*/ 0 w 319314"/>
                <a:gd name="connsiteY3" fmla="*/ 1233714 h 1233714"/>
                <a:gd name="connsiteX4" fmla="*/ 14514 w 319314"/>
                <a:gd name="connsiteY4" fmla="*/ 0 h 1233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9314" h="1233714">
                  <a:moveTo>
                    <a:pt x="14514" y="0"/>
                  </a:moveTo>
                  <a:lnTo>
                    <a:pt x="261257" y="58057"/>
                  </a:lnTo>
                  <a:lnTo>
                    <a:pt x="319314" y="1233714"/>
                  </a:lnTo>
                  <a:lnTo>
                    <a:pt x="0" y="1233714"/>
                  </a:lnTo>
                  <a:lnTo>
                    <a:pt x="14514" y="0"/>
                  </a:lnTo>
                  <a:close/>
                </a:path>
              </a:pathLst>
            </a:custGeom>
            <a:solidFill>
              <a:srgbClr val="1E39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endParaRPr>
            </a:p>
          </p:txBody>
        </p:sp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15984" flipH="1">
              <a:off x="3917152" y="154344"/>
              <a:ext cx="2633701" cy="864000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 rot="21386205">
              <a:off x="4556876" y="413394"/>
              <a:ext cx="1248984" cy="4424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b="1" dirty="0" err="1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+mn-lt"/>
                </a:rPr>
                <a:t>lượn</a:t>
              </a:r>
              <a:r>
                <a:rPr lang="en-US" altLang="zh-CN" sz="4000" b="1" dirty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+mn-lt"/>
                </a:rPr>
                <a:t> bay</a:t>
              </a:r>
              <a:endParaRPr lang="zh-CN" altLang="en-US" sz="4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5727827" y="1932664"/>
            <a:ext cx="4266504" cy="1973942"/>
            <a:chOff x="3535770" y="1207915"/>
            <a:chExt cx="2633701" cy="1233714"/>
          </a:xfrm>
        </p:grpSpPr>
        <p:sp>
          <p:nvSpPr>
            <p:cNvPr id="13" name="矩形 12"/>
            <p:cNvSpPr/>
            <p:nvPr/>
          </p:nvSpPr>
          <p:spPr>
            <a:xfrm>
              <a:off x="5416412" y="1207915"/>
              <a:ext cx="130628" cy="1233714"/>
            </a:xfrm>
            <a:custGeom>
              <a:avLst/>
              <a:gdLst>
                <a:gd name="connsiteX0" fmla="*/ 0 w 319314"/>
                <a:gd name="connsiteY0" fmla="*/ 0 h 1117600"/>
                <a:gd name="connsiteX1" fmla="*/ 319314 w 319314"/>
                <a:gd name="connsiteY1" fmla="*/ 0 h 1117600"/>
                <a:gd name="connsiteX2" fmla="*/ 319314 w 319314"/>
                <a:gd name="connsiteY2" fmla="*/ 1117600 h 1117600"/>
                <a:gd name="connsiteX3" fmla="*/ 0 w 319314"/>
                <a:gd name="connsiteY3" fmla="*/ 1117600 h 1117600"/>
                <a:gd name="connsiteX4" fmla="*/ 0 w 319314"/>
                <a:gd name="connsiteY4" fmla="*/ 0 h 1117600"/>
                <a:gd name="connsiteX0" fmla="*/ 14514 w 319314"/>
                <a:gd name="connsiteY0" fmla="*/ 0 h 1233714"/>
                <a:gd name="connsiteX1" fmla="*/ 319314 w 319314"/>
                <a:gd name="connsiteY1" fmla="*/ 116114 h 1233714"/>
                <a:gd name="connsiteX2" fmla="*/ 319314 w 319314"/>
                <a:gd name="connsiteY2" fmla="*/ 1233714 h 1233714"/>
                <a:gd name="connsiteX3" fmla="*/ 0 w 319314"/>
                <a:gd name="connsiteY3" fmla="*/ 1233714 h 1233714"/>
                <a:gd name="connsiteX4" fmla="*/ 14514 w 319314"/>
                <a:gd name="connsiteY4" fmla="*/ 0 h 1233714"/>
                <a:gd name="connsiteX0" fmla="*/ 14514 w 319314"/>
                <a:gd name="connsiteY0" fmla="*/ 0 h 1233714"/>
                <a:gd name="connsiteX1" fmla="*/ 261257 w 319314"/>
                <a:gd name="connsiteY1" fmla="*/ 58057 h 1233714"/>
                <a:gd name="connsiteX2" fmla="*/ 319314 w 319314"/>
                <a:gd name="connsiteY2" fmla="*/ 1233714 h 1233714"/>
                <a:gd name="connsiteX3" fmla="*/ 0 w 319314"/>
                <a:gd name="connsiteY3" fmla="*/ 1233714 h 1233714"/>
                <a:gd name="connsiteX4" fmla="*/ 14514 w 319314"/>
                <a:gd name="connsiteY4" fmla="*/ 0 h 1233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9314" h="1233714">
                  <a:moveTo>
                    <a:pt x="14514" y="0"/>
                  </a:moveTo>
                  <a:lnTo>
                    <a:pt x="261257" y="58057"/>
                  </a:lnTo>
                  <a:lnTo>
                    <a:pt x="319314" y="1233714"/>
                  </a:lnTo>
                  <a:lnTo>
                    <a:pt x="0" y="1233714"/>
                  </a:lnTo>
                  <a:lnTo>
                    <a:pt x="14514" y="0"/>
                  </a:lnTo>
                  <a:close/>
                </a:path>
              </a:pathLst>
            </a:custGeom>
            <a:solidFill>
              <a:srgbClr val="1E39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endParaRPr>
            </a:p>
          </p:txBody>
        </p:sp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5770" y="1358789"/>
              <a:ext cx="2633701" cy="864000"/>
            </a:xfrm>
            <a:prstGeom prst="rect">
              <a:avLst/>
            </a:prstGeom>
          </p:spPr>
        </p:pic>
        <p:sp>
          <p:nvSpPr>
            <p:cNvPr id="23" name="文本框 22"/>
            <p:cNvSpPr txBox="1"/>
            <p:nvPr/>
          </p:nvSpPr>
          <p:spPr>
            <a:xfrm rot="21386205">
              <a:off x="4283929" y="1595946"/>
              <a:ext cx="1249973" cy="4424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b="1" dirty="0" err="1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+mn-lt"/>
                </a:rPr>
                <a:t>xum</a:t>
              </a:r>
              <a:r>
                <a:rPr lang="en-US" altLang="zh-CN" sz="4000" b="1" dirty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+mn-lt"/>
                </a:rPr>
                <a:t>xuê</a:t>
              </a:r>
              <a:endParaRPr lang="zh-CN" altLang="en-US" sz="4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9368618" y="3759816"/>
            <a:ext cx="4266504" cy="1973942"/>
            <a:chOff x="5783220" y="2349885"/>
            <a:chExt cx="2633701" cy="1233714"/>
          </a:xfrm>
        </p:grpSpPr>
        <p:sp>
          <p:nvSpPr>
            <p:cNvPr id="21" name="矩形 12"/>
            <p:cNvSpPr/>
            <p:nvPr/>
          </p:nvSpPr>
          <p:spPr>
            <a:xfrm>
              <a:off x="6341650" y="2349885"/>
              <a:ext cx="130628" cy="1233714"/>
            </a:xfrm>
            <a:custGeom>
              <a:avLst/>
              <a:gdLst>
                <a:gd name="connsiteX0" fmla="*/ 0 w 319314"/>
                <a:gd name="connsiteY0" fmla="*/ 0 h 1117600"/>
                <a:gd name="connsiteX1" fmla="*/ 319314 w 319314"/>
                <a:gd name="connsiteY1" fmla="*/ 0 h 1117600"/>
                <a:gd name="connsiteX2" fmla="*/ 319314 w 319314"/>
                <a:gd name="connsiteY2" fmla="*/ 1117600 h 1117600"/>
                <a:gd name="connsiteX3" fmla="*/ 0 w 319314"/>
                <a:gd name="connsiteY3" fmla="*/ 1117600 h 1117600"/>
                <a:gd name="connsiteX4" fmla="*/ 0 w 319314"/>
                <a:gd name="connsiteY4" fmla="*/ 0 h 1117600"/>
                <a:gd name="connsiteX0" fmla="*/ 14514 w 319314"/>
                <a:gd name="connsiteY0" fmla="*/ 0 h 1233714"/>
                <a:gd name="connsiteX1" fmla="*/ 319314 w 319314"/>
                <a:gd name="connsiteY1" fmla="*/ 116114 h 1233714"/>
                <a:gd name="connsiteX2" fmla="*/ 319314 w 319314"/>
                <a:gd name="connsiteY2" fmla="*/ 1233714 h 1233714"/>
                <a:gd name="connsiteX3" fmla="*/ 0 w 319314"/>
                <a:gd name="connsiteY3" fmla="*/ 1233714 h 1233714"/>
                <a:gd name="connsiteX4" fmla="*/ 14514 w 319314"/>
                <a:gd name="connsiteY4" fmla="*/ 0 h 1233714"/>
                <a:gd name="connsiteX0" fmla="*/ 14514 w 319314"/>
                <a:gd name="connsiteY0" fmla="*/ 0 h 1233714"/>
                <a:gd name="connsiteX1" fmla="*/ 261257 w 319314"/>
                <a:gd name="connsiteY1" fmla="*/ 58057 h 1233714"/>
                <a:gd name="connsiteX2" fmla="*/ 319314 w 319314"/>
                <a:gd name="connsiteY2" fmla="*/ 1233714 h 1233714"/>
                <a:gd name="connsiteX3" fmla="*/ 0 w 319314"/>
                <a:gd name="connsiteY3" fmla="*/ 1233714 h 1233714"/>
                <a:gd name="connsiteX4" fmla="*/ 14514 w 319314"/>
                <a:gd name="connsiteY4" fmla="*/ 0 h 1233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9314" h="1233714">
                  <a:moveTo>
                    <a:pt x="14514" y="0"/>
                  </a:moveTo>
                  <a:lnTo>
                    <a:pt x="261257" y="58057"/>
                  </a:lnTo>
                  <a:lnTo>
                    <a:pt x="319314" y="1233714"/>
                  </a:lnTo>
                  <a:lnTo>
                    <a:pt x="0" y="1233714"/>
                  </a:lnTo>
                  <a:lnTo>
                    <a:pt x="14514" y="0"/>
                  </a:lnTo>
                  <a:close/>
                </a:path>
              </a:pathLst>
            </a:custGeom>
            <a:solidFill>
              <a:srgbClr val="1E39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endParaRPr>
            </a:p>
          </p:txBody>
        </p:sp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15984" flipH="1">
              <a:off x="5783220" y="2349909"/>
              <a:ext cx="2633701" cy="864000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/>
          </p:nvSpPr>
          <p:spPr>
            <a:xfrm rot="21386205">
              <a:off x="6479594" y="2566329"/>
              <a:ext cx="1291533" cy="4424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b="1" dirty="0" err="1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+mn-lt"/>
                </a:rPr>
                <a:t>khoe</a:t>
              </a:r>
              <a:r>
                <a:rPr lang="en-US" altLang="zh-CN" sz="4000" b="1" dirty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+mn-lt"/>
                </a:rPr>
                <a:t>sắc</a:t>
              </a:r>
              <a:endParaRPr lang="zh-CN" altLang="en-US" sz="4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7667329" y="5775274"/>
            <a:ext cx="4266504" cy="1973942"/>
            <a:chOff x="4733020" y="3609546"/>
            <a:chExt cx="2633701" cy="1233714"/>
          </a:xfrm>
        </p:grpSpPr>
        <p:sp>
          <p:nvSpPr>
            <p:cNvPr id="18" name="矩形 12"/>
            <p:cNvSpPr/>
            <p:nvPr/>
          </p:nvSpPr>
          <p:spPr>
            <a:xfrm>
              <a:off x="6745511" y="3609546"/>
              <a:ext cx="130628" cy="1233714"/>
            </a:xfrm>
            <a:custGeom>
              <a:avLst/>
              <a:gdLst>
                <a:gd name="connsiteX0" fmla="*/ 0 w 319314"/>
                <a:gd name="connsiteY0" fmla="*/ 0 h 1117600"/>
                <a:gd name="connsiteX1" fmla="*/ 319314 w 319314"/>
                <a:gd name="connsiteY1" fmla="*/ 0 h 1117600"/>
                <a:gd name="connsiteX2" fmla="*/ 319314 w 319314"/>
                <a:gd name="connsiteY2" fmla="*/ 1117600 h 1117600"/>
                <a:gd name="connsiteX3" fmla="*/ 0 w 319314"/>
                <a:gd name="connsiteY3" fmla="*/ 1117600 h 1117600"/>
                <a:gd name="connsiteX4" fmla="*/ 0 w 319314"/>
                <a:gd name="connsiteY4" fmla="*/ 0 h 1117600"/>
                <a:gd name="connsiteX0" fmla="*/ 14514 w 319314"/>
                <a:gd name="connsiteY0" fmla="*/ 0 h 1233714"/>
                <a:gd name="connsiteX1" fmla="*/ 319314 w 319314"/>
                <a:gd name="connsiteY1" fmla="*/ 116114 h 1233714"/>
                <a:gd name="connsiteX2" fmla="*/ 319314 w 319314"/>
                <a:gd name="connsiteY2" fmla="*/ 1233714 h 1233714"/>
                <a:gd name="connsiteX3" fmla="*/ 0 w 319314"/>
                <a:gd name="connsiteY3" fmla="*/ 1233714 h 1233714"/>
                <a:gd name="connsiteX4" fmla="*/ 14514 w 319314"/>
                <a:gd name="connsiteY4" fmla="*/ 0 h 1233714"/>
                <a:gd name="connsiteX0" fmla="*/ 14514 w 319314"/>
                <a:gd name="connsiteY0" fmla="*/ 0 h 1233714"/>
                <a:gd name="connsiteX1" fmla="*/ 261257 w 319314"/>
                <a:gd name="connsiteY1" fmla="*/ 58057 h 1233714"/>
                <a:gd name="connsiteX2" fmla="*/ 319314 w 319314"/>
                <a:gd name="connsiteY2" fmla="*/ 1233714 h 1233714"/>
                <a:gd name="connsiteX3" fmla="*/ 0 w 319314"/>
                <a:gd name="connsiteY3" fmla="*/ 1233714 h 1233714"/>
                <a:gd name="connsiteX4" fmla="*/ 14514 w 319314"/>
                <a:gd name="connsiteY4" fmla="*/ 0 h 1233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9314" h="1233714">
                  <a:moveTo>
                    <a:pt x="14514" y="0"/>
                  </a:moveTo>
                  <a:lnTo>
                    <a:pt x="261257" y="58057"/>
                  </a:lnTo>
                  <a:lnTo>
                    <a:pt x="319314" y="1233714"/>
                  </a:lnTo>
                  <a:lnTo>
                    <a:pt x="0" y="1233714"/>
                  </a:lnTo>
                  <a:lnTo>
                    <a:pt x="14514" y="0"/>
                  </a:lnTo>
                  <a:close/>
                </a:path>
              </a:pathLst>
            </a:custGeom>
            <a:solidFill>
              <a:srgbClr val="1E39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endParaRPr>
            </a:p>
          </p:txBody>
        </p:sp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53933">
              <a:off x="4733020" y="3668559"/>
              <a:ext cx="2633701" cy="864000"/>
            </a:xfrm>
            <a:prstGeom prst="rect">
              <a:avLst/>
            </a:prstGeom>
          </p:spPr>
        </p:pic>
        <p:sp>
          <p:nvSpPr>
            <p:cNvPr id="25" name="文本框 24"/>
            <p:cNvSpPr txBox="1"/>
            <p:nvPr/>
          </p:nvSpPr>
          <p:spPr>
            <a:xfrm>
              <a:off x="5546274" y="3956145"/>
              <a:ext cx="1169360" cy="442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b="1" dirty="0" err="1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+mn-lt"/>
                </a:rPr>
                <a:t>rắc</a:t>
              </a:r>
              <a:r>
                <a:rPr lang="en-US" altLang="zh-CN" sz="4000" b="1" dirty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+mn-lt"/>
                </a:rPr>
                <a:t>bụi</a:t>
              </a:r>
              <a:endParaRPr lang="zh-CN" altLang="en-US" sz="4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0562800" y="45877"/>
            <a:ext cx="4092267" cy="1938992"/>
          </a:xfrm>
          <a:prstGeom prst="rect">
            <a:avLst/>
          </a:prstGeom>
          <a:noFill/>
        </p:spPr>
        <p:txBody>
          <a:bodyPr wrap="square" lIns="91418" tIns="45709" rIns="91418" bIns="45709" rtlCol="0">
            <a:spAutoFit/>
          </a:bodyPr>
          <a:lstStyle/>
          <a:p>
            <a:pPr algn="ctr"/>
            <a:r>
              <a:rPr lang="en-US" sz="6000" dirty="0">
                <a:ln>
                  <a:solidFill>
                    <a:schemeClr val="accent4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LUYỆN ĐỌC TỪ KHÓ</a:t>
            </a:r>
          </a:p>
        </p:txBody>
      </p:sp>
    </p:spTree>
    <p:extLst>
      <p:ext uri="{BB962C8B-B14F-4D97-AF65-F5344CB8AC3E}">
        <p14:creationId xmlns:p14="http://schemas.microsoft.com/office/powerpoint/2010/main" val="137341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8555" y="1072457"/>
            <a:ext cx="4143928" cy="908139"/>
          </a:xfrm>
          <a:prstGeom prst="rect">
            <a:avLst/>
          </a:prstGeom>
          <a:noFill/>
        </p:spPr>
        <p:txBody>
          <a:bodyPr wrap="square" lIns="167792" tIns="83896" rIns="167792" bIns="83896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C8323A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sz="4800" dirty="0">
                <a:solidFill>
                  <a:srgbClr val="C8323A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C8323A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én</a:t>
            </a:r>
            <a:endParaRPr lang="en-US" sz="4800" dirty="0">
              <a:solidFill>
                <a:srgbClr val="C8323A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62094" y="165842"/>
            <a:ext cx="4834693" cy="8273554"/>
          </a:xfrm>
          <a:prstGeom prst="rect">
            <a:avLst/>
          </a:prstGeom>
          <a:noFill/>
        </p:spPr>
        <p:txBody>
          <a:bodyPr wrap="square" lIns="167792" tIns="83896" rIns="167792" bIns="83896" rtlCol="0">
            <a:spAutoFit/>
          </a:bodyPr>
          <a:lstStyle/>
          <a:p>
            <a:pPr>
              <a:lnSpc>
                <a:spcPct val="105000"/>
              </a:lnSpc>
            </a:pPr>
            <a:r>
              <a:rPr lang="en-US" sz="2700" dirty="0" err="1"/>
              <a:t>Chim</a:t>
            </a:r>
            <a:r>
              <a:rPr lang="en-US" sz="2700" dirty="0"/>
              <a:t> </a:t>
            </a:r>
            <a:r>
              <a:rPr lang="en-US" sz="2700" dirty="0" err="1"/>
              <a:t>én</a:t>
            </a:r>
            <a:r>
              <a:rPr lang="en-US" sz="2700" dirty="0"/>
              <a:t> </a:t>
            </a:r>
            <a:r>
              <a:rPr lang="en-US" sz="2700" dirty="0" err="1"/>
              <a:t>bận</a:t>
            </a:r>
            <a:r>
              <a:rPr lang="en-US" sz="2700" dirty="0"/>
              <a:t> </a:t>
            </a:r>
            <a:r>
              <a:rPr lang="en-US" sz="2700" dirty="0" err="1"/>
              <a:t>đi</a:t>
            </a:r>
            <a:r>
              <a:rPr lang="en-US" sz="2700" dirty="0"/>
              <a:t> </a:t>
            </a:r>
            <a:r>
              <a:rPr lang="en-US" sz="2700" dirty="0" err="1"/>
              <a:t>đâu</a:t>
            </a:r>
            <a:endParaRPr lang="en-US" sz="2700" dirty="0"/>
          </a:p>
          <a:p>
            <a:pPr>
              <a:lnSpc>
                <a:spcPct val="105000"/>
              </a:lnSpc>
            </a:pPr>
            <a:r>
              <a:rPr lang="en-US" sz="2700" dirty="0" err="1"/>
              <a:t>Hôm</a:t>
            </a:r>
            <a:r>
              <a:rPr lang="en-US" sz="2700" dirty="0"/>
              <a:t> nay </a:t>
            </a:r>
            <a:r>
              <a:rPr lang="en-US" sz="2700" dirty="0" err="1"/>
              <a:t>về</a:t>
            </a:r>
            <a:r>
              <a:rPr lang="en-US" sz="2700" dirty="0"/>
              <a:t> </a:t>
            </a:r>
            <a:r>
              <a:rPr lang="en-US" sz="2700" dirty="0" err="1"/>
              <a:t>mở</a:t>
            </a:r>
            <a:r>
              <a:rPr lang="en-US" sz="2700" dirty="0"/>
              <a:t> </a:t>
            </a:r>
            <a:r>
              <a:rPr lang="en-US" sz="2700" dirty="0" err="1"/>
              <a:t>hội</a:t>
            </a:r>
            <a:endParaRPr lang="en-US" sz="2700" dirty="0"/>
          </a:p>
          <a:p>
            <a:pPr>
              <a:lnSpc>
                <a:spcPct val="105000"/>
              </a:lnSpc>
            </a:pPr>
            <a:r>
              <a:rPr lang="en-US" sz="2700" dirty="0" err="1"/>
              <a:t>Lượn</a:t>
            </a:r>
            <a:r>
              <a:rPr lang="en-US" sz="2700" dirty="0"/>
              <a:t> bay </a:t>
            </a:r>
            <a:r>
              <a:rPr lang="en-US" sz="2700" dirty="0" err="1"/>
              <a:t>như</a:t>
            </a:r>
            <a:r>
              <a:rPr lang="en-US" sz="2700" dirty="0"/>
              <a:t> </a:t>
            </a:r>
            <a:r>
              <a:rPr lang="en-US" sz="2700" dirty="0" err="1"/>
              <a:t>dẫn</a:t>
            </a:r>
            <a:r>
              <a:rPr lang="en-US" sz="2700" dirty="0"/>
              <a:t> </a:t>
            </a:r>
            <a:r>
              <a:rPr lang="en-US" sz="2700" dirty="0" err="1"/>
              <a:t>lối</a:t>
            </a:r>
            <a:endParaRPr lang="en-US" sz="2700" dirty="0"/>
          </a:p>
          <a:p>
            <a:pPr>
              <a:lnSpc>
                <a:spcPct val="105000"/>
              </a:lnSpc>
            </a:pPr>
            <a:r>
              <a:rPr lang="en-US" sz="2700" dirty="0" err="1"/>
              <a:t>Rủ</a:t>
            </a:r>
            <a:r>
              <a:rPr lang="en-US" sz="2700" dirty="0"/>
              <a:t> </a:t>
            </a:r>
            <a:r>
              <a:rPr lang="en-US" sz="2700" dirty="0" err="1"/>
              <a:t>mùa</a:t>
            </a:r>
            <a:r>
              <a:rPr lang="en-US" sz="2700" dirty="0"/>
              <a:t> </a:t>
            </a:r>
            <a:r>
              <a:rPr lang="en-US" sz="2700" dirty="0" err="1"/>
              <a:t>xuân</a:t>
            </a:r>
            <a:r>
              <a:rPr lang="en-US" sz="2700" dirty="0"/>
              <a:t> </a:t>
            </a:r>
            <a:r>
              <a:rPr lang="en-US" sz="2700" dirty="0" err="1"/>
              <a:t>cùng</a:t>
            </a:r>
            <a:r>
              <a:rPr lang="en-US" sz="2700" dirty="0"/>
              <a:t> </a:t>
            </a:r>
            <a:r>
              <a:rPr lang="en-US" sz="2700" dirty="0" err="1"/>
              <a:t>về</a:t>
            </a:r>
            <a:r>
              <a:rPr lang="en-US" sz="2700" dirty="0"/>
              <a:t>.</a:t>
            </a:r>
          </a:p>
          <a:p>
            <a:pPr>
              <a:lnSpc>
                <a:spcPct val="105000"/>
              </a:lnSpc>
            </a:pPr>
            <a:endParaRPr lang="en-US" sz="2700" dirty="0"/>
          </a:p>
          <a:p>
            <a:pPr>
              <a:lnSpc>
                <a:spcPct val="105000"/>
              </a:lnSpc>
            </a:pPr>
            <a:r>
              <a:rPr lang="en-US" sz="2700" dirty="0" err="1"/>
              <a:t>Cỏ</a:t>
            </a:r>
            <a:r>
              <a:rPr lang="en-US" sz="2700" dirty="0"/>
              <a:t> </a:t>
            </a:r>
            <a:r>
              <a:rPr lang="en-US" sz="2700" dirty="0" err="1"/>
              <a:t>mọc</a:t>
            </a:r>
            <a:r>
              <a:rPr lang="en-US" sz="2700" dirty="0"/>
              <a:t> </a:t>
            </a:r>
            <a:r>
              <a:rPr lang="en-US" sz="2700" dirty="0" err="1"/>
              <a:t>xanh</a:t>
            </a:r>
            <a:r>
              <a:rPr lang="en-US" sz="2700" dirty="0"/>
              <a:t> </a:t>
            </a:r>
            <a:r>
              <a:rPr lang="en-US" sz="2700" dirty="0" err="1"/>
              <a:t>chân</a:t>
            </a:r>
            <a:r>
              <a:rPr lang="en-US" sz="2700" dirty="0"/>
              <a:t> </a:t>
            </a:r>
            <a:r>
              <a:rPr lang="en-US" sz="2700" dirty="0" err="1"/>
              <a:t>đê</a:t>
            </a:r>
            <a:endParaRPr lang="en-US" sz="2700" dirty="0"/>
          </a:p>
          <a:p>
            <a:pPr>
              <a:lnSpc>
                <a:spcPct val="105000"/>
              </a:lnSpc>
            </a:pPr>
            <a:r>
              <a:rPr lang="en-US" sz="2700" dirty="0"/>
              <a:t>Rau </a:t>
            </a:r>
            <a:r>
              <a:rPr lang="en-US" sz="2700" dirty="0" err="1"/>
              <a:t>xum</a:t>
            </a:r>
            <a:r>
              <a:rPr lang="en-US" sz="2700" dirty="0"/>
              <a:t> </a:t>
            </a:r>
            <a:r>
              <a:rPr lang="en-US" sz="2700" dirty="0" err="1"/>
              <a:t>xuê</a:t>
            </a:r>
            <a:r>
              <a:rPr lang="en-US" sz="2700" dirty="0"/>
              <a:t> </a:t>
            </a:r>
            <a:r>
              <a:rPr lang="en-US" sz="2700" dirty="0" err="1"/>
              <a:t>nương</a:t>
            </a:r>
            <a:r>
              <a:rPr lang="en-US" sz="2700" dirty="0"/>
              <a:t> </a:t>
            </a:r>
            <a:r>
              <a:rPr lang="en-US" sz="2700" dirty="0" err="1"/>
              <a:t>bãi</a:t>
            </a:r>
            <a:endParaRPr lang="en-US" sz="2700" dirty="0"/>
          </a:p>
          <a:p>
            <a:pPr>
              <a:lnSpc>
                <a:spcPct val="105000"/>
              </a:lnSpc>
            </a:pPr>
            <a:r>
              <a:rPr lang="en-US" sz="2700" dirty="0" err="1"/>
              <a:t>Cây</a:t>
            </a:r>
            <a:r>
              <a:rPr lang="en-US" sz="2700" dirty="0"/>
              <a:t> cam </a:t>
            </a:r>
            <a:r>
              <a:rPr lang="en-US" sz="2700" dirty="0" err="1"/>
              <a:t>vàng</a:t>
            </a:r>
            <a:r>
              <a:rPr lang="en-US" sz="2700" dirty="0"/>
              <a:t> </a:t>
            </a:r>
            <a:r>
              <a:rPr lang="en-US" sz="2700" dirty="0" err="1"/>
              <a:t>thêm</a:t>
            </a:r>
            <a:r>
              <a:rPr lang="en-US" sz="2700" dirty="0"/>
              <a:t> </a:t>
            </a:r>
            <a:r>
              <a:rPr lang="en-US" sz="2700" dirty="0" err="1"/>
              <a:t>trái</a:t>
            </a:r>
            <a:endParaRPr lang="en-US" sz="2700" dirty="0"/>
          </a:p>
          <a:p>
            <a:pPr>
              <a:lnSpc>
                <a:spcPct val="105000"/>
              </a:lnSpc>
            </a:pPr>
            <a:r>
              <a:rPr lang="en-US" sz="2700" dirty="0" err="1"/>
              <a:t>Hoa</a:t>
            </a:r>
            <a:r>
              <a:rPr lang="en-US" sz="2700" dirty="0"/>
              <a:t> </a:t>
            </a:r>
            <a:r>
              <a:rPr lang="en-US" sz="2700" dirty="0" err="1"/>
              <a:t>khoe</a:t>
            </a:r>
            <a:r>
              <a:rPr lang="en-US" sz="2700" dirty="0"/>
              <a:t> </a:t>
            </a:r>
            <a:r>
              <a:rPr lang="en-US" sz="2700" dirty="0" err="1"/>
              <a:t>sắc</a:t>
            </a:r>
            <a:r>
              <a:rPr lang="en-US" sz="2700" dirty="0"/>
              <a:t> </a:t>
            </a:r>
            <a:r>
              <a:rPr lang="en-US" sz="2700" dirty="0" err="1"/>
              <a:t>nơi</a:t>
            </a:r>
            <a:r>
              <a:rPr lang="en-US" sz="2700" dirty="0"/>
              <a:t> </a:t>
            </a:r>
            <a:r>
              <a:rPr lang="en-US" sz="2700" dirty="0" err="1"/>
              <a:t>nơi</a:t>
            </a:r>
            <a:r>
              <a:rPr lang="en-US" sz="2700" dirty="0"/>
              <a:t>.</a:t>
            </a:r>
          </a:p>
          <a:p>
            <a:pPr>
              <a:lnSpc>
                <a:spcPct val="105000"/>
              </a:lnSpc>
            </a:pPr>
            <a:endParaRPr lang="en-US" sz="2700" dirty="0"/>
          </a:p>
          <a:p>
            <a:pPr>
              <a:lnSpc>
                <a:spcPct val="105000"/>
              </a:lnSpc>
            </a:pPr>
            <a:r>
              <a:rPr lang="en-US" sz="2700" dirty="0" err="1"/>
              <a:t>Trời</a:t>
            </a:r>
            <a:r>
              <a:rPr lang="en-US" sz="2700" dirty="0"/>
              <a:t> </a:t>
            </a:r>
            <a:r>
              <a:rPr lang="en-US" sz="2700" dirty="0" err="1"/>
              <a:t>rắc</a:t>
            </a:r>
            <a:r>
              <a:rPr lang="en-US" sz="2700" dirty="0"/>
              <a:t> </a:t>
            </a:r>
            <a:r>
              <a:rPr lang="en-US" sz="2700" dirty="0" err="1"/>
              <a:t>bụi</a:t>
            </a:r>
            <a:r>
              <a:rPr lang="en-US" sz="2700" dirty="0"/>
              <a:t> </a:t>
            </a:r>
            <a:r>
              <a:rPr lang="en-US" sz="2700" dirty="0" err="1"/>
              <a:t>mưa</a:t>
            </a:r>
            <a:r>
              <a:rPr lang="en-US" sz="2700" dirty="0"/>
              <a:t> </a:t>
            </a:r>
            <a:r>
              <a:rPr lang="en-US" sz="2700" dirty="0" err="1"/>
              <a:t>rơi</a:t>
            </a:r>
            <a:endParaRPr lang="en-US" sz="2700" dirty="0"/>
          </a:p>
          <a:p>
            <a:pPr>
              <a:lnSpc>
                <a:spcPct val="105000"/>
              </a:lnSpc>
            </a:pPr>
            <a:r>
              <a:rPr lang="en-US" sz="2700" dirty="0" err="1"/>
              <a:t>Mầm</a:t>
            </a:r>
            <a:r>
              <a:rPr lang="en-US" sz="2700" dirty="0"/>
              <a:t> non </a:t>
            </a:r>
            <a:r>
              <a:rPr lang="en-US" sz="2700" dirty="0" err="1"/>
              <a:t>vươn</a:t>
            </a:r>
            <a:r>
              <a:rPr lang="en-US" sz="2700" dirty="0"/>
              <a:t> </a:t>
            </a:r>
            <a:r>
              <a:rPr lang="en-US" sz="2700" dirty="0" err="1"/>
              <a:t>đứng</a:t>
            </a:r>
            <a:r>
              <a:rPr lang="en-US" sz="2700" dirty="0"/>
              <a:t> </a:t>
            </a:r>
            <a:r>
              <a:rPr lang="en-US" sz="2700" dirty="0" err="1"/>
              <a:t>dậy</a:t>
            </a:r>
            <a:endParaRPr lang="en-US" sz="2700" dirty="0"/>
          </a:p>
          <a:p>
            <a:pPr>
              <a:lnSpc>
                <a:spcPct val="105000"/>
              </a:lnSpc>
            </a:pPr>
            <a:r>
              <a:rPr lang="en-US" sz="2700" dirty="0" err="1"/>
              <a:t>Én</a:t>
            </a:r>
            <a:r>
              <a:rPr lang="en-US" sz="2700" dirty="0"/>
              <a:t> bay </a:t>
            </a:r>
            <a:r>
              <a:rPr lang="en-US" sz="2700" dirty="0" err="1"/>
              <a:t>chao</a:t>
            </a:r>
            <a:r>
              <a:rPr lang="en-US" sz="2700" dirty="0"/>
              <a:t> </a:t>
            </a:r>
            <a:r>
              <a:rPr lang="en-US" sz="2700" dirty="0" err="1"/>
              <a:t>cánh</a:t>
            </a:r>
            <a:r>
              <a:rPr lang="en-US" sz="2700" dirty="0"/>
              <a:t> </a:t>
            </a:r>
            <a:r>
              <a:rPr lang="en-US" sz="2700" dirty="0" err="1"/>
              <a:t>vẫy</a:t>
            </a:r>
            <a:endParaRPr lang="en-US" sz="2700" dirty="0"/>
          </a:p>
          <a:p>
            <a:pPr>
              <a:lnSpc>
                <a:spcPct val="105000"/>
              </a:lnSpc>
            </a:pPr>
            <a:r>
              <a:rPr lang="en-US" sz="2700" dirty="0" err="1"/>
              <a:t>Mừng</a:t>
            </a:r>
            <a:r>
              <a:rPr lang="en-US" sz="2700" dirty="0"/>
              <a:t> </a:t>
            </a:r>
            <a:r>
              <a:rPr lang="en-US" sz="2700" dirty="0" err="1"/>
              <a:t>vui</a:t>
            </a:r>
            <a:r>
              <a:rPr lang="en-US" sz="2700" dirty="0"/>
              <a:t> </a:t>
            </a:r>
            <a:r>
              <a:rPr lang="en-US" sz="2700" dirty="0" err="1"/>
              <a:t>rồi</a:t>
            </a:r>
            <a:r>
              <a:rPr lang="en-US" sz="2700" dirty="0"/>
              <a:t> </a:t>
            </a:r>
            <a:r>
              <a:rPr lang="en-US" sz="2700" dirty="0" err="1"/>
              <a:t>lại</a:t>
            </a:r>
            <a:r>
              <a:rPr lang="en-US" sz="2700" dirty="0"/>
              <a:t> </a:t>
            </a:r>
            <a:r>
              <a:rPr lang="en-US" sz="2700" dirty="0" err="1"/>
              <a:t>đi</a:t>
            </a:r>
            <a:endParaRPr lang="en-US" sz="2700" dirty="0"/>
          </a:p>
          <a:p>
            <a:pPr>
              <a:lnSpc>
                <a:spcPct val="105000"/>
              </a:lnSpc>
            </a:pPr>
            <a:endParaRPr lang="en-US" sz="2700" dirty="0"/>
          </a:p>
          <a:p>
            <a:pPr>
              <a:lnSpc>
                <a:spcPct val="105000"/>
              </a:lnSpc>
            </a:pPr>
            <a:r>
              <a:rPr lang="en-US" sz="2700" dirty="0" err="1"/>
              <a:t>Chim</a:t>
            </a:r>
            <a:r>
              <a:rPr lang="en-US" sz="2700" dirty="0"/>
              <a:t> </a:t>
            </a:r>
            <a:r>
              <a:rPr lang="en-US" sz="2700" dirty="0" err="1"/>
              <a:t>ơi</a:t>
            </a:r>
            <a:r>
              <a:rPr lang="en-US" sz="2700" dirty="0"/>
              <a:t>, </a:t>
            </a:r>
            <a:r>
              <a:rPr lang="en-US" sz="2700" dirty="0" err="1"/>
              <a:t>chim</a:t>
            </a:r>
            <a:r>
              <a:rPr lang="en-US" sz="2700" dirty="0"/>
              <a:t> </a:t>
            </a:r>
            <a:r>
              <a:rPr lang="en-US" sz="2700" dirty="0" err="1"/>
              <a:t>nói</a:t>
            </a:r>
            <a:r>
              <a:rPr lang="en-US" sz="2700" dirty="0"/>
              <a:t> </a:t>
            </a:r>
            <a:r>
              <a:rPr lang="en-US" sz="2700" dirty="0" err="1"/>
              <a:t>gì</a:t>
            </a:r>
            <a:endParaRPr lang="en-US" sz="2700" dirty="0"/>
          </a:p>
          <a:p>
            <a:pPr>
              <a:lnSpc>
                <a:spcPct val="105000"/>
              </a:lnSpc>
            </a:pPr>
            <a:r>
              <a:rPr lang="en-US" sz="2700" dirty="0" err="1"/>
              <a:t>Khi</a:t>
            </a:r>
            <a:r>
              <a:rPr lang="en-US" sz="2700" dirty="0"/>
              <a:t> </a:t>
            </a:r>
            <a:r>
              <a:rPr lang="en-US" sz="2700" dirty="0" err="1"/>
              <a:t>lớn</a:t>
            </a:r>
            <a:r>
              <a:rPr lang="en-US" sz="2700" dirty="0"/>
              <a:t> </a:t>
            </a:r>
            <a:r>
              <a:rPr lang="en-US" sz="2700" dirty="0" err="1"/>
              <a:t>thêm</a:t>
            </a:r>
            <a:r>
              <a:rPr lang="en-US" sz="2700" dirty="0"/>
              <a:t> </a:t>
            </a:r>
            <a:r>
              <a:rPr lang="en-US" sz="2700" dirty="0" err="1"/>
              <a:t>một</a:t>
            </a:r>
            <a:r>
              <a:rPr lang="en-US" sz="2700" dirty="0"/>
              <a:t> </a:t>
            </a:r>
            <a:r>
              <a:rPr lang="en-US" sz="2700" dirty="0" err="1"/>
              <a:t>tuổi</a:t>
            </a:r>
            <a:r>
              <a:rPr lang="en-US" sz="2700" dirty="0"/>
              <a:t>?</a:t>
            </a:r>
          </a:p>
          <a:p>
            <a:pPr lvl="5">
              <a:lnSpc>
                <a:spcPct val="105000"/>
              </a:lnSpc>
            </a:pPr>
            <a:r>
              <a:rPr lang="en-US" sz="2700" dirty="0"/>
              <a:t>XUÂN DỤC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93" b="94776" l="4051" r="93165">
                        <a14:foregroundMark x1="21266" y1="67910" x2="61519" y2="67910"/>
                        <a14:foregroundMark x1="22278" y1="76119" x2="60759" y2="77612"/>
                        <a14:foregroundMark x1="25316" y1="53731" x2="24051" y2="86567"/>
                        <a14:foregroundMark x1="32658" y1="42537" x2="28608" y2="94776"/>
                        <a14:foregroundMark x1="25823" y1="42537" x2="89114" y2="88060"/>
                        <a14:foregroundMark x1="5570" y1="77612" x2="25823" y2="81343"/>
                        <a14:foregroundMark x1="31646" y1="79104" x2="44304" y2="82836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11" y="96655"/>
            <a:ext cx="2549083" cy="788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13"/>
          <a:stretch/>
        </p:blipFill>
        <p:spPr bwMode="auto">
          <a:xfrm>
            <a:off x="849605" y="2146688"/>
            <a:ext cx="4667791" cy="5587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0517458" y="79437"/>
            <a:ext cx="4060317" cy="50483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FADB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53" tIns="45585" rIns="91153" bIns="45585"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</a:rPr>
              <a:t>Bài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thơ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có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mấy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khổ</a:t>
            </a:r>
            <a:r>
              <a:rPr lang="en-US" sz="32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9981876" y="76513"/>
            <a:ext cx="4831087" cy="50775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FADB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53" tIns="45585" rIns="91153" bIns="45585"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</a:rPr>
              <a:t>Luyện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đọc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từng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khổ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thơ</a:t>
            </a:r>
            <a:r>
              <a:rPr lang="en-US" sz="3200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087750" y="242884"/>
            <a:ext cx="3894129" cy="1903806"/>
          </a:xfrm>
          <a:prstGeom prst="roundRect">
            <a:avLst>
              <a:gd name="adj" fmla="val 10463"/>
            </a:avLst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835" tIns="45412" rIns="90835" bIns="45412"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739482" y="226550"/>
            <a:ext cx="508578" cy="52361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835" tIns="45412" rIns="90835" bIns="45412"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146175" y="2354336"/>
            <a:ext cx="3894129" cy="1903806"/>
          </a:xfrm>
          <a:prstGeom prst="roundRect">
            <a:avLst>
              <a:gd name="adj" fmla="val 10463"/>
            </a:avLst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835" tIns="45412" rIns="90835" bIns="45412"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797910" y="2403315"/>
            <a:ext cx="508578" cy="52361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835" tIns="45412" rIns="90835" bIns="45412"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146172" y="4492368"/>
            <a:ext cx="4144702" cy="1903806"/>
          </a:xfrm>
          <a:prstGeom prst="roundRect">
            <a:avLst>
              <a:gd name="adj" fmla="val 10463"/>
            </a:avLst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835" tIns="45412" rIns="90835" bIns="45412"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5797910" y="4671979"/>
            <a:ext cx="508578" cy="52361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835" tIns="45412" rIns="90835" bIns="45412"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154091" y="6635624"/>
            <a:ext cx="3894129" cy="951902"/>
          </a:xfrm>
          <a:prstGeom prst="roundRect">
            <a:avLst>
              <a:gd name="adj" fmla="val 10463"/>
            </a:avLst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835" tIns="45412" rIns="90835" bIns="45412"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789623" y="6832894"/>
            <a:ext cx="508578" cy="52361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835" tIns="45412" rIns="90835" bIns="45412"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65990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1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925017-6E81-47E8-B2D1-D123C4CDDC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1446">
            <a:off x="2545980" y="583621"/>
            <a:ext cx="9798158" cy="87495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422108">
            <a:off x="3774752" y="1066817"/>
            <a:ext cx="8653225" cy="5411579"/>
          </a:xfrm>
          <a:prstGeom prst="rect">
            <a:avLst/>
          </a:prstGeom>
          <a:noFill/>
        </p:spPr>
        <p:txBody>
          <a:bodyPr wrap="square" lIns="91153" tIns="45585" rIns="91153" bIns="45585" rtlCol="0">
            <a:prstTxWarp prst="textArchUp">
              <a:avLst>
                <a:gd name="adj" fmla="val 10789785"/>
              </a:avLst>
            </a:prstTxWarp>
            <a:spAutoFit/>
          </a:bodyPr>
          <a:lstStyle/>
          <a:p>
            <a:pPr algn="ctr" defTabSz="911487"/>
            <a:r>
              <a:rPr lang="en-US" sz="6600" dirty="0">
                <a:solidFill>
                  <a:srgbClr val="F37D91"/>
                </a:solidFill>
              </a:rPr>
              <a:t>L</a:t>
            </a:r>
            <a:r>
              <a:rPr lang="en-US" sz="6600" dirty="0">
                <a:solidFill>
                  <a:srgbClr val="70AD47">
                    <a:lumMod val="75000"/>
                  </a:srgbClr>
                </a:solidFill>
              </a:rPr>
              <a:t>U</a:t>
            </a:r>
            <a:r>
              <a:rPr lang="en-US" sz="6600" dirty="0">
                <a:solidFill>
                  <a:srgbClr val="5B9BD5">
                    <a:lumMod val="75000"/>
                  </a:srgbClr>
                </a:solidFill>
              </a:rPr>
              <a:t>Y</a:t>
            </a:r>
            <a:r>
              <a:rPr lang="en-US" sz="6600" dirty="0">
                <a:solidFill>
                  <a:srgbClr val="ED7D31"/>
                </a:solidFill>
              </a:rPr>
              <a:t>Ệ</a:t>
            </a:r>
            <a:r>
              <a:rPr lang="en-US" sz="6600" dirty="0">
                <a:solidFill>
                  <a:srgbClr val="A5A5A5">
                    <a:lumMod val="60000"/>
                    <a:lumOff val="40000"/>
                  </a:srgbClr>
                </a:solidFill>
              </a:rPr>
              <a:t>N</a:t>
            </a:r>
            <a:r>
              <a:rPr lang="en-US" sz="6600" dirty="0">
                <a:solidFill>
                  <a:prstClr val="black"/>
                </a:solidFill>
              </a:rPr>
              <a:t> </a:t>
            </a:r>
            <a:r>
              <a:rPr lang="en-US" sz="6600" dirty="0">
                <a:solidFill>
                  <a:srgbClr val="660066"/>
                </a:solidFill>
              </a:rPr>
              <a:t>Đ</a:t>
            </a:r>
            <a:r>
              <a:rPr lang="en-US" sz="6600" dirty="0">
                <a:solidFill>
                  <a:srgbClr val="FFC000">
                    <a:lumMod val="60000"/>
                    <a:lumOff val="40000"/>
                  </a:srgbClr>
                </a:solidFill>
              </a:rPr>
              <a:t>Ọ</a:t>
            </a:r>
            <a:r>
              <a:rPr lang="en-US" sz="6600" dirty="0">
                <a:solidFill>
                  <a:srgbClr val="92D050"/>
                </a:solidFill>
              </a:rPr>
              <a:t>C</a:t>
            </a:r>
            <a:r>
              <a:rPr lang="en-US" sz="6600" dirty="0">
                <a:solidFill>
                  <a:prstClr val="black"/>
                </a:solidFill>
              </a:rPr>
              <a:t> </a:t>
            </a:r>
            <a:r>
              <a:rPr lang="en-US" sz="6600" dirty="0">
                <a:solidFill>
                  <a:srgbClr val="CC3300"/>
                </a:solidFill>
              </a:rPr>
              <a:t>T</a:t>
            </a:r>
            <a:r>
              <a:rPr lang="en-US" sz="6600" dirty="0">
                <a:solidFill>
                  <a:srgbClr val="FF9966"/>
                </a:solidFill>
              </a:rPr>
              <a:t>R</a:t>
            </a:r>
            <a:r>
              <a:rPr lang="en-US" sz="6600" dirty="0">
                <a:solidFill>
                  <a:srgbClr val="FF0000"/>
                </a:solidFill>
              </a:rPr>
              <a:t>O</a:t>
            </a:r>
            <a:r>
              <a:rPr lang="en-US" sz="6600" dirty="0">
                <a:solidFill>
                  <a:srgbClr val="FFC000">
                    <a:lumMod val="75000"/>
                  </a:srgbClr>
                </a:solidFill>
              </a:rPr>
              <a:t>N</a:t>
            </a:r>
            <a:r>
              <a:rPr lang="en-US" sz="6600" dirty="0">
                <a:solidFill>
                  <a:srgbClr val="44546A">
                    <a:lumMod val="60000"/>
                    <a:lumOff val="40000"/>
                  </a:srgbClr>
                </a:solidFill>
              </a:rPr>
              <a:t>G</a:t>
            </a:r>
            <a:r>
              <a:rPr lang="en-US" sz="6600" dirty="0">
                <a:solidFill>
                  <a:prstClr val="black"/>
                </a:solidFill>
              </a:rPr>
              <a:t> </a:t>
            </a:r>
            <a:r>
              <a:rPr lang="en-US" sz="6600" dirty="0">
                <a:solidFill>
                  <a:srgbClr val="FF0066"/>
                </a:solidFill>
              </a:rPr>
              <a:t>N</a:t>
            </a:r>
            <a:r>
              <a:rPr lang="en-US" sz="6600" dirty="0">
                <a:solidFill>
                  <a:srgbClr val="CC66FF"/>
                </a:solidFill>
              </a:rPr>
              <a:t>H</a:t>
            </a:r>
            <a:r>
              <a:rPr lang="en-US" sz="6600" dirty="0">
                <a:solidFill>
                  <a:srgbClr val="3399FF"/>
                </a:solidFill>
              </a:rPr>
              <a:t>Ó</a:t>
            </a:r>
            <a:r>
              <a:rPr lang="en-US" sz="6600" dirty="0">
                <a:solidFill>
                  <a:prstClr val="black"/>
                </a:solidFill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15130475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3" grpId="1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 rot="21392337">
            <a:off x="4804147" y="1711301"/>
            <a:ext cx="4874730" cy="1231106"/>
          </a:xfrm>
          <a:prstGeom prst="rect">
            <a:avLst/>
          </a:prstGeom>
        </p:spPr>
        <p:txBody>
          <a:bodyPr wrap="none" lIns="147428" tIns="73713" rIns="147428" bIns="73713">
            <a:spAutoFit/>
          </a:bodyPr>
          <a:lstStyle/>
          <a:p>
            <a:pPr lvl="0" algn="ctr"/>
            <a:r>
              <a:rPr lang="en-US" altLang="zh-CN" sz="7100" b="1" dirty="0">
                <a:solidFill>
                  <a:srgbClr val="FFC000">
                    <a:lumMod val="20000"/>
                    <a:lumOff val="80000"/>
                  </a:srgb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KHỞI ĐỘNG</a:t>
            </a:r>
            <a:endParaRPr lang="zh-CN" altLang="en-US" sz="7100" b="1" dirty="0">
              <a:solidFill>
                <a:srgbClr val="FFC000">
                  <a:lumMod val="20000"/>
                  <a:lumOff val="80000"/>
                </a:srgbClr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7644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4" presetClass="emph" presetSubtype="0" fill="hold" grpId="1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209" y="968342"/>
            <a:ext cx="8965070" cy="566447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PA_库_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899188" y="748955"/>
            <a:ext cx="4939564" cy="74806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45980" y="2819402"/>
            <a:ext cx="5786314" cy="2585270"/>
          </a:xfrm>
          <a:prstGeom prst="rect">
            <a:avLst/>
          </a:prstGeom>
          <a:noFill/>
        </p:spPr>
        <p:txBody>
          <a:bodyPr wrap="square" lIns="91380" tIns="45688" rIns="91380" bIns="45688" rtlCol="0">
            <a:spAutoFit/>
          </a:bodyPr>
          <a:lstStyle/>
          <a:p>
            <a:pPr algn="ctr"/>
            <a:r>
              <a:rPr lang="en-US" sz="8100" b="1" dirty="0">
                <a:solidFill>
                  <a:schemeClr val="accent5"/>
                </a:solidFill>
              </a:rPr>
              <a:t>THI ĐỌC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27678411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6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8555" y="1072457"/>
            <a:ext cx="4143928" cy="908139"/>
          </a:xfrm>
          <a:prstGeom prst="rect">
            <a:avLst/>
          </a:prstGeom>
          <a:noFill/>
        </p:spPr>
        <p:txBody>
          <a:bodyPr wrap="square" lIns="167792" tIns="83896" rIns="167792" bIns="83896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C8323A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sz="4800" dirty="0">
                <a:solidFill>
                  <a:srgbClr val="C8323A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C8323A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én</a:t>
            </a:r>
            <a:endParaRPr lang="en-US" sz="4800" dirty="0">
              <a:solidFill>
                <a:srgbClr val="C8323A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62094" y="165842"/>
            <a:ext cx="4834693" cy="8273554"/>
          </a:xfrm>
          <a:prstGeom prst="rect">
            <a:avLst/>
          </a:prstGeom>
          <a:noFill/>
        </p:spPr>
        <p:txBody>
          <a:bodyPr wrap="square" lIns="167792" tIns="83896" rIns="167792" bIns="83896" rtlCol="0">
            <a:spAutoFit/>
          </a:bodyPr>
          <a:lstStyle/>
          <a:p>
            <a:pPr>
              <a:lnSpc>
                <a:spcPct val="105000"/>
              </a:lnSpc>
            </a:pPr>
            <a:r>
              <a:rPr lang="en-US" sz="2700" dirty="0" err="1"/>
              <a:t>Chim</a:t>
            </a:r>
            <a:r>
              <a:rPr lang="en-US" sz="2700" dirty="0"/>
              <a:t> </a:t>
            </a:r>
            <a:r>
              <a:rPr lang="en-US" sz="2700" dirty="0" err="1"/>
              <a:t>én</a:t>
            </a:r>
            <a:r>
              <a:rPr lang="en-US" sz="2700" dirty="0"/>
              <a:t> </a:t>
            </a:r>
            <a:r>
              <a:rPr lang="en-US" sz="2700" dirty="0" err="1"/>
              <a:t>bận</a:t>
            </a:r>
            <a:r>
              <a:rPr lang="en-US" sz="2700" dirty="0"/>
              <a:t> </a:t>
            </a:r>
            <a:r>
              <a:rPr lang="en-US" sz="2700" dirty="0" err="1"/>
              <a:t>đi</a:t>
            </a:r>
            <a:r>
              <a:rPr lang="en-US" sz="2700" dirty="0"/>
              <a:t> </a:t>
            </a:r>
            <a:r>
              <a:rPr lang="en-US" sz="2700" dirty="0" err="1"/>
              <a:t>đâu</a:t>
            </a:r>
            <a:endParaRPr lang="en-US" sz="2700" dirty="0"/>
          </a:p>
          <a:p>
            <a:pPr>
              <a:lnSpc>
                <a:spcPct val="105000"/>
              </a:lnSpc>
            </a:pPr>
            <a:r>
              <a:rPr lang="en-US" sz="2700" dirty="0" err="1"/>
              <a:t>Hôm</a:t>
            </a:r>
            <a:r>
              <a:rPr lang="en-US" sz="2700" dirty="0"/>
              <a:t> nay </a:t>
            </a:r>
            <a:r>
              <a:rPr lang="en-US" sz="2700" dirty="0" err="1"/>
              <a:t>về</a:t>
            </a:r>
            <a:r>
              <a:rPr lang="en-US" sz="2700" dirty="0"/>
              <a:t> </a:t>
            </a:r>
            <a:r>
              <a:rPr lang="en-US" sz="2700" dirty="0" err="1"/>
              <a:t>mở</a:t>
            </a:r>
            <a:r>
              <a:rPr lang="en-US" sz="2700" dirty="0"/>
              <a:t> </a:t>
            </a:r>
            <a:r>
              <a:rPr lang="en-US" sz="2700" dirty="0" err="1"/>
              <a:t>hội</a:t>
            </a:r>
            <a:endParaRPr lang="en-US" sz="2700" dirty="0"/>
          </a:p>
          <a:p>
            <a:pPr>
              <a:lnSpc>
                <a:spcPct val="105000"/>
              </a:lnSpc>
            </a:pPr>
            <a:r>
              <a:rPr lang="en-US" sz="2700" dirty="0" err="1"/>
              <a:t>Lượn</a:t>
            </a:r>
            <a:r>
              <a:rPr lang="en-US" sz="2700" dirty="0"/>
              <a:t> bay </a:t>
            </a:r>
            <a:r>
              <a:rPr lang="en-US" sz="2700" dirty="0" err="1"/>
              <a:t>như</a:t>
            </a:r>
            <a:r>
              <a:rPr lang="en-US" sz="2700" dirty="0"/>
              <a:t> </a:t>
            </a:r>
            <a:r>
              <a:rPr lang="en-US" sz="2700" dirty="0" err="1"/>
              <a:t>dẫn</a:t>
            </a:r>
            <a:r>
              <a:rPr lang="en-US" sz="2700" dirty="0"/>
              <a:t> </a:t>
            </a:r>
            <a:r>
              <a:rPr lang="en-US" sz="2700" dirty="0" err="1"/>
              <a:t>lối</a:t>
            </a:r>
            <a:endParaRPr lang="en-US" sz="2700" dirty="0"/>
          </a:p>
          <a:p>
            <a:pPr>
              <a:lnSpc>
                <a:spcPct val="105000"/>
              </a:lnSpc>
            </a:pPr>
            <a:r>
              <a:rPr lang="en-US" sz="2700" dirty="0" err="1"/>
              <a:t>Rủ</a:t>
            </a:r>
            <a:r>
              <a:rPr lang="en-US" sz="2700" dirty="0"/>
              <a:t> </a:t>
            </a:r>
            <a:r>
              <a:rPr lang="en-US" sz="2700" dirty="0" err="1"/>
              <a:t>mùa</a:t>
            </a:r>
            <a:r>
              <a:rPr lang="en-US" sz="2700" dirty="0"/>
              <a:t> </a:t>
            </a:r>
            <a:r>
              <a:rPr lang="en-US" sz="2700" dirty="0" err="1"/>
              <a:t>xuân</a:t>
            </a:r>
            <a:r>
              <a:rPr lang="en-US" sz="2700" dirty="0"/>
              <a:t> </a:t>
            </a:r>
            <a:r>
              <a:rPr lang="en-US" sz="2700" dirty="0" err="1"/>
              <a:t>cùng</a:t>
            </a:r>
            <a:r>
              <a:rPr lang="en-US" sz="2700" dirty="0"/>
              <a:t> </a:t>
            </a:r>
            <a:r>
              <a:rPr lang="en-US" sz="2700" dirty="0" err="1"/>
              <a:t>về</a:t>
            </a:r>
            <a:r>
              <a:rPr lang="en-US" sz="2700" dirty="0"/>
              <a:t>.</a:t>
            </a:r>
          </a:p>
          <a:p>
            <a:pPr>
              <a:lnSpc>
                <a:spcPct val="105000"/>
              </a:lnSpc>
            </a:pPr>
            <a:endParaRPr lang="en-US" sz="2700" dirty="0"/>
          </a:p>
          <a:p>
            <a:pPr>
              <a:lnSpc>
                <a:spcPct val="105000"/>
              </a:lnSpc>
            </a:pPr>
            <a:r>
              <a:rPr lang="en-US" sz="2700" dirty="0" err="1"/>
              <a:t>Cỏ</a:t>
            </a:r>
            <a:r>
              <a:rPr lang="en-US" sz="2700" dirty="0"/>
              <a:t> </a:t>
            </a:r>
            <a:r>
              <a:rPr lang="en-US" sz="2700" dirty="0" err="1"/>
              <a:t>mọc</a:t>
            </a:r>
            <a:r>
              <a:rPr lang="en-US" sz="2700" dirty="0"/>
              <a:t> </a:t>
            </a:r>
            <a:r>
              <a:rPr lang="en-US" sz="2700" dirty="0" err="1"/>
              <a:t>xanh</a:t>
            </a:r>
            <a:r>
              <a:rPr lang="en-US" sz="2700" dirty="0"/>
              <a:t> </a:t>
            </a:r>
            <a:r>
              <a:rPr lang="en-US" sz="2700" dirty="0" err="1"/>
              <a:t>chân</a:t>
            </a:r>
            <a:r>
              <a:rPr lang="en-US" sz="2700" dirty="0"/>
              <a:t> </a:t>
            </a:r>
            <a:r>
              <a:rPr lang="en-US" sz="2700" dirty="0" err="1"/>
              <a:t>đê</a:t>
            </a:r>
            <a:endParaRPr lang="en-US" sz="2700" dirty="0"/>
          </a:p>
          <a:p>
            <a:pPr>
              <a:lnSpc>
                <a:spcPct val="105000"/>
              </a:lnSpc>
            </a:pPr>
            <a:r>
              <a:rPr lang="en-US" sz="2700" dirty="0"/>
              <a:t>Rau </a:t>
            </a:r>
            <a:r>
              <a:rPr lang="en-US" sz="2700" dirty="0" err="1"/>
              <a:t>xum</a:t>
            </a:r>
            <a:r>
              <a:rPr lang="en-US" sz="2700" dirty="0"/>
              <a:t> </a:t>
            </a:r>
            <a:r>
              <a:rPr lang="en-US" sz="2700" dirty="0" err="1"/>
              <a:t>xuê</a:t>
            </a:r>
            <a:r>
              <a:rPr lang="en-US" sz="2700" dirty="0"/>
              <a:t> </a:t>
            </a:r>
            <a:r>
              <a:rPr lang="en-US" sz="2700" dirty="0" err="1"/>
              <a:t>nương</a:t>
            </a:r>
            <a:r>
              <a:rPr lang="en-US" sz="2700" dirty="0"/>
              <a:t> </a:t>
            </a:r>
            <a:r>
              <a:rPr lang="en-US" sz="2700" dirty="0" err="1"/>
              <a:t>bãi</a:t>
            </a:r>
            <a:endParaRPr lang="en-US" sz="2700" dirty="0"/>
          </a:p>
          <a:p>
            <a:pPr>
              <a:lnSpc>
                <a:spcPct val="105000"/>
              </a:lnSpc>
            </a:pPr>
            <a:r>
              <a:rPr lang="en-US" sz="2700" dirty="0" err="1"/>
              <a:t>Cây</a:t>
            </a:r>
            <a:r>
              <a:rPr lang="en-US" sz="2700" dirty="0"/>
              <a:t> cam </a:t>
            </a:r>
            <a:r>
              <a:rPr lang="en-US" sz="2700" dirty="0" err="1"/>
              <a:t>vàng</a:t>
            </a:r>
            <a:r>
              <a:rPr lang="en-US" sz="2700" dirty="0"/>
              <a:t> </a:t>
            </a:r>
            <a:r>
              <a:rPr lang="en-US" sz="2700" dirty="0" err="1"/>
              <a:t>thêm</a:t>
            </a:r>
            <a:r>
              <a:rPr lang="en-US" sz="2700" dirty="0"/>
              <a:t> </a:t>
            </a:r>
            <a:r>
              <a:rPr lang="en-US" sz="2700" dirty="0" err="1"/>
              <a:t>trái</a:t>
            </a:r>
            <a:endParaRPr lang="en-US" sz="2700" dirty="0"/>
          </a:p>
          <a:p>
            <a:pPr>
              <a:lnSpc>
                <a:spcPct val="105000"/>
              </a:lnSpc>
            </a:pPr>
            <a:r>
              <a:rPr lang="en-US" sz="2700" dirty="0" err="1"/>
              <a:t>Hoa</a:t>
            </a:r>
            <a:r>
              <a:rPr lang="en-US" sz="2700" dirty="0"/>
              <a:t> </a:t>
            </a:r>
            <a:r>
              <a:rPr lang="en-US" sz="2700" dirty="0" err="1"/>
              <a:t>khoe</a:t>
            </a:r>
            <a:r>
              <a:rPr lang="en-US" sz="2700" dirty="0"/>
              <a:t> </a:t>
            </a:r>
            <a:r>
              <a:rPr lang="en-US" sz="2700" dirty="0" err="1"/>
              <a:t>sắc</a:t>
            </a:r>
            <a:r>
              <a:rPr lang="en-US" sz="2700" dirty="0"/>
              <a:t> </a:t>
            </a:r>
            <a:r>
              <a:rPr lang="en-US" sz="2700" dirty="0" err="1"/>
              <a:t>nơi</a:t>
            </a:r>
            <a:r>
              <a:rPr lang="en-US" sz="2700" dirty="0"/>
              <a:t> </a:t>
            </a:r>
            <a:r>
              <a:rPr lang="en-US" sz="2700" dirty="0" err="1"/>
              <a:t>nơi</a:t>
            </a:r>
            <a:r>
              <a:rPr lang="en-US" sz="2700" dirty="0"/>
              <a:t>.</a:t>
            </a:r>
          </a:p>
          <a:p>
            <a:pPr>
              <a:lnSpc>
                <a:spcPct val="105000"/>
              </a:lnSpc>
            </a:pPr>
            <a:endParaRPr lang="en-US" sz="2700" dirty="0"/>
          </a:p>
          <a:p>
            <a:pPr>
              <a:lnSpc>
                <a:spcPct val="105000"/>
              </a:lnSpc>
            </a:pPr>
            <a:r>
              <a:rPr lang="en-US" sz="2700" dirty="0" err="1"/>
              <a:t>Trời</a:t>
            </a:r>
            <a:r>
              <a:rPr lang="en-US" sz="2700" dirty="0"/>
              <a:t> </a:t>
            </a:r>
            <a:r>
              <a:rPr lang="en-US" sz="2700" dirty="0" err="1"/>
              <a:t>rắc</a:t>
            </a:r>
            <a:r>
              <a:rPr lang="en-US" sz="2700" dirty="0"/>
              <a:t> </a:t>
            </a:r>
            <a:r>
              <a:rPr lang="en-US" sz="2700" dirty="0" err="1"/>
              <a:t>bụi</a:t>
            </a:r>
            <a:r>
              <a:rPr lang="en-US" sz="2700" dirty="0"/>
              <a:t> </a:t>
            </a:r>
            <a:r>
              <a:rPr lang="en-US" sz="2700" dirty="0" err="1"/>
              <a:t>mưa</a:t>
            </a:r>
            <a:r>
              <a:rPr lang="en-US" sz="2700" dirty="0"/>
              <a:t> </a:t>
            </a:r>
            <a:r>
              <a:rPr lang="en-US" sz="2700" dirty="0" err="1"/>
              <a:t>rơi</a:t>
            </a:r>
            <a:endParaRPr lang="en-US" sz="2700" dirty="0"/>
          </a:p>
          <a:p>
            <a:pPr>
              <a:lnSpc>
                <a:spcPct val="105000"/>
              </a:lnSpc>
            </a:pPr>
            <a:r>
              <a:rPr lang="en-US" sz="2700" dirty="0" err="1"/>
              <a:t>Mầm</a:t>
            </a:r>
            <a:r>
              <a:rPr lang="en-US" sz="2700" dirty="0"/>
              <a:t> non </a:t>
            </a:r>
            <a:r>
              <a:rPr lang="en-US" sz="2700" dirty="0" err="1"/>
              <a:t>vươn</a:t>
            </a:r>
            <a:r>
              <a:rPr lang="en-US" sz="2700" dirty="0"/>
              <a:t> </a:t>
            </a:r>
            <a:r>
              <a:rPr lang="en-US" sz="2700" dirty="0" err="1"/>
              <a:t>đứng</a:t>
            </a:r>
            <a:r>
              <a:rPr lang="en-US" sz="2700" dirty="0"/>
              <a:t> </a:t>
            </a:r>
            <a:r>
              <a:rPr lang="en-US" sz="2700" dirty="0" err="1"/>
              <a:t>dậy</a:t>
            </a:r>
            <a:endParaRPr lang="en-US" sz="2700" dirty="0"/>
          </a:p>
          <a:p>
            <a:pPr>
              <a:lnSpc>
                <a:spcPct val="105000"/>
              </a:lnSpc>
            </a:pPr>
            <a:r>
              <a:rPr lang="en-US" sz="2700" dirty="0" err="1"/>
              <a:t>Én</a:t>
            </a:r>
            <a:r>
              <a:rPr lang="en-US" sz="2700" dirty="0"/>
              <a:t> bay </a:t>
            </a:r>
            <a:r>
              <a:rPr lang="en-US" sz="2700" dirty="0" err="1"/>
              <a:t>chao</a:t>
            </a:r>
            <a:r>
              <a:rPr lang="en-US" sz="2700" dirty="0"/>
              <a:t> </a:t>
            </a:r>
            <a:r>
              <a:rPr lang="en-US" sz="2700" dirty="0" err="1"/>
              <a:t>cánh</a:t>
            </a:r>
            <a:r>
              <a:rPr lang="en-US" sz="2700" dirty="0"/>
              <a:t> </a:t>
            </a:r>
            <a:r>
              <a:rPr lang="en-US" sz="2700" dirty="0" err="1"/>
              <a:t>vẫy</a:t>
            </a:r>
            <a:endParaRPr lang="en-US" sz="2700" dirty="0"/>
          </a:p>
          <a:p>
            <a:pPr>
              <a:lnSpc>
                <a:spcPct val="105000"/>
              </a:lnSpc>
            </a:pPr>
            <a:r>
              <a:rPr lang="en-US" sz="2700" dirty="0" err="1"/>
              <a:t>Mừng</a:t>
            </a:r>
            <a:r>
              <a:rPr lang="en-US" sz="2700" dirty="0"/>
              <a:t> </a:t>
            </a:r>
            <a:r>
              <a:rPr lang="en-US" sz="2700" dirty="0" err="1"/>
              <a:t>vui</a:t>
            </a:r>
            <a:r>
              <a:rPr lang="en-US" sz="2700" dirty="0"/>
              <a:t> </a:t>
            </a:r>
            <a:r>
              <a:rPr lang="en-US" sz="2700" dirty="0" err="1"/>
              <a:t>rồi</a:t>
            </a:r>
            <a:r>
              <a:rPr lang="en-US" sz="2700" dirty="0"/>
              <a:t> </a:t>
            </a:r>
            <a:r>
              <a:rPr lang="en-US" sz="2700" dirty="0" err="1"/>
              <a:t>lại</a:t>
            </a:r>
            <a:r>
              <a:rPr lang="en-US" sz="2700" dirty="0"/>
              <a:t> </a:t>
            </a:r>
            <a:r>
              <a:rPr lang="en-US" sz="2700" dirty="0" err="1"/>
              <a:t>đi</a:t>
            </a:r>
            <a:endParaRPr lang="en-US" sz="2700" dirty="0"/>
          </a:p>
          <a:p>
            <a:pPr>
              <a:lnSpc>
                <a:spcPct val="105000"/>
              </a:lnSpc>
            </a:pPr>
            <a:endParaRPr lang="en-US" sz="2700" dirty="0"/>
          </a:p>
          <a:p>
            <a:pPr>
              <a:lnSpc>
                <a:spcPct val="105000"/>
              </a:lnSpc>
            </a:pPr>
            <a:r>
              <a:rPr lang="en-US" sz="2700" dirty="0" err="1"/>
              <a:t>Chim</a:t>
            </a:r>
            <a:r>
              <a:rPr lang="en-US" sz="2700" dirty="0"/>
              <a:t> </a:t>
            </a:r>
            <a:r>
              <a:rPr lang="en-US" sz="2700" dirty="0" err="1"/>
              <a:t>ơi</a:t>
            </a:r>
            <a:r>
              <a:rPr lang="en-US" sz="2700" dirty="0"/>
              <a:t>, </a:t>
            </a:r>
            <a:r>
              <a:rPr lang="en-US" sz="2700" dirty="0" err="1"/>
              <a:t>chim</a:t>
            </a:r>
            <a:r>
              <a:rPr lang="en-US" sz="2700" dirty="0"/>
              <a:t> </a:t>
            </a:r>
            <a:r>
              <a:rPr lang="en-US" sz="2700" dirty="0" err="1"/>
              <a:t>nói</a:t>
            </a:r>
            <a:r>
              <a:rPr lang="en-US" sz="2700" dirty="0"/>
              <a:t> </a:t>
            </a:r>
            <a:r>
              <a:rPr lang="en-US" sz="2700" dirty="0" err="1"/>
              <a:t>gì</a:t>
            </a:r>
            <a:endParaRPr lang="en-US" sz="2700" dirty="0"/>
          </a:p>
          <a:p>
            <a:pPr>
              <a:lnSpc>
                <a:spcPct val="105000"/>
              </a:lnSpc>
            </a:pPr>
            <a:r>
              <a:rPr lang="en-US" sz="2700" dirty="0" err="1"/>
              <a:t>Khi</a:t>
            </a:r>
            <a:r>
              <a:rPr lang="en-US" sz="2700" dirty="0"/>
              <a:t> </a:t>
            </a:r>
            <a:r>
              <a:rPr lang="en-US" sz="2700" dirty="0" err="1"/>
              <a:t>lớn</a:t>
            </a:r>
            <a:r>
              <a:rPr lang="en-US" sz="2700" dirty="0"/>
              <a:t> </a:t>
            </a:r>
            <a:r>
              <a:rPr lang="en-US" sz="2700" dirty="0" err="1"/>
              <a:t>thêm</a:t>
            </a:r>
            <a:r>
              <a:rPr lang="en-US" sz="2700" dirty="0"/>
              <a:t> </a:t>
            </a:r>
            <a:r>
              <a:rPr lang="en-US" sz="2700" dirty="0" err="1"/>
              <a:t>một</a:t>
            </a:r>
            <a:r>
              <a:rPr lang="en-US" sz="2700" dirty="0"/>
              <a:t> </a:t>
            </a:r>
            <a:r>
              <a:rPr lang="en-US" sz="2700" dirty="0" err="1"/>
              <a:t>tuổi</a:t>
            </a:r>
            <a:r>
              <a:rPr lang="en-US" sz="2700" dirty="0"/>
              <a:t>?</a:t>
            </a:r>
          </a:p>
          <a:p>
            <a:pPr lvl="5">
              <a:lnSpc>
                <a:spcPct val="105000"/>
              </a:lnSpc>
            </a:pPr>
            <a:r>
              <a:rPr lang="en-US" sz="2700" dirty="0"/>
              <a:t>XUÂN DỤC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93" b="94776" l="4051" r="93165">
                        <a14:foregroundMark x1="21266" y1="67910" x2="61519" y2="67910"/>
                        <a14:foregroundMark x1="22278" y1="76119" x2="60759" y2="77612"/>
                        <a14:foregroundMark x1="25316" y1="53731" x2="24051" y2="86567"/>
                        <a14:foregroundMark x1="32658" y1="42537" x2="28608" y2="94776"/>
                        <a14:foregroundMark x1="25823" y1="42537" x2="89114" y2="88060"/>
                        <a14:foregroundMark x1="5570" y1="77612" x2="25823" y2="81343"/>
                        <a14:foregroundMark x1="31646" y1="79104" x2="44304" y2="82836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11" y="96655"/>
            <a:ext cx="2549083" cy="788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13"/>
          <a:stretch/>
        </p:blipFill>
        <p:spPr bwMode="auto">
          <a:xfrm>
            <a:off x="849605" y="2146688"/>
            <a:ext cx="4667791" cy="5587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ounded Rectangle 18"/>
          <p:cNvSpPr/>
          <p:nvPr/>
        </p:nvSpPr>
        <p:spPr>
          <a:xfrm>
            <a:off x="11201404" y="293913"/>
            <a:ext cx="3083837" cy="53121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FADB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835" tIns="45412" rIns="90835" bIns="45412" rtlCol="0" anchor="ctr"/>
          <a:lstStyle/>
          <a:p>
            <a:pPr algn="ctr"/>
            <a:r>
              <a:rPr lang="en-US" sz="3500" b="1" dirty="0" err="1">
                <a:solidFill>
                  <a:schemeClr val="tx1"/>
                </a:solidFill>
              </a:rPr>
              <a:t>Đọc</a:t>
            </a:r>
            <a:r>
              <a:rPr lang="en-US" sz="3500" b="1" dirty="0">
                <a:solidFill>
                  <a:schemeClr val="tx1"/>
                </a:solidFill>
              </a:rPr>
              <a:t> </a:t>
            </a:r>
            <a:r>
              <a:rPr lang="en-US" sz="3500" b="1" dirty="0" err="1">
                <a:solidFill>
                  <a:schemeClr val="tx1"/>
                </a:solidFill>
              </a:rPr>
              <a:t>toàn</a:t>
            </a:r>
            <a:r>
              <a:rPr lang="en-US" sz="3500" b="1" dirty="0">
                <a:solidFill>
                  <a:schemeClr val="tx1"/>
                </a:solidFill>
              </a:rPr>
              <a:t> </a:t>
            </a:r>
            <a:r>
              <a:rPr lang="en-US" sz="3500" b="1" dirty="0" err="1">
                <a:solidFill>
                  <a:schemeClr val="tx1"/>
                </a:solidFill>
              </a:rPr>
              <a:t>bài</a:t>
            </a:r>
            <a:endParaRPr lang="en-US" sz="35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59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 rot="21392337">
            <a:off x="6056269" y="1706097"/>
            <a:ext cx="2370494" cy="1241514"/>
          </a:xfrm>
          <a:prstGeom prst="rect">
            <a:avLst/>
          </a:prstGeom>
        </p:spPr>
        <p:txBody>
          <a:bodyPr wrap="none" lIns="147428" tIns="73713" rIns="147428" bIns="73713">
            <a:spAutoFit/>
          </a:bodyPr>
          <a:lstStyle/>
          <a:p>
            <a:pPr algn="ctr"/>
            <a:r>
              <a:rPr lang="en-US" altLang="zh-CN" sz="7100" b="1" dirty="0">
                <a:solidFill>
                  <a:srgbClr val="FFC000">
                    <a:lumMod val="20000"/>
                    <a:lumOff val="80000"/>
                  </a:srgb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TIẾT 2</a:t>
            </a:r>
            <a:endParaRPr lang="zh-CN" altLang="en-US" sz="7100" b="1" dirty="0">
              <a:solidFill>
                <a:srgbClr val="FFC000">
                  <a:lumMod val="20000"/>
                  <a:lumOff val="80000"/>
                </a:srgbClr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2175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4" presetClass="emph" presetSubtype="0" fill="hold" grpId="1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8555" y="1072457"/>
            <a:ext cx="4143928" cy="908139"/>
          </a:xfrm>
          <a:prstGeom prst="rect">
            <a:avLst/>
          </a:prstGeom>
          <a:noFill/>
        </p:spPr>
        <p:txBody>
          <a:bodyPr wrap="square" lIns="167792" tIns="83896" rIns="167792" bIns="83896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C8323A"/>
                </a:solidFill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sz="4800" dirty="0">
                <a:solidFill>
                  <a:srgbClr val="C8323A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C8323A"/>
                </a:solidFill>
                <a:ea typeface="Arial-Rounded" pitchFamily="34" charset="0"/>
                <a:cs typeface="Arial-Rounded" pitchFamily="34" charset="0"/>
              </a:rPr>
              <a:t>én</a:t>
            </a:r>
            <a:endParaRPr lang="en-US" sz="4800" dirty="0">
              <a:solidFill>
                <a:srgbClr val="C8323A"/>
              </a:solidFill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62094" y="165842"/>
            <a:ext cx="4834693" cy="8273554"/>
          </a:xfrm>
          <a:prstGeom prst="rect">
            <a:avLst/>
          </a:prstGeom>
          <a:noFill/>
        </p:spPr>
        <p:txBody>
          <a:bodyPr wrap="square" lIns="167792" tIns="83896" rIns="167792" bIns="83896" rtlCol="0">
            <a:spAutoFit/>
          </a:bodyPr>
          <a:lstStyle/>
          <a:p>
            <a:pPr>
              <a:lnSpc>
                <a:spcPct val="105000"/>
              </a:lnSpc>
            </a:pPr>
            <a:r>
              <a:rPr lang="en-US" sz="2700" dirty="0" err="1">
                <a:solidFill>
                  <a:prstClr val="black"/>
                </a:solidFill>
              </a:rPr>
              <a:t>Chim</a:t>
            </a:r>
            <a:r>
              <a:rPr lang="en-US" sz="2700" dirty="0">
                <a:solidFill>
                  <a:prstClr val="black"/>
                </a:solidFill>
              </a:rPr>
              <a:t> </a:t>
            </a:r>
            <a:r>
              <a:rPr lang="en-US" sz="2700" dirty="0" err="1">
                <a:solidFill>
                  <a:prstClr val="black"/>
                </a:solidFill>
              </a:rPr>
              <a:t>én</a:t>
            </a:r>
            <a:r>
              <a:rPr lang="en-US" sz="2700" dirty="0">
                <a:solidFill>
                  <a:prstClr val="black"/>
                </a:solidFill>
              </a:rPr>
              <a:t> </a:t>
            </a:r>
            <a:r>
              <a:rPr lang="en-US" sz="2700" dirty="0" err="1">
                <a:solidFill>
                  <a:prstClr val="black"/>
                </a:solidFill>
              </a:rPr>
              <a:t>bận</a:t>
            </a:r>
            <a:r>
              <a:rPr lang="en-US" sz="2700" dirty="0">
                <a:solidFill>
                  <a:prstClr val="black"/>
                </a:solidFill>
              </a:rPr>
              <a:t> </a:t>
            </a:r>
            <a:r>
              <a:rPr lang="en-US" sz="2700" dirty="0" err="1">
                <a:solidFill>
                  <a:prstClr val="black"/>
                </a:solidFill>
              </a:rPr>
              <a:t>đi</a:t>
            </a:r>
            <a:r>
              <a:rPr lang="en-US" sz="2700" dirty="0">
                <a:solidFill>
                  <a:prstClr val="black"/>
                </a:solidFill>
              </a:rPr>
              <a:t> </a:t>
            </a:r>
            <a:r>
              <a:rPr lang="en-US" sz="2700" dirty="0" err="1">
                <a:solidFill>
                  <a:prstClr val="black"/>
                </a:solidFill>
              </a:rPr>
              <a:t>đâu</a:t>
            </a:r>
            <a:endParaRPr lang="en-US" sz="2700" dirty="0">
              <a:solidFill>
                <a:prstClr val="black"/>
              </a:solidFill>
            </a:endParaRPr>
          </a:p>
          <a:p>
            <a:pPr>
              <a:lnSpc>
                <a:spcPct val="105000"/>
              </a:lnSpc>
            </a:pPr>
            <a:r>
              <a:rPr lang="en-US" sz="2700" dirty="0" err="1">
                <a:solidFill>
                  <a:prstClr val="black"/>
                </a:solidFill>
              </a:rPr>
              <a:t>Hôm</a:t>
            </a:r>
            <a:r>
              <a:rPr lang="en-US" sz="2700" dirty="0">
                <a:solidFill>
                  <a:prstClr val="black"/>
                </a:solidFill>
              </a:rPr>
              <a:t> nay </a:t>
            </a:r>
            <a:r>
              <a:rPr lang="en-US" sz="2700" dirty="0" err="1">
                <a:solidFill>
                  <a:prstClr val="black"/>
                </a:solidFill>
              </a:rPr>
              <a:t>về</a:t>
            </a:r>
            <a:r>
              <a:rPr lang="en-US" sz="2700" dirty="0">
                <a:solidFill>
                  <a:prstClr val="black"/>
                </a:solidFill>
              </a:rPr>
              <a:t> </a:t>
            </a:r>
            <a:r>
              <a:rPr lang="en-US" sz="2700" dirty="0" err="1">
                <a:solidFill>
                  <a:prstClr val="black"/>
                </a:solidFill>
              </a:rPr>
              <a:t>mở</a:t>
            </a:r>
            <a:r>
              <a:rPr lang="en-US" sz="2700" dirty="0">
                <a:solidFill>
                  <a:prstClr val="black"/>
                </a:solidFill>
              </a:rPr>
              <a:t> </a:t>
            </a:r>
            <a:r>
              <a:rPr lang="en-US" sz="2700" dirty="0" err="1">
                <a:solidFill>
                  <a:prstClr val="black"/>
                </a:solidFill>
              </a:rPr>
              <a:t>hội</a:t>
            </a:r>
            <a:endParaRPr lang="en-US" sz="2700" dirty="0">
              <a:solidFill>
                <a:prstClr val="black"/>
              </a:solidFill>
            </a:endParaRPr>
          </a:p>
          <a:p>
            <a:pPr>
              <a:lnSpc>
                <a:spcPct val="105000"/>
              </a:lnSpc>
            </a:pPr>
            <a:r>
              <a:rPr lang="en-US" sz="2700" dirty="0" err="1">
                <a:solidFill>
                  <a:prstClr val="black"/>
                </a:solidFill>
              </a:rPr>
              <a:t>Lượn</a:t>
            </a:r>
            <a:r>
              <a:rPr lang="en-US" sz="2700" dirty="0">
                <a:solidFill>
                  <a:prstClr val="black"/>
                </a:solidFill>
              </a:rPr>
              <a:t> bay </a:t>
            </a:r>
            <a:r>
              <a:rPr lang="en-US" sz="2700" dirty="0" err="1">
                <a:solidFill>
                  <a:prstClr val="black"/>
                </a:solidFill>
              </a:rPr>
              <a:t>như</a:t>
            </a:r>
            <a:r>
              <a:rPr lang="en-US" sz="2700" dirty="0">
                <a:solidFill>
                  <a:prstClr val="black"/>
                </a:solidFill>
              </a:rPr>
              <a:t> </a:t>
            </a:r>
            <a:r>
              <a:rPr lang="en-US" sz="2700" dirty="0" err="1">
                <a:solidFill>
                  <a:prstClr val="black"/>
                </a:solidFill>
              </a:rPr>
              <a:t>dẫn</a:t>
            </a:r>
            <a:r>
              <a:rPr lang="en-US" sz="2700" dirty="0">
                <a:solidFill>
                  <a:prstClr val="black"/>
                </a:solidFill>
              </a:rPr>
              <a:t> </a:t>
            </a:r>
            <a:r>
              <a:rPr lang="en-US" sz="2700" dirty="0" err="1">
                <a:solidFill>
                  <a:prstClr val="black"/>
                </a:solidFill>
              </a:rPr>
              <a:t>lối</a:t>
            </a:r>
            <a:endParaRPr lang="en-US" sz="2700" dirty="0">
              <a:solidFill>
                <a:prstClr val="black"/>
              </a:solidFill>
            </a:endParaRPr>
          </a:p>
          <a:p>
            <a:pPr>
              <a:lnSpc>
                <a:spcPct val="105000"/>
              </a:lnSpc>
            </a:pPr>
            <a:r>
              <a:rPr lang="en-US" sz="2700" dirty="0" err="1">
                <a:solidFill>
                  <a:prstClr val="black"/>
                </a:solidFill>
              </a:rPr>
              <a:t>Rủ</a:t>
            </a:r>
            <a:r>
              <a:rPr lang="en-US" sz="2700" dirty="0">
                <a:solidFill>
                  <a:prstClr val="black"/>
                </a:solidFill>
              </a:rPr>
              <a:t> </a:t>
            </a:r>
            <a:r>
              <a:rPr lang="en-US" sz="2700" dirty="0" err="1">
                <a:solidFill>
                  <a:prstClr val="black"/>
                </a:solidFill>
              </a:rPr>
              <a:t>mùa</a:t>
            </a:r>
            <a:r>
              <a:rPr lang="en-US" sz="2700" dirty="0">
                <a:solidFill>
                  <a:prstClr val="black"/>
                </a:solidFill>
              </a:rPr>
              <a:t> </a:t>
            </a:r>
            <a:r>
              <a:rPr lang="en-US" sz="2700" dirty="0" err="1">
                <a:solidFill>
                  <a:prstClr val="black"/>
                </a:solidFill>
              </a:rPr>
              <a:t>xuân</a:t>
            </a:r>
            <a:r>
              <a:rPr lang="en-US" sz="2700" dirty="0">
                <a:solidFill>
                  <a:prstClr val="black"/>
                </a:solidFill>
              </a:rPr>
              <a:t> </a:t>
            </a:r>
            <a:r>
              <a:rPr lang="en-US" sz="2700" dirty="0" err="1">
                <a:solidFill>
                  <a:prstClr val="black"/>
                </a:solidFill>
              </a:rPr>
              <a:t>cùng</a:t>
            </a:r>
            <a:r>
              <a:rPr lang="en-US" sz="2700" dirty="0">
                <a:solidFill>
                  <a:prstClr val="black"/>
                </a:solidFill>
              </a:rPr>
              <a:t> </a:t>
            </a:r>
            <a:r>
              <a:rPr lang="en-US" sz="2700" dirty="0" err="1">
                <a:solidFill>
                  <a:prstClr val="black"/>
                </a:solidFill>
              </a:rPr>
              <a:t>về</a:t>
            </a:r>
            <a:r>
              <a:rPr lang="en-US" sz="2700" dirty="0">
                <a:solidFill>
                  <a:prstClr val="black"/>
                </a:solidFill>
              </a:rPr>
              <a:t>.</a:t>
            </a:r>
          </a:p>
          <a:p>
            <a:pPr>
              <a:lnSpc>
                <a:spcPct val="105000"/>
              </a:lnSpc>
            </a:pPr>
            <a:endParaRPr lang="en-US" sz="2700" dirty="0">
              <a:solidFill>
                <a:prstClr val="black"/>
              </a:solidFill>
            </a:endParaRPr>
          </a:p>
          <a:p>
            <a:pPr>
              <a:lnSpc>
                <a:spcPct val="105000"/>
              </a:lnSpc>
            </a:pPr>
            <a:r>
              <a:rPr lang="en-US" sz="2700" dirty="0" err="1">
                <a:solidFill>
                  <a:prstClr val="black"/>
                </a:solidFill>
              </a:rPr>
              <a:t>Cỏ</a:t>
            </a:r>
            <a:r>
              <a:rPr lang="en-US" sz="2700" dirty="0">
                <a:solidFill>
                  <a:prstClr val="black"/>
                </a:solidFill>
              </a:rPr>
              <a:t> </a:t>
            </a:r>
            <a:r>
              <a:rPr lang="en-US" sz="2700" dirty="0" err="1">
                <a:solidFill>
                  <a:prstClr val="black"/>
                </a:solidFill>
              </a:rPr>
              <a:t>mọc</a:t>
            </a:r>
            <a:r>
              <a:rPr lang="en-US" sz="2700" dirty="0">
                <a:solidFill>
                  <a:prstClr val="black"/>
                </a:solidFill>
              </a:rPr>
              <a:t> </a:t>
            </a:r>
            <a:r>
              <a:rPr lang="en-US" sz="2700" dirty="0" err="1">
                <a:solidFill>
                  <a:prstClr val="black"/>
                </a:solidFill>
              </a:rPr>
              <a:t>xanh</a:t>
            </a:r>
            <a:r>
              <a:rPr lang="en-US" sz="2700" dirty="0">
                <a:solidFill>
                  <a:prstClr val="black"/>
                </a:solidFill>
              </a:rPr>
              <a:t> </a:t>
            </a:r>
            <a:r>
              <a:rPr lang="en-US" sz="2700" dirty="0" err="1">
                <a:solidFill>
                  <a:prstClr val="black"/>
                </a:solidFill>
              </a:rPr>
              <a:t>chân</a:t>
            </a:r>
            <a:r>
              <a:rPr lang="en-US" sz="2700" dirty="0">
                <a:solidFill>
                  <a:prstClr val="black"/>
                </a:solidFill>
              </a:rPr>
              <a:t> </a:t>
            </a:r>
            <a:r>
              <a:rPr lang="en-US" sz="2700" dirty="0" err="1">
                <a:solidFill>
                  <a:prstClr val="black"/>
                </a:solidFill>
              </a:rPr>
              <a:t>đê</a:t>
            </a:r>
            <a:endParaRPr lang="en-US" sz="2700" dirty="0">
              <a:solidFill>
                <a:prstClr val="black"/>
              </a:solidFill>
            </a:endParaRPr>
          </a:p>
          <a:p>
            <a:pPr>
              <a:lnSpc>
                <a:spcPct val="105000"/>
              </a:lnSpc>
            </a:pPr>
            <a:r>
              <a:rPr lang="en-US" sz="2700" dirty="0">
                <a:solidFill>
                  <a:prstClr val="black"/>
                </a:solidFill>
              </a:rPr>
              <a:t>Rau </a:t>
            </a:r>
            <a:r>
              <a:rPr lang="en-US" sz="2700" dirty="0" err="1">
                <a:solidFill>
                  <a:prstClr val="black"/>
                </a:solidFill>
              </a:rPr>
              <a:t>xum</a:t>
            </a:r>
            <a:r>
              <a:rPr lang="en-US" sz="2700" dirty="0">
                <a:solidFill>
                  <a:prstClr val="black"/>
                </a:solidFill>
              </a:rPr>
              <a:t> </a:t>
            </a:r>
            <a:r>
              <a:rPr lang="en-US" sz="2700" dirty="0" err="1">
                <a:solidFill>
                  <a:prstClr val="black"/>
                </a:solidFill>
              </a:rPr>
              <a:t>xuê</a:t>
            </a:r>
            <a:r>
              <a:rPr lang="en-US" sz="2700" dirty="0">
                <a:solidFill>
                  <a:prstClr val="black"/>
                </a:solidFill>
              </a:rPr>
              <a:t> </a:t>
            </a:r>
            <a:r>
              <a:rPr lang="en-US" sz="2700" dirty="0" err="1">
                <a:solidFill>
                  <a:prstClr val="black"/>
                </a:solidFill>
              </a:rPr>
              <a:t>nương</a:t>
            </a:r>
            <a:r>
              <a:rPr lang="en-US" sz="2700" dirty="0">
                <a:solidFill>
                  <a:prstClr val="black"/>
                </a:solidFill>
              </a:rPr>
              <a:t> </a:t>
            </a:r>
            <a:r>
              <a:rPr lang="en-US" sz="2700" dirty="0" err="1">
                <a:solidFill>
                  <a:prstClr val="black"/>
                </a:solidFill>
              </a:rPr>
              <a:t>bãi</a:t>
            </a:r>
            <a:endParaRPr lang="en-US" sz="2700" dirty="0">
              <a:solidFill>
                <a:prstClr val="black"/>
              </a:solidFill>
            </a:endParaRPr>
          </a:p>
          <a:p>
            <a:pPr>
              <a:lnSpc>
                <a:spcPct val="105000"/>
              </a:lnSpc>
            </a:pPr>
            <a:r>
              <a:rPr lang="en-US" sz="2700" dirty="0" err="1">
                <a:solidFill>
                  <a:prstClr val="black"/>
                </a:solidFill>
              </a:rPr>
              <a:t>Cây</a:t>
            </a:r>
            <a:r>
              <a:rPr lang="en-US" sz="2700" dirty="0">
                <a:solidFill>
                  <a:prstClr val="black"/>
                </a:solidFill>
              </a:rPr>
              <a:t> cam </a:t>
            </a:r>
            <a:r>
              <a:rPr lang="en-US" sz="2700" dirty="0" err="1">
                <a:solidFill>
                  <a:prstClr val="black"/>
                </a:solidFill>
              </a:rPr>
              <a:t>vàng</a:t>
            </a:r>
            <a:r>
              <a:rPr lang="en-US" sz="2700" dirty="0">
                <a:solidFill>
                  <a:prstClr val="black"/>
                </a:solidFill>
              </a:rPr>
              <a:t> </a:t>
            </a:r>
            <a:r>
              <a:rPr lang="en-US" sz="2700" dirty="0" err="1">
                <a:solidFill>
                  <a:prstClr val="black"/>
                </a:solidFill>
              </a:rPr>
              <a:t>thêm</a:t>
            </a:r>
            <a:r>
              <a:rPr lang="en-US" sz="2700" dirty="0">
                <a:solidFill>
                  <a:prstClr val="black"/>
                </a:solidFill>
              </a:rPr>
              <a:t> </a:t>
            </a:r>
            <a:r>
              <a:rPr lang="en-US" sz="2700" dirty="0" err="1">
                <a:solidFill>
                  <a:prstClr val="black"/>
                </a:solidFill>
              </a:rPr>
              <a:t>trái</a:t>
            </a:r>
            <a:endParaRPr lang="en-US" sz="2700" dirty="0">
              <a:solidFill>
                <a:prstClr val="black"/>
              </a:solidFill>
            </a:endParaRPr>
          </a:p>
          <a:p>
            <a:pPr>
              <a:lnSpc>
                <a:spcPct val="105000"/>
              </a:lnSpc>
            </a:pPr>
            <a:r>
              <a:rPr lang="en-US" sz="2700" dirty="0" err="1">
                <a:solidFill>
                  <a:prstClr val="black"/>
                </a:solidFill>
              </a:rPr>
              <a:t>Hoa</a:t>
            </a:r>
            <a:r>
              <a:rPr lang="en-US" sz="2700" dirty="0">
                <a:solidFill>
                  <a:prstClr val="black"/>
                </a:solidFill>
              </a:rPr>
              <a:t> </a:t>
            </a:r>
            <a:r>
              <a:rPr lang="en-US" sz="2700" dirty="0" err="1">
                <a:solidFill>
                  <a:prstClr val="black"/>
                </a:solidFill>
              </a:rPr>
              <a:t>khoe</a:t>
            </a:r>
            <a:r>
              <a:rPr lang="en-US" sz="2700" dirty="0">
                <a:solidFill>
                  <a:prstClr val="black"/>
                </a:solidFill>
              </a:rPr>
              <a:t> </a:t>
            </a:r>
            <a:r>
              <a:rPr lang="en-US" sz="2700" dirty="0" err="1">
                <a:solidFill>
                  <a:prstClr val="black"/>
                </a:solidFill>
              </a:rPr>
              <a:t>sắc</a:t>
            </a:r>
            <a:r>
              <a:rPr lang="en-US" sz="2700" dirty="0">
                <a:solidFill>
                  <a:prstClr val="black"/>
                </a:solidFill>
              </a:rPr>
              <a:t> </a:t>
            </a:r>
            <a:r>
              <a:rPr lang="en-US" sz="2700" dirty="0" err="1">
                <a:solidFill>
                  <a:prstClr val="black"/>
                </a:solidFill>
              </a:rPr>
              <a:t>nơi</a:t>
            </a:r>
            <a:r>
              <a:rPr lang="en-US" sz="2700" dirty="0">
                <a:solidFill>
                  <a:prstClr val="black"/>
                </a:solidFill>
              </a:rPr>
              <a:t> </a:t>
            </a:r>
            <a:r>
              <a:rPr lang="en-US" sz="2700" dirty="0" err="1">
                <a:solidFill>
                  <a:prstClr val="black"/>
                </a:solidFill>
              </a:rPr>
              <a:t>nơi</a:t>
            </a:r>
            <a:r>
              <a:rPr lang="en-US" sz="2700" dirty="0">
                <a:solidFill>
                  <a:prstClr val="black"/>
                </a:solidFill>
              </a:rPr>
              <a:t>.</a:t>
            </a:r>
          </a:p>
          <a:p>
            <a:pPr>
              <a:lnSpc>
                <a:spcPct val="105000"/>
              </a:lnSpc>
            </a:pPr>
            <a:endParaRPr lang="en-US" sz="2700" dirty="0">
              <a:solidFill>
                <a:prstClr val="black"/>
              </a:solidFill>
            </a:endParaRPr>
          </a:p>
          <a:p>
            <a:pPr>
              <a:lnSpc>
                <a:spcPct val="105000"/>
              </a:lnSpc>
            </a:pPr>
            <a:r>
              <a:rPr lang="en-US" sz="2700" dirty="0" err="1">
                <a:solidFill>
                  <a:prstClr val="black"/>
                </a:solidFill>
              </a:rPr>
              <a:t>Trời</a:t>
            </a:r>
            <a:r>
              <a:rPr lang="en-US" sz="2700" dirty="0">
                <a:solidFill>
                  <a:prstClr val="black"/>
                </a:solidFill>
              </a:rPr>
              <a:t> </a:t>
            </a:r>
            <a:r>
              <a:rPr lang="en-US" sz="2700" dirty="0" err="1">
                <a:solidFill>
                  <a:prstClr val="black"/>
                </a:solidFill>
              </a:rPr>
              <a:t>rắc</a:t>
            </a:r>
            <a:r>
              <a:rPr lang="en-US" sz="2700" dirty="0">
                <a:solidFill>
                  <a:prstClr val="black"/>
                </a:solidFill>
              </a:rPr>
              <a:t> </a:t>
            </a:r>
            <a:r>
              <a:rPr lang="en-US" sz="2700" dirty="0" err="1">
                <a:solidFill>
                  <a:prstClr val="black"/>
                </a:solidFill>
              </a:rPr>
              <a:t>bụi</a:t>
            </a:r>
            <a:r>
              <a:rPr lang="en-US" sz="2700" dirty="0">
                <a:solidFill>
                  <a:prstClr val="black"/>
                </a:solidFill>
              </a:rPr>
              <a:t> </a:t>
            </a:r>
            <a:r>
              <a:rPr lang="en-US" sz="2700" dirty="0" err="1">
                <a:solidFill>
                  <a:prstClr val="black"/>
                </a:solidFill>
              </a:rPr>
              <a:t>mưa</a:t>
            </a:r>
            <a:r>
              <a:rPr lang="en-US" sz="2700" dirty="0">
                <a:solidFill>
                  <a:prstClr val="black"/>
                </a:solidFill>
              </a:rPr>
              <a:t> </a:t>
            </a:r>
            <a:r>
              <a:rPr lang="en-US" sz="2700" dirty="0" err="1">
                <a:solidFill>
                  <a:prstClr val="black"/>
                </a:solidFill>
              </a:rPr>
              <a:t>rơi</a:t>
            </a:r>
            <a:endParaRPr lang="en-US" sz="2700" dirty="0">
              <a:solidFill>
                <a:prstClr val="black"/>
              </a:solidFill>
            </a:endParaRPr>
          </a:p>
          <a:p>
            <a:pPr>
              <a:lnSpc>
                <a:spcPct val="105000"/>
              </a:lnSpc>
            </a:pPr>
            <a:r>
              <a:rPr lang="en-US" sz="2700" dirty="0" err="1">
                <a:solidFill>
                  <a:prstClr val="black"/>
                </a:solidFill>
              </a:rPr>
              <a:t>Mầm</a:t>
            </a:r>
            <a:r>
              <a:rPr lang="en-US" sz="2700" dirty="0">
                <a:solidFill>
                  <a:prstClr val="black"/>
                </a:solidFill>
              </a:rPr>
              <a:t> non </a:t>
            </a:r>
            <a:r>
              <a:rPr lang="en-US" sz="2700" dirty="0" err="1">
                <a:solidFill>
                  <a:prstClr val="black"/>
                </a:solidFill>
              </a:rPr>
              <a:t>vươn</a:t>
            </a:r>
            <a:r>
              <a:rPr lang="en-US" sz="2700" dirty="0">
                <a:solidFill>
                  <a:prstClr val="black"/>
                </a:solidFill>
              </a:rPr>
              <a:t> </a:t>
            </a:r>
            <a:r>
              <a:rPr lang="en-US" sz="2700" dirty="0" err="1">
                <a:solidFill>
                  <a:prstClr val="black"/>
                </a:solidFill>
              </a:rPr>
              <a:t>đứng</a:t>
            </a:r>
            <a:r>
              <a:rPr lang="en-US" sz="2700" dirty="0">
                <a:solidFill>
                  <a:prstClr val="black"/>
                </a:solidFill>
              </a:rPr>
              <a:t> </a:t>
            </a:r>
            <a:r>
              <a:rPr lang="en-US" sz="2700" dirty="0" err="1">
                <a:solidFill>
                  <a:prstClr val="black"/>
                </a:solidFill>
              </a:rPr>
              <a:t>dậy</a:t>
            </a:r>
            <a:endParaRPr lang="en-US" sz="2700" dirty="0">
              <a:solidFill>
                <a:prstClr val="black"/>
              </a:solidFill>
            </a:endParaRPr>
          </a:p>
          <a:p>
            <a:pPr>
              <a:lnSpc>
                <a:spcPct val="105000"/>
              </a:lnSpc>
            </a:pPr>
            <a:r>
              <a:rPr lang="en-US" sz="2700" dirty="0" err="1">
                <a:solidFill>
                  <a:prstClr val="black"/>
                </a:solidFill>
              </a:rPr>
              <a:t>Én</a:t>
            </a:r>
            <a:r>
              <a:rPr lang="en-US" sz="2700" dirty="0">
                <a:solidFill>
                  <a:prstClr val="black"/>
                </a:solidFill>
              </a:rPr>
              <a:t> bay </a:t>
            </a:r>
            <a:r>
              <a:rPr lang="en-US" sz="2700" dirty="0" err="1">
                <a:solidFill>
                  <a:prstClr val="black"/>
                </a:solidFill>
              </a:rPr>
              <a:t>chao</a:t>
            </a:r>
            <a:r>
              <a:rPr lang="en-US" sz="2700" dirty="0">
                <a:solidFill>
                  <a:prstClr val="black"/>
                </a:solidFill>
              </a:rPr>
              <a:t> </a:t>
            </a:r>
            <a:r>
              <a:rPr lang="en-US" sz="2700" dirty="0" err="1">
                <a:solidFill>
                  <a:prstClr val="black"/>
                </a:solidFill>
              </a:rPr>
              <a:t>cánh</a:t>
            </a:r>
            <a:r>
              <a:rPr lang="en-US" sz="2700" dirty="0">
                <a:solidFill>
                  <a:prstClr val="black"/>
                </a:solidFill>
              </a:rPr>
              <a:t> </a:t>
            </a:r>
            <a:r>
              <a:rPr lang="en-US" sz="2700" dirty="0" err="1">
                <a:solidFill>
                  <a:prstClr val="black"/>
                </a:solidFill>
              </a:rPr>
              <a:t>vẫy</a:t>
            </a:r>
            <a:endParaRPr lang="en-US" sz="2700" dirty="0">
              <a:solidFill>
                <a:prstClr val="black"/>
              </a:solidFill>
            </a:endParaRPr>
          </a:p>
          <a:p>
            <a:pPr>
              <a:lnSpc>
                <a:spcPct val="105000"/>
              </a:lnSpc>
            </a:pPr>
            <a:r>
              <a:rPr lang="en-US" sz="2700" dirty="0" err="1">
                <a:solidFill>
                  <a:prstClr val="black"/>
                </a:solidFill>
              </a:rPr>
              <a:t>Mừng</a:t>
            </a:r>
            <a:r>
              <a:rPr lang="en-US" sz="2700" dirty="0">
                <a:solidFill>
                  <a:prstClr val="black"/>
                </a:solidFill>
              </a:rPr>
              <a:t> </a:t>
            </a:r>
            <a:r>
              <a:rPr lang="en-US" sz="2700" dirty="0" err="1">
                <a:solidFill>
                  <a:prstClr val="black"/>
                </a:solidFill>
              </a:rPr>
              <a:t>vui</a:t>
            </a:r>
            <a:r>
              <a:rPr lang="en-US" sz="2700" dirty="0">
                <a:solidFill>
                  <a:prstClr val="black"/>
                </a:solidFill>
              </a:rPr>
              <a:t> </a:t>
            </a:r>
            <a:r>
              <a:rPr lang="en-US" sz="2700" dirty="0" err="1">
                <a:solidFill>
                  <a:prstClr val="black"/>
                </a:solidFill>
              </a:rPr>
              <a:t>rồi</a:t>
            </a:r>
            <a:r>
              <a:rPr lang="en-US" sz="2700" dirty="0">
                <a:solidFill>
                  <a:prstClr val="black"/>
                </a:solidFill>
              </a:rPr>
              <a:t> </a:t>
            </a:r>
            <a:r>
              <a:rPr lang="en-US" sz="2700" dirty="0" err="1">
                <a:solidFill>
                  <a:prstClr val="black"/>
                </a:solidFill>
              </a:rPr>
              <a:t>lại</a:t>
            </a:r>
            <a:r>
              <a:rPr lang="en-US" sz="2700" dirty="0">
                <a:solidFill>
                  <a:prstClr val="black"/>
                </a:solidFill>
              </a:rPr>
              <a:t> </a:t>
            </a:r>
            <a:r>
              <a:rPr lang="en-US" sz="2700" dirty="0" err="1">
                <a:solidFill>
                  <a:prstClr val="black"/>
                </a:solidFill>
              </a:rPr>
              <a:t>đi</a:t>
            </a:r>
            <a:endParaRPr lang="en-US" sz="2700" dirty="0">
              <a:solidFill>
                <a:prstClr val="black"/>
              </a:solidFill>
            </a:endParaRPr>
          </a:p>
          <a:p>
            <a:pPr>
              <a:lnSpc>
                <a:spcPct val="105000"/>
              </a:lnSpc>
            </a:pPr>
            <a:endParaRPr lang="en-US" sz="2700" dirty="0">
              <a:solidFill>
                <a:prstClr val="black"/>
              </a:solidFill>
            </a:endParaRPr>
          </a:p>
          <a:p>
            <a:pPr>
              <a:lnSpc>
                <a:spcPct val="105000"/>
              </a:lnSpc>
            </a:pPr>
            <a:r>
              <a:rPr lang="en-US" sz="2700" dirty="0" err="1" smtClean="0">
                <a:solidFill>
                  <a:prstClr val="black"/>
                </a:solidFill>
              </a:rPr>
              <a:t>Chim</a:t>
            </a:r>
            <a:r>
              <a:rPr lang="en-US" sz="2700" dirty="0" smtClean="0">
                <a:solidFill>
                  <a:prstClr val="black"/>
                </a:solidFill>
              </a:rPr>
              <a:t> </a:t>
            </a:r>
            <a:r>
              <a:rPr lang="en-US" sz="2700" dirty="0" err="1" smtClean="0">
                <a:solidFill>
                  <a:prstClr val="black"/>
                </a:solidFill>
              </a:rPr>
              <a:t>ơi</a:t>
            </a:r>
            <a:r>
              <a:rPr lang="en-US" sz="2700" dirty="0" smtClean="0">
                <a:solidFill>
                  <a:prstClr val="black"/>
                </a:solidFill>
              </a:rPr>
              <a:t>, </a:t>
            </a:r>
            <a:r>
              <a:rPr lang="en-US" sz="2700" dirty="0" err="1" smtClean="0">
                <a:solidFill>
                  <a:prstClr val="black"/>
                </a:solidFill>
              </a:rPr>
              <a:t>chim</a:t>
            </a:r>
            <a:r>
              <a:rPr lang="en-US" sz="2700" dirty="0" smtClean="0">
                <a:solidFill>
                  <a:prstClr val="black"/>
                </a:solidFill>
              </a:rPr>
              <a:t> </a:t>
            </a:r>
            <a:r>
              <a:rPr lang="en-US" sz="2700" dirty="0" err="1" smtClean="0">
                <a:solidFill>
                  <a:prstClr val="black"/>
                </a:solidFill>
              </a:rPr>
              <a:t>nói</a:t>
            </a:r>
            <a:r>
              <a:rPr lang="en-US" sz="2700" dirty="0" smtClean="0">
                <a:solidFill>
                  <a:prstClr val="black"/>
                </a:solidFill>
              </a:rPr>
              <a:t> </a:t>
            </a:r>
            <a:r>
              <a:rPr lang="en-US" sz="2700" dirty="0" err="1" smtClean="0">
                <a:solidFill>
                  <a:prstClr val="black"/>
                </a:solidFill>
              </a:rPr>
              <a:t>gì</a:t>
            </a:r>
            <a:endParaRPr lang="en-US" sz="2700" dirty="0" smtClean="0">
              <a:solidFill>
                <a:prstClr val="black"/>
              </a:solidFill>
            </a:endParaRPr>
          </a:p>
          <a:p>
            <a:pPr>
              <a:lnSpc>
                <a:spcPct val="105000"/>
              </a:lnSpc>
            </a:pPr>
            <a:r>
              <a:rPr lang="en-US" sz="2700" dirty="0" err="1" smtClean="0">
                <a:solidFill>
                  <a:prstClr val="black"/>
                </a:solidFill>
              </a:rPr>
              <a:t>Khi</a:t>
            </a:r>
            <a:r>
              <a:rPr lang="en-US" sz="2700" dirty="0" smtClean="0">
                <a:solidFill>
                  <a:prstClr val="black"/>
                </a:solidFill>
              </a:rPr>
              <a:t> </a:t>
            </a:r>
            <a:r>
              <a:rPr lang="en-US" sz="2700" dirty="0" err="1" smtClean="0">
                <a:solidFill>
                  <a:prstClr val="black"/>
                </a:solidFill>
              </a:rPr>
              <a:t>lớn</a:t>
            </a:r>
            <a:r>
              <a:rPr lang="en-US" sz="2700" dirty="0" smtClean="0">
                <a:solidFill>
                  <a:prstClr val="black"/>
                </a:solidFill>
              </a:rPr>
              <a:t> </a:t>
            </a:r>
            <a:r>
              <a:rPr lang="en-US" sz="2700" dirty="0" err="1" smtClean="0">
                <a:solidFill>
                  <a:prstClr val="black"/>
                </a:solidFill>
              </a:rPr>
              <a:t>thêm</a:t>
            </a:r>
            <a:r>
              <a:rPr lang="en-US" sz="2700" dirty="0" smtClean="0">
                <a:solidFill>
                  <a:prstClr val="black"/>
                </a:solidFill>
              </a:rPr>
              <a:t> </a:t>
            </a:r>
            <a:r>
              <a:rPr lang="en-US" sz="2700" dirty="0" err="1" smtClean="0">
                <a:solidFill>
                  <a:prstClr val="black"/>
                </a:solidFill>
              </a:rPr>
              <a:t>một</a:t>
            </a:r>
            <a:r>
              <a:rPr lang="en-US" sz="2700" dirty="0" smtClean="0">
                <a:solidFill>
                  <a:prstClr val="black"/>
                </a:solidFill>
              </a:rPr>
              <a:t> </a:t>
            </a:r>
            <a:r>
              <a:rPr lang="en-US" sz="2700" dirty="0" err="1" smtClean="0">
                <a:solidFill>
                  <a:prstClr val="black"/>
                </a:solidFill>
              </a:rPr>
              <a:t>tuổi</a:t>
            </a:r>
            <a:r>
              <a:rPr lang="en-US" sz="2700" dirty="0" smtClean="0">
                <a:solidFill>
                  <a:prstClr val="black"/>
                </a:solidFill>
              </a:rPr>
              <a:t>?</a:t>
            </a:r>
          </a:p>
          <a:p>
            <a:pPr lvl="5">
              <a:lnSpc>
                <a:spcPct val="105000"/>
              </a:lnSpc>
            </a:pPr>
            <a:r>
              <a:rPr lang="en-US" sz="2700" dirty="0" smtClean="0">
                <a:solidFill>
                  <a:prstClr val="black"/>
                </a:solidFill>
              </a:rPr>
              <a:t>XUÂN </a:t>
            </a:r>
            <a:r>
              <a:rPr lang="en-US" sz="2700" dirty="0">
                <a:solidFill>
                  <a:prstClr val="black"/>
                </a:solidFill>
              </a:rPr>
              <a:t>DỤC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93" b="94776" l="4051" r="93165">
                        <a14:foregroundMark x1="21266" y1="67910" x2="61519" y2="67910"/>
                        <a14:foregroundMark x1="22278" y1="76119" x2="60759" y2="77612"/>
                        <a14:foregroundMark x1="25316" y1="53731" x2="24051" y2="86567"/>
                        <a14:foregroundMark x1="32658" y1="42537" x2="28608" y2="94776"/>
                        <a14:foregroundMark x1="25823" y1="42537" x2="89114" y2="88060"/>
                        <a14:foregroundMark x1="5570" y1="77612" x2="25823" y2="81343"/>
                        <a14:foregroundMark x1="31646" y1="79104" x2="44304" y2="82836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11" y="96655"/>
            <a:ext cx="2549083" cy="788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13"/>
          <a:stretch/>
        </p:blipFill>
        <p:spPr bwMode="auto">
          <a:xfrm>
            <a:off x="849605" y="2146688"/>
            <a:ext cx="4667791" cy="5587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ounded Rectangle 18"/>
          <p:cNvSpPr/>
          <p:nvPr/>
        </p:nvSpPr>
        <p:spPr>
          <a:xfrm>
            <a:off x="11267268" y="96655"/>
            <a:ext cx="3188456" cy="65928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FADB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835" tIns="45412" rIns="90835" bIns="45412" rtlCol="0" anchor="ctr"/>
          <a:lstStyle/>
          <a:p>
            <a:pPr algn="ctr"/>
            <a:r>
              <a:rPr lang="en-US" sz="3200" b="1" dirty="0" err="1">
                <a:solidFill>
                  <a:prstClr val="black"/>
                </a:solidFill>
              </a:rPr>
              <a:t>Đọc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lại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toàn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bài</a:t>
            </a:r>
            <a:endParaRPr lang="en-US" sz="32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59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97" l="3175" r="968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869"/>
          <a:stretch/>
        </p:blipFill>
        <p:spPr bwMode="auto">
          <a:xfrm>
            <a:off x="11032584" y="3054954"/>
            <a:ext cx="1793752" cy="3794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4445937" y="2553400"/>
            <a:ext cx="7008908" cy="2557427"/>
            <a:chOff x="2744315" y="1595348"/>
            <a:chExt cx="4326579" cy="1598392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5" name="Right Arrow 4"/>
            <p:cNvSpPr/>
            <p:nvPr/>
          </p:nvSpPr>
          <p:spPr>
            <a:xfrm>
              <a:off x="2744315" y="1595348"/>
              <a:ext cx="4326579" cy="1598392"/>
            </a:xfrm>
            <a:prstGeom prst="rightArrow">
              <a:avLst>
                <a:gd name="adj1" fmla="val 58172"/>
                <a:gd name="adj2" fmla="val 5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>
                <a:solidFill>
                  <a:prstClr val="white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476477" y="2040601"/>
              <a:ext cx="2107895" cy="64440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6100" b="1" dirty="0">
                  <a:solidFill>
                    <a:srgbClr val="0418AC"/>
                  </a:solidFill>
                </a:rPr>
                <a:t>ĐỌC HIỂU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936940" y="2852233"/>
            <a:ext cx="1904736" cy="1960181"/>
            <a:chOff x="2210284" y="3447251"/>
            <a:chExt cx="826089" cy="809063"/>
          </a:xfrm>
        </p:grpSpPr>
        <p:sp>
          <p:nvSpPr>
            <p:cNvPr id="10" name="Oval 9"/>
            <p:cNvSpPr/>
            <p:nvPr/>
          </p:nvSpPr>
          <p:spPr>
            <a:xfrm>
              <a:off x="2210284" y="3447251"/>
              <a:ext cx="826089" cy="8090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>
                <a:solidFill>
                  <a:prstClr val="white"/>
                </a:solidFill>
              </a:endParaRPr>
            </a:p>
          </p:txBody>
        </p:sp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68" b="89711" l="0" r="100000">
                          <a14:foregroundMark x1="35577" y1="42765" x2="35577" y2="42765"/>
                          <a14:foregroundMark x1="55769" y1="72347" x2="55769" y2="72347"/>
                          <a14:foregroundMark x1="67308" y1="79421" x2="67308" y2="79421"/>
                          <a14:foregroundMark x1="63702" y1="76849" x2="63702" y2="76849"/>
                          <a14:foregroundMark x1="75962" y1="80064" x2="75962" y2="80064"/>
                          <a14:foregroundMark x1="77885" y1="72026" x2="77885" y2="72026"/>
                          <a14:foregroundMark x1="81971" y1="64952" x2="81971" y2="64952"/>
                          <a14:foregroundMark x1="84375" y1="60129" x2="84375" y2="60129"/>
                          <a14:foregroundMark x1="87981" y1="55949" x2="87981" y2="55949"/>
                          <a14:foregroundMark x1="90625" y1="52412" x2="90625" y2="52412"/>
                          <a14:foregroundMark x1="77163" y1="75884" x2="77163" y2="75884"/>
                          <a14:foregroundMark x1="73077" y1="84887" x2="73077" y2="84887"/>
                          <a14:foregroundMark x1="71394" y1="81350" x2="71394" y2="81350"/>
                          <a14:foregroundMark x1="68510" y1="77492" x2="68510" y2="77492"/>
                          <a14:foregroundMark x1="64423" y1="73312" x2="64423" y2="73312"/>
                          <a14:foregroundMark x1="60577" y1="70740" x2="60577" y2="70740"/>
                          <a14:foregroundMark x1="56010" y1="66559" x2="56010" y2="66559"/>
                          <a14:foregroundMark x1="48798" y1="69132" x2="48798" y2="69132"/>
                          <a14:foregroundMark x1="45192" y1="73312" x2="45192" y2="73312"/>
                          <a14:foregroundMark x1="42067" y1="74277" x2="42067" y2="74277"/>
                          <a14:foregroundMark x1="45192" y1="70740" x2="45192" y2="70740"/>
                          <a14:foregroundMark x1="48317" y1="71704" x2="48317" y2="71704"/>
                          <a14:foregroundMark x1="34135" y1="71704" x2="34135" y2="71704"/>
                          <a14:foregroundMark x1="30288" y1="68810" x2="30288" y2="68810"/>
                          <a14:foregroundMark x1="24760" y1="65273" x2="24760" y2="65273"/>
                          <a14:foregroundMark x1="20433" y1="65273" x2="20433" y2="65273"/>
                          <a14:foregroundMark x1="16106" y1="64952" x2="16106" y2="64952"/>
                          <a14:foregroundMark x1="10096" y1="62379" x2="10096" y2="62379"/>
                          <a14:foregroundMark x1="8894" y1="61736" x2="8894" y2="61736"/>
                          <a14:foregroundMark x1="16827" y1="61415" x2="16827" y2="61415"/>
                          <a14:foregroundMark x1="12260" y1="60129" x2="12260" y2="601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0284" y="3596128"/>
              <a:ext cx="826089" cy="617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8" b="96222" l="9375" r="95486">
                          <a14:foregroundMark x1="52083" y1="79345" x2="52083" y2="79345"/>
                          <a14:foregroundMark x1="81597" y1="16877" x2="81597" y2="168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204" y="3530924"/>
              <a:ext cx="360247" cy="496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22" r="98618">
                        <a14:foregroundMark x1="50230" y1="79585" x2="50230" y2="79585"/>
                        <a14:foregroundMark x1="48387" y1="78547" x2="48387" y2="78547"/>
                        <a14:foregroundMark x1="47005" y1="76471" x2="47005" y2="76471"/>
                        <a14:foregroundMark x1="47926" y1="73702" x2="47926" y2="73702"/>
                        <a14:foregroundMark x1="52535" y1="80277" x2="52535" y2="80277"/>
                        <a14:foregroundMark x1="54839" y1="78201" x2="54839" y2="78201"/>
                        <a14:foregroundMark x1="56221" y1="77163" x2="56221" y2="77163"/>
                        <a14:foregroundMark x1="19355" y1="68512" x2="19355" y2="68512"/>
                        <a14:foregroundMark x1="17972" y1="70588" x2="17972" y2="70588"/>
                        <a14:foregroundMark x1="17972" y1="71280" x2="17972" y2="71280"/>
                        <a14:foregroundMark x1="18433" y1="73010" x2="18433" y2="73010"/>
                        <a14:foregroundMark x1="20737" y1="72318" x2="20737" y2="72318"/>
                        <a14:foregroundMark x1="23502" y1="71280" x2="23502" y2="71280"/>
                        <a14:foregroundMark x1="11060" y1="66436" x2="11060" y2="66436"/>
                        <a14:foregroundMark x1="16590" y1="67820" x2="16590" y2="67820"/>
                        <a14:foregroundMark x1="16129" y1="65398" x2="16129" y2="65398"/>
                        <a14:foregroundMark x1="15207" y1="73010" x2="15207" y2="73010"/>
                        <a14:foregroundMark x1="13364" y1="69896" x2="13364" y2="69896"/>
                        <a14:foregroundMark x1="73272" y1="75433" x2="73272" y2="75433"/>
                        <a14:foregroundMark x1="71429" y1="73010" x2="71429" y2="73010"/>
                        <a14:foregroundMark x1="69124" y1="70934" x2="69124" y2="70934"/>
                        <a14:foregroundMark x1="69124" y1="69896" x2="69124" y2="69896"/>
                        <a14:foregroundMark x1="70507" y1="74740" x2="70507" y2="74740"/>
                        <a14:foregroundMark x1="70046" y1="77163" x2="70046" y2="77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07" y="3656519"/>
            <a:ext cx="3088237" cy="4062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859" b="95820" l="4348" r="8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8216" y="4414555"/>
            <a:ext cx="3626090" cy="3459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544336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ivid DOCA 5 | Emoji pictures, Cute gif, Animated image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96" y="300850"/>
            <a:ext cx="2430253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B12FD35-A33C-446F-AE51-FD7DA0AF6ED3}"/>
              </a:ext>
            </a:extLst>
          </p:cNvPr>
          <p:cNvSpPr txBox="1"/>
          <p:nvPr/>
        </p:nvSpPr>
        <p:spPr>
          <a:xfrm>
            <a:off x="2615549" y="411700"/>
            <a:ext cx="10831658" cy="1336222"/>
          </a:xfrm>
          <a:prstGeom prst="rect">
            <a:avLst/>
          </a:prstGeom>
          <a:noFill/>
        </p:spPr>
        <p:txBody>
          <a:bodyPr wrap="square" lIns="104072" tIns="52037" rIns="104072" bIns="52037" rtlCol="0">
            <a:spAutoFit/>
          </a:bodyPr>
          <a:lstStyle/>
          <a:p>
            <a:r>
              <a:rPr lang="en-US" sz="40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hiểu chim én “rủ mùa xuân cùng về” nghĩa là gì? Chọn ý đúng: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7728255" y="2487798"/>
            <a:ext cx="6716111" cy="1910781"/>
            <a:chOff x="1576552" y="2033752"/>
            <a:chExt cx="5596758" cy="1592317"/>
          </a:xfrm>
        </p:grpSpPr>
        <p:sp>
          <p:nvSpPr>
            <p:cNvPr id="9" name="Rounded Rectangle 8"/>
            <p:cNvSpPr/>
            <p:nvPr/>
          </p:nvSpPr>
          <p:spPr>
            <a:xfrm>
              <a:off x="1994338" y="2459421"/>
              <a:ext cx="5178972" cy="116664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r>
                <a:rPr lang="en-US" sz="4400" dirty="0" err="1">
                  <a:solidFill>
                    <a:schemeClr val="tx1"/>
                  </a:solidFill>
                </a:rPr>
                <a:t>Chim</a:t>
              </a:r>
              <a:r>
                <a:rPr lang="en-US" sz="4400" dirty="0">
                  <a:solidFill>
                    <a:schemeClr val="tx1"/>
                  </a:solidFill>
                </a:rPr>
                <a:t> </a:t>
              </a:r>
              <a:r>
                <a:rPr lang="en-US" sz="4400" err="1">
                  <a:solidFill>
                    <a:schemeClr val="tx1"/>
                  </a:solidFill>
                </a:rPr>
                <a:t>én</a:t>
              </a:r>
              <a:r>
                <a:rPr lang="en-US" sz="4400">
                  <a:solidFill>
                    <a:schemeClr val="tx1"/>
                  </a:solidFill>
                </a:rPr>
                <a:t> </a:t>
              </a:r>
              <a:r>
                <a:rPr lang="en-US" sz="4400" smtClean="0">
                  <a:solidFill>
                    <a:schemeClr val="tx1"/>
                  </a:solidFill>
                </a:rPr>
                <a:t>dẫn đường cho mùa </a:t>
              </a:r>
              <a:r>
                <a:rPr lang="en-US" sz="4400" dirty="0" err="1">
                  <a:solidFill>
                    <a:schemeClr val="tx1"/>
                  </a:solidFill>
                </a:rPr>
                <a:t>xuân</a:t>
              </a:r>
              <a:r>
                <a:rPr lang="en-US" sz="4400" dirty="0">
                  <a:solidFill>
                    <a:schemeClr val="tx1"/>
                  </a:solidFill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</a:rPr>
                <a:t>về</a:t>
              </a:r>
              <a:r>
                <a:rPr lang="en-US" sz="4400" dirty="0">
                  <a:solidFill>
                    <a:schemeClr val="tx1"/>
                  </a:solidFill>
                </a:rPr>
                <a:t>..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1576552" y="2033752"/>
              <a:ext cx="867104" cy="851338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300" b="1" dirty="0">
                  <a:solidFill>
                    <a:schemeClr val="tx1"/>
                  </a:solidFill>
                </a:rPr>
                <a:t>B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56215" y="2487798"/>
            <a:ext cx="6716111" cy="1910781"/>
            <a:chOff x="1576552" y="2033752"/>
            <a:chExt cx="5596758" cy="1592317"/>
          </a:xfrm>
        </p:grpSpPr>
        <p:sp>
          <p:nvSpPr>
            <p:cNvPr id="12" name="Rounded Rectangle 11"/>
            <p:cNvSpPr/>
            <p:nvPr/>
          </p:nvSpPr>
          <p:spPr>
            <a:xfrm>
              <a:off x="1994338" y="2459421"/>
              <a:ext cx="5178972" cy="116664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r>
                <a:rPr lang="en-US" sz="4400" dirty="0" err="1" smtClean="0">
                  <a:solidFill>
                    <a:schemeClr val="tx1"/>
                  </a:solidFill>
                </a:rPr>
                <a:t>Chim</a:t>
              </a:r>
              <a:r>
                <a:rPr lang="en-US" sz="4400" dirty="0" smtClean="0">
                  <a:solidFill>
                    <a:schemeClr val="tx1"/>
                  </a:solidFill>
                </a:rPr>
                <a:t> </a:t>
              </a:r>
              <a:r>
                <a:rPr lang="en-US" sz="4400" dirty="0" err="1" smtClean="0">
                  <a:solidFill>
                    <a:schemeClr val="tx1"/>
                  </a:solidFill>
                </a:rPr>
                <a:t>én</a:t>
              </a:r>
              <a:r>
                <a:rPr lang="en-US" sz="4400" dirty="0" smtClean="0">
                  <a:solidFill>
                    <a:schemeClr val="tx1"/>
                  </a:solidFill>
                </a:rPr>
                <a:t> </a:t>
              </a:r>
              <a:r>
                <a:rPr lang="en-US" sz="4400" dirty="0" err="1" smtClean="0">
                  <a:solidFill>
                    <a:schemeClr val="tx1"/>
                  </a:solidFill>
                </a:rPr>
                <a:t>báo</a:t>
              </a:r>
              <a:r>
                <a:rPr lang="en-US" sz="4400" dirty="0" smtClean="0">
                  <a:solidFill>
                    <a:schemeClr val="tx1"/>
                  </a:solidFill>
                </a:rPr>
                <a:t> </a:t>
              </a:r>
              <a:r>
                <a:rPr lang="en-US" sz="4400" dirty="0" err="1" smtClean="0">
                  <a:solidFill>
                    <a:schemeClr val="tx1"/>
                  </a:solidFill>
                </a:rPr>
                <a:t>hiệu</a:t>
              </a:r>
              <a:r>
                <a:rPr lang="en-US" sz="4400" dirty="0" smtClean="0">
                  <a:solidFill>
                    <a:schemeClr val="tx1"/>
                  </a:solidFill>
                </a:rPr>
                <a:t> </a:t>
              </a:r>
              <a:r>
                <a:rPr lang="en-US" sz="4400" dirty="0" err="1" smtClean="0">
                  <a:solidFill>
                    <a:schemeClr val="tx1"/>
                  </a:solidFill>
                </a:rPr>
                <a:t>mùa</a:t>
              </a:r>
              <a:r>
                <a:rPr lang="en-US" sz="4400" dirty="0" smtClean="0">
                  <a:solidFill>
                    <a:schemeClr val="tx1"/>
                  </a:solidFill>
                </a:rPr>
                <a:t> </a:t>
              </a:r>
              <a:r>
                <a:rPr lang="en-US" sz="4400" dirty="0" err="1" smtClean="0">
                  <a:solidFill>
                    <a:schemeClr val="tx1"/>
                  </a:solidFill>
                </a:rPr>
                <a:t>xuân</a:t>
              </a:r>
              <a:r>
                <a:rPr lang="en-US" sz="4400" dirty="0" smtClean="0">
                  <a:solidFill>
                    <a:schemeClr val="tx1"/>
                  </a:solidFill>
                </a:rPr>
                <a:t> </a:t>
              </a:r>
              <a:r>
                <a:rPr lang="en-US" sz="4400" dirty="0" err="1" smtClean="0">
                  <a:solidFill>
                    <a:schemeClr val="tx1"/>
                  </a:solidFill>
                </a:rPr>
                <a:t>về</a:t>
              </a:r>
              <a:r>
                <a:rPr lang="en-US" sz="4400" dirty="0" smtClean="0">
                  <a:solidFill>
                    <a:schemeClr val="tx1"/>
                  </a:solidFill>
                </a:rPr>
                <a:t>.</a:t>
              </a:r>
              <a:endParaRPr lang="vi-VN" sz="4400" dirty="0">
                <a:solidFill>
                  <a:schemeClr val="tx1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1576552" y="2033752"/>
              <a:ext cx="867104" cy="851338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300" b="1" dirty="0" smtClean="0">
                  <a:solidFill>
                    <a:schemeClr val="tx1"/>
                  </a:solidFill>
                </a:rPr>
                <a:t>A</a:t>
              </a:r>
              <a:endParaRPr lang="en-US" sz="53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364942" y="5040838"/>
            <a:ext cx="6716111" cy="1910781"/>
            <a:chOff x="1576552" y="2033752"/>
            <a:chExt cx="5596758" cy="1592317"/>
          </a:xfrm>
        </p:grpSpPr>
        <p:sp>
          <p:nvSpPr>
            <p:cNvPr id="16" name="Rounded Rectangle 15"/>
            <p:cNvSpPr/>
            <p:nvPr/>
          </p:nvSpPr>
          <p:spPr>
            <a:xfrm>
              <a:off x="1994338" y="2459421"/>
              <a:ext cx="5178972" cy="116664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r>
                <a:rPr lang="en-US" sz="4400" dirty="0" err="1" smtClean="0">
                  <a:solidFill>
                    <a:schemeClr val="tx1"/>
                  </a:solidFill>
                </a:rPr>
                <a:t>Chim</a:t>
              </a:r>
              <a:r>
                <a:rPr lang="en-US" sz="4400" dirty="0" smtClean="0">
                  <a:solidFill>
                    <a:schemeClr val="tx1"/>
                  </a:solidFill>
                </a:rPr>
                <a:t> </a:t>
              </a:r>
              <a:r>
                <a:rPr lang="en-US" sz="4400" dirty="0" err="1" smtClean="0">
                  <a:solidFill>
                    <a:schemeClr val="tx1"/>
                  </a:solidFill>
                </a:rPr>
                <a:t>én</a:t>
              </a:r>
              <a:r>
                <a:rPr lang="en-US" sz="4400" dirty="0" smtClean="0">
                  <a:solidFill>
                    <a:schemeClr val="tx1"/>
                  </a:solidFill>
                </a:rPr>
                <a:t> </a:t>
              </a:r>
              <a:r>
                <a:rPr lang="en-US" sz="4400" dirty="0" err="1" smtClean="0">
                  <a:solidFill>
                    <a:schemeClr val="tx1"/>
                  </a:solidFill>
                </a:rPr>
                <a:t>về</a:t>
              </a:r>
              <a:r>
                <a:rPr lang="en-US" sz="4400" dirty="0" smtClean="0">
                  <a:solidFill>
                    <a:schemeClr val="tx1"/>
                  </a:solidFill>
                </a:rPr>
                <a:t> </a:t>
              </a:r>
              <a:r>
                <a:rPr lang="en-US" sz="4400" dirty="0" err="1" smtClean="0">
                  <a:solidFill>
                    <a:schemeClr val="tx1"/>
                  </a:solidFill>
                </a:rPr>
                <a:t>để</a:t>
              </a:r>
              <a:r>
                <a:rPr lang="en-US" sz="4400" dirty="0" smtClean="0">
                  <a:solidFill>
                    <a:schemeClr val="tx1"/>
                  </a:solidFill>
                </a:rPr>
                <a:t> </a:t>
              </a:r>
              <a:r>
                <a:rPr lang="en-US" sz="4400" dirty="0" err="1" smtClean="0">
                  <a:solidFill>
                    <a:schemeClr val="tx1"/>
                  </a:solidFill>
                </a:rPr>
                <a:t>mở</a:t>
              </a:r>
              <a:r>
                <a:rPr lang="en-US" sz="4400" dirty="0" smtClean="0">
                  <a:solidFill>
                    <a:schemeClr val="tx1"/>
                  </a:solidFill>
                </a:rPr>
                <a:t> </a:t>
              </a:r>
              <a:r>
                <a:rPr lang="en-US" sz="4400" dirty="0" err="1" smtClean="0">
                  <a:solidFill>
                    <a:schemeClr val="tx1"/>
                  </a:solidFill>
                </a:rPr>
                <a:t>hội</a:t>
              </a:r>
              <a:r>
                <a:rPr lang="en-US" sz="4400" dirty="0" smtClean="0">
                  <a:solidFill>
                    <a:schemeClr val="tx1"/>
                  </a:solidFill>
                </a:rPr>
                <a:t> </a:t>
              </a:r>
              <a:r>
                <a:rPr lang="en-US" sz="4400" dirty="0" err="1" smtClean="0">
                  <a:solidFill>
                    <a:schemeClr val="tx1"/>
                  </a:solidFill>
                </a:rPr>
                <a:t>xuân</a:t>
              </a:r>
              <a:r>
                <a:rPr lang="en-US" sz="4400" dirty="0" smtClean="0">
                  <a:solidFill>
                    <a:schemeClr val="tx1"/>
                  </a:solidFill>
                </a:rPr>
                <a:t>.</a:t>
              </a:r>
              <a:endParaRPr lang="vi-VN" sz="4400" dirty="0">
                <a:solidFill>
                  <a:schemeClr val="tx1"/>
                </a:solidFill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1576552" y="2033752"/>
              <a:ext cx="867104" cy="851338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300" b="1" dirty="0">
                  <a:solidFill>
                    <a:schemeClr val="tx1"/>
                  </a:solidFill>
                </a:rPr>
                <a:t>C</a:t>
              </a: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207" y="3698591"/>
            <a:ext cx="969067" cy="93402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9440" y="5971881"/>
            <a:ext cx="969067" cy="93402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871" y="3509404"/>
            <a:ext cx="957715" cy="939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05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9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DA1CF5D-1B6B-4A00-A003-2E8101B823A1}"/>
              </a:ext>
            </a:extLst>
          </p:cNvPr>
          <p:cNvSpPr txBox="1"/>
          <p:nvPr/>
        </p:nvSpPr>
        <p:spPr>
          <a:xfrm>
            <a:off x="5975132" y="322466"/>
            <a:ext cx="8352308" cy="1599475"/>
          </a:xfrm>
          <a:prstGeom prst="rect">
            <a:avLst/>
          </a:prstGeom>
          <a:noFill/>
        </p:spPr>
        <p:txBody>
          <a:bodyPr wrap="square" lIns="108764" tIns="54380" rIns="108764" bIns="54380" rtlCol="0">
            <a:spAutoFit/>
          </a:bodyPr>
          <a:lstStyle/>
          <a:p>
            <a:pPr defTabSz="1089084">
              <a:lnSpc>
                <a:spcPct val="110000"/>
              </a:lnSpc>
            </a:pPr>
            <a:r>
              <a:rPr lang="en-US" altLang="zh-CN" sz="4400" b="1" dirty="0">
                <a:solidFill>
                  <a:srgbClr val="008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2.</a:t>
            </a:r>
            <a:r>
              <a:rPr lang="en-US" altLang="zh-CN" sz="4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vi-VN" sz="4400" dirty="0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Tìm những câu thơ tả vẻ đẹp của cây cối khi xuân về.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26599" y="2088080"/>
            <a:ext cx="8300378" cy="4168269"/>
          </a:xfrm>
          <a:prstGeom prst="rect">
            <a:avLst/>
          </a:prstGeom>
          <a:noFill/>
        </p:spPr>
        <p:txBody>
          <a:bodyPr wrap="square" lIns="104534" tIns="52285" rIns="104534" bIns="52285" rtlCol="0">
            <a:spAutoFit/>
          </a:bodyPr>
          <a:lstStyle/>
          <a:p>
            <a:pPr defTabSz="1089084">
              <a:lnSpc>
                <a:spcPct val="110000"/>
              </a:lnSpc>
            </a:pPr>
            <a:r>
              <a:rPr lang="vi-VN" sz="4000" dirty="0">
                <a:solidFill>
                  <a:srgbClr val="FF0066"/>
                </a:solidFill>
                <a:ea typeface="Arial-Rounded" pitchFamily="34" charset="0"/>
                <a:cs typeface="Arial-Rounded" pitchFamily="34" charset="0"/>
                <a:sym typeface="Wingdings"/>
              </a:rPr>
              <a:t></a:t>
            </a:r>
            <a:r>
              <a:rPr lang="en-US" sz="4000" dirty="0">
                <a:solidFill>
                  <a:srgbClr val="FF0066"/>
                </a:solidFill>
                <a:ea typeface="Arial-Rounded" pitchFamily="34" charset="0"/>
                <a:cs typeface="Arial-Rounded" pitchFamily="34" charset="0"/>
                <a:sym typeface="Wingdings"/>
              </a:rPr>
              <a:t> </a:t>
            </a:r>
            <a:r>
              <a:rPr lang="vi-VN" sz="4000" dirty="0">
                <a:solidFill>
                  <a:srgbClr val="FF0066"/>
                </a:solidFill>
                <a:ea typeface="Arial-Rounded" pitchFamily="34" charset="0"/>
                <a:cs typeface="Arial-Rounded" pitchFamily="34" charset="0"/>
              </a:rPr>
              <a:t>Những câu thơ tả vẻ đẹp của cây cối khi mùa xuân về là:</a:t>
            </a:r>
          </a:p>
          <a:p>
            <a:pPr lvl="3" defTabSz="1089084">
              <a:lnSpc>
                <a:spcPct val="110000"/>
              </a:lnSpc>
            </a:pPr>
            <a:r>
              <a:rPr lang="vi-VN" sz="4000" i="1" dirty="0">
                <a:solidFill>
                  <a:srgbClr val="FF0066"/>
                </a:solidFill>
                <a:ea typeface="Arial-Rounded" pitchFamily="34" charset="0"/>
                <a:cs typeface="Arial-Rounded" pitchFamily="34" charset="0"/>
              </a:rPr>
              <a:t>Cỏ mọc xanh chân đê</a:t>
            </a:r>
          </a:p>
          <a:p>
            <a:pPr lvl="3" defTabSz="1089084">
              <a:lnSpc>
                <a:spcPct val="110000"/>
              </a:lnSpc>
            </a:pPr>
            <a:r>
              <a:rPr lang="vi-VN" sz="4000" i="1" dirty="0">
                <a:solidFill>
                  <a:srgbClr val="FF0066"/>
                </a:solidFill>
                <a:ea typeface="Arial-Rounded" pitchFamily="34" charset="0"/>
                <a:cs typeface="Arial-Rounded" pitchFamily="34" charset="0"/>
              </a:rPr>
              <a:t>Rau xum xuê nương bãi</a:t>
            </a:r>
            <a:endParaRPr lang="en-US" sz="4000" i="1" dirty="0">
              <a:solidFill>
                <a:srgbClr val="FF0066"/>
              </a:solidFill>
              <a:ea typeface="Arial-Rounded" pitchFamily="34" charset="0"/>
              <a:cs typeface="Arial-Rounded" pitchFamily="34" charset="0"/>
            </a:endParaRPr>
          </a:p>
          <a:p>
            <a:pPr lvl="3" defTabSz="1089084">
              <a:lnSpc>
                <a:spcPct val="110000"/>
              </a:lnSpc>
            </a:pPr>
            <a:r>
              <a:rPr lang="vi-VN" sz="4000" i="1" dirty="0">
                <a:solidFill>
                  <a:srgbClr val="FF0066"/>
                </a:solidFill>
                <a:ea typeface="Arial-Rounded" pitchFamily="34" charset="0"/>
                <a:cs typeface="Arial-Rounded" pitchFamily="34" charset="0"/>
              </a:rPr>
              <a:t>Cây cam vàng thêm trái</a:t>
            </a:r>
          </a:p>
          <a:p>
            <a:pPr lvl="3" defTabSz="1089084">
              <a:lnSpc>
                <a:spcPct val="110000"/>
              </a:lnSpc>
            </a:pPr>
            <a:r>
              <a:rPr lang="vi-VN" sz="4000" i="1" dirty="0">
                <a:solidFill>
                  <a:srgbClr val="FF0066"/>
                </a:solidFill>
                <a:ea typeface="Arial-Rounded" pitchFamily="34" charset="0"/>
                <a:cs typeface="Arial-Rounded" pitchFamily="34" charset="0"/>
              </a:rPr>
              <a:t>Hoa khoe sắc nơi nơi</a:t>
            </a:r>
          </a:p>
        </p:txBody>
      </p:sp>
      <p:sp>
        <p:nvSpPr>
          <p:cNvPr id="7" name="Notched Right Arrow 6"/>
          <p:cNvSpPr/>
          <p:nvPr/>
        </p:nvSpPr>
        <p:spPr>
          <a:xfrm>
            <a:off x="265033" y="2"/>
            <a:ext cx="3310545" cy="1027698"/>
          </a:xfrm>
          <a:prstGeom prst="notchedRightArrow">
            <a:avLst/>
          </a:prstGeom>
          <a:solidFill>
            <a:srgbClr val="CCFFCC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103618" tIns="51823" rIns="103618" bIns="51823" rtlCol="0" anchor="ctr"/>
          <a:lstStyle/>
          <a:p>
            <a:pPr algn="ctr" defTabSz="1036142">
              <a:defRPr/>
            </a:pPr>
            <a:r>
              <a:rPr lang="en-US" sz="3700" kern="0" dirty="0" err="1">
                <a:solidFill>
                  <a:sysClr val="windowText" lastClr="000000"/>
                </a:solidFill>
              </a:rPr>
              <a:t>Đọc</a:t>
            </a:r>
            <a:r>
              <a:rPr lang="en-US" sz="3700" kern="0" dirty="0">
                <a:solidFill>
                  <a:sysClr val="windowText" lastClr="000000"/>
                </a:solidFill>
              </a:rPr>
              <a:t> </a:t>
            </a:r>
            <a:r>
              <a:rPr lang="en-US" sz="3700" kern="0" dirty="0" err="1">
                <a:solidFill>
                  <a:sysClr val="windowText" lastClr="000000"/>
                </a:solidFill>
              </a:rPr>
              <a:t>khổ</a:t>
            </a:r>
            <a:r>
              <a:rPr lang="en-US" sz="3700" kern="0" dirty="0">
                <a:solidFill>
                  <a:sysClr val="windowText" lastClr="000000"/>
                </a:solidFill>
              </a:rPr>
              <a:t> 1, 2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5756810" y="215577"/>
            <a:ext cx="36486" cy="78854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65035" y="1095970"/>
            <a:ext cx="5170879" cy="745158"/>
          </a:xfrm>
          <a:prstGeom prst="rect">
            <a:avLst/>
          </a:prstGeom>
          <a:noFill/>
        </p:spPr>
        <p:txBody>
          <a:bodyPr wrap="square" lIns="67359" tIns="33689" rIns="67359" bIns="33689" rtlCol="0">
            <a:spAutoFit/>
          </a:bodyPr>
          <a:lstStyle/>
          <a:p>
            <a:pPr algn="ctr" defTabSz="1089084"/>
            <a:r>
              <a:rPr lang="en-US" sz="44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44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én</a:t>
            </a:r>
            <a:endParaRPr lang="en-US" sz="4400" b="1" dirty="0">
              <a:solidFill>
                <a:srgbClr val="FF0000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2285" y="2088080"/>
            <a:ext cx="4993629" cy="4063434"/>
          </a:xfrm>
          <a:prstGeom prst="rect">
            <a:avLst/>
          </a:prstGeom>
          <a:noFill/>
        </p:spPr>
        <p:txBody>
          <a:bodyPr wrap="square" lIns="103618" tIns="51823" rIns="103618" bIns="51823" rtlCol="0">
            <a:spAutoFit/>
          </a:bodyPr>
          <a:lstStyle/>
          <a:p>
            <a:pPr>
              <a:lnSpc>
                <a:spcPct val="105000"/>
              </a:lnSpc>
            </a:pPr>
            <a:r>
              <a:rPr lang="en-US" sz="3500" dirty="0" err="1" smtClean="0"/>
              <a:t>Cỏ</a:t>
            </a:r>
            <a:r>
              <a:rPr lang="en-US" sz="3500" dirty="0" smtClean="0"/>
              <a:t> </a:t>
            </a:r>
            <a:r>
              <a:rPr lang="en-US" sz="3500" dirty="0" err="1"/>
              <a:t>mọc</a:t>
            </a:r>
            <a:r>
              <a:rPr lang="en-US" sz="3500" dirty="0"/>
              <a:t> </a:t>
            </a:r>
            <a:r>
              <a:rPr lang="en-US" sz="3500" dirty="0" err="1"/>
              <a:t>xanh</a:t>
            </a:r>
            <a:r>
              <a:rPr lang="en-US" sz="3500" dirty="0"/>
              <a:t> </a:t>
            </a:r>
            <a:r>
              <a:rPr lang="en-US" sz="3500" dirty="0" err="1"/>
              <a:t>chân</a:t>
            </a:r>
            <a:r>
              <a:rPr lang="en-US" sz="3500" dirty="0"/>
              <a:t> </a:t>
            </a:r>
            <a:r>
              <a:rPr lang="en-US" sz="3500" dirty="0" err="1"/>
              <a:t>đê</a:t>
            </a:r>
            <a:endParaRPr lang="en-US" sz="3500" dirty="0"/>
          </a:p>
          <a:p>
            <a:pPr>
              <a:lnSpc>
                <a:spcPct val="105000"/>
              </a:lnSpc>
            </a:pPr>
            <a:r>
              <a:rPr lang="en-US" sz="3500" dirty="0"/>
              <a:t>Rau </a:t>
            </a:r>
            <a:r>
              <a:rPr lang="en-US" sz="3500" dirty="0" err="1"/>
              <a:t>xum</a:t>
            </a:r>
            <a:r>
              <a:rPr lang="en-US" sz="3500" dirty="0"/>
              <a:t> </a:t>
            </a:r>
            <a:r>
              <a:rPr lang="en-US" sz="3500" dirty="0" err="1"/>
              <a:t>xuê</a:t>
            </a:r>
            <a:r>
              <a:rPr lang="en-US" sz="3500" dirty="0"/>
              <a:t> </a:t>
            </a:r>
            <a:r>
              <a:rPr lang="en-US" sz="3500" dirty="0" err="1"/>
              <a:t>nương</a:t>
            </a:r>
            <a:r>
              <a:rPr lang="en-US" sz="3500" dirty="0"/>
              <a:t> </a:t>
            </a:r>
            <a:r>
              <a:rPr lang="en-US" sz="3500" dirty="0" err="1"/>
              <a:t>bãi</a:t>
            </a:r>
            <a:endParaRPr lang="en-US" sz="3500" dirty="0"/>
          </a:p>
          <a:p>
            <a:pPr>
              <a:lnSpc>
                <a:spcPct val="105000"/>
              </a:lnSpc>
            </a:pPr>
            <a:r>
              <a:rPr lang="en-US" sz="3500" dirty="0" err="1"/>
              <a:t>Cây</a:t>
            </a:r>
            <a:r>
              <a:rPr lang="en-US" sz="3500" dirty="0"/>
              <a:t> cam </a:t>
            </a:r>
            <a:r>
              <a:rPr lang="en-US" sz="3500" dirty="0" err="1"/>
              <a:t>vàng</a:t>
            </a:r>
            <a:r>
              <a:rPr lang="en-US" sz="3500" dirty="0"/>
              <a:t> </a:t>
            </a:r>
            <a:r>
              <a:rPr lang="en-US" sz="3500" dirty="0" err="1"/>
              <a:t>thêm</a:t>
            </a:r>
            <a:r>
              <a:rPr lang="en-US" sz="3500" dirty="0"/>
              <a:t> </a:t>
            </a:r>
            <a:r>
              <a:rPr lang="en-US" sz="3500" dirty="0" err="1"/>
              <a:t>trái</a:t>
            </a:r>
            <a:endParaRPr lang="en-US" sz="3500" dirty="0"/>
          </a:p>
          <a:p>
            <a:pPr>
              <a:lnSpc>
                <a:spcPct val="105000"/>
              </a:lnSpc>
            </a:pPr>
            <a:r>
              <a:rPr lang="en-US" sz="3500" dirty="0" err="1"/>
              <a:t>Hoa</a:t>
            </a:r>
            <a:r>
              <a:rPr lang="en-US" sz="3500" dirty="0"/>
              <a:t> </a:t>
            </a:r>
            <a:r>
              <a:rPr lang="en-US" sz="3500" dirty="0" err="1"/>
              <a:t>khoe</a:t>
            </a:r>
            <a:r>
              <a:rPr lang="en-US" sz="3500" dirty="0"/>
              <a:t> </a:t>
            </a:r>
            <a:r>
              <a:rPr lang="en-US" sz="3500" dirty="0" err="1"/>
              <a:t>sắc</a:t>
            </a:r>
            <a:r>
              <a:rPr lang="en-US" sz="3500" dirty="0"/>
              <a:t> </a:t>
            </a:r>
            <a:r>
              <a:rPr lang="en-US" sz="3500" dirty="0" err="1"/>
              <a:t>nơi</a:t>
            </a:r>
            <a:r>
              <a:rPr lang="en-US" sz="3500" dirty="0"/>
              <a:t> </a:t>
            </a:r>
            <a:r>
              <a:rPr lang="en-US" sz="3500" dirty="0" err="1"/>
              <a:t>nơi</a:t>
            </a:r>
            <a:r>
              <a:rPr lang="en-US" sz="3500" dirty="0" smtClean="0"/>
              <a:t>.</a:t>
            </a:r>
          </a:p>
          <a:p>
            <a:pPr>
              <a:lnSpc>
                <a:spcPct val="105000"/>
              </a:lnSpc>
            </a:pPr>
            <a:endParaRPr lang="en-US" sz="3500" dirty="0" smtClean="0"/>
          </a:p>
          <a:p>
            <a:pPr>
              <a:lnSpc>
                <a:spcPct val="105000"/>
              </a:lnSpc>
            </a:pPr>
            <a:r>
              <a:rPr lang="en-US" sz="3500" dirty="0" err="1" smtClean="0"/>
              <a:t>Chim</a:t>
            </a:r>
            <a:r>
              <a:rPr lang="en-US" sz="3500" dirty="0" smtClean="0"/>
              <a:t> </a:t>
            </a:r>
            <a:r>
              <a:rPr lang="en-US" sz="3500" dirty="0" err="1" smtClean="0"/>
              <a:t>ơi</a:t>
            </a:r>
            <a:r>
              <a:rPr lang="en-US" sz="3500" dirty="0" smtClean="0"/>
              <a:t>, </a:t>
            </a:r>
            <a:r>
              <a:rPr lang="en-US" sz="3500" dirty="0" err="1" smtClean="0"/>
              <a:t>chim</a:t>
            </a:r>
            <a:r>
              <a:rPr lang="en-US" sz="3500" dirty="0" smtClean="0"/>
              <a:t> </a:t>
            </a:r>
            <a:r>
              <a:rPr lang="en-US" sz="3500" dirty="0" err="1" smtClean="0"/>
              <a:t>nói</a:t>
            </a:r>
            <a:r>
              <a:rPr lang="en-US" sz="3500" dirty="0" smtClean="0"/>
              <a:t> </a:t>
            </a:r>
            <a:r>
              <a:rPr lang="en-US" sz="3500" dirty="0" err="1" smtClean="0"/>
              <a:t>gì</a:t>
            </a:r>
            <a:endParaRPr lang="en-US" sz="3500" dirty="0" smtClean="0"/>
          </a:p>
          <a:p>
            <a:pPr>
              <a:lnSpc>
                <a:spcPct val="105000"/>
              </a:lnSpc>
            </a:pPr>
            <a:r>
              <a:rPr lang="en-US" sz="3500" dirty="0" err="1" smtClean="0"/>
              <a:t>Khi</a:t>
            </a:r>
            <a:r>
              <a:rPr lang="en-US" sz="3500" dirty="0" smtClean="0"/>
              <a:t> </a:t>
            </a:r>
            <a:r>
              <a:rPr lang="en-US" sz="3500" dirty="0" err="1" smtClean="0"/>
              <a:t>lớn</a:t>
            </a:r>
            <a:r>
              <a:rPr lang="en-US" sz="3500" dirty="0" smtClean="0"/>
              <a:t> them </a:t>
            </a:r>
            <a:r>
              <a:rPr lang="en-US" sz="3500" dirty="0" err="1" smtClean="0"/>
              <a:t>một</a:t>
            </a:r>
            <a:r>
              <a:rPr lang="en-US" sz="3500" dirty="0" smtClean="0"/>
              <a:t> </a:t>
            </a:r>
            <a:r>
              <a:rPr lang="en-US" sz="3500" dirty="0" err="1" smtClean="0"/>
              <a:t>tuổi</a:t>
            </a:r>
            <a:r>
              <a:rPr lang="en-US" sz="3500" dirty="0" smtClean="0"/>
              <a:t> ?</a:t>
            </a:r>
            <a:endParaRPr lang="en-US" sz="3500" dirty="0"/>
          </a:p>
        </p:txBody>
      </p:sp>
      <p:sp>
        <p:nvSpPr>
          <p:cNvPr id="16" name="Rounded Rectangle 15"/>
          <p:cNvSpPr/>
          <p:nvPr/>
        </p:nvSpPr>
        <p:spPr>
          <a:xfrm>
            <a:off x="260449" y="2088080"/>
            <a:ext cx="4760339" cy="2389149"/>
          </a:xfrm>
          <a:prstGeom prst="roundRect">
            <a:avLst>
              <a:gd name="adj" fmla="val 10463"/>
            </a:avLst>
          </a:prstGeom>
          <a:noFill/>
          <a:ln w="5715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835" tIns="45412" rIns="90835" bIns="45412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45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 animBg="1"/>
      <p:bldP spid="11" grpId="0"/>
      <p:bldP spid="9" grpId="0"/>
      <p:bldP spid="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DA1CF5D-1B6B-4A00-A003-2E8101B823A1}"/>
              </a:ext>
            </a:extLst>
          </p:cNvPr>
          <p:cNvSpPr txBox="1"/>
          <p:nvPr/>
        </p:nvSpPr>
        <p:spPr>
          <a:xfrm>
            <a:off x="762924" y="503584"/>
            <a:ext cx="13142265" cy="922381"/>
          </a:xfrm>
          <a:prstGeom prst="rect">
            <a:avLst/>
          </a:prstGeom>
          <a:noFill/>
        </p:spPr>
        <p:txBody>
          <a:bodyPr wrap="square" lIns="108764" tIns="54380" rIns="108764" bIns="54380" rtlCol="0">
            <a:spAutoFit/>
          </a:bodyPr>
          <a:lstStyle/>
          <a:p>
            <a:pPr defTabSz="1089084">
              <a:lnSpc>
                <a:spcPct val="110000"/>
              </a:lnSpc>
            </a:pPr>
            <a:r>
              <a:rPr lang="en-US" altLang="zh-CN" sz="4800" b="1" dirty="0">
                <a:solidFill>
                  <a:srgbClr val="008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3.</a:t>
            </a:r>
            <a:r>
              <a:rPr lang="en-US" altLang="zh-CN" sz="48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E</a:t>
            </a:r>
            <a:r>
              <a:rPr lang="vi-VN" sz="4800" dirty="0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m muốn chim én nói gì khi xuân về?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34665" y="1742612"/>
            <a:ext cx="8008883" cy="3084894"/>
          </a:xfrm>
          <a:prstGeom prst="rect">
            <a:avLst/>
          </a:prstGeom>
          <a:noFill/>
        </p:spPr>
        <p:txBody>
          <a:bodyPr wrap="square" lIns="104534" tIns="52285" rIns="104534" bIns="52285" rtlCol="0">
            <a:spAutoFit/>
          </a:bodyPr>
          <a:lstStyle/>
          <a:p>
            <a:pPr defTabSz="1089084">
              <a:lnSpc>
                <a:spcPct val="110000"/>
              </a:lnSpc>
            </a:pPr>
            <a:r>
              <a:rPr lang="en-US" sz="4400" b="1" dirty="0">
                <a:solidFill>
                  <a:srgbClr val="FF0066"/>
                </a:solidFill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4400" b="1" u="sng" dirty="0" err="1">
                <a:solidFill>
                  <a:srgbClr val="FF0066"/>
                </a:solidFill>
                <a:ea typeface="Arial-Rounded" pitchFamily="34" charset="0"/>
                <a:cs typeface="Arial-Rounded" pitchFamily="34" charset="0"/>
              </a:rPr>
              <a:t>Ví</a:t>
            </a:r>
            <a:r>
              <a:rPr lang="en-US" sz="4400" b="1" u="sng" dirty="0">
                <a:solidFill>
                  <a:srgbClr val="FF0066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u="sng" dirty="0" err="1">
                <a:solidFill>
                  <a:srgbClr val="FF0066"/>
                </a:solidFill>
                <a:ea typeface="Arial-Rounded" pitchFamily="34" charset="0"/>
                <a:cs typeface="Arial-Rounded" pitchFamily="34" charset="0"/>
              </a:rPr>
              <a:t>dụ</a:t>
            </a:r>
            <a:r>
              <a:rPr lang="en-US" sz="4400" b="1" u="sng" dirty="0">
                <a:solidFill>
                  <a:srgbClr val="FF0066"/>
                </a:solidFill>
                <a:ea typeface="Arial-Rounded" pitchFamily="34" charset="0"/>
                <a:cs typeface="Arial-Rounded" pitchFamily="34" charset="0"/>
              </a:rPr>
              <a:t>:</a:t>
            </a:r>
            <a:r>
              <a:rPr lang="en-US" sz="4400" dirty="0">
                <a:solidFill>
                  <a:srgbClr val="FF0066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4400" dirty="0">
                <a:solidFill>
                  <a:srgbClr val="FF0066"/>
                </a:solidFill>
                <a:ea typeface="Arial-Rounded" pitchFamily="34" charset="0"/>
                <a:cs typeface="Arial-Rounded" pitchFamily="34" charset="0"/>
              </a:rPr>
              <a:t>Em mong chim én sẽ nói rằng năm mới sẽ là một năm tràn ngập niềm vui đối với tất cả mọi người.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522" y="1742612"/>
            <a:ext cx="4663506" cy="47106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03909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任意多边形 21"/>
          <p:cNvSpPr/>
          <p:nvPr/>
        </p:nvSpPr>
        <p:spPr>
          <a:xfrm rot="3754032">
            <a:off x="1861381" y="1736341"/>
            <a:ext cx="413170" cy="219293"/>
          </a:xfrm>
          <a:custGeom>
            <a:avLst/>
            <a:gdLst>
              <a:gd name="connsiteX0" fmla="*/ 576522 w 1138421"/>
              <a:gd name="connsiteY0" fmla="*/ 0 h 416613"/>
              <a:gd name="connsiteX1" fmla="*/ 1085062 w 1138421"/>
              <a:gd name="connsiteY1" fmla="*/ 182059 h 416613"/>
              <a:gd name="connsiteX2" fmla="*/ 1138421 w 1138421"/>
              <a:gd name="connsiteY2" fmla="*/ 237954 h 416613"/>
              <a:gd name="connsiteX3" fmla="*/ 1054005 w 1138421"/>
              <a:gd name="connsiteY3" fmla="*/ 297373 h 416613"/>
              <a:gd name="connsiteX4" fmla="*/ 558329 w 1138421"/>
              <a:gd name="connsiteY4" fmla="*/ 416613 h 416613"/>
              <a:gd name="connsiteX5" fmla="*/ 62653 w 1138421"/>
              <a:gd name="connsiteY5" fmla="*/ 297373 h 416613"/>
              <a:gd name="connsiteX6" fmla="*/ 0 w 1138421"/>
              <a:gd name="connsiteY6" fmla="*/ 253273 h 416613"/>
              <a:gd name="connsiteX7" fmla="*/ 67983 w 1138421"/>
              <a:gd name="connsiteY7" fmla="*/ 182059 h 416613"/>
              <a:gd name="connsiteX8" fmla="*/ 576522 w 1138421"/>
              <a:gd name="connsiteY8" fmla="*/ 0 h 41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8421" h="416613">
                <a:moveTo>
                  <a:pt x="576522" y="0"/>
                </a:moveTo>
                <a:cubicBezTo>
                  <a:pt x="775119" y="0"/>
                  <a:pt x="954915" y="69574"/>
                  <a:pt x="1085062" y="182059"/>
                </a:cubicBezTo>
                <a:lnTo>
                  <a:pt x="1138421" y="237954"/>
                </a:lnTo>
                <a:lnTo>
                  <a:pt x="1054005" y="297373"/>
                </a:lnTo>
                <a:cubicBezTo>
                  <a:pt x="927151" y="371046"/>
                  <a:pt x="751903" y="416613"/>
                  <a:pt x="558329" y="416613"/>
                </a:cubicBezTo>
                <a:cubicBezTo>
                  <a:pt x="364756" y="416613"/>
                  <a:pt x="189508" y="371046"/>
                  <a:pt x="62653" y="297373"/>
                </a:cubicBezTo>
                <a:lnTo>
                  <a:pt x="0" y="253273"/>
                </a:lnTo>
                <a:lnTo>
                  <a:pt x="67983" y="182059"/>
                </a:lnTo>
                <a:cubicBezTo>
                  <a:pt x="198129" y="69574"/>
                  <a:pt x="377925" y="0"/>
                  <a:pt x="576522" y="0"/>
                </a:cubicBezTo>
                <a:close/>
              </a:path>
            </a:pathLst>
          </a:custGeom>
          <a:solidFill>
            <a:srgbClr val="3F9B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446" tIns="73723" rIns="147446" bIns="73723" rtlCol="0" anchor="ctr"/>
          <a:lstStyle/>
          <a:p>
            <a:pPr algn="ctr" defTabSz="1105851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3" name="任意多边形 22"/>
          <p:cNvSpPr/>
          <p:nvPr/>
        </p:nvSpPr>
        <p:spPr>
          <a:xfrm rot="7038076">
            <a:off x="12557500" y="3704454"/>
            <a:ext cx="413170" cy="219293"/>
          </a:xfrm>
          <a:custGeom>
            <a:avLst/>
            <a:gdLst>
              <a:gd name="connsiteX0" fmla="*/ 576522 w 1138421"/>
              <a:gd name="connsiteY0" fmla="*/ 0 h 416613"/>
              <a:gd name="connsiteX1" fmla="*/ 1085062 w 1138421"/>
              <a:gd name="connsiteY1" fmla="*/ 182059 h 416613"/>
              <a:gd name="connsiteX2" fmla="*/ 1138421 w 1138421"/>
              <a:gd name="connsiteY2" fmla="*/ 237954 h 416613"/>
              <a:gd name="connsiteX3" fmla="*/ 1054005 w 1138421"/>
              <a:gd name="connsiteY3" fmla="*/ 297373 h 416613"/>
              <a:gd name="connsiteX4" fmla="*/ 558329 w 1138421"/>
              <a:gd name="connsiteY4" fmla="*/ 416613 h 416613"/>
              <a:gd name="connsiteX5" fmla="*/ 62653 w 1138421"/>
              <a:gd name="connsiteY5" fmla="*/ 297373 h 416613"/>
              <a:gd name="connsiteX6" fmla="*/ 0 w 1138421"/>
              <a:gd name="connsiteY6" fmla="*/ 253273 h 416613"/>
              <a:gd name="connsiteX7" fmla="*/ 67983 w 1138421"/>
              <a:gd name="connsiteY7" fmla="*/ 182059 h 416613"/>
              <a:gd name="connsiteX8" fmla="*/ 576522 w 1138421"/>
              <a:gd name="connsiteY8" fmla="*/ 0 h 41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8421" h="416613">
                <a:moveTo>
                  <a:pt x="576522" y="0"/>
                </a:moveTo>
                <a:cubicBezTo>
                  <a:pt x="775119" y="0"/>
                  <a:pt x="954915" y="69574"/>
                  <a:pt x="1085062" y="182059"/>
                </a:cubicBezTo>
                <a:lnTo>
                  <a:pt x="1138421" y="237954"/>
                </a:lnTo>
                <a:lnTo>
                  <a:pt x="1054005" y="297373"/>
                </a:lnTo>
                <a:cubicBezTo>
                  <a:pt x="927151" y="371046"/>
                  <a:pt x="751903" y="416613"/>
                  <a:pt x="558329" y="416613"/>
                </a:cubicBezTo>
                <a:cubicBezTo>
                  <a:pt x="364756" y="416613"/>
                  <a:pt x="189508" y="371046"/>
                  <a:pt x="62653" y="297373"/>
                </a:cubicBezTo>
                <a:lnTo>
                  <a:pt x="0" y="253273"/>
                </a:lnTo>
                <a:lnTo>
                  <a:pt x="67983" y="182059"/>
                </a:lnTo>
                <a:cubicBezTo>
                  <a:pt x="198129" y="69574"/>
                  <a:pt x="377925" y="0"/>
                  <a:pt x="576522" y="0"/>
                </a:cubicBezTo>
                <a:close/>
              </a:path>
            </a:pathLst>
          </a:custGeom>
          <a:solidFill>
            <a:srgbClr val="3F9B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446" tIns="73723" rIns="147446" bIns="73723" rtlCol="0" anchor="ctr"/>
          <a:lstStyle/>
          <a:p>
            <a:pPr algn="ctr" defTabSz="1105851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4" name="任意多边形 23"/>
          <p:cNvSpPr/>
          <p:nvPr/>
        </p:nvSpPr>
        <p:spPr>
          <a:xfrm rot="6625259">
            <a:off x="6684067" y="6322621"/>
            <a:ext cx="413170" cy="219293"/>
          </a:xfrm>
          <a:custGeom>
            <a:avLst/>
            <a:gdLst>
              <a:gd name="connsiteX0" fmla="*/ 576522 w 1138421"/>
              <a:gd name="connsiteY0" fmla="*/ 0 h 416613"/>
              <a:gd name="connsiteX1" fmla="*/ 1085062 w 1138421"/>
              <a:gd name="connsiteY1" fmla="*/ 182059 h 416613"/>
              <a:gd name="connsiteX2" fmla="*/ 1138421 w 1138421"/>
              <a:gd name="connsiteY2" fmla="*/ 237954 h 416613"/>
              <a:gd name="connsiteX3" fmla="*/ 1054005 w 1138421"/>
              <a:gd name="connsiteY3" fmla="*/ 297373 h 416613"/>
              <a:gd name="connsiteX4" fmla="*/ 558329 w 1138421"/>
              <a:gd name="connsiteY4" fmla="*/ 416613 h 416613"/>
              <a:gd name="connsiteX5" fmla="*/ 62653 w 1138421"/>
              <a:gd name="connsiteY5" fmla="*/ 297373 h 416613"/>
              <a:gd name="connsiteX6" fmla="*/ 0 w 1138421"/>
              <a:gd name="connsiteY6" fmla="*/ 253273 h 416613"/>
              <a:gd name="connsiteX7" fmla="*/ 67983 w 1138421"/>
              <a:gd name="connsiteY7" fmla="*/ 182059 h 416613"/>
              <a:gd name="connsiteX8" fmla="*/ 576522 w 1138421"/>
              <a:gd name="connsiteY8" fmla="*/ 0 h 41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8421" h="416613">
                <a:moveTo>
                  <a:pt x="576522" y="0"/>
                </a:moveTo>
                <a:cubicBezTo>
                  <a:pt x="775119" y="0"/>
                  <a:pt x="954915" y="69574"/>
                  <a:pt x="1085062" y="182059"/>
                </a:cubicBezTo>
                <a:lnTo>
                  <a:pt x="1138421" y="237954"/>
                </a:lnTo>
                <a:lnTo>
                  <a:pt x="1054005" y="297373"/>
                </a:lnTo>
                <a:cubicBezTo>
                  <a:pt x="927151" y="371046"/>
                  <a:pt x="751903" y="416613"/>
                  <a:pt x="558329" y="416613"/>
                </a:cubicBezTo>
                <a:cubicBezTo>
                  <a:pt x="364756" y="416613"/>
                  <a:pt x="189508" y="371046"/>
                  <a:pt x="62653" y="297373"/>
                </a:cubicBezTo>
                <a:lnTo>
                  <a:pt x="0" y="253273"/>
                </a:lnTo>
                <a:lnTo>
                  <a:pt x="67983" y="182059"/>
                </a:lnTo>
                <a:cubicBezTo>
                  <a:pt x="198129" y="69574"/>
                  <a:pt x="377925" y="0"/>
                  <a:pt x="576522" y="0"/>
                </a:cubicBezTo>
                <a:close/>
              </a:path>
            </a:pathLst>
          </a:custGeom>
          <a:solidFill>
            <a:srgbClr val="3F9B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446" tIns="73723" rIns="147446" bIns="73723" rtlCol="0" anchor="ctr"/>
          <a:lstStyle/>
          <a:p>
            <a:pPr algn="ctr" defTabSz="1105851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5" name="任意多边形 24"/>
          <p:cNvSpPr/>
          <p:nvPr/>
        </p:nvSpPr>
        <p:spPr>
          <a:xfrm rot="3864609">
            <a:off x="2353044" y="6135569"/>
            <a:ext cx="413170" cy="219293"/>
          </a:xfrm>
          <a:custGeom>
            <a:avLst/>
            <a:gdLst>
              <a:gd name="connsiteX0" fmla="*/ 576522 w 1138421"/>
              <a:gd name="connsiteY0" fmla="*/ 0 h 416613"/>
              <a:gd name="connsiteX1" fmla="*/ 1085062 w 1138421"/>
              <a:gd name="connsiteY1" fmla="*/ 182059 h 416613"/>
              <a:gd name="connsiteX2" fmla="*/ 1138421 w 1138421"/>
              <a:gd name="connsiteY2" fmla="*/ 237954 h 416613"/>
              <a:gd name="connsiteX3" fmla="*/ 1054005 w 1138421"/>
              <a:gd name="connsiteY3" fmla="*/ 297373 h 416613"/>
              <a:gd name="connsiteX4" fmla="*/ 558329 w 1138421"/>
              <a:gd name="connsiteY4" fmla="*/ 416613 h 416613"/>
              <a:gd name="connsiteX5" fmla="*/ 62653 w 1138421"/>
              <a:gd name="connsiteY5" fmla="*/ 297373 h 416613"/>
              <a:gd name="connsiteX6" fmla="*/ 0 w 1138421"/>
              <a:gd name="connsiteY6" fmla="*/ 253273 h 416613"/>
              <a:gd name="connsiteX7" fmla="*/ 67983 w 1138421"/>
              <a:gd name="connsiteY7" fmla="*/ 182059 h 416613"/>
              <a:gd name="connsiteX8" fmla="*/ 576522 w 1138421"/>
              <a:gd name="connsiteY8" fmla="*/ 0 h 41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8421" h="416613">
                <a:moveTo>
                  <a:pt x="576522" y="0"/>
                </a:moveTo>
                <a:cubicBezTo>
                  <a:pt x="775119" y="0"/>
                  <a:pt x="954915" y="69574"/>
                  <a:pt x="1085062" y="182059"/>
                </a:cubicBezTo>
                <a:lnTo>
                  <a:pt x="1138421" y="237954"/>
                </a:lnTo>
                <a:lnTo>
                  <a:pt x="1054005" y="297373"/>
                </a:lnTo>
                <a:cubicBezTo>
                  <a:pt x="927151" y="371046"/>
                  <a:pt x="751903" y="416613"/>
                  <a:pt x="558329" y="416613"/>
                </a:cubicBezTo>
                <a:cubicBezTo>
                  <a:pt x="364756" y="416613"/>
                  <a:pt x="189508" y="371046"/>
                  <a:pt x="62653" y="297373"/>
                </a:cubicBezTo>
                <a:lnTo>
                  <a:pt x="0" y="253273"/>
                </a:lnTo>
                <a:lnTo>
                  <a:pt x="67983" y="182059"/>
                </a:lnTo>
                <a:cubicBezTo>
                  <a:pt x="198129" y="69574"/>
                  <a:pt x="377925" y="0"/>
                  <a:pt x="576522" y="0"/>
                </a:cubicBezTo>
                <a:close/>
              </a:path>
            </a:pathLst>
          </a:custGeom>
          <a:solidFill>
            <a:srgbClr val="009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446" tIns="73723" rIns="147446" bIns="73723" rtlCol="0" anchor="ctr"/>
          <a:lstStyle/>
          <a:p>
            <a:pPr algn="ctr" defTabSz="1105851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6" name="任意多边形 25"/>
          <p:cNvSpPr/>
          <p:nvPr/>
        </p:nvSpPr>
        <p:spPr>
          <a:xfrm rot="9136623">
            <a:off x="12728197" y="6564852"/>
            <a:ext cx="418325" cy="216590"/>
          </a:xfrm>
          <a:custGeom>
            <a:avLst/>
            <a:gdLst>
              <a:gd name="connsiteX0" fmla="*/ 576522 w 1138421"/>
              <a:gd name="connsiteY0" fmla="*/ 0 h 416613"/>
              <a:gd name="connsiteX1" fmla="*/ 1085062 w 1138421"/>
              <a:gd name="connsiteY1" fmla="*/ 182059 h 416613"/>
              <a:gd name="connsiteX2" fmla="*/ 1138421 w 1138421"/>
              <a:gd name="connsiteY2" fmla="*/ 237954 h 416613"/>
              <a:gd name="connsiteX3" fmla="*/ 1054005 w 1138421"/>
              <a:gd name="connsiteY3" fmla="*/ 297373 h 416613"/>
              <a:gd name="connsiteX4" fmla="*/ 558329 w 1138421"/>
              <a:gd name="connsiteY4" fmla="*/ 416613 h 416613"/>
              <a:gd name="connsiteX5" fmla="*/ 62653 w 1138421"/>
              <a:gd name="connsiteY5" fmla="*/ 297373 h 416613"/>
              <a:gd name="connsiteX6" fmla="*/ 0 w 1138421"/>
              <a:gd name="connsiteY6" fmla="*/ 253273 h 416613"/>
              <a:gd name="connsiteX7" fmla="*/ 67983 w 1138421"/>
              <a:gd name="connsiteY7" fmla="*/ 182059 h 416613"/>
              <a:gd name="connsiteX8" fmla="*/ 576522 w 1138421"/>
              <a:gd name="connsiteY8" fmla="*/ 0 h 41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8421" h="416613">
                <a:moveTo>
                  <a:pt x="576522" y="0"/>
                </a:moveTo>
                <a:cubicBezTo>
                  <a:pt x="775119" y="0"/>
                  <a:pt x="954915" y="69574"/>
                  <a:pt x="1085062" y="182059"/>
                </a:cubicBezTo>
                <a:lnTo>
                  <a:pt x="1138421" y="237954"/>
                </a:lnTo>
                <a:lnTo>
                  <a:pt x="1054005" y="297373"/>
                </a:lnTo>
                <a:cubicBezTo>
                  <a:pt x="927151" y="371046"/>
                  <a:pt x="751903" y="416613"/>
                  <a:pt x="558329" y="416613"/>
                </a:cubicBezTo>
                <a:cubicBezTo>
                  <a:pt x="364756" y="416613"/>
                  <a:pt x="189508" y="371046"/>
                  <a:pt x="62653" y="297373"/>
                </a:cubicBezTo>
                <a:lnTo>
                  <a:pt x="0" y="253273"/>
                </a:lnTo>
                <a:lnTo>
                  <a:pt x="67983" y="182059"/>
                </a:lnTo>
                <a:cubicBezTo>
                  <a:pt x="198129" y="69574"/>
                  <a:pt x="377925" y="0"/>
                  <a:pt x="576522" y="0"/>
                </a:cubicBezTo>
                <a:close/>
              </a:path>
            </a:pathLst>
          </a:custGeom>
          <a:solidFill>
            <a:srgbClr val="3F9B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446" tIns="73723" rIns="147446" bIns="73723" rtlCol="0" anchor="ctr"/>
          <a:lstStyle/>
          <a:p>
            <a:pPr algn="ctr" defTabSz="1105851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7" name="任意多边形 26"/>
          <p:cNvSpPr/>
          <p:nvPr/>
        </p:nvSpPr>
        <p:spPr>
          <a:xfrm rot="6571236">
            <a:off x="11172656" y="5676036"/>
            <a:ext cx="413170" cy="219293"/>
          </a:xfrm>
          <a:custGeom>
            <a:avLst/>
            <a:gdLst>
              <a:gd name="connsiteX0" fmla="*/ 576522 w 1138421"/>
              <a:gd name="connsiteY0" fmla="*/ 0 h 416613"/>
              <a:gd name="connsiteX1" fmla="*/ 1085062 w 1138421"/>
              <a:gd name="connsiteY1" fmla="*/ 182059 h 416613"/>
              <a:gd name="connsiteX2" fmla="*/ 1138421 w 1138421"/>
              <a:gd name="connsiteY2" fmla="*/ 237954 h 416613"/>
              <a:gd name="connsiteX3" fmla="*/ 1054005 w 1138421"/>
              <a:gd name="connsiteY3" fmla="*/ 297373 h 416613"/>
              <a:gd name="connsiteX4" fmla="*/ 558329 w 1138421"/>
              <a:gd name="connsiteY4" fmla="*/ 416613 h 416613"/>
              <a:gd name="connsiteX5" fmla="*/ 62653 w 1138421"/>
              <a:gd name="connsiteY5" fmla="*/ 297373 h 416613"/>
              <a:gd name="connsiteX6" fmla="*/ 0 w 1138421"/>
              <a:gd name="connsiteY6" fmla="*/ 253273 h 416613"/>
              <a:gd name="connsiteX7" fmla="*/ 67983 w 1138421"/>
              <a:gd name="connsiteY7" fmla="*/ 182059 h 416613"/>
              <a:gd name="connsiteX8" fmla="*/ 576522 w 1138421"/>
              <a:gd name="connsiteY8" fmla="*/ 0 h 41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8421" h="416613">
                <a:moveTo>
                  <a:pt x="576522" y="0"/>
                </a:moveTo>
                <a:cubicBezTo>
                  <a:pt x="775119" y="0"/>
                  <a:pt x="954915" y="69574"/>
                  <a:pt x="1085062" y="182059"/>
                </a:cubicBezTo>
                <a:lnTo>
                  <a:pt x="1138421" y="237954"/>
                </a:lnTo>
                <a:lnTo>
                  <a:pt x="1054005" y="297373"/>
                </a:lnTo>
                <a:cubicBezTo>
                  <a:pt x="927151" y="371046"/>
                  <a:pt x="751903" y="416613"/>
                  <a:pt x="558329" y="416613"/>
                </a:cubicBezTo>
                <a:cubicBezTo>
                  <a:pt x="364756" y="416613"/>
                  <a:pt x="189508" y="371046"/>
                  <a:pt x="62653" y="297373"/>
                </a:cubicBezTo>
                <a:lnTo>
                  <a:pt x="0" y="253273"/>
                </a:lnTo>
                <a:lnTo>
                  <a:pt x="67983" y="182059"/>
                </a:lnTo>
                <a:cubicBezTo>
                  <a:pt x="198129" y="69574"/>
                  <a:pt x="377925" y="0"/>
                  <a:pt x="576522" y="0"/>
                </a:cubicBezTo>
                <a:close/>
              </a:path>
            </a:pathLst>
          </a:custGeom>
          <a:solidFill>
            <a:srgbClr val="009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446" tIns="73723" rIns="147446" bIns="73723" rtlCol="0" anchor="ctr"/>
          <a:lstStyle/>
          <a:p>
            <a:pPr algn="ctr" defTabSz="1105851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8" name="任意多边形 27"/>
          <p:cNvSpPr/>
          <p:nvPr/>
        </p:nvSpPr>
        <p:spPr>
          <a:xfrm rot="2064508">
            <a:off x="8340317" y="5884572"/>
            <a:ext cx="418325" cy="216590"/>
          </a:xfrm>
          <a:custGeom>
            <a:avLst/>
            <a:gdLst>
              <a:gd name="connsiteX0" fmla="*/ 576522 w 1138421"/>
              <a:gd name="connsiteY0" fmla="*/ 0 h 416613"/>
              <a:gd name="connsiteX1" fmla="*/ 1085062 w 1138421"/>
              <a:gd name="connsiteY1" fmla="*/ 182059 h 416613"/>
              <a:gd name="connsiteX2" fmla="*/ 1138421 w 1138421"/>
              <a:gd name="connsiteY2" fmla="*/ 237954 h 416613"/>
              <a:gd name="connsiteX3" fmla="*/ 1054005 w 1138421"/>
              <a:gd name="connsiteY3" fmla="*/ 297373 h 416613"/>
              <a:gd name="connsiteX4" fmla="*/ 558329 w 1138421"/>
              <a:gd name="connsiteY4" fmla="*/ 416613 h 416613"/>
              <a:gd name="connsiteX5" fmla="*/ 62653 w 1138421"/>
              <a:gd name="connsiteY5" fmla="*/ 297373 h 416613"/>
              <a:gd name="connsiteX6" fmla="*/ 0 w 1138421"/>
              <a:gd name="connsiteY6" fmla="*/ 253273 h 416613"/>
              <a:gd name="connsiteX7" fmla="*/ 67983 w 1138421"/>
              <a:gd name="connsiteY7" fmla="*/ 182059 h 416613"/>
              <a:gd name="connsiteX8" fmla="*/ 576522 w 1138421"/>
              <a:gd name="connsiteY8" fmla="*/ 0 h 41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8421" h="416613">
                <a:moveTo>
                  <a:pt x="576522" y="0"/>
                </a:moveTo>
                <a:cubicBezTo>
                  <a:pt x="775119" y="0"/>
                  <a:pt x="954915" y="69574"/>
                  <a:pt x="1085062" y="182059"/>
                </a:cubicBezTo>
                <a:lnTo>
                  <a:pt x="1138421" y="237954"/>
                </a:lnTo>
                <a:lnTo>
                  <a:pt x="1054005" y="297373"/>
                </a:lnTo>
                <a:cubicBezTo>
                  <a:pt x="927151" y="371046"/>
                  <a:pt x="751903" y="416613"/>
                  <a:pt x="558329" y="416613"/>
                </a:cubicBezTo>
                <a:cubicBezTo>
                  <a:pt x="364756" y="416613"/>
                  <a:pt x="189508" y="371046"/>
                  <a:pt x="62653" y="297373"/>
                </a:cubicBezTo>
                <a:lnTo>
                  <a:pt x="0" y="253273"/>
                </a:lnTo>
                <a:lnTo>
                  <a:pt x="67983" y="182059"/>
                </a:lnTo>
                <a:cubicBezTo>
                  <a:pt x="198129" y="69574"/>
                  <a:pt x="377925" y="0"/>
                  <a:pt x="576522" y="0"/>
                </a:cubicBezTo>
                <a:close/>
              </a:path>
            </a:pathLst>
          </a:custGeom>
          <a:solidFill>
            <a:srgbClr val="3F9B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446" tIns="73723" rIns="147446" bIns="73723" rtlCol="0" anchor="ctr"/>
          <a:lstStyle/>
          <a:p>
            <a:pPr algn="ctr" defTabSz="1105851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9" name="任意多边形 28"/>
          <p:cNvSpPr/>
          <p:nvPr/>
        </p:nvSpPr>
        <p:spPr>
          <a:xfrm rot="5708901">
            <a:off x="11778052" y="988285"/>
            <a:ext cx="413170" cy="219293"/>
          </a:xfrm>
          <a:custGeom>
            <a:avLst/>
            <a:gdLst>
              <a:gd name="connsiteX0" fmla="*/ 576522 w 1138421"/>
              <a:gd name="connsiteY0" fmla="*/ 0 h 416613"/>
              <a:gd name="connsiteX1" fmla="*/ 1085062 w 1138421"/>
              <a:gd name="connsiteY1" fmla="*/ 182059 h 416613"/>
              <a:gd name="connsiteX2" fmla="*/ 1138421 w 1138421"/>
              <a:gd name="connsiteY2" fmla="*/ 237954 h 416613"/>
              <a:gd name="connsiteX3" fmla="*/ 1054005 w 1138421"/>
              <a:gd name="connsiteY3" fmla="*/ 297373 h 416613"/>
              <a:gd name="connsiteX4" fmla="*/ 558329 w 1138421"/>
              <a:gd name="connsiteY4" fmla="*/ 416613 h 416613"/>
              <a:gd name="connsiteX5" fmla="*/ 62653 w 1138421"/>
              <a:gd name="connsiteY5" fmla="*/ 297373 h 416613"/>
              <a:gd name="connsiteX6" fmla="*/ 0 w 1138421"/>
              <a:gd name="connsiteY6" fmla="*/ 253273 h 416613"/>
              <a:gd name="connsiteX7" fmla="*/ 67983 w 1138421"/>
              <a:gd name="connsiteY7" fmla="*/ 182059 h 416613"/>
              <a:gd name="connsiteX8" fmla="*/ 576522 w 1138421"/>
              <a:gd name="connsiteY8" fmla="*/ 0 h 41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8421" h="416613">
                <a:moveTo>
                  <a:pt x="576522" y="0"/>
                </a:moveTo>
                <a:cubicBezTo>
                  <a:pt x="775119" y="0"/>
                  <a:pt x="954915" y="69574"/>
                  <a:pt x="1085062" y="182059"/>
                </a:cubicBezTo>
                <a:lnTo>
                  <a:pt x="1138421" y="237954"/>
                </a:lnTo>
                <a:lnTo>
                  <a:pt x="1054005" y="297373"/>
                </a:lnTo>
                <a:cubicBezTo>
                  <a:pt x="927151" y="371046"/>
                  <a:pt x="751903" y="416613"/>
                  <a:pt x="558329" y="416613"/>
                </a:cubicBezTo>
                <a:cubicBezTo>
                  <a:pt x="364756" y="416613"/>
                  <a:pt x="189508" y="371046"/>
                  <a:pt x="62653" y="297373"/>
                </a:cubicBezTo>
                <a:lnTo>
                  <a:pt x="0" y="253273"/>
                </a:lnTo>
                <a:lnTo>
                  <a:pt x="67983" y="182059"/>
                </a:lnTo>
                <a:cubicBezTo>
                  <a:pt x="198129" y="69574"/>
                  <a:pt x="377925" y="0"/>
                  <a:pt x="576522" y="0"/>
                </a:cubicBezTo>
                <a:close/>
              </a:path>
            </a:pathLst>
          </a:custGeom>
          <a:solidFill>
            <a:srgbClr val="009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446" tIns="73723" rIns="147446" bIns="73723" rtlCol="0" anchor="ctr"/>
          <a:lstStyle/>
          <a:p>
            <a:pPr algn="ctr" defTabSz="1105851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 rot="21372464">
            <a:off x="2579470" y="1368824"/>
            <a:ext cx="97659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</a:schemeClr>
                </a:solidFill>
                <a:latin typeface="HP001 4 hàng" pitchFamily="34" charset="0"/>
              </a:rPr>
              <a:t>Bài</a:t>
            </a:r>
            <a:r>
              <a:rPr lang="en-US" sz="5400" dirty="0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</a:schemeClr>
                </a:solidFill>
                <a:latin typeface="HP001 4 hàng" pitchFamily="34" charset="0"/>
              </a:rPr>
              <a:t> </a:t>
            </a:r>
            <a:r>
              <a:rPr lang="en-US" sz="5400" dirty="0" err="1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</a:schemeClr>
                </a:solidFill>
                <a:latin typeface="HP001 4 hàng" pitchFamily="34" charset="0"/>
              </a:rPr>
              <a:t>thơ</a:t>
            </a:r>
            <a:r>
              <a:rPr lang="en-US" sz="5400" dirty="0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</a:schemeClr>
                </a:solidFill>
                <a:latin typeface="HP001 4 hàng" pitchFamily="34" charset="0"/>
              </a:rPr>
              <a:t> </a:t>
            </a:r>
            <a:r>
              <a:rPr lang="en-US" sz="5400" dirty="0" err="1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</a:schemeClr>
                </a:solidFill>
                <a:latin typeface="HP001 4 hàng" pitchFamily="34" charset="0"/>
              </a:rPr>
              <a:t>giúp</a:t>
            </a:r>
            <a:r>
              <a:rPr lang="en-US" sz="5400" dirty="0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</a:schemeClr>
                </a:solidFill>
                <a:latin typeface="HP001 4 hàng" pitchFamily="34" charset="0"/>
              </a:rPr>
              <a:t> </a:t>
            </a:r>
            <a:r>
              <a:rPr lang="en-US" sz="5400" dirty="0" err="1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</a:schemeClr>
                </a:solidFill>
                <a:latin typeface="HP001 4 hàng" pitchFamily="34" charset="0"/>
              </a:rPr>
              <a:t>em</a:t>
            </a:r>
            <a:r>
              <a:rPr lang="en-US" sz="5400" dirty="0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</a:schemeClr>
                </a:solidFill>
                <a:latin typeface="HP001 4 hàng" pitchFamily="34" charset="0"/>
              </a:rPr>
              <a:t> </a:t>
            </a:r>
            <a:r>
              <a:rPr lang="en-US" sz="5400" dirty="0" err="1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</a:schemeClr>
                </a:solidFill>
                <a:latin typeface="HP001 4 hàng" pitchFamily="34" charset="0"/>
              </a:rPr>
              <a:t>hiểu</a:t>
            </a:r>
            <a:r>
              <a:rPr lang="en-US" sz="5400" dirty="0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</a:schemeClr>
                </a:solidFill>
                <a:latin typeface="HP001 4 hàng" pitchFamily="34" charset="0"/>
              </a:rPr>
              <a:t> </a:t>
            </a:r>
            <a:r>
              <a:rPr lang="en-US" sz="5400" dirty="0" err="1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</a:schemeClr>
                </a:solidFill>
                <a:latin typeface="HP001 4 hàng" pitchFamily="34" charset="0"/>
              </a:rPr>
              <a:t>điều</a:t>
            </a:r>
            <a:r>
              <a:rPr lang="en-US" sz="5400" dirty="0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</a:schemeClr>
                </a:solidFill>
                <a:latin typeface="HP001 4 hàng" pitchFamily="34" charset="0"/>
              </a:rPr>
              <a:t> </a:t>
            </a:r>
            <a:r>
              <a:rPr lang="en-US" sz="5400" dirty="0" err="1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</a:schemeClr>
                </a:solidFill>
                <a:latin typeface="HP001 4 hàng" pitchFamily="34" charset="0"/>
              </a:rPr>
              <a:t>gì</a:t>
            </a:r>
            <a:r>
              <a:rPr lang="en-US" sz="5400" dirty="0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</a:schemeClr>
                </a:solidFill>
                <a:latin typeface="HP001 4 hàng" pitchFamily="34" charset="0"/>
              </a:rPr>
              <a:t>?</a:t>
            </a:r>
            <a:endParaRPr lang="en-US" sz="5400" dirty="0">
              <a:ln>
                <a:solidFill>
                  <a:schemeClr val="bg1"/>
                </a:solidFill>
              </a:ln>
              <a:solidFill>
                <a:schemeClr val="bg1">
                  <a:lumMod val="95000"/>
                </a:schemeClr>
              </a:solidFill>
              <a:latin typeface="HP001 4 hàng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76741" y="2863680"/>
            <a:ext cx="969515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</a:schemeClr>
                </a:solidFill>
                <a:latin typeface="HP001 4 hàng" pitchFamily="34" charset="0"/>
              </a:rPr>
              <a:t>	</a:t>
            </a:r>
            <a:r>
              <a:rPr lang="en-US" sz="4000" b="1" dirty="0" err="1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</a:schemeClr>
                </a:solidFill>
                <a:latin typeface="HP001 4 hàng" pitchFamily="34" charset="0"/>
              </a:rPr>
              <a:t>Chim</a:t>
            </a:r>
            <a:r>
              <a:rPr lang="en-US" sz="4000" b="1" dirty="0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</a:schemeClr>
                </a:solidFill>
                <a:latin typeface="HP001 4 hàng" pitchFamily="34" charset="0"/>
              </a:rPr>
              <a:t> </a:t>
            </a:r>
            <a:r>
              <a:rPr lang="en-US" sz="4000" b="1" dirty="0" err="1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</a:schemeClr>
                </a:solidFill>
                <a:latin typeface="HP001 4 hàng" pitchFamily="34" charset="0"/>
              </a:rPr>
              <a:t>én</a:t>
            </a:r>
            <a:r>
              <a:rPr lang="en-US" sz="4000" b="1" dirty="0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</a:schemeClr>
                </a:solidFill>
                <a:latin typeface="HP001 4 hàng" pitchFamily="34" charset="0"/>
              </a:rPr>
              <a:t> </a:t>
            </a:r>
            <a:r>
              <a:rPr lang="en-US" sz="4000" b="1" dirty="0" err="1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</a:schemeClr>
                </a:solidFill>
                <a:latin typeface="HP001 4 hàng" pitchFamily="34" charset="0"/>
              </a:rPr>
              <a:t>báo</a:t>
            </a:r>
            <a:r>
              <a:rPr lang="en-US" sz="4000" b="1" dirty="0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</a:schemeClr>
                </a:solidFill>
                <a:latin typeface="HP001 4 hàng" pitchFamily="34" charset="0"/>
              </a:rPr>
              <a:t> </a:t>
            </a:r>
            <a:r>
              <a:rPr lang="en-US" sz="4000" b="1" dirty="0" err="1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</a:schemeClr>
                </a:solidFill>
                <a:latin typeface="HP001 4 hàng" pitchFamily="34" charset="0"/>
              </a:rPr>
              <a:t>hiệu</a:t>
            </a:r>
            <a:r>
              <a:rPr lang="en-US" sz="4000" b="1" dirty="0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</a:schemeClr>
                </a:solidFill>
                <a:latin typeface="HP001 4 hàng" pitchFamily="34" charset="0"/>
              </a:rPr>
              <a:t> </a:t>
            </a:r>
            <a:r>
              <a:rPr lang="en-US" sz="4000" b="1" dirty="0" err="1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</a:schemeClr>
                </a:solidFill>
                <a:latin typeface="HP001 4 hàng" pitchFamily="34" charset="0"/>
              </a:rPr>
              <a:t>mùa</a:t>
            </a:r>
            <a:r>
              <a:rPr lang="en-US" sz="4000" b="1" dirty="0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</a:schemeClr>
                </a:solidFill>
                <a:latin typeface="HP001 4 hàng" pitchFamily="34" charset="0"/>
              </a:rPr>
              <a:t> </a:t>
            </a:r>
            <a:r>
              <a:rPr lang="en-US" sz="4000" b="1" dirty="0" err="1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</a:schemeClr>
                </a:solidFill>
                <a:latin typeface="HP001 4 hàng" pitchFamily="34" charset="0"/>
              </a:rPr>
              <a:t>xuân</a:t>
            </a:r>
            <a:r>
              <a:rPr lang="en-US" sz="4000" b="1" dirty="0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</a:schemeClr>
                </a:solidFill>
                <a:latin typeface="HP001 4 hàng" pitchFamily="34" charset="0"/>
              </a:rPr>
              <a:t> </a:t>
            </a:r>
            <a:r>
              <a:rPr lang="en-US" sz="4000" b="1" dirty="0" err="1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</a:schemeClr>
                </a:solidFill>
                <a:latin typeface="HP001 4 hàng" pitchFamily="34" charset="0"/>
              </a:rPr>
              <a:t>tươi</a:t>
            </a:r>
            <a:r>
              <a:rPr lang="en-US" sz="4000" b="1" dirty="0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</a:schemeClr>
                </a:solidFill>
                <a:latin typeface="HP001 4 hàng" pitchFamily="34" charset="0"/>
              </a:rPr>
              <a:t> </a:t>
            </a:r>
            <a:r>
              <a:rPr lang="en-US" sz="4000" b="1" dirty="0" err="1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</a:schemeClr>
                </a:solidFill>
                <a:latin typeface="HP001 4 hàng" pitchFamily="34" charset="0"/>
              </a:rPr>
              <a:t>đẹp</a:t>
            </a:r>
            <a:r>
              <a:rPr lang="en-US" sz="4000" b="1" dirty="0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</a:schemeClr>
                </a:solidFill>
                <a:latin typeface="HP001 4 hàng" pitchFamily="34" charset="0"/>
              </a:rPr>
              <a:t> </a:t>
            </a:r>
            <a:r>
              <a:rPr lang="en-US" sz="4000" b="1" dirty="0" err="1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</a:schemeClr>
                </a:solidFill>
                <a:latin typeface="HP001 4 hàng" pitchFamily="34" charset="0"/>
              </a:rPr>
              <a:t>đã</a:t>
            </a:r>
            <a:r>
              <a:rPr lang="en-US" sz="4000" b="1" dirty="0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</a:schemeClr>
                </a:solidFill>
                <a:latin typeface="HP001 4 hàng" pitchFamily="34" charset="0"/>
              </a:rPr>
              <a:t> </a:t>
            </a:r>
            <a:r>
              <a:rPr lang="en-US" sz="4000" b="1" dirty="0" err="1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</a:schemeClr>
                </a:solidFill>
                <a:latin typeface="HP001 4 hàng" pitchFamily="34" charset="0"/>
              </a:rPr>
              <a:t>đến</a:t>
            </a:r>
            <a:r>
              <a:rPr lang="en-US" sz="4000" b="1" dirty="0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</a:schemeClr>
                </a:solidFill>
                <a:latin typeface="HP001 4 hàng" pitchFamily="34" charset="0"/>
              </a:rPr>
              <a:t>. </a:t>
            </a:r>
            <a:r>
              <a:rPr lang="en-US" sz="4000" b="1" dirty="0" err="1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</a:schemeClr>
                </a:solidFill>
                <a:latin typeface="HP001 4 hàng" pitchFamily="34" charset="0"/>
              </a:rPr>
              <a:t>Chim</a:t>
            </a:r>
            <a:r>
              <a:rPr lang="en-US" sz="4000" b="1" dirty="0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</a:schemeClr>
                </a:solidFill>
                <a:latin typeface="HP001 4 hàng" pitchFamily="34" charset="0"/>
              </a:rPr>
              <a:t> </a:t>
            </a:r>
            <a:r>
              <a:rPr lang="en-US" sz="4000" b="1" dirty="0" err="1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</a:schemeClr>
                </a:solidFill>
                <a:latin typeface="HP001 4 hàng" pitchFamily="34" charset="0"/>
              </a:rPr>
              <a:t>én</a:t>
            </a:r>
            <a:r>
              <a:rPr lang="en-US" sz="4000" b="1" dirty="0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</a:schemeClr>
                </a:solidFill>
                <a:latin typeface="HP001 4 hàng" pitchFamily="34" charset="0"/>
              </a:rPr>
              <a:t> </a:t>
            </a:r>
            <a:r>
              <a:rPr lang="en-US" sz="4000" b="1" dirty="0" err="1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</a:schemeClr>
                </a:solidFill>
                <a:latin typeface="HP001 4 hàng" pitchFamily="34" charset="0"/>
              </a:rPr>
              <a:t>cũng</a:t>
            </a:r>
            <a:r>
              <a:rPr lang="en-US" sz="4000" b="1" dirty="0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</a:schemeClr>
                </a:solidFill>
                <a:latin typeface="HP001 4 hàng" pitchFamily="34" charset="0"/>
              </a:rPr>
              <a:t> </a:t>
            </a:r>
            <a:r>
              <a:rPr lang="en-US" sz="4000" b="1" dirty="0" err="1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</a:schemeClr>
                </a:solidFill>
                <a:latin typeface="HP001 4 hàng" pitchFamily="34" charset="0"/>
              </a:rPr>
              <a:t>khiến</a:t>
            </a:r>
            <a:r>
              <a:rPr lang="en-US" sz="4000" b="1" dirty="0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</a:schemeClr>
                </a:solidFill>
                <a:latin typeface="HP001 4 hàng" pitchFamily="34" charset="0"/>
              </a:rPr>
              <a:t> </a:t>
            </a:r>
            <a:r>
              <a:rPr lang="en-US" sz="4000" b="1" dirty="0" err="1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</a:schemeClr>
                </a:solidFill>
                <a:latin typeface="HP001 4 hàng" pitchFamily="34" charset="0"/>
              </a:rPr>
              <a:t>cuộc</a:t>
            </a:r>
            <a:r>
              <a:rPr lang="en-US" sz="4000" b="1" dirty="0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</a:schemeClr>
                </a:solidFill>
                <a:latin typeface="HP001 4 hàng" pitchFamily="34" charset="0"/>
              </a:rPr>
              <a:t> </a:t>
            </a:r>
            <a:r>
              <a:rPr lang="en-US" sz="4000" b="1" dirty="0" err="1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</a:schemeClr>
                </a:solidFill>
                <a:latin typeface="HP001 4 hàng" pitchFamily="34" charset="0"/>
              </a:rPr>
              <a:t>sống</a:t>
            </a:r>
            <a:r>
              <a:rPr lang="en-US" sz="4000" b="1" dirty="0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</a:schemeClr>
                </a:solidFill>
                <a:latin typeface="HP001 4 hàng" pitchFamily="34" charset="0"/>
              </a:rPr>
              <a:t> </a:t>
            </a:r>
            <a:r>
              <a:rPr lang="en-US" sz="4000" b="1" dirty="0" err="1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</a:schemeClr>
                </a:solidFill>
                <a:latin typeface="HP001 4 hàng" pitchFamily="34" charset="0"/>
              </a:rPr>
              <a:t>ngày</a:t>
            </a:r>
            <a:r>
              <a:rPr lang="en-US" sz="4000" b="1" dirty="0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</a:schemeClr>
                </a:solidFill>
                <a:latin typeface="HP001 4 hàng" pitchFamily="34" charset="0"/>
              </a:rPr>
              <a:t> </a:t>
            </a:r>
            <a:r>
              <a:rPr lang="en-US" sz="4000" b="1" dirty="0" err="1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</a:schemeClr>
                </a:solidFill>
                <a:latin typeface="HP001 4 hàng" pitchFamily="34" charset="0"/>
              </a:rPr>
              <a:t>càng</a:t>
            </a:r>
            <a:r>
              <a:rPr lang="en-US" sz="4000" b="1" dirty="0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</a:schemeClr>
                </a:solidFill>
                <a:latin typeface="HP001 4 hàng" pitchFamily="34" charset="0"/>
              </a:rPr>
              <a:t> </a:t>
            </a:r>
            <a:r>
              <a:rPr lang="en-US" sz="4000" b="1" dirty="0" err="1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</a:schemeClr>
                </a:solidFill>
                <a:latin typeface="HP001 4 hàng" pitchFamily="34" charset="0"/>
              </a:rPr>
              <a:t>tươi</a:t>
            </a:r>
            <a:r>
              <a:rPr lang="en-US" sz="4000" b="1" dirty="0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</a:schemeClr>
                </a:solidFill>
                <a:latin typeface="HP001 4 hàng" pitchFamily="34" charset="0"/>
              </a:rPr>
              <a:t> </a:t>
            </a:r>
            <a:r>
              <a:rPr lang="en-US" sz="4000" b="1" dirty="0" err="1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</a:schemeClr>
                </a:solidFill>
                <a:latin typeface="HP001 4 hàng" pitchFamily="34" charset="0"/>
              </a:rPr>
              <a:t>đẹp</a:t>
            </a:r>
            <a:r>
              <a:rPr lang="en-US" sz="4000" b="1" dirty="0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</a:schemeClr>
                </a:solidFill>
                <a:latin typeface="HP001 4 hàng" pitchFamily="34" charset="0"/>
              </a:rPr>
              <a:t>, </a:t>
            </a:r>
            <a:r>
              <a:rPr lang="en-US" sz="4000" b="1" dirty="0" err="1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</a:schemeClr>
                </a:solidFill>
                <a:latin typeface="HP001 4 hàng" pitchFamily="34" charset="0"/>
              </a:rPr>
              <a:t>vì</a:t>
            </a:r>
            <a:r>
              <a:rPr lang="en-US" sz="4000" b="1" dirty="0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</a:schemeClr>
                </a:solidFill>
                <a:latin typeface="HP001 4 hàng" pitchFamily="34" charset="0"/>
              </a:rPr>
              <a:t> </a:t>
            </a:r>
            <a:r>
              <a:rPr lang="en-US" sz="4000" b="1" dirty="0" err="1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</a:schemeClr>
                </a:solidFill>
                <a:latin typeface="HP001 4 hàng" pitchFamily="34" charset="0"/>
              </a:rPr>
              <a:t>thế</a:t>
            </a:r>
            <a:r>
              <a:rPr lang="en-US" sz="4000" b="1" dirty="0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</a:schemeClr>
                </a:solidFill>
                <a:latin typeface="HP001 4 hàng" pitchFamily="34" charset="0"/>
              </a:rPr>
              <a:t> </a:t>
            </a:r>
            <a:r>
              <a:rPr lang="en-US" sz="4000" b="1" dirty="0" err="1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</a:schemeClr>
                </a:solidFill>
                <a:latin typeface="HP001 4 hàng" pitchFamily="34" charset="0"/>
              </a:rPr>
              <a:t>hãy</a:t>
            </a:r>
            <a:r>
              <a:rPr lang="en-US" sz="4000" b="1" dirty="0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</a:schemeClr>
                </a:solidFill>
                <a:latin typeface="HP001 4 hàng" pitchFamily="34" charset="0"/>
              </a:rPr>
              <a:t> </a:t>
            </a:r>
            <a:r>
              <a:rPr lang="en-US" sz="4000" b="1" dirty="0" err="1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</a:schemeClr>
                </a:solidFill>
                <a:latin typeface="HP001 4 hàng" pitchFamily="34" charset="0"/>
              </a:rPr>
              <a:t>yêu</a:t>
            </a:r>
            <a:r>
              <a:rPr lang="en-US" sz="4000" b="1" dirty="0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</a:schemeClr>
                </a:solidFill>
                <a:latin typeface="HP001 4 hàng" pitchFamily="34" charset="0"/>
              </a:rPr>
              <a:t> </a:t>
            </a:r>
            <a:r>
              <a:rPr lang="en-US" sz="4000" b="1" dirty="0" err="1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</a:schemeClr>
                </a:solidFill>
                <a:latin typeface="HP001 4 hàng" pitchFamily="34" charset="0"/>
              </a:rPr>
              <a:t>quý</a:t>
            </a:r>
            <a:r>
              <a:rPr lang="en-US" sz="4000" b="1" dirty="0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</a:schemeClr>
                </a:solidFill>
                <a:latin typeface="HP001 4 hàng" pitchFamily="34" charset="0"/>
              </a:rPr>
              <a:t> </a:t>
            </a:r>
            <a:r>
              <a:rPr lang="en-US" sz="4000" b="1" dirty="0" err="1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</a:schemeClr>
                </a:solidFill>
                <a:latin typeface="HP001 4 hàng" pitchFamily="34" charset="0"/>
              </a:rPr>
              <a:t>và</a:t>
            </a:r>
            <a:r>
              <a:rPr lang="en-US" sz="4000" b="1" dirty="0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</a:schemeClr>
                </a:solidFill>
                <a:latin typeface="HP001 4 hàng" pitchFamily="34" charset="0"/>
              </a:rPr>
              <a:t> </a:t>
            </a:r>
            <a:r>
              <a:rPr lang="en-US" sz="4000" b="1" dirty="0" err="1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</a:schemeClr>
                </a:solidFill>
                <a:latin typeface="HP001 4 hàng" pitchFamily="34" charset="0"/>
              </a:rPr>
              <a:t>bảo</a:t>
            </a:r>
            <a:r>
              <a:rPr lang="en-US" sz="4000" b="1" dirty="0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</a:schemeClr>
                </a:solidFill>
                <a:latin typeface="HP001 4 hàng" pitchFamily="34" charset="0"/>
              </a:rPr>
              <a:t> </a:t>
            </a:r>
            <a:r>
              <a:rPr lang="en-US" sz="4000" b="1" dirty="0" err="1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</a:schemeClr>
                </a:solidFill>
                <a:latin typeface="HP001 4 hàng" pitchFamily="34" charset="0"/>
              </a:rPr>
              <a:t>vệ</a:t>
            </a:r>
            <a:r>
              <a:rPr lang="en-US" sz="4000" b="1" dirty="0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</a:schemeClr>
                </a:solidFill>
                <a:latin typeface="HP001 4 hàng" pitchFamily="34" charset="0"/>
              </a:rPr>
              <a:t> </a:t>
            </a:r>
            <a:r>
              <a:rPr lang="en-US" sz="4000" b="1" dirty="0" err="1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</a:schemeClr>
                </a:solidFill>
                <a:latin typeface="HP001 4 hàng" pitchFamily="34" charset="0"/>
              </a:rPr>
              <a:t>các</a:t>
            </a:r>
            <a:r>
              <a:rPr lang="en-US" sz="4000" b="1" dirty="0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</a:schemeClr>
                </a:solidFill>
                <a:latin typeface="HP001 4 hàng" pitchFamily="34" charset="0"/>
              </a:rPr>
              <a:t> </a:t>
            </a:r>
            <a:r>
              <a:rPr lang="en-US" sz="4000" b="1" dirty="0" err="1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</a:schemeClr>
                </a:solidFill>
                <a:latin typeface="HP001 4 hàng" pitchFamily="34" charset="0"/>
              </a:rPr>
              <a:t>loài</a:t>
            </a:r>
            <a:r>
              <a:rPr lang="en-US" sz="4000" b="1" dirty="0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</a:schemeClr>
                </a:solidFill>
                <a:latin typeface="HP001 4 hàng" pitchFamily="34" charset="0"/>
              </a:rPr>
              <a:t> </a:t>
            </a:r>
            <a:r>
              <a:rPr lang="en-US" sz="4000" b="1" dirty="0" err="1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</a:schemeClr>
                </a:solidFill>
                <a:latin typeface="HP001 4 hàng" pitchFamily="34" charset="0"/>
              </a:rPr>
              <a:t>chim</a:t>
            </a:r>
            <a:r>
              <a:rPr lang="en-US" sz="4000" b="1" dirty="0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</a:schemeClr>
                </a:solidFill>
                <a:latin typeface="HP001 4 hàng" pitchFamily="34" charset="0"/>
              </a:rPr>
              <a:t>.</a:t>
            </a:r>
            <a:endParaRPr lang="en-US" sz="4000" b="1" dirty="0">
              <a:ln>
                <a:solidFill>
                  <a:schemeClr val="bg1"/>
                </a:solidFill>
              </a:ln>
              <a:solidFill>
                <a:schemeClr val="bg1">
                  <a:lumMod val="95000"/>
                </a:schemeClr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18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6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4" grpId="1"/>
      <p:bldP spid="4" grpId="2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3283223" y="2014579"/>
            <a:ext cx="9790113" cy="2557427"/>
            <a:chOff x="2744315" y="1595348"/>
            <a:chExt cx="6043408" cy="1598392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5" name="Right Arrow 4"/>
            <p:cNvSpPr/>
            <p:nvPr/>
          </p:nvSpPr>
          <p:spPr>
            <a:xfrm>
              <a:off x="2744315" y="1595348"/>
              <a:ext cx="6043408" cy="1598392"/>
            </a:xfrm>
            <a:prstGeom prst="rightArrow">
              <a:avLst>
                <a:gd name="adj1" fmla="val 58172"/>
                <a:gd name="adj2" fmla="val 5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0011"/>
              <a:endParaRPr lang="en-US" sz="2600">
                <a:solidFill>
                  <a:prstClr val="white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988752" y="2071374"/>
              <a:ext cx="5209079" cy="59631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defTabSz="950011"/>
              <a:r>
                <a:rPr lang="en-US" sz="5600" b="1" dirty="0" err="1">
                  <a:solidFill>
                    <a:srgbClr val="0418AC"/>
                  </a:solidFill>
                </a:rPr>
                <a:t>Luyện</a:t>
              </a:r>
              <a:r>
                <a:rPr lang="en-US" sz="5600" b="1" dirty="0">
                  <a:solidFill>
                    <a:srgbClr val="0418AC"/>
                  </a:solidFill>
                </a:rPr>
                <a:t> </a:t>
              </a:r>
              <a:r>
                <a:rPr lang="en-US" sz="5600" b="1" dirty="0" err="1">
                  <a:solidFill>
                    <a:srgbClr val="0418AC"/>
                  </a:solidFill>
                </a:rPr>
                <a:t>tập</a:t>
              </a:r>
              <a:r>
                <a:rPr lang="en-US" sz="5600" b="1" dirty="0">
                  <a:solidFill>
                    <a:srgbClr val="0418AC"/>
                  </a:solidFill>
                </a:rPr>
                <a:t> </a:t>
              </a:r>
              <a:r>
                <a:rPr lang="en-US" sz="5600" b="1" dirty="0" err="1">
                  <a:solidFill>
                    <a:srgbClr val="0418AC"/>
                  </a:solidFill>
                </a:rPr>
                <a:t>theo</a:t>
              </a:r>
              <a:r>
                <a:rPr lang="en-US" sz="5600" b="1" dirty="0">
                  <a:solidFill>
                    <a:srgbClr val="0418AC"/>
                  </a:solidFill>
                </a:rPr>
                <a:t> </a:t>
              </a:r>
              <a:r>
                <a:rPr lang="en-US" sz="5600" b="1" dirty="0" err="1">
                  <a:solidFill>
                    <a:srgbClr val="0418AC"/>
                  </a:solidFill>
                </a:rPr>
                <a:t>văn</a:t>
              </a:r>
              <a:r>
                <a:rPr lang="en-US" sz="5600" b="1" dirty="0">
                  <a:solidFill>
                    <a:srgbClr val="0418AC"/>
                  </a:solidFill>
                </a:rPr>
                <a:t> </a:t>
              </a:r>
              <a:r>
                <a:rPr lang="en-US" sz="5600" b="1" dirty="0" err="1">
                  <a:solidFill>
                    <a:srgbClr val="0418AC"/>
                  </a:solidFill>
                </a:rPr>
                <a:t>bản</a:t>
              </a:r>
              <a:r>
                <a:rPr lang="en-US" sz="5600" b="1" dirty="0">
                  <a:solidFill>
                    <a:srgbClr val="0418AC"/>
                  </a:solidFill>
                </a:rPr>
                <a:t> </a:t>
              </a:r>
              <a:r>
                <a:rPr lang="en-US" sz="5600" b="1" dirty="0" err="1">
                  <a:solidFill>
                    <a:srgbClr val="0418AC"/>
                  </a:solidFill>
                </a:rPr>
                <a:t>đọc</a:t>
              </a:r>
              <a:endParaRPr lang="en-US" sz="5600" b="1" dirty="0">
                <a:solidFill>
                  <a:srgbClr val="0418AC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774472" y="2313191"/>
            <a:ext cx="1904737" cy="1960181"/>
            <a:chOff x="2210284" y="3447251"/>
            <a:chExt cx="826089" cy="809063"/>
          </a:xfrm>
        </p:grpSpPr>
        <p:sp>
          <p:nvSpPr>
            <p:cNvPr id="10" name="Oval 9"/>
            <p:cNvSpPr/>
            <p:nvPr/>
          </p:nvSpPr>
          <p:spPr>
            <a:xfrm>
              <a:off x="2210284" y="3447251"/>
              <a:ext cx="826089" cy="8090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0011"/>
              <a:endParaRPr lang="en-US" sz="2600">
                <a:solidFill>
                  <a:prstClr val="white"/>
                </a:solidFill>
              </a:endParaRPr>
            </a:p>
          </p:txBody>
        </p:sp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68" b="89711" l="0" r="100000">
                          <a14:foregroundMark x1="35577" y1="42765" x2="35577" y2="42765"/>
                          <a14:foregroundMark x1="55769" y1="72347" x2="55769" y2="72347"/>
                          <a14:foregroundMark x1="67308" y1="79421" x2="67308" y2="79421"/>
                          <a14:foregroundMark x1="63702" y1="76849" x2="63702" y2="76849"/>
                          <a14:foregroundMark x1="75962" y1="80064" x2="75962" y2="80064"/>
                          <a14:foregroundMark x1="77885" y1="72026" x2="77885" y2="72026"/>
                          <a14:foregroundMark x1="81971" y1="64952" x2="81971" y2="64952"/>
                          <a14:foregroundMark x1="84375" y1="60129" x2="84375" y2="60129"/>
                          <a14:foregroundMark x1="87981" y1="55949" x2="87981" y2="55949"/>
                          <a14:foregroundMark x1="90625" y1="52412" x2="90625" y2="52412"/>
                          <a14:foregroundMark x1="77163" y1="75884" x2="77163" y2="75884"/>
                          <a14:foregroundMark x1="73077" y1="84887" x2="73077" y2="84887"/>
                          <a14:foregroundMark x1="71394" y1="81350" x2="71394" y2="81350"/>
                          <a14:foregroundMark x1="68510" y1="77492" x2="68510" y2="77492"/>
                          <a14:foregroundMark x1="64423" y1="73312" x2="64423" y2="73312"/>
                          <a14:foregroundMark x1="60577" y1="70740" x2="60577" y2="70740"/>
                          <a14:foregroundMark x1="56010" y1="66559" x2="56010" y2="66559"/>
                          <a14:foregroundMark x1="48798" y1="69132" x2="48798" y2="69132"/>
                          <a14:foregroundMark x1="45192" y1="73312" x2="45192" y2="73312"/>
                          <a14:foregroundMark x1="42067" y1="74277" x2="42067" y2="74277"/>
                          <a14:foregroundMark x1="45192" y1="70740" x2="45192" y2="70740"/>
                          <a14:foregroundMark x1="48317" y1="71704" x2="48317" y2="71704"/>
                          <a14:foregroundMark x1="34135" y1="71704" x2="34135" y2="71704"/>
                          <a14:foregroundMark x1="30288" y1="68810" x2="30288" y2="68810"/>
                          <a14:foregroundMark x1="24760" y1="65273" x2="24760" y2="65273"/>
                          <a14:foregroundMark x1="20433" y1="65273" x2="20433" y2="65273"/>
                          <a14:foregroundMark x1="16106" y1="64952" x2="16106" y2="64952"/>
                          <a14:foregroundMark x1="10096" y1="62379" x2="10096" y2="62379"/>
                          <a14:foregroundMark x1="8894" y1="61736" x2="8894" y2="61736"/>
                          <a14:foregroundMark x1="16827" y1="61415" x2="16827" y2="61415"/>
                          <a14:foregroundMark x1="12260" y1="60129" x2="12260" y2="601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0284" y="3596128"/>
              <a:ext cx="826089" cy="617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8" b="96222" l="9375" r="95486">
                          <a14:foregroundMark x1="52083" y1="79345" x2="52083" y2="79345"/>
                          <a14:foregroundMark x1="81597" y1="16877" x2="81597" y2="168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204" y="3530924"/>
              <a:ext cx="360247" cy="496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922" r="98618">
                        <a14:foregroundMark x1="50230" y1="79585" x2="50230" y2="79585"/>
                        <a14:foregroundMark x1="48387" y1="78547" x2="48387" y2="78547"/>
                        <a14:foregroundMark x1="47005" y1="76471" x2="47005" y2="76471"/>
                        <a14:foregroundMark x1="47926" y1="73702" x2="47926" y2="73702"/>
                        <a14:foregroundMark x1="52535" y1="80277" x2="52535" y2="80277"/>
                        <a14:foregroundMark x1="54839" y1="78201" x2="54839" y2="78201"/>
                        <a14:foregroundMark x1="56221" y1="77163" x2="56221" y2="77163"/>
                        <a14:foregroundMark x1="19355" y1="68512" x2="19355" y2="68512"/>
                        <a14:foregroundMark x1="17972" y1="70588" x2="17972" y2="70588"/>
                        <a14:foregroundMark x1="17972" y1="71280" x2="17972" y2="71280"/>
                        <a14:foregroundMark x1="18433" y1="73010" x2="18433" y2="73010"/>
                        <a14:foregroundMark x1="20737" y1="72318" x2="20737" y2="72318"/>
                        <a14:foregroundMark x1="23502" y1="71280" x2="23502" y2="71280"/>
                        <a14:foregroundMark x1="11060" y1="66436" x2="11060" y2="66436"/>
                        <a14:foregroundMark x1="16590" y1="67820" x2="16590" y2="67820"/>
                        <a14:foregroundMark x1="16129" y1="65398" x2="16129" y2="65398"/>
                        <a14:foregroundMark x1="15207" y1="73010" x2="15207" y2="73010"/>
                        <a14:foregroundMark x1="13364" y1="69896" x2="13364" y2="69896"/>
                        <a14:foregroundMark x1="73272" y1="75433" x2="73272" y2="75433"/>
                        <a14:foregroundMark x1="71429" y1="73010" x2="71429" y2="73010"/>
                        <a14:foregroundMark x1="69124" y1="70934" x2="69124" y2="70934"/>
                        <a14:foregroundMark x1="69124" y1="69896" x2="69124" y2="69896"/>
                        <a14:foregroundMark x1="70507" y1="74740" x2="70507" y2="74740"/>
                        <a14:foregroundMark x1="70046" y1="77163" x2="70046" y2="77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41" y="3680937"/>
            <a:ext cx="3144260" cy="4135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59" b="95820" l="4348" r="8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1001" y="4083414"/>
            <a:ext cx="3913388" cy="373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815413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812963" cy="82296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5132865" y="1855588"/>
            <a:ext cx="7527052" cy="3026885"/>
          </a:xfrm>
        </p:spPr>
        <p:txBody>
          <a:bodyPr/>
          <a:lstStyle/>
          <a:p>
            <a:pPr>
              <a:spcBef>
                <a:spcPts val="1935"/>
              </a:spcBef>
            </a:pPr>
            <a:r>
              <a:rPr lang="en-US" sz="4400" dirty="0">
                <a:solidFill>
                  <a:schemeClr val="tx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KHỞI ĐỘNG</a:t>
            </a:r>
            <a:r>
              <a:rPr lang="en-US" sz="1900" dirty="0">
                <a:solidFill>
                  <a:schemeClr val="tx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/>
            </a:r>
            <a:br>
              <a:rPr lang="en-US" sz="1900" dirty="0">
                <a:solidFill>
                  <a:schemeClr val="tx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en-US" sz="6600" dirty="0">
                <a:solidFill>
                  <a:schemeClr val="tx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CHỌN QUÀ NOEL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B90D401-EEF9-4C4D-ADDD-ACEFF40BF0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81" y="171567"/>
            <a:ext cx="4908250" cy="78864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B90D401-EEF9-4C4D-ADDD-ACEFF40BF0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82960" y="3371967"/>
            <a:ext cx="2916438" cy="4686070"/>
          </a:xfrm>
          <a:prstGeom prst="rect">
            <a:avLst/>
          </a:prstGeom>
        </p:spPr>
      </p:pic>
      <p:pic>
        <p:nvPicPr>
          <p:cNvPr id="10242" name="Picture 2" descr="Christmas presents clipart. Free download transparent .PNG | Creazill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628" y="5657736"/>
            <a:ext cx="3480398" cy="240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Nhac-chuong-Giang-sinh-khong-loi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759439" y="548640"/>
            <a:ext cx="742485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50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2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6415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71509" y="1371602"/>
            <a:ext cx="13810002" cy="3477859"/>
          </a:xfrm>
          <a:prstGeom prst="rect">
            <a:avLst/>
          </a:prstGeom>
          <a:noFill/>
        </p:spPr>
        <p:txBody>
          <a:bodyPr wrap="square" lIns="91403" tIns="45701" rIns="91403" bIns="45701" rtlCol="0">
            <a:spAutoFit/>
          </a:bodyPr>
          <a:lstStyle/>
          <a:p>
            <a:r>
              <a:rPr lang="en-US" sz="4000" b="1" dirty="0">
                <a:solidFill>
                  <a:srgbClr val="008000"/>
                </a:solidFill>
              </a:rPr>
              <a:t>1.</a:t>
            </a:r>
            <a:r>
              <a:rPr lang="en-US" sz="4000" dirty="0"/>
              <a:t> </a:t>
            </a:r>
            <a:r>
              <a:rPr lang="vi-VN" sz="4000" dirty="0"/>
              <a:t>Bộ phận nào trong mỗi câu sau trả lời cho câu hỏi </a:t>
            </a:r>
            <a:r>
              <a:rPr lang="vi-VN" sz="4000" i="1" dirty="0"/>
              <a:t>Ở đâu</a:t>
            </a:r>
            <a:r>
              <a:rPr lang="vi-VN" sz="4000" dirty="0"/>
              <a:t>?</a:t>
            </a:r>
            <a:r>
              <a:rPr lang="en-US" sz="4000" dirty="0"/>
              <a:t>:</a:t>
            </a:r>
            <a:endParaRPr lang="vi-VN" sz="4000" dirty="0"/>
          </a:p>
          <a:p>
            <a:pPr>
              <a:lnSpc>
                <a:spcPct val="150000"/>
              </a:lnSpc>
            </a:pPr>
            <a:r>
              <a:rPr lang="vi-VN" sz="4000" dirty="0"/>
              <a:t>a. Cỏ mọc xanh ở chân đê.</a:t>
            </a:r>
          </a:p>
          <a:p>
            <a:pPr>
              <a:lnSpc>
                <a:spcPct val="150000"/>
              </a:lnSpc>
            </a:pPr>
            <a:r>
              <a:rPr lang="vi-VN" sz="4000" dirty="0"/>
              <a:t>b. Rau xum xuê trên nương bãi.</a:t>
            </a:r>
          </a:p>
          <a:p>
            <a:pPr>
              <a:lnSpc>
                <a:spcPct val="150000"/>
              </a:lnSpc>
            </a:pPr>
            <a:r>
              <a:rPr lang="vi-VN" sz="4000" dirty="0"/>
              <a:t>c. Hoa khoe sắc khắp nơi.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558" r="94081">
                        <a14:foregroundMark x1="23676" y1="58000" x2="84112" y2="58000"/>
                        <a14:foregroundMark x1="31776" y1="40000" x2="80997" y2="40000"/>
                        <a14:foregroundMark x1="80374" y1="40000" x2="43614" y2="28000"/>
                        <a14:foregroundMark x1="83489" y1="36000" x2="70405" y2="36000"/>
                        <a14:foregroundMark x1="46729" y1="74000" x2="46729" y2="48000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3" y="50903"/>
            <a:ext cx="3582126" cy="1223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图片 55">
            <a:extLst>
              <a:ext uri="{FF2B5EF4-FFF2-40B4-BE49-F238E27FC236}">
                <a16:creationId xmlns="" xmlns:a16="http://schemas.microsoft.com/office/drawing/2014/main" id="{CECE88DA-1928-40C8-AFA8-CA0AAD8D36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9724" y="4629473"/>
            <a:ext cx="3445890" cy="3356338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2853559" y="4930668"/>
            <a:ext cx="6729939" cy="2510654"/>
          </a:xfrm>
          <a:prstGeom prst="wedgeRoundRectCallout">
            <a:avLst>
              <a:gd name="adj1" fmla="val 82751"/>
              <a:gd name="adj2" fmla="val -8022"/>
              <a:gd name="adj3" fmla="val 16667"/>
            </a:avLst>
          </a:prstGeom>
          <a:solidFill>
            <a:schemeClr val="bg1"/>
          </a:solidFill>
          <a:ln w="38100">
            <a:solidFill>
              <a:srgbClr val="96E15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06" rIns="91400" bIns="45706" rtlCol="0" anchor="ctr"/>
          <a:lstStyle/>
          <a:p>
            <a:pPr algn="ctr"/>
            <a:r>
              <a:rPr lang="en-US" sz="3500" i="1" dirty="0" err="1">
                <a:solidFill>
                  <a:srgbClr val="FF0000"/>
                </a:solidFill>
              </a:rPr>
              <a:t>Các</a:t>
            </a:r>
            <a:r>
              <a:rPr lang="en-US" sz="3500" i="1" dirty="0">
                <a:solidFill>
                  <a:srgbClr val="FF0000"/>
                </a:solidFill>
              </a:rPr>
              <a:t> </a:t>
            </a:r>
            <a:r>
              <a:rPr lang="en-US" sz="3500" i="1" dirty="0" err="1">
                <a:solidFill>
                  <a:srgbClr val="FF0000"/>
                </a:solidFill>
              </a:rPr>
              <a:t>em</a:t>
            </a:r>
            <a:r>
              <a:rPr lang="en-US" sz="3500" i="1" dirty="0">
                <a:solidFill>
                  <a:srgbClr val="FF0000"/>
                </a:solidFill>
              </a:rPr>
              <a:t> </a:t>
            </a:r>
            <a:r>
              <a:rPr lang="en-US" sz="3500" i="1" dirty="0" err="1">
                <a:solidFill>
                  <a:srgbClr val="FF0000"/>
                </a:solidFill>
              </a:rPr>
              <a:t>hãy</a:t>
            </a:r>
            <a:r>
              <a:rPr lang="en-US" sz="3500" i="1" dirty="0">
                <a:solidFill>
                  <a:srgbClr val="FF0000"/>
                </a:solidFill>
              </a:rPr>
              <a:t> </a:t>
            </a:r>
            <a:r>
              <a:rPr lang="en-US" sz="3500" i="1" dirty="0" err="1">
                <a:solidFill>
                  <a:srgbClr val="FF0000"/>
                </a:solidFill>
              </a:rPr>
              <a:t>giúp</a:t>
            </a:r>
            <a:r>
              <a:rPr lang="en-US" sz="3500" i="1" dirty="0">
                <a:solidFill>
                  <a:srgbClr val="FF0000"/>
                </a:solidFill>
              </a:rPr>
              <a:t> </a:t>
            </a:r>
            <a:r>
              <a:rPr lang="en-US" sz="3500" i="1" dirty="0" err="1">
                <a:solidFill>
                  <a:srgbClr val="FF0000"/>
                </a:solidFill>
              </a:rPr>
              <a:t>cô</a:t>
            </a:r>
            <a:r>
              <a:rPr lang="en-US" sz="3500" i="1" dirty="0">
                <a:solidFill>
                  <a:srgbClr val="FF0000"/>
                </a:solidFill>
              </a:rPr>
              <a:t> </a:t>
            </a:r>
            <a:r>
              <a:rPr lang="en-US" sz="3500" i="1" dirty="0" err="1">
                <a:solidFill>
                  <a:srgbClr val="FF0000"/>
                </a:solidFill>
              </a:rPr>
              <a:t>tiên</a:t>
            </a:r>
            <a:r>
              <a:rPr lang="en-US" sz="3500" i="1" dirty="0">
                <a:solidFill>
                  <a:srgbClr val="FF0000"/>
                </a:solidFill>
              </a:rPr>
              <a:t> </a:t>
            </a:r>
            <a:r>
              <a:rPr lang="en-US" sz="3500" i="1" dirty="0" err="1">
                <a:solidFill>
                  <a:srgbClr val="FF0000"/>
                </a:solidFill>
              </a:rPr>
              <a:t>tìm</a:t>
            </a:r>
            <a:r>
              <a:rPr lang="en-US" sz="3500" i="1" dirty="0">
                <a:solidFill>
                  <a:srgbClr val="FF0000"/>
                </a:solidFill>
              </a:rPr>
              <a:t> </a:t>
            </a:r>
            <a:r>
              <a:rPr lang="en-US" sz="3500" i="1" dirty="0" err="1">
                <a:solidFill>
                  <a:srgbClr val="FF0000"/>
                </a:solidFill>
              </a:rPr>
              <a:t>ra</a:t>
            </a:r>
            <a:r>
              <a:rPr lang="en-US" sz="3500" i="1" dirty="0">
                <a:solidFill>
                  <a:srgbClr val="FF0000"/>
                </a:solidFill>
              </a:rPr>
              <a:t> </a:t>
            </a:r>
            <a:r>
              <a:rPr lang="en-US" sz="3500" i="1" dirty="0" err="1">
                <a:solidFill>
                  <a:srgbClr val="FF0000"/>
                </a:solidFill>
              </a:rPr>
              <a:t>câu</a:t>
            </a:r>
            <a:r>
              <a:rPr lang="en-US" sz="3500" i="1" dirty="0">
                <a:solidFill>
                  <a:srgbClr val="FF0000"/>
                </a:solidFill>
              </a:rPr>
              <a:t> </a:t>
            </a:r>
            <a:r>
              <a:rPr lang="en-US" sz="3500" i="1" dirty="0" err="1">
                <a:solidFill>
                  <a:srgbClr val="FF0000"/>
                </a:solidFill>
              </a:rPr>
              <a:t>trả</a:t>
            </a:r>
            <a:r>
              <a:rPr lang="en-US" sz="3500" i="1" dirty="0">
                <a:solidFill>
                  <a:srgbClr val="FF0000"/>
                </a:solidFill>
              </a:rPr>
              <a:t> </a:t>
            </a:r>
            <a:r>
              <a:rPr lang="en-US" sz="3500" i="1" dirty="0" err="1">
                <a:solidFill>
                  <a:srgbClr val="FF0000"/>
                </a:solidFill>
              </a:rPr>
              <a:t>lời</a:t>
            </a:r>
            <a:r>
              <a:rPr lang="en-US" sz="3500" i="1" dirty="0">
                <a:solidFill>
                  <a:srgbClr val="FF0000"/>
                </a:solidFill>
              </a:rPr>
              <a:t> </a:t>
            </a:r>
            <a:r>
              <a:rPr lang="en-US" sz="3500" i="1" dirty="0" err="1">
                <a:solidFill>
                  <a:srgbClr val="FF0000"/>
                </a:solidFill>
              </a:rPr>
              <a:t>chính</a:t>
            </a:r>
            <a:r>
              <a:rPr lang="en-US" sz="3500" i="1" dirty="0">
                <a:solidFill>
                  <a:srgbClr val="FF0000"/>
                </a:solidFill>
              </a:rPr>
              <a:t> </a:t>
            </a:r>
            <a:r>
              <a:rPr lang="en-US" sz="3500" i="1" dirty="0" err="1">
                <a:solidFill>
                  <a:srgbClr val="FF0000"/>
                </a:solidFill>
              </a:rPr>
              <a:t>xác</a:t>
            </a:r>
            <a:r>
              <a:rPr lang="en-US" sz="3500" i="1" dirty="0">
                <a:solidFill>
                  <a:srgbClr val="FF0000"/>
                </a:solidFill>
              </a:rPr>
              <a:t> </a:t>
            </a:r>
            <a:r>
              <a:rPr lang="en-US" sz="3500" i="1" dirty="0" err="1">
                <a:solidFill>
                  <a:srgbClr val="FF0000"/>
                </a:solidFill>
              </a:rPr>
              <a:t>bằng</a:t>
            </a:r>
            <a:r>
              <a:rPr lang="en-US" sz="3500" i="1" dirty="0">
                <a:solidFill>
                  <a:srgbClr val="FF0000"/>
                </a:solidFill>
              </a:rPr>
              <a:t> </a:t>
            </a:r>
            <a:r>
              <a:rPr lang="en-US" sz="3500" i="1" dirty="0" err="1">
                <a:solidFill>
                  <a:srgbClr val="FF0000"/>
                </a:solidFill>
              </a:rPr>
              <a:t>cách</a:t>
            </a:r>
            <a:r>
              <a:rPr lang="en-US" sz="3500" i="1" dirty="0">
                <a:solidFill>
                  <a:srgbClr val="FF0000"/>
                </a:solidFill>
              </a:rPr>
              <a:t> </a:t>
            </a:r>
            <a:r>
              <a:rPr lang="en-US" sz="3500" i="1" dirty="0" err="1">
                <a:solidFill>
                  <a:srgbClr val="FF0000"/>
                </a:solidFill>
              </a:rPr>
              <a:t>gạch</a:t>
            </a:r>
            <a:r>
              <a:rPr lang="en-US" sz="3500" i="1" dirty="0">
                <a:solidFill>
                  <a:srgbClr val="FF0000"/>
                </a:solidFill>
              </a:rPr>
              <a:t> </a:t>
            </a:r>
            <a:r>
              <a:rPr lang="en-US" sz="3500" i="1" dirty="0" err="1">
                <a:solidFill>
                  <a:srgbClr val="FF0000"/>
                </a:solidFill>
              </a:rPr>
              <a:t>chân</a:t>
            </a:r>
            <a:r>
              <a:rPr lang="en-US" sz="3500" i="1" dirty="0">
                <a:solidFill>
                  <a:srgbClr val="FF0000"/>
                </a:solidFill>
              </a:rPr>
              <a:t> </a:t>
            </a:r>
            <a:r>
              <a:rPr lang="en-US" sz="3500" i="1" dirty="0" err="1">
                <a:solidFill>
                  <a:srgbClr val="FF0000"/>
                </a:solidFill>
              </a:rPr>
              <a:t>bộ</a:t>
            </a:r>
            <a:r>
              <a:rPr lang="en-US" sz="3500" i="1" dirty="0">
                <a:solidFill>
                  <a:srgbClr val="FF0000"/>
                </a:solidFill>
              </a:rPr>
              <a:t> </a:t>
            </a:r>
            <a:r>
              <a:rPr lang="en-US" sz="3500" i="1" dirty="0" err="1">
                <a:solidFill>
                  <a:srgbClr val="FF0000"/>
                </a:solidFill>
              </a:rPr>
              <a:t>phận</a:t>
            </a:r>
            <a:r>
              <a:rPr lang="en-US" sz="3500" i="1" dirty="0">
                <a:solidFill>
                  <a:srgbClr val="FF0000"/>
                </a:solidFill>
              </a:rPr>
              <a:t> </a:t>
            </a:r>
            <a:r>
              <a:rPr lang="en-US" sz="3500" i="1" dirty="0" err="1">
                <a:solidFill>
                  <a:srgbClr val="FF0000"/>
                </a:solidFill>
              </a:rPr>
              <a:t>cho</a:t>
            </a:r>
            <a:r>
              <a:rPr lang="en-US" sz="3500" i="1" dirty="0">
                <a:solidFill>
                  <a:srgbClr val="FF0000"/>
                </a:solidFill>
              </a:rPr>
              <a:t> </a:t>
            </a:r>
            <a:r>
              <a:rPr lang="en-US" sz="3500" i="1" dirty="0" err="1">
                <a:solidFill>
                  <a:srgbClr val="FF0000"/>
                </a:solidFill>
              </a:rPr>
              <a:t>câu</a:t>
            </a:r>
            <a:r>
              <a:rPr lang="en-US" sz="3500" i="1" dirty="0">
                <a:solidFill>
                  <a:srgbClr val="FF0000"/>
                </a:solidFill>
              </a:rPr>
              <a:t> </a:t>
            </a:r>
            <a:r>
              <a:rPr lang="en-US" sz="3500" i="1" dirty="0" err="1">
                <a:solidFill>
                  <a:srgbClr val="FF0000"/>
                </a:solidFill>
              </a:rPr>
              <a:t>hỏi</a:t>
            </a:r>
            <a:r>
              <a:rPr lang="en-US" sz="3500" i="1" dirty="0">
                <a:solidFill>
                  <a:srgbClr val="FF0000"/>
                </a:solidFill>
              </a:rPr>
              <a:t> </a:t>
            </a:r>
            <a:r>
              <a:rPr lang="en-US" sz="3500" b="1" i="1" dirty="0">
                <a:solidFill>
                  <a:srgbClr val="FF0000"/>
                </a:solidFill>
              </a:rPr>
              <a:t>Ở </a:t>
            </a:r>
            <a:r>
              <a:rPr lang="en-US" sz="3500" b="1" i="1" dirty="0" err="1">
                <a:solidFill>
                  <a:srgbClr val="FF0000"/>
                </a:solidFill>
              </a:rPr>
              <a:t>đâu</a:t>
            </a:r>
            <a:r>
              <a:rPr lang="en-US" sz="3500" b="1" i="1" dirty="0">
                <a:solidFill>
                  <a:srgbClr val="FF0000"/>
                </a:solidFill>
              </a:rPr>
              <a:t> </a:t>
            </a:r>
            <a:r>
              <a:rPr lang="en-US" sz="3500" i="1" dirty="0" err="1">
                <a:solidFill>
                  <a:srgbClr val="FF0000"/>
                </a:solidFill>
              </a:rPr>
              <a:t>nhé</a:t>
            </a:r>
            <a:r>
              <a:rPr lang="en-US" sz="3500" i="1" dirty="0">
                <a:solidFill>
                  <a:srgbClr val="FF0000"/>
                </a:solidFill>
              </a:rPr>
              <a:t>!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430109" y="2790498"/>
            <a:ext cx="198645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232072" y="3673365"/>
            <a:ext cx="316195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430114" y="4629470"/>
            <a:ext cx="178841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375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0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3393" y="1194138"/>
            <a:ext cx="13810002" cy="1283288"/>
          </a:xfrm>
          <a:prstGeom prst="rect">
            <a:avLst/>
          </a:prstGeom>
          <a:noFill/>
        </p:spPr>
        <p:txBody>
          <a:bodyPr wrap="square" lIns="91403" tIns="45701" rIns="91403" bIns="45701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3500" b="1" dirty="0">
                <a:solidFill>
                  <a:srgbClr val="008000"/>
                </a:solidFill>
              </a:rPr>
              <a:t>2.</a:t>
            </a:r>
            <a:r>
              <a:rPr lang="en-US" sz="3500" dirty="0"/>
              <a:t> </a:t>
            </a:r>
            <a:r>
              <a:rPr lang="vi-VN" sz="3500" dirty="0"/>
              <a:t>Xếp các từ ngữ sau vào nhóm thích hợp:</a:t>
            </a:r>
          </a:p>
          <a:p>
            <a:pPr>
              <a:lnSpc>
                <a:spcPct val="110000"/>
              </a:lnSpc>
            </a:pPr>
            <a:r>
              <a:rPr lang="vi-VN" sz="3500" dirty="0"/>
              <a:t>(chim én, mở hội, lượn bay, hoa, dẫn lối, rủ, chao, cánh, vẫy, mầm non)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558" r="94081">
                        <a14:foregroundMark x1="23676" y1="58000" x2="84112" y2="58000"/>
                        <a14:foregroundMark x1="31776" y1="40000" x2="80997" y2="40000"/>
                        <a14:foregroundMark x1="80374" y1="40000" x2="43614" y2="28000"/>
                        <a14:foregroundMark x1="83489" y1="36000" x2="70405" y2="36000"/>
                        <a14:foregroundMark x1="46729" y1="74000" x2="46729" y2="48000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4" y="50903"/>
            <a:ext cx="3654909" cy="1248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A_图片 3">
            <a:extLst>
              <a:ext uri="{FF2B5EF4-FFF2-40B4-BE49-F238E27FC236}">
                <a16:creationId xmlns:a16="http://schemas.microsoft.com/office/drawing/2014/main" xmlns="" id="{E94F175B-1E4C-4EB7-AB57-F78D90CEF32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263200">
            <a:off x="195632" y="2785750"/>
            <a:ext cx="7227161" cy="6252736"/>
          </a:xfrm>
          <a:prstGeom prst="rect">
            <a:avLst/>
          </a:prstGeom>
        </p:spPr>
      </p:pic>
      <p:pic>
        <p:nvPicPr>
          <p:cNvPr id="6" name="PA_图片 3">
            <a:extLst>
              <a:ext uri="{FF2B5EF4-FFF2-40B4-BE49-F238E27FC236}">
                <a16:creationId xmlns:a16="http://schemas.microsoft.com/office/drawing/2014/main" xmlns="" id="{3BA10841-CFBD-47AE-B99D-A78F0A146F4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42646">
            <a:off x="7669041" y="1929370"/>
            <a:ext cx="6978576" cy="55444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21349479">
            <a:off x="418756" y="5406115"/>
            <a:ext cx="7137972" cy="1316614"/>
          </a:xfrm>
          <a:prstGeom prst="rect">
            <a:avLst/>
          </a:prstGeom>
          <a:noFill/>
        </p:spPr>
        <p:txBody>
          <a:bodyPr wrap="square" lIns="91403" tIns="45701" rIns="91403" bIns="45701" rtlCol="0">
            <a:spAutoFit/>
          </a:bodyPr>
          <a:lstStyle/>
          <a:p>
            <a:pPr>
              <a:lnSpc>
                <a:spcPct val="102000"/>
              </a:lnSpc>
            </a:pPr>
            <a:r>
              <a:rPr lang="vi-VN" sz="3900" dirty="0"/>
              <a:t>Từ ngữ chỉ hoạt động: mở hội, lượn bay, dẫn lối, rủ, chao, vẫy.</a:t>
            </a:r>
          </a:p>
        </p:txBody>
      </p:sp>
      <p:sp>
        <p:nvSpPr>
          <p:cNvPr id="8" name="TextBox 7"/>
          <p:cNvSpPr txBox="1"/>
          <p:nvPr/>
        </p:nvSpPr>
        <p:spPr>
          <a:xfrm rot="411761">
            <a:off x="7980923" y="4140623"/>
            <a:ext cx="6094467" cy="1316614"/>
          </a:xfrm>
          <a:prstGeom prst="rect">
            <a:avLst/>
          </a:prstGeom>
          <a:noFill/>
        </p:spPr>
        <p:txBody>
          <a:bodyPr wrap="square" lIns="91403" tIns="45701" rIns="91403" bIns="45701" rtlCol="0">
            <a:spAutoFit/>
          </a:bodyPr>
          <a:lstStyle/>
          <a:p>
            <a:pPr>
              <a:lnSpc>
                <a:spcPct val="102000"/>
              </a:lnSpc>
            </a:pPr>
            <a:r>
              <a:rPr lang="en-US" sz="3900" dirty="0" err="1"/>
              <a:t>Từ</a:t>
            </a:r>
            <a:r>
              <a:rPr lang="en-US" sz="3900" dirty="0"/>
              <a:t> </a:t>
            </a:r>
            <a:r>
              <a:rPr lang="en-US" sz="3900" dirty="0" err="1"/>
              <a:t>ngữ</a:t>
            </a:r>
            <a:r>
              <a:rPr lang="en-US" sz="3900" dirty="0"/>
              <a:t> </a:t>
            </a:r>
            <a:r>
              <a:rPr lang="en-US" sz="3900" dirty="0" err="1"/>
              <a:t>chỉ</a:t>
            </a:r>
            <a:r>
              <a:rPr lang="en-US" sz="3900" dirty="0"/>
              <a:t> </a:t>
            </a:r>
            <a:r>
              <a:rPr lang="en-US" sz="3900" dirty="0" err="1"/>
              <a:t>sự</a:t>
            </a:r>
            <a:r>
              <a:rPr lang="en-US" sz="3900" dirty="0"/>
              <a:t> </a:t>
            </a:r>
            <a:r>
              <a:rPr lang="en-US" sz="3900" dirty="0" err="1"/>
              <a:t>vật</a:t>
            </a:r>
            <a:r>
              <a:rPr lang="en-US" sz="3900" dirty="0"/>
              <a:t>: </a:t>
            </a:r>
            <a:r>
              <a:rPr lang="en-US" sz="3900" dirty="0" err="1"/>
              <a:t>chim</a:t>
            </a:r>
            <a:r>
              <a:rPr lang="en-US" sz="3900" dirty="0"/>
              <a:t> </a:t>
            </a:r>
            <a:r>
              <a:rPr lang="en-US" sz="3900" dirty="0" err="1"/>
              <a:t>én</a:t>
            </a:r>
            <a:r>
              <a:rPr lang="en-US" sz="3900" dirty="0"/>
              <a:t>, </a:t>
            </a:r>
            <a:r>
              <a:rPr lang="en-US" sz="3900" dirty="0" err="1"/>
              <a:t>hoa</a:t>
            </a:r>
            <a:r>
              <a:rPr lang="en-US" sz="3900" dirty="0"/>
              <a:t>, </a:t>
            </a:r>
            <a:r>
              <a:rPr lang="en-US" sz="3900" dirty="0" err="1"/>
              <a:t>cánh</a:t>
            </a:r>
            <a:r>
              <a:rPr lang="en-US" sz="3900" dirty="0"/>
              <a:t>, </a:t>
            </a:r>
            <a:r>
              <a:rPr lang="en-US" sz="3900" dirty="0" err="1"/>
              <a:t>mầm</a:t>
            </a:r>
            <a:r>
              <a:rPr lang="en-US" sz="3900" dirty="0"/>
              <a:t> non.</a:t>
            </a:r>
          </a:p>
        </p:txBody>
      </p:sp>
      <p:pic>
        <p:nvPicPr>
          <p:cNvPr id="9" name="图片 1" descr="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192798" y="6322059"/>
            <a:ext cx="2008495" cy="1983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406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1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61"/>
          <a:stretch/>
        </p:blipFill>
        <p:spPr>
          <a:xfrm>
            <a:off x="-2" y="-16816"/>
            <a:ext cx="6959744" cy="642632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44"/>
          <a:stretch/>
        </p:blipFill>
        <p:spPr>
          <a:xfrm>
            <a:off x="8111862" y="-1"/>
            <a:ext cx="6701102" cy="622373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217" y="6293394"/>
            <a:ext cx="1340314" cy="165651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7555" y="5878821"/>
            <a:ext cx="640931" cy="52182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261" y="5938068"/>
            <a:ext cx="532615" cy="37357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815" y="5634848"/>
            <a:ext cx="534328" cy="49770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194" y="6084374"/>
            <a:ext cx="523986" cy="4545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40" y="6567962"/>
            <a:ext cx="557696" cy="46878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206"/>
          <a:stretch/>
        </p:blipFill>
        <p:spPr>
          <a:xfrm>
            <a:off x="309071" y="120496"/>
            <a:ext cx="540791" cy="69799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r="63492"/>
          <a:stretch/>
        </p:blipFill>
        <p:spPr>
          <a:xfrm>
            <a:off x="309067" y="2638583"/>
            <a:ext cx="577842" cy="91615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62" r="39365"/>
          <a:stretch/>
        </p:blipFill>
        <p:spPr>
          <a:xfrm>
            <a:off x="4218410" y="661355"/>
            <a:ext cx="720167" cy="92486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1" r="21905"/>
          <a:stretch/>
        </p:blipFill>
        <p:spPr>
          <a:xfrm>
            <a:off x="1828746" y="578303"/>
            <a:ext cx="611330" cy="94589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1"/>
          <a:stretch/>
        </p:blipFill>
        <p:spPr>
          <a:xfrm>
            <a:off x="2939084" y="4172043"/>
            <a:ext cx="493764" cy="61564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1" r="21905"/>
          <a:stretch/>
        </p:blipFill>
        <p:spPr>
          <a:xfrm>
            <a:off x="2772526" y="5373730"/>
            <a:ext cx="484799" cy="75011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56" y="6006303"/>
            <a:ext cx="477420" cy="38869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959" y="2754452"/>
            <a:ext cx="945217" cy="867557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641" y="5667729"/>
            <a:ext cx="532615" cy="37357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2380" y="5820574"/>
            <a:ext cx="534328" cy="49770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634" y="5017291"/>
            <a:ext cx="523986" cy="45452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660" y="5511533"/>
            <a:ext cx="557696" cy="46878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1" r="21905"/>
          <a:stretch/>
        </p:blipFill>
        <p:spPr>
          <a:xfrm>
            <a:off x="9392634" y="5312775"/>
            <a:ext cx="484799" cy="75011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269" y="4997751"/>
            <a:ext cx="477420" cy="388699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1" r="21905"/>
          <a:stretch/>
        </p:blipFill>
        <p:spPr>
          <a:xfrm>
            <a:off x="13959318" y="6120365"/>
            <a:ext cx="484799" cy="750118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62" r="39365"/>
          <a:stretch/>
        </p:blipFill>
        <p:spPr>
          <a:xfrm>
            <a:off x="3560489" y="2310085"/>
            <a:ext cx="720167" cy="924867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62" r="39365"/>
          <a:stretch/>
        </p:blipFill>
        <p:spPr>
          <a:xfrm>
            <a:off x="12115558" y="7061"/>
            <a:ext cx="720167" cy="924867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62" r="39365"/>
          <a:stretch/>
        </p:blipFill>
        <p:spPr>
          <a:xfrm>
            <a:off x="12595752" y="4486220"/>
            <a:ext cx="601357" cy="772286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62" r="39365"/>
          <a:stretch/>
        </p:blipFill>
        <p:spPr>
          <a:xfrm>
            <a:off x="8516299" y="1034192"/>
            <a:ext cx="530560" cy="681366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62" r="39365"/>
          <a:stretch/>
        </p:blipFill>
        <p:spPr>
          <a:xfrm>
            <a:off x="13798384" y="2272551"/>
            <a:ext cx="645730" cy="829272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1"/>
          <a:stretch/>
        </p:blipFill>
        <p:spPr>
          <a:xfrm>
            <a:off x="10143496" y="194947"/>
            <a:ext cx="493764" cy="615643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1"/>
          <a:stretch/>
        </p:blipFill>
        <p:spPr>
          <a:xfrm>
            <a:off x="13627484" y="680787"/>
            <a:ext cx="493764" cy="61564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1"/>
          <a:stretch/>
        </p:blipFill>
        <p:spPr>
          <a:xfrm>
            <a:off x="11557408" y="1924387"/>
            <a:ext cx="493764" cy="615643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1"/>
          <a:stretch/>
        </p:blipFill>
        <p:spPr>
          <a:xfrm>
            <a:off x="309067" y="4466910"/>
            <a:ext cx="493764" cy="615643"/>
          </a:xfrm>
          <a:prstGeom prst="rect">
            <a:avLst/>
          </a:prstGeom>
        </p:spPr>
      </p:pic>
      <p:sp>
        <p:nvSpPr>
          <p:cNvPr id="34" name="任意多边形 33"/>
          <p:cNvSpPr/>
          <p:nvPr/>
        </p:nvSpPr>
        <p:spPr>
          <a:xfrm rot="7829274">
            <a:off x="815443" y="2236083"/>
            <a:ext cx="413170" cy="219293"/>
          </a:xfrm>
          <a:custGeom>
            <a:avLst/>
            <a:gdLst>
              <a:gd name="connsiteX0" fmla="*/ 576522 w 1138421"/>
              <a:gd name="connsiteY0" fmla="*/ 0 h 416613"/>
              <a:gd name="connsiteX1" fmla="*/ 1085062 w 1138421"/>
              <a:gd name="connsiteY1" fmla="*/ 182059 h 416613"/>
              <a:gd name="connsiteX2" fmla="*/ 1138421 w 1138421"/>
              <a:gd name="connsiteY2" fmla="*/ 237954 h 416613"/>
              <a:gd name="connsiteX3" fmla="*/ 1054005 w 1138421"/>
              <a:gd name="connsiteY3" fmla="*/ 297373 h 416613"/>
              <a:gd name="connsiteX4" fmla="*/ 558329 w 1138421"/>
              <a:gd name="connsiteY4" fmla="*/ 416613 h 416613"/>
              <a:gd name="connsiteX5" fmla="*/ 62653 w 1138421"/>
              <a:gd name="connsiteY5" fmla="*/ 297373 h 416613"/>
              <a:gd name="connsiteX6" fmla="*/ 0 w 1138421"/>
              <a:gd name="connsiteY6" fmla="*/ 253273 h 416613"/>
              <a:gd name="connsiteX7" fmla="*/ 67983 w 1138421"/>
              <a:gd name="connsiteY7" fmla="*/ 182059 h 416613"/>
              <a:gd name="connsiteX8" fmla="*/ 576522 w 1138421"/>
              <a:gd name="connsiteY8" fmla="*/ 0 h 41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8421" h="416613">
                <a:moveTo>
                  <a:pt x="576522" y="0"/>
                </a:moveTo>
                <a:cubicBezTo>
                  <a:pt x="775119" y="0"/>
                  <a:pt x="954915" y="69574"/>
                  <a:pt x="1085062" y="182059"/>
                </a:cubicBezTo>
                <a:lnTo>
                  <a:pt x="1138421" y="237954"/>
                </a:lnTo>
                <a:lnTo>
                  <a:pt x="1054005" y="297373"/>
                </a:lnTo>
                <a:cubicBezTo>
                  <a:pt x="927151" y="371046"/>
                  <a:pt x="751903" y="416613"/>
                  <a:pt x="558329" y="416613"/>
                </a:cubicBezTo>
                <a:cubicBezTo>
                  <a:pt x="364756" y="416613"/>
                  <a:pt x="189508" y="371046"/>
                  <a:pt x="62653" y="297373"/>
                </a:cubicBezTo>
                <a:lnTo>
                  <a:pt x="0" y="253273"/>
                </a:lnTo>
                <a:lnTo>
                  <a:pt x="67983" y="182059"/>
                </a:lnTo>
                <a:cubicBezTo>
                  <a:pt x="198129" y="69574"/>
                  <a:pt x="377925" y="0"/>
                  <a:pt x="576522" y="0"/>
                </a:cubicBezTo>
                <a:close/>
              </a:path>
            </a:pathLst>
          </a:custGeom>
          <a:solidFill>
            <a:srgbClr val="40B2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428" tIns="73713" rIns="147428" bIns="73713"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r="63492"/>
          <a:stretch/>
        </p:blipFill>
        <p:spPr>
          <a:xfrm>
            <a:off x="5714658" y="2599796"/>
            <a:ext cx="577842" cy="916158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r="63492"/>
          <a:stretch/>
        </p:blipFill>
        <p:spPr>
          <a:xfrm>
            <a:off x="9346108" y="3305204"/>
            <a:ext cx="577842" cy="916158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r="63492"/>
          <a:stretch/>
        </p:blipFill>
        <p:spPr>
          <a:xfrm>
            <a:off x="10022725" y="4378068"/>
            <a:ext cx="577842" cy="916158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967" y="6623721"/>
            <a:ext cx="2495701" cy="1690485"/>
          </a:xfrm>
          <a:prstGeom prst="rect">
            <a:avLst/>
          </a:prstGeom>
        </p:spPr>
      </p:pic>
      <p:grpSp>
        <p:nvGrpSpPr>
          <p:cNvPr id="39" name="组合 38"/>
          <p:cNvGrpSpPr/>
          <p:nvPr/>
        </p:nvGrpSpPr>
        <p:grpSpPr>
          <a:xfrm>
            <a:off x="2951950" y="1741534"/>
            <a:ext cx="8418310" cy="3177947"/>
            <a:chOff x="1285667" y="461979"/>
            <a:chExt cx="6526134" cy="3241723"/>
          </a:xfrm>
        </p:grpSpPr>
        <p:sp>
          <p:nvSpPr>
            <p:cNvPr id="40" name="矩形 38"/>
            <p:cNvSpPr/>
            <p:nvPr/>
          </p:nvSpPr>
          <p:spPr>
            <a:xfrm>
              <a:off x="1285667" y="461979"/>
              <a:ext cx="6526134" cy="3241723"/>
            </a:xfrm>
            <a:custGeom>
              <a:avLst/>
              <a:gdLst>
                <a:gd name="connsiteX0" fmla="*/ 0 w 6076191"/>
                <a:gd name="connsiteY0" fmla="*/ 0 h 3211205"/>
                <a:gd name="connsiteX1" fmla="*/ 6076191 w 6076191"/>
                <a:gd name="connsiteY1" fmla="*/ 0 h 3211205"/>
                <a:gd name="connsiteX2" fmla="*/ 6076191 w 6076191"/>
                <a:gd name="connsiteY2" fmla="*/ 3211205 h 3211205"/>
                <a:gd name="connsiteX3" fmla="*/ 0 w 6076191"/>
                <a:gd name="connsiteY3" fmla="*/ 3211205 h 3211205"/>
                <a:gd name="connsiteX4" fmla="*/ 0 w 6076191"/>
                <a:gd name="connsiteY4" fmla="*/ 0 h 3211205"/>
                <a:gd name="connsiteX0" fmla="*/ 0 w 6482591"/>
                <a:gd name="connsiteY0" fmla="*/ 261257 h 3211205"/>
                <a:gd name="connsiteX1" fmla="*/ 6482591 w 6482591"/>
                <a:gd name="connsiteY1" fmla="*/ 0 h 3211205"/>
                <a:gd name="connsiteX2" fmla="*/ 6482591 w 6482591"/>
                <a:gd name="connsiteY2" fmla="*/ 3211205 h 3211205"/>
                <a:gd name="connsiteX3" fmla="*/ 406400 w 6482591"/>
                <a:gd name="connsiteY3" fmla="*/ 3211205 h 3211205"/>
                <a:gd name="connsiteX4" fmla="*/ 0 w 6482591"/>
                <a:gd name="connsiteY4" fmla="*/ 261257 h 3211205"/>
                <a:gd name="connsiteX0" fmla="*/ 0 w 6482591"/>
                <a:gd name="connsiteY0" fmla="*/ 261257 h 3211205"/>
                <a:gd name="connsiteX1" fmla="*/ 6482591 w 6482591"/>
                <a:gd name="connsiteY1" fmla="*/ 0 h 3211205"/>
                <a:gd name="connsiteX2" fmla="*/ 6482591 w 6482591"/>
                <a:gd name="connsiteY2" fmla="*/ 3211205 h 3211205"/>
                <a:gd name="connsiteX3" fmla="*/ 420915 w 6482591"/>
                <a:gd name="connsiteY3" fmla="*/ 3153148 h 3211205"/>
                <a:gd name="connsiteX4" fmla="*/ 0 w 6482591"/>
                <a:gd name="connsiteY4" fmla="*/ 261257 h 3211205"/>
                <a:gd name="connsiteX0" fmla="*/ 0 w 6526134"/>
                <a:gd name="connsiteY0" fmla="*/ 420914 h 3370862"/>
                <a:gd name="connsiteX1" fmla="*/ 6526134 w 6526134"/>
                <a:gd name="connsiteY1" fmla="*/ 0 h 3370862"/>
                <a:gd name="connsiteX2" fmla="*/ 6482591 w 6526134"/>
                <a:gd name="connsiteY2" fmla="*/ 3370862 h 3370862"/>
                <a:gd name="connsiteX3" fmla="*/ 420915 w 6526134"/>
                <a:gd name="connsiteY3" fmla="*/ 3312805 h 3370862"/>
                <a:gd name="connsiteX4" fmla="*/ 0 w 6526134"/>
                <a:gd name="connsiteY4" fmla="*/ 420914 h 3370862"/>
                <a:gd name="connsiteX0" fmla="*/ 0 w 6526134"/>
                <a:gd name="connsiteY0" fmla="*/ 420914 h 3312805"/>
                <a:gd name="connsiteX1" fmla="*/ 6526134 w 6526134"/>
                <a:gd name="connsiteY1" fmla="*/ 0 h 3312805"/>
                <a:gd name="connsiteX2" fmla="*/ 6482591 w 6526134"/>
                <a:gd name="connsiteY2" fmla="*/ 3153147 h 3312805"/>
                <a:gd name="connsiteX3" fmla="*/ 420915 w 6526134"/>
                <a:gd name="connsiteY3" fmla="*/ 3312805 h 3312805"/>
                <a:gd name="connsiteX4" fmla="*/ 0 w 6526134"/>
                <a:gd name="connsiteY4" fmla="*/ 420914 h 3312805"/>
                <a:gd name="connsiteX0" fmla="*/ 0 w 6526134"/>
                <a:gd name="connsiteY0" fmla="*/ 420914 h 3153148"/>
                <a:gd name="connsiteX1" fmla="*/ 6526134 w 6526134"/>
                <a:gd name="connsiteY1" fmla="*/ 0 h 3153148"/>
                <a:gd name="connsiteX2" fmla="*/ 6482591 w 6526134"/>
                <a:gd name="connsiteY2" fmla="*/ 3153147 h 3153148"/>
                <a:gd name="connsiteX3" fmla="*/ 333830 w 6526134"/>
                <a:gd name="connsiteY3" fmla="*/ 3153148 h 3153148"/>
                <a:gd name="connsiteX4" fmla="*/ 0 w 6526134"/>
                <a:gd name="connsiteY4" fmla="*/ 420914 h 3153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26134" h="3153148">
                  <a:moveTo>
                    <a:pt x="0" y="420914"/>
                  </a:moveTo>
                  <a:lnTo>
                    <a:pt x="6526134" y="0"/>
                  </a:lnTo>
                  <a:lnTo>
                    <a:pt x="6482591" y="3153147"/>
                  </a:lnTo>
                  <a:lnTo>
                    <a:pt x="333830" y="3153148"/>
                  </a:lnTo>
                  <a:lnTo>
                    <a:pt x="0" y="420914"/>
                  </a:lnTo>
                  <a:close/>
                </a:path>
              </a:pathLst>
            </a:custGeom>
            <a:solidFill>
              <a:srgbClr val="463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1" name="任意多边形 40"/>
            <p:cNvSpPr/>
            <p:nvPr/>
          </p:nvSpPr>
          <p:spPr>
            <a:xfrm>
              <a:off x="1464017" y="540304"/>
              <a:ext cx="6202174" cy="3148356"/>
            </a:xfrm>
            <a:custGeom>
              <a:avLst/>
              <a:gdLst>
                <a:gd name="connsiteX0" fmla="*/ 6202174 w 6202174"/>
                <a:gd name="connsiteY0" fmla="*/ 0 h 3148356"/>
                <a:gd name="connsiteX1" fmla="*/ 6201292 w 6202174"/>
                <a:gd name="connsiteY1" fmla="*/ 63862 h 3148356"/>
                <a:gd name="connsiteX2" fmla="*/ 336981 w 6202174"/>
                <a:gd name="connsiteY2" fmla="*/ 898252 h 3148356"/>
                <a:gd name="connsiteX3" fmla="*/ 6198433 w 6202174"/>
                <a:gd name="connsiteY3" fmla="*/ 270952 h 3148356"/>
                <a:gd name="connsiteX4" fmla="*/ 6160793 w 6202174"/>
                <a:gd name="connsiteY4" fmla="*/ 2996624 h 3148356"/>
                <a:gd name="connsiteX5" fmla="*/ 400021 w 6202174"/>
                <a:gd name="connsiteY5" fmla="*/ 3148356 h 3148356"/>
                <a:gd name="connsiteX6" fmla="*/ 331622 w 6202174"/>
                <a:gd name="connsiteY6" fmla="*/ 2658572 h 3148356"/>
                <a:gd name="connsiteX7" fmla="*/ 2948395 w 6202174"/>
                <a:gd name="connsiteY7" fmla="*/ 2709540 h 3148356"/>
                <a:gd name="connsiteX8" fmla="*/ 285053 w 6202174"/>
                <a:gd name="connsiteY8" fmla="*/ 2325100 h 3148356"/>
                <a:gd name="connsiteX9" fmla="*/ 0 w 6202174"/>
                <a:gd name="connsiteY9" fmla="*/ 283906 h 3148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02174" h="3148356">
                  <a:moveTo>
                    <a:pt x="6202174" y="0"/>
                  </a:moveTo>
                  <a:lnTo>
                    <a:pt x="6201292" y="63862"/>
                  </a:lnTo>
                  <a:lnTo>
                    <a:pt x="336981" y="898252"/>
                  </a:lnTo>
                  <a:lnTo>
                    <a:pt x="6198433" y="270952"/>
                  </a:lnTo>
                  <a:lnTo>
                    <a:pt x="6160793" y="2996624"/>
                  </a:lnTo>
                  <a:lnTo>
                    <a:pt x="400021" y="3148356"/>
                  </a:lnTo>
                  <a:lnTo>
                    <a:pt x="331622" y="2658572"/>
                  </a:lnTo>
                  <a:lnTo>
                    <a:pt x="2948395" y="2709540"/>
                  </a:lnTo>
                  <a:lnTo>
                    <a:pt x="285053" y="2325100"/>
                  </a:lnTo>
                  <a:lnTo>
                    <a:pt x="0" y="283906"/>
                  </a:lnTo>
                  <a:close/>
                </a:path>
              </a:pathLst>
            </a:custGeom>
            <a:solidFill>
              <a:srgbClr val="544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2" name="任意多边形 41"/>
            <p:cNvSpPr/>
            <p:nvPr/>
          </p:nvSpPr>
          <p:spPr>
            <a:xfrm>
              <a:off x="3041688" y="1911490"/>
              <a:ext cx="4624503" cy="78221"/>
            </a:xfrm>
            <a:custGeom>
              <a:avLst/>
              <a:gdLst>
                <a:gd name="connsiteX0" fmla="*/ 8960 w 4624503"/>
                <a:gd name="connsiteY0" fmla="*/ 145143 h 248303"/>
                <a:gd name="connsiteX1" fmla="*/ 255703 w 4624503"/>
                <a:gd name="connsiteY1" fmla="*/ 130629 h 248303"/>
                <a:gd name="connsiteX2" fmla="*/ 647589 w 4624503"/>
                <a:gd name="connsiteY2" fmla="*/ 116115 h 248303"/>
                <a:gd name="connsiteX3" fmla="*/ 778218 w 4624503"/>
                <a:gd name="connsiteY3" fmla="*/ 72572 h 248303"/>
                <a:gd name="connsiteX4" fmla="*/ 923360 w 4624503"/>
                <a:gd name="connsiteY4" fmla="*/ 43543 h 248303"/>
                <a:gd name="connsiteX5" fmla="*/ 1649075 w 4624503"/>
                <a:gd name="connsiteY5" fmla="*/ 58057 h 248303"/>
                <a:gd name="connsiteX6" fmla="*/ 1692618 w 4624503"/>
                <a:gd name="connsiteY6" fmla="*/ 72572 h 248303"/>
                <a:gd name="connsiteX7" fmla="*/ 1765189 w 4624503"/>
                <a:gd name="connsiteY7" fmla="*/ 87086 h 248303"/>
                <a:gd name="connsiteX8" fmla="*/ 2636046 w 4624503"/>
                <a:gd name="connsiteY8" fmla="*/ 87086 h 248303"/>
                <a:gd name="connsiteX9" fmla="*/ 3115018 w 4624503"/>
                <a:gd name="connsiteY9" fmla="*/ 72572 h 248303"/>
                <a:gd name="connsiteX10" fmla="*/ 3245646 w 4624503"/>
                <a:gd name="connsiteY10" fmla="*/ 29029 h 248303"/>
                <a:gd name="connsiteX11" fmla="*/ 3289189 w 4624503"/>
                <a:gd name="connsiteY11" fmla="*/ 14515 h 248303"/>
                <a:gd name="connsiteX12" fmla="*/ 3332732 w 4624503"/>
                <a:gd name="connsiteY12" fmla="*/ 0 h 248303"/>
                <a:gd name="connsiteX13" fmla="*/ 3768160 w 4624503"/>
                <a:gd name="connsiteY13" fmla="*/ 14515 h 248303"/>
                <a:gd name="connsiteX14" fmla="*/ 3840732 w 4624503"/>
                <a:gd name="connsiteY14" fmla="*/ 29029 h 248303"/>
                <a:gd name="connsiteX15" fmla="*/ 4087475 w 4624503"/>
                <a:gd name="connsiteY15" fmla="*/ 43543 h 248303"/>
                <a:gd name="connsiteX16" fmla="*/ 4218103 w 4624503"/>
                <a:gd name="connsiteY16" fmla="*/ 72572 h 248303"/>
                <a:gd name="connsiteX17" fmla="*/ 4261646 w 4624503"/>
                <a:gd name="connsiteY17" fmla="*/ 101600 h 248303"/>
                <a:gd name="connsiteX18" fmla="*/ 4421303 w 4624503"/>
                <a:gd name="connsiteY18" fmla="*/ 130629 h 248303"/>
                <a:gd name="connsiteX19" fmla="*/ 4624503 w 4624503"/>
                <a:gd name="connsiteY19" fmla="*/ 159657 h 248303"/>
                <a:gd name="connsiteX20" fmla="*/ 4421303 w 4624503"/>
                <a:gd name="connsiteY20" fmla="*/ 174172 h 248303"/>
                <a:gd name="connsiteX21" fmla="*/ 4334218 w 4624503"/>
                <a:gd name="connsiteY21" fmla="*/ 203200 h 248303"/>
                <a:gd name="connsiteX22" fmla="*/ 4290675 w 4624503"/>
                <a:gd name="connsiteY22" fmla="*/ 217715 h 248303"/>
                <a:gd name="connsiteX23" fmla="*/ 3985875 w 4624503"/>
                <a:gd name="connsiteY23" fmla="*/ 246743 h 248303"/>
                <a:gd name="connsiteX24" fmla="*/ 3753646 w 4624503"/>
                <a:gd name="connsiteY24" fmla="*/ 232229 h 248303"/>
                <a:gd name="connsiteX25" fmla="*/ 3710103 w 4624503"/>
                <a:gd name="connsiteY25" fmla="*/ 217715 h 248303"/>
                <a:gd name="connsiteX26" fmla="*/ 3187589 w 4624503"/>
                <a:gd name="connsiteY26" fmla="*/ 232229 h 248303"/>
                <a:gd name="connsiteX27" fmla="*/ 2897303 w 4624503"/>
                <a:gd name="connsiteY27" fmla="*/ 232229 h 248303"/>
                <a:gd name="connsiteX28" fmla="*/ 2200618 w 4624503"/>
                <a:gd name="connsiteY28" fmla="*/ 217715 h 248303"/>
                <a:gd name="connsiteX29" fmla="*/ 2055475 w 4624503"/>
                <a:gd name="connsiteY29" fmla="*/ 203200 h 248303"/>
                <a:gd name="connsiteX30" fmla="*/ 1489418 w 4624503"/>
                <a:gd name="connsiteY30" fmla="*/ 232229 h 248303"/>
                <a:gd name="connsiteX31" fmla="*/ 139589 w 4624503"/>
                <a:gd name="connsiteY31" fmla="*/ 217715 h 248303"/>
                <a:gd name="connsiteX32" fmla="*/ 96046 w 4624503"/>
                <a:gd name="connsiteY32" fmla="*/ 203200 h 248303"/>
                <a:gd name="connsiteX33" fmla="*/ 8960 w 4624503"/>
                <a:gd name="connsiteY33" fmla="*/ 145143 h 248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624503" h="248303">
                  <a:moveTo>
                    <a:pt x="8960" y="145143"/>
                  </a:moveTo>
                  <a:cubicBezTo>
                    <a:pt x="35569" y="133048"/>
                    <a:pt x="173398" y="134370"/>
                    <a:pt x="255703" y="130629"/>
                  </a:cubicBezTo>
                  <a:cubicBezTo>
                    <a:pt x="386286" y="124694"/>
                    <a:pt x="517408" y="127950"/>
                    <a:pt x="647589" y="116115"/>
                  </a:cubicBezTo>
                  <a:cubicBezTo>
                    <a:pt x="700792" y="111278"/>
                    <a:pt x="729845" y="82247"/>
                    <a:pt x="778218" y="72572"/>
                  </a:cubicBezTo>
                  <a:lnTo>
                    <a:pt x="923360" y="43543"/>
                  </a:lnTo>
                  <a:lnTo>
                    <a:pt x="1649075" y="58057"/>
                  </a:lnTo>
                  <a:cubicBezTo>
                    <a:pt x="1664364" y="58634"/>
                    <a:pt x="1677775" y="68861"/>
                    <a:pt x="1692618" y="72572"/>
                  </a:cubicBezTo>
                  <a:cubicBezTo>
                    <a:pt x="1716551" y="78555"/>
                    <a:pt x="1740999" y="82248"/>
                    <a:pt x="1765189" y="87086"/>
                  </a:cubicBezTo>
                  <a:cubicBezTo>
                    <a:pt x="2488942" y="54189"/>
                    <a:pt x="1597014" y="87086"/>
                    <a:pt x="2636046" y="87086"/>
                  </a:cubicBezTo>
                  <a:cubicBezTo>
                    <a:pt x="2795777" y="87086"/>
                    <a:pt x="2955361" y="77410"/>
                    <a:pt x="3115018" y="72572"/>
                  </a:cubicBezTo>
                  <a:lnTo>
                    <a:pt x="3245646" y="29029"/>
                  </a:lnTo>
                  <a:lnTo>
                    <a:pt x="3289189" y="14515"/>
                  </a:lnTo>
                  <a:lnTo>
                    <a:pt x="3332732" y="0"/>
                  </a:lnTo>
                  <a:cubicBezTo>
                    <a:pt x="3477875" y="4838"/>
                    <a:pt x="3623173" y="6230"/>
                    <a:pt x="3768160" y="14515"/>
                  </a:cubicBezTo>
                  <a:cubicBezTo>
                    <a:pt x="3792790" y="15922"/>
                    <a:pt x="3816164" y="26796"/>
                    <a:pt x="3840732" y="29029"/>
                  </a:cubicBezTo>
                  <a:cubicBezTo>
                    <a:pt x="3922783" y="36488"/>
                    <a:pt x="4005227" y="38705"/>
                    <a:pt x="4087475" y="43543"/>
                  </a:cubicBezTo>
                  <a:cubicBezTo>
                    <a:pt x="4100398" y="46128"/>
                    <a:pt x="4200162" y="64883"/>
                    <a:pt x="4218103" y="72572"/>
                  </a:cubicBezTo>
                  <a:cubicBezTo>
                    <a:pt x="4234136" y="79444"/>
                    <a:pt x="4245613" y="94728"/>
                    <a:pt x="4261646" y="101600"/>
                  </a:cubicBezTo>
                  <a:cubicBezTo>
                    <a:pt x="4297116" y="116802"/>
                    <a:pt x="4395610" y="126347"/>
                    <a:pt x="4421303" y="130629"/>
                  </a:cubicBezTo>
                  <a:cubicBezTo>
                    <a:pt x="4606153" y="161437"/>
                    <a:pt x="4346255" y="128741"/>
                    <a:pt x="4624503" y="159657"/>
                  </a:cubicBezTo>
                  <a:cubicBezTo>
                    <a:pt x="4556770" y="164495"/>
                    <a:pt x="4488458" y="164099"/>
                    <a:pt x="4421303" y="174172"/>
                  </a:cubicBezTo>
                  <a:cubicBezTo>
                    <a:pt x="4391043" y="178711"/>
                    <a:pt x="4363246" y="193524"/>
                    <a:pt x="4334218" y="203200"/>
                  </a:cubicBezTo>
                  <a:cubicBezTo>
                    <a:pt x="4319704" y="208038"/>
                    <a:pt x="4305929" y="216542"/>
                    <a:pt x="4290675" y="217715"/>
                  </a:cubicBezTo>
                  <a:cubicBezTo>
                    <a:pt x="4063098" y="235221"/>
                    <a:pt x="4164583" y="224405"/>
                    <a:pt x="3985875" y="246743"/>
                  </a:cubicBezTo>
                  <a:cubicBezTo>
                    <a:pt x="3908465" y="241905"/>
                    <a:pt x="3830781" y="240348"/>
                    <a:pt x="3753646" y="232229"/>
                  </a:cubicBezTo>
                  <a:cubicBezTo>
                    <a:pt x="3738431" y="230627"/>
                    <a:pt x="3725402" y="217715"/>
                    <a:pt x="3710103" y="217715"/>
                  </a:cubicBezTo>
                  <a:cubicBezTo>
                    <a:pt x="3535864" y="217715"/>
                    <a:pt x="3361760" y="227391"/>
                    <a:pt x="3187589" y="232229"/>
                  </a:cubicBezTo>
                  <a:cubicBezTo>
                    <a:pt x="3031313" y="263484"/>
                    <a:pt x="3176148" y="241081"/>
                    <a:pt x="2897303" y="232229"/>
                  </a:cubicBezTo>
                  <a:cubicBezTo>
                    <a:pt x="2665141" y="224859"/>
                    <a:pt x="2432846" y="222553"/>
                    <a:pt x="2200618" y="217715"/>
                  </a:cubicBezTo>
                  <a:cubicBezTo>
                    <a:pt x="2152237" y="212877"/>
                    <a:pt x="2104097" y="203200"/>
                    <a:pt x="2055475" y="203200"/>
                  </a:cubicBezTo>
                  <a:cubicBezTo>
                    <a:pt x="1613533" y="203200"/>
                    <a:pt x="1711937" y="187726"/>
                    <a:pt x="1489418" y="232229"/>
                  </a:cubicBezTo>
                  <a:lnTo>
                    <a:pt x="139589" y="217715"/>
                  </a:lnTo>
                  <a:cubicBezTo>
                    <a:pt x="124293" y="217396"/>
                    <a:pt x="110757" y="207403"/>
                    <a:pt x="96046" y="203200"/>
                  </a:cubicBezTo>
                  <a:cubicBezTo>
                    <a:pt x="16064" y="180348"/>
                    <a:pt x="-17649" y="157238"/>
                    <a:pt x="8960" y="145143"/>
                  </a:cubicBezTo>
                  <a:close/>
                </a:path>
              </a:pathLst>
            </a:custGeom>
            <a:solidFill>
              <a:srgbClr val="463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3" name="任意多边形 42"/>
            <p:cNvSpPr/>
            <p:nvPr/>
          </p:nvSpPr>
          <p:spPr>
            <a:xfrm>
              <a:off x="5404738" y="3472156"/>
              <a:ext cx="2333206" cy="70171"/>
            </a:xfrm>
            <a:custGeom>
              <a:avLst/>
              <a:gdLst>
                <a:gd name="connsiteX0" fmla="*/ 8960 w 4624503"/>
                <a:gd name="connsiteY0" fmla="*/ 145143 h 248303"/>
                <a:gd name="connsiteX1" fmla="*/ 255703 w 4624503"/>
                <a:gd name="connsiteY1" fmla="*/ 130629 h 248303"/>
                <a:gd name="connsiteX2" fmla="*/ 647589 w 4624503"/>
                <a:gd name="connsiteY2" fmla="*/ 116115 h 248303"/>
                <a:gd name="connsiteX3" fmla="*/ 778218 w 4624503"/>
                <a:gd name="connsiteY3" fmla="*/ 72572 h 248303"/>
                <a:gd name="connsiteX4" fmla="*/ 923360 w 4624503"/>
                <a:gd name="connsiteY4" fmla="*/ 43543 h 248303"/>
                <a:gd name="connsiteX5" fmla="*/ 1649075 w 4624503"/>
                <a:gd name="connsiteY5" fmla="*/ 58057 h 248303"/>
                <a:gd name="connsiteX6" fmla="*/ 1692618 w 4624503"/>
                <a:gd name="connsiteY6" fmla="*/ 72572 h 248303"/>
                <a:gd name="connsiteX7" fmla="*/ 1765189 w 4624503"/>
                <a:gd name="connsiteY7" fmla="*/ 87086 h 248303"/>
                <a:gd name="connsiteX8" fmla="*/ 2636046 w 4624503"/>
                <a:gd name="connsiteY8" fmla="*/ 87086 h 248303"/>
                <a:gd name="connsiteX9" fmla="*/ 3115018 w 4624503"/>
                <a:gd name="connsiteY9" fmla="*/ 72572 h 248303"/>
                <a:gd name="connsiteX10" fmla="*/ 3245646 w 4624503"/>
                <a:gd name="connsiteY10" fmla="*/ 29029 h 248303"/>
                <a:gd name="connsiteX11" fmla="*/ 3289189 w 4624503"/>
                <a:gd name="connsiteY11" fmla="*/ 14515 h 248303"/>
                <a:gd name="connsiteX12" fmla="*/ 3332732 w 4624503"/>
                <a:gd name="connsiteY12" fmla="*/ 0 h 248303"/>
                <a:gd name="connsiteX13" fmla="*/ 3768160 w 4624503"/>
                <a:gd name="connsiteY13" fmla="*/ 14515 h 248303"/>
                <a:gd name="connsiteX14" fmla="*/ 3840732 w 4624503"/>
                <a:gd name="connsiteY14" fmla="*/ 29029 h 248303"/>
                <a:gd name="connsiteX15" fmla="*/ 4087475 w 4624503"/>
                <a:gd name="connsiteY15" fmla="*/ 43543 h 248303"/>
                <a:gd name="connsiteX16" fmla="*/ 4218103 w 4624503"/>
                <a:gd name="connsiteY16" fmla="*/ 72572 h 248303"/>
                <a:gd name="connsiteX17" fmla="*/ 4261646 w 4624503"/>
                <a:gd name="connsiteY17" fmla="*/ 101600 h 248303"/>
                <a:gd name="connsiteX18" fmla="*/ 4421303 w 4624503"/>
                <a:gd name="connsiteY18" fmla="*/ 130629 h 248303"/>
                <a:gd name="connsiteX19" fmla="*/ 4624503 w 4624503"/>
                <a:gd name="connsiteY19" fmla="*/ 159657 h 248303"/>
                <a:gd name="connsiteX20" fmla="*/ 4421303 w 4624503"/>
                <a:gd name="connsiteY20" fmla="*/ 174172 h 248303"/>
                <a:gd name="connsiteX21" fmla="*/ 4334218 w 4624503"/>
                <a:gd name="connsiteY21" fmla="*/ 203200 h 248303"/>
                <a:gd name="connsiteX22" fmla="*/ 4290675 w 4624503"/>
                <a:gd name="connsiteY22" fmla="*/ 217715 h 248303"/>
                <a:gd name="connsiteX23" fmla="*/ 3985875 w 4624503"/>
                <a:gd name="connsiteY23" fmla="*/ 246743 h 248303"/>
                <a:gd name="connsiteX24" fmla="*/ 3753646 w 4624503"/>
                <a:gd name="connsiteY24" fmla="*/ 232229 h 248303"/>
                <a:gd name="connsiteX25" fmla="*/ 3710103 w 4624503"/>
                <a:gd name="connsiteY25" fmla="*/ 217715 h 248303"/>
                <a:gd name="connsiteX26" fmla="*/ 3187589 w 4624503"/>
                <a:gd name="connsiteY26" fmla="*/ 232229 h 248303"/>
                <a:gd name="connsiteX27" fmla="*/ 2897303 w 4624503"/>
                <a:gd name="connsiteY27" fmla="*/ 232229 h 248303"/>
                <a:gd name="connsiteX28" fmla="*/ 2200618 w 4624503"/>
                <a:gd name="connsiteY28" fmla="*/ 217715 h 248303"/>
                <a:gd name="connsiteX29" fmla="*/ 2055475 w 4624503"/>
                <a:gd name="connsiteY29" fmla="*/ 203200 h 248303"/>
                <a:gd name="connsiteX30" fmla="*/ 1489418 w 4624503"/>
                <a:gd name="connsiteY30" fmla="*/ 232229 h 248303"/>
                <a:gd name="connsiteX31" fmla="*/ 139589 w 4624503"/>
                <a:gd name="connsiteY31" fmla="*/ 217715 h 248303"/>
                <a:gd name="connsiteX32" fmla="*/ 96046 w 4624503"/>
                <a:gd name="connsiteY32" fmla="*/ 203200 h 248303"/>
                <a:gd name="connsiteX33" fmla="*/ 8960 w 4624503"/>
                <a:gd name="connsiteY33" fmla="*/ 145143 h 248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624503" h="248303">
                  <a:moveTo>
                    <a:pt x="8960" y="145143"/>
                  </a:moveTo>
                  <a:cubicBezTo>
                    <a:pt x="35569" y="133048"/>
                    <a:pt x="173398" y="134370"/>
                    <a:pt x="255703" y="130629"/>
                  </a:cubicBezTo>
                  <a:cubicBezTo>
                    <a:pt x="386286" y="124694"/>
                    <a:pt x="517408" y="127950"/>
                    <a:pt x="647589" y="116115"/>
                  </a:cubicBezTo>
                  <a:cubicBezTo>
                    <a:pt x="700792" y="111278"/>
                    <a:pt x="729845" y="82247"/>
                    <a:pt x="778218" y="72572"/>
                  </a:cubicBezTo>
                  <a:lnTo>
                    <a:pt x="923360" y="43543"/>
                  </a:lnTo>
                  <a:lnTo>
                    <a:pt x="1649075" y="58057"/>
                  </a:lnTo>
                  <a:cubicBezTo>
                    <a:pt x="1664364" y="58634"/>
                    <a:pt x="1677775" y="68861"/>
                    <a:pt x="1692618" y="72572"/>
                  </a:cubicBezTo>
                  <a:cubicBezTo>
                    <a:pt x="1716551" y="78555"/>
                    <a:pt x="1740999" y="82248"/>
                    <a:pt x="1765189" y="87086"/>
                  </a:cubicBezTo>
                  <a:cubicBezTo>
                    <a:pt x="2488942" y="54189"/>
                    <a:pt x="1597014" y="87086"/>
                    <a:pt x="2636046" y="87086"/>
                  </a:cubicBezTo>
                  <a:cubicBezTo>
                    <a:pt x="2795777" y="87086"/>
                    <a:pt x="2955361" y="77410"/>
                    <a:pt x="3115018" y="72572"/>
                  </a:cubicBezTo>
                  <a:lnTo>
                    <a:pt x="3245646" y="29029"/>
                  </a:lnTo>
                  <a:lnTo>
                    <a:pt x="3289189" y="14515"/>
                  </a:lnTo>
                  <a:lnTo>
                    <a:pt x="3332732" y="0"/>
                  </a:lnTo>
                  <a:cubicBezTo>
                    <a:pt x="3477875" y="4838"/>
                    <a:pt x="3623173" y="6230"/>
                    <a:pt x="3768160" y="14515"/>
                  </a:cubicBezTo>
                  <a:cubicBezTo>
                    <a:pt x="3792790" y="15922"/>
                    <a:pt x="3816164" y="26796"/>
                    <a:pt x="3840732" y="29029"/>
                  </a:cubicBezTo>
                  <a:cubicBezTo>
                    <a:pt x="3922783" y="36488"/>
                    <a:pt x="4005227" y="38705"/>
                    <a:pt x="4087475" y="43543"/>
                  </a:cubicBezTo>
                  <a:cubicBezTo>
                    <a:pt x="4100398" y="46128"/>
                    <a:pt x="4200162" y="64883"/>
                    <a:pt x="4218103" y="72572"/>
                  </a:cubicBezTo>
                  <a:cubicBezTo>
                    <a:pt x="4234136" y="79444"/>
                    <a:pt x="4245613" y="94728"/>
                    <a:pt x="4261646" y="101600"/>
                  </a:cubicBezTo>
                  <a:cubicBezTo>
                    <a:pt x="4297116" y="116802"/>
                    <a:pt x="4395610" y="126347"/>
                    <a:pt x="4421303" y="130629"/>
                  </a:cubicBezTo>
                  <a:cubicBezTo>
                    <a:pt x="4606153" y="161437"/>
                    <a:pt x="4346255" y="128741"/>
                    <a:pt x="4624503" y="159657"/>
                  </a:cubicBezTo>
                  <a:cubicBezTo>
                    <a:pt x="4556770" y="164495"/>
                    <a:pt x="4488458" y="164099"/>
                    <a:pt x="4421303" y="174172"/>
                  </a:cubicBezTo>
                  <a:cubicBezTo>
                    <a:pt x="4391043" y="178711"/>
                    <a:pt x="4363246" y="193524"/>
                    <a:pt x="4334218" y="203200"/>
                  </a:cubicBezTo>
                  <a:cubicBezTo>
                    <a:pt x="4319704" y="208038"/>
                    <a:pt x="4305929" y="216542"/>
                    <a:pt x="4290675" y="217715"/>
                  </a:cubicBezTo>
                  <a:cubicBezTo>
                    <a:pt x="4063098" y="235221"/>
                    <a:pt x="4164583" y="224405"/>
                    <a:pt x="3985875" y="246743"/>
                  </a:cubicBezTo>
                  <a:cubicBezTo>
                    <a:pt x="3908465" y="241905"/>
                    <a:pt x="3830781" y="240348"/>
                    <a:pt x="3753646" y="232229"/>
                  </a:cubicBezTo>
                  <a:cubicBezTo>
                    <a:pt x="3738431" y="230627"/>
                    <a:pt x="3725402" y="217715"/>
                    <a:pt x="3710103" y="217715"/>
                  </a:cubicBezTo>
                  <a:cubicBezTo>
                    <a:pt x="3535864" y="217715"/>
                    <a:pt x="3361760" y="227391"/>
                    <a:pt x="3187589" y="232229"/>
                  </a:cubicBezTo>
                  <a:cubicBezTo>
                    <a:pt x="3031313" y="263484"/>
                    <a:pt x="3176148" y="241081"/>
                    <a:pt x="2897303" y="232229"/>
                  </a:cubicBezTo>
                  <a:cubicBezTo>
                    <a:pt x="2665141" y="224859"/>
                    <a:pt x="2432846" y="222553"/>
                    <a:pt x="2200618" y="217715"/>
                  </a:cubicBezTo>
                  <a:cubicBezTo>
                    <a:pt x="2152237" y="212877"/>
                    <a:pt x="2104097" y="203200"/>
                    <a:pt x="2055475" y="203200"/>
                  </a:cubicBezTo>
                  <a:cubicBezTo>
                    <a:pt x="1613533" y="203200"/>
                    <a:pt x="1711937" y="187726"/>
                    <a:pt x="1489418" y="232229"/>
                  </a:cubicBezTo>
                  <a:lnTo>
                    <a:pt x="139589" y="217715"/>
                  </a:lnTo>
                  <a:cubicBezTo>
                    <a:pt x="124293" y="217396"/>
                    <a:pt x="110757" y="207403"/>
                    <a:pt x="96046" y="203200"/>
                  </a:cubicBezTo>
                  <a:cubicBezTo>
                    <a:pt x="16064" y="180348"/>
                    <a:pt x="-17649" y="157238"/>
                    <a:pt x="8960" y="145143"/>
                  </a:cubicBezTo>
                  <a:close/>
                </a:path>
              </a:pathLst>
            </a:custGeom>
            <a:solidFill>
              <a:srgbClr val="463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sp>
        <p:nvSpPr>
          <p:cNvPr id="44" name="文本框 43"/>
          <p:cNvSpPr txBox="1"/>
          <p:nvPr/>
        </p:nvSpPr>
        <p:spPr>
          <a:xfrm>
            <a:off x="3654261" y="2786934"/>
            <a:ext cx="7086056" cy="1149181"/>
          </a:xfrm>
          <a:prstGeom prst="rect">
            <a:avLst/>
          </a:prstGeom>
          <a:noFill/>
        </p:spPr>
        <p:txBody>
          <a:bodyPr wrap="square" lIns="147428" tIns="73713" rIns="147428" bIns="73713" rtlCol="0">
            <a:spAutoFit/>
          </a:bodyPr>
          <a:lstStyle/>
          <a:p>
            <a:pPr algn="ctr"/>
            <a:r>
              <a:rPr lang="en-US" altLang="zh-CN" sz="6500" b="1" dirty="0" err="1" smtClean="0">
                <a:solidFill>
                  <a:srgbClr val="FFC000">
                    <a:lumMod val="20000"/>
                    <a:lumOff val="80000"/>
                  </a:srgbClr>
                </a:solidFill>
                <a:latin typeface="HP001 4 hàng" pitchFamily="34" charset="0"/>
                <a:cs typeface="+mn-ea"/>
                <a:sym typeface="+mn-lt"/>
              </a:rPr>
              <a:t>Củng</a:t>
            </a:r>
            <a:r>
              <a:rPr lang="en-US" altLang="zh-CN" sz="6500" b="1" dirty="0" smtClean="0">
                <a:solidFill>
                  <a:srgbClr val="FFC000">
                    <a:lumMod val="20000"/>
                    <a:lumOff val="80000"/>
                  </a:srgbClr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6500" b="1" dirty="0" err="1" smtClean="0">
                <a:solidFill>
                  <a:srgbClr val="FFC000">
                    <a:lumMod val="20000"/>
                    <a:lumOff val="80000"/>
                  </a:srgbClr>
                </a:solidFill>
                <a:latin typeface="HP001 4 hàng" pitchFamily="34" charset="0"/>
                <a:cs typeface="+mn-ea"/>
                <a:sym typeface="+mn-lt"/>
              </a:rPr>
              <a:t>cố</a:t>
            </a:r>
            <a:r>
              <a:rPr lang="en-US" altLang="zh-CN" sz="6500" b="1" dirty="0" smtClean="0">
                <a:solidFill>
                  <a:srgbClr val="FFC000">
                    <a:lumMod val="20000"/>
                    <a:lumOff val="80000"/>
                  </a:srgbClr>
                </a:solidFill>
                <a:latin typeface="HP001 4 hàng" pitchFamily="34" charset="0"/>
                <a:cs typeface="+mn-ea"/>
                <a:sym typeface="+mn-lt"/>
              </a:rPr>
              <a:t>, </a:t>
            </a:r>
            <a:r>
              <a:rPr lang="en-US" altLang="zh-CN" sz="6500" b="1" dirty="0" err="1" smtClean="0">
                <a:solidFill>
                  <a:srgbClr val="FFC000">
                    <a:lumMod val="20000"/>
                    <a:lumOff val="80000"/>
                  </a:srgbClr>
                </a:solidFill>
                <a:latin typeface="HP001 4 hàng" pitchFamily="34" charset="0"/>
                <a:cs typeface="+mn-ea"/>
                <a:sym typeface="+mn-lt"/>
              </a:rPr>
              <a:t>dặn</a:t>
            </a:r>
            <a:r>
              <a:rPr lang="en-US" altLang="zh-CN" sz="6500" b="1" dirty="0" smtClean="0">
                <a:solidFill>
                  <a:srgbClr val="FFC000">
                    <a:lumMod val="20000"/>
                    <a:lumOff val="80000"/>
                  </a:srgbClr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6500" b="1" dirty="0" err="1" smtClean="0">
                <a:solidFill>
                  <a:srgbClr val="FFC000">
                    <a:lumMod val="20000"/>
                    <a:lumOff val="80000"/>
                  </a:srgbClr>
                </a:solidFill>
                <a:latin typeface="HP001 4 hàng" pitchFamily="34" charset="0"/>
                <a:cs typeface="+mn-ea"/>
                <a:sym typeface="+mn-lt"/>
              </a:rPr>
              <a:t>dò</a:t>
            </a:r>
            <a:endParaRPr lang="zh-CN" altLang="en-US" sz="6500" b="1" dirty="0">
              <a:solidFill>
                <a:srgbClr val="FFC000">
                  <a:lumMod val="20000"/>
                  <a:lumOff val="80000"/>
                </a:srgbClr>
              </a:solidFill>
              <a:latin typeface="HP001 4 hàng" pitchFamily="34" charset="0"/>
              <a:cs typeface="+mn-ea"/>
              <a:sym typeface="+mn-lt"/>
            </a:endParaRPr>
          </a:p>
        </p:txBody>
      </p:sp>
      <p:sp>
        <p:nvSpPr>
          <p:cNvPr id="45" name="任意多边形 44"/>
          <p:cNvSpPr/>
          <p:nvPr/>
        </p:nvSpPr>
        <p:spPr>
          <a:xfrm rot="3604700">
            <a:off x="10025498" y="4802891"/>
            <a:ext cx="413170" cy="219293"/>
          </a:xfrm>
          <a:custGeom>
            <a:avLst/>
            <a:gdLst>
              <a:gd name="connsiteX0" fmla="*/ 576522 w 1138421"/>
              <a:gd name="connsiteY0" fmla="*/ 0 h 416613"/>
              <a:gd name="connsiteX1" fmla="*/ 1085062 w 1138421"/>
              <a:gd name="connsiteY1" fmla="*/ 182059 h 416613"/>
              <a:gd name="connsiteX2" fmla="*/ 1138421 w 1138421"/>
              <a:gd name="connsiteY2" fmla="*/ 237954 h 416613"/>
              <a:gd name="connsiteX3" fmla="*/ 1054005 w 1138421"/>
              <a:gd name="connsiteY3" fmla="*/ 297373 h 416613"/>
              <a:gd name="connsiteX4" fmla="*/ 558329 w 1138421"/>
              <a:gd name="connsiteY4" fmla="*/ 416613 h 416613"/>
              <a:gd name="connsiteX5" fmla="*/ 62653 w 1138421"/>
              <a:gd name="connsiteY5" fmla="*/ 297373 h 416613"/>
              <a:gd name="connsiteX6" fmla="*/ 0 w 1138421"/>
              <a:gd name="connsiteY6" fmla="*/ 253273 h 416613"/>
              <a:gd name="connsiteX7" fmla="*/ 67983 w 1138421"/>
              <a:gd name="connsiteY7" fmla="*/ 182059 h 416613"/>
              <a:gd name="connsiteX8" fmla="*/ 576522 w 1138421"/>
              <a:gd name="connsiteY8" fmla="*/ 0 h 41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8421" h="416613">
                <a:moveTo>
                  <a:pt x="576522" y="0"/>
                </a:moveTo>
                <a:cubicBezTo>
                  <a:pt x="775119" y="0"/>
                  <a:pt x="954915" y="69574"/>
                  <a:pt x="1085062" y="182059"/>
                </a:cubicBezTo>
                <a:lnTo>
                  <a:pt x="1138421" y="237954"/>
                </a:lnTo>
                <a:lnTo>
                  <a:pt x="1054005" y="297373"/>
                </a:lnTo>
                <a:cubicBezTo>
                  <a:pt x="927151" y="371046"/>
                  <a:pt x="751903" y="416613"/>
                  <a:pt x="558329" y="416613"/>
                </a:cubicBezTo>
                <a:cubicBezTo>
                  <a:pt x="364756" y="416613"/>
                  <a:pt x="189508" y="371046"/>
                  <a:pt x="62653" y="297373"/>
                </a:cubicBezTo>
                <a:lnTo>
                  <a:pt x="0" y="253273"/>
                </a:lnTo>
                <a:lnTo>
                  <a:pt x="67983" y="182059"/>
                </a:lnTo>
                <a:cubicBezTo>
                  <a:pt x="198129" y="69574"/>
                  <a:pt x="377925" y="0"/>
                  <a:pt x="576522" y="0"/>
                </a:cubicBezTo>
                <a:close/>
              </a:path>
            </a:pathLst>
          </a:custGeom>
          <a:solidFill>
            <a:srgbClr val="40B2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428" tIns="73713" rIns="147428" bIns="73713"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6" name="任意多边形 45"/>
          <p:cNvSpPr/>
          <p:nvPr/>
        </p:nvSpPr>
        <p:spPr>
          <a:xfrm rot="6561448">
            <a:off x="3802322" y="3855842"/>
            <a:ext cx="413170" cy="219293"/>
          </a:xfrm>
          <a:custGeom>
            <a:avLst/>
            <a:gdLst>
              <a:gd name="connsiteX0" fmla="*/ 576522 w 1138421"/>
              <a:gd name="connsiteY0" fmla="*/ 0 h 416613"/>
              <a:gd name="connsiteX1" fmla="*/ 1085062 w 1138421"/>
              <a:gd name="connsiteY1" fmla="*/ 182059 h 416613"/>
              <a:gd name="connsiteX2" fmla="*/ 1138421 w 1138421"/>
              <a:gd name="connsiteY2" fmla="*/ 237954 h 416613"/>
              <a:gd name="connsiteX3" fmla="*/ 1054005 w 1138421"/>
              <a:gd name="connsiteY3" fmla="*/ 297373 h 416613"/>
              <a:gd name="connsiteX4" fmla="*/ 558329 w 1138421"/>
              <a:gd name="connsiteY4" fmla="*/ 416613 h 416613"/>
              <a:gd name="connsiteX5" fmla="*/ 62653 w 1138421"/>
              <a:gd name="connsiteY5" fmla="*/ 297373 h 416613"/>
              <a:gd name="connsiteX6" fmla="*/ 0 w 1138421"/>
              <a:gd name="connsiteY6" fmla="*/ 253273 h 416613"/>
              <a:gd name="connsiteX7" fmla="*/ 67983 w 1138421"/>
              <a:gd name="connsiteY7" fmla="*/ 182059 h 416613"/>
              <a:gd name="connsiteX8" fmla="*/ 576522 w 1138421"/>
              <a:gd name="connsiteY8" fmla="*/ 0 h 41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8421" h="416613">
                <a:moveTo>
                  <a:pt x="576522" y="0"/>
                </a:moveTo>
                <a:cubicBezTo>
                  <a:pt x="775119" y="0"/>
                  <a:pt x="954915" y="69574"/>
                  <a:pt x="1085062" y="182059"/>
                </a:cubicBezTo>
                <a:lnTo>
                  <a:pt x="1138421" y="237954"/>
                </a:lnTo>
                <a:lnTo>
                  <a:pt x="1054005" y="297373"/>
                </a:lnTo>
                <a:cubicBezTo>
                  <a:pt x="927151" y="371046"/>
                  <a:pt x="751903" y="416613"/>
                  <a:pt x="558329" y="416613"/>
                </a:cubicBezTo>
                <a:cubicBezTo>
                  <a:pt x="364756" y="416613"/>
                  <a:pt x="189508" y="371046"/>
                  <a:pt x="62653" y="297373"/>
                </a:cubicBezTo>
                <a:lnTo>
                  <a:pt x="0" y="253273"/>
                </a:lnTo>
                <a:lnTo>
                  <a:pt x="67983" y="182059"/>
                </a:lnTo>
                <a:cubicBezTo>
                  <a:pt x="198129" y="69574"/>
                  <a:pt x="377925" y="0"/>
                  <a:pt x="576522" y="0"/>
                </a:cubicBezTo>
                <a:close/>
              </a:path>
            </a:pathLst>
          </a:custGeom>
          <a:solidFill>
            <a:srgbClr val="40B2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428" tIns="73713" rIns="147428" bIns="73713"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7" name="任意多边形 46"/>
          <p:cNvSpPr/>
          <p:nvPr/>
        </p:nvSpPr>
        <p:spPr>
          <a:xfrm rot="3604700">
            <a:off x="12791161" y="1713574"/>
            <a:ext cx="413170" cy="219293"/>
          </a:xfrm>
          <a:custGeom>
            <a:avLst/>
            <a:gdLst>
              <a:gd name="connsiteX0" fmla="*/ 576522 w 1138421"/>
              <a:gd name="connsiteY0" fmla="*/ 0 h 416613"/>
              <a:gd name="connsiteX1" fmla="*/ 1085062 w 1138421"/>
              <a:gd name="connsiteY1" fmla="*/ 182059 h 416613"/>
              <a:gd name="connsiteX2" fmla="*/ 1138421 w 1138421"/>
              <a:gd name="connsiteY2" fmla="*/ 237954 h 416613"/>
              <a:gd name="connsiteX3" fmla="*/ 1054005 w 1138421"/>
              <a:gd name="connsiteY3" fmla="*/ 297373 h 416613"/>
              <a:gd name="connsiteX4" fmla="*/ 558329 w 1138421"/>
              <a:gd name="connsiteY4" fmla="*/ 416613 h 416613"/>
              <a:gd name="connsiteX5" fmla="*/ 62653 w 1138421"/>
              <a:gd name="connsiteY5" fmla="*/ 297373 h 416613"/>
              <a:gd name="connsiteX6" fmla="*/ 0 w 1138421"/>
              <a:gd name="connsiteY6" fmla="*/ 253273 h 416613"/>
              <a:gd name="connsiteX7" fmla="*/ 67983 w 1138421"/>
              <a:gd name="connsiteY7" fmla="*/ 182059 h 416613"/>
              <a:gd name="connsiteX8" fmla="*/ 576522 w 1138421"/>
              <a:gd name="connsiteY8" fmla="*/ 0 h 41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8421" h="416613">
                <a:moveTo>
                  <a:pt x="576522" y="0"/>
                </a:moveTo>
                <a:cubicBezTo>
                  <a:pt x="775119" y="0"/>
                  <a:pt x="954915" y="69574"/>
                  <a:pt x="1085062" y="182059"/>
                </a:cubicBezTo>
                <a:lnTo>
                  <a:pt x="1138421" y="237954"/>
                </a:lnTo>
                <a:lnTo>
                  <a:pt x="1054005" y="297373"/>
                </a:lnTo>
                <a:cubicBezTo>
                  <a:pt x="927151" y="371046"/>
                  <a:pt x="751903" y="416613"/>
                  <a:pt x="558329" y="416613"/>
                </a:cubicBezTo>
                <a:cubicBezTo>
                  <a:pt x="364756" y="416613"/>
                  <a:pt x="189508" y="371046"/>
                  <a:pt x="62653" y="297373"/>
                </a:cubicBezTo>
                <a:lnTo>
                  <a:pt x="0" y="253273"/>
                </a:lnTo>
                <a:lnTo>
                  <a:pt x="67983" y="182059"/>
                </a:lnTo>
                <a:cubicBezTo>
                  <a:pt x="198129" y="69574"/>
                  <a:pt x="377925" y="0"/>
                  <a:pt x="576522" y="0"/>
                </a:cubicBezTo>
                <a:close/>
              </a:path>
            </a:pathLst>
          </a:custGeom>
          <a:solidFill>
            <a:srgbClr val="40B2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428" tIns="73713" rIns="147428" bIns="73713"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8" name="任意多边形 47"/>
          <p:cNvSpPr/>
          <p:nvPr/>
        </p:nvSpPr>
        <p:spPr>
          <a:xfrm rot="3604700">
            <a:off x="1741444" y="222285"/>
            <a:ext cx="413170" cy="219293"/>
          </a:xfrm>
          <a:custGeom>
            <a:avLst/>
            <a:gdLst>
              <a:gd name="connsiteX0" fmla="*/ 576522 w 1138421"/>
              <a:gd name="connsiteY0" fmla="*/ 0 h 416613"/>
              <a:gd name="connsiteX1" fmla="*/ 1085062 w 1138421"/>
              <a:gd name="connsiteY1" fmla="*/ 182059 h 416613"/>
              <a:gd name="connsiteX2" fmla="*/ 1138421 w 1138421"/>
              <a:gd name="connsiteY2" fmla="*/ 237954 h 416613"/>
              <a:gd name="connsiteX3" fmla="*/ 1054005 w 1138421"/>
              <a:gd name="connsiteY3" fmla="*/ 297373 h 416613"/>
              <a:gd name="connsiteX4" fmla="*/ 558329 w 1138421"/>
              <a:gd name="connsiteY4" fmla="*/ 416613 h 416613"/>
              <a:gd name="connsiteX5" fmla="*/ 62653 w 1138421"/>
              <a:gd name="connsiteY5" fmla="*/ 297373 h 416613"/>
              <a:gd name="connsiteX6" fmla="*/ 0 w 1138421"/>
              <a:gd name="connsiteY6" fmla="*/ 253273 h 416613"/>
              <a:gd name="connsiteX7" fmla="*/ 67983 w 1138421"/>
              <a:gd name="connsiteY7" fmla="*/ 182059 h 416613"/>
              <a:gd name="connsiteX8" fmla="*/ 576522 w 1138421"/>
              <a:gd name="connsiteY8" fmla="*/ 0 h 41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8421" h="416613">
                <a:moveTo>
                  <a:pt x="576522" y="0"/>
                </a:moveTo>
                <a:cubicBezTo>
                  <a:pt x="775119" y="0"/>
                  <a:pt x="954915" y="69574"/>
                  <a:pt x="1085062" y="182059"/>
                </a:cubicBezTo>
                <a:lnTo>
                  <a:pt x="1138421" y="237954"/>
                </a:lnTo>
                <a:lnTo>
                  <a:pt x="1054005" y="297373"/>
                </a:lnTo>
                <a:cubicBezTo>
                  <a:pt x="927151" y="371046"/>
                  <a:pt x="751903" y="416613"/>
                  <a:pt x="558329" y="416613"/>
                </a:cubicBezTo>
                <a:cubicBezTo>
                  <a:pt x="364756" y="416613"/>
                  <a:pt x="189508" y="371046"/>
                  <a:pt x="62653" y="297373"/>
                </a:cubicBezTo>
                <a:lnTo>
                  <a:pt x="0" y="253273"/>
                </a:lnTo>
                <a:lnTo>
                  <a:pt x="67983" y="182059"/>
                </a:lnTo>
                <a:cubicBezTo>
                  <a:pt x="198129" y="69574"/>
                  <a:pt x="377925" y="0"/>
                  <a:pt x="576522" y="0"/>
                </a:cubicBezTo>
                <a:close/>
              </a:path>
            </a:pathLst>
          </a:custGeom>
          <a:solidFill>
            <a:srgbClr val="40B2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428" tIns="73713" rIns="147428" bIns="73713"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9" name="任意多边形 48"/>
          <p:cNvSpPr/>
          <p:nvPr/>
        </p:nvSpPr>
        <p:spPr>
          <a:xfrm rot="6551277">
            <a:off x="13015384" y="4040611"/>
            <a:ext cx="413170" cy="219293"/>
          </a:xfrm>
          <a:custGeom>
            <a:avLst/>
            <a:gdLst>
              <a:gd name="connsiteX0" fmla="*/ 576522 w 1138421"/>
              <a:gd name="connsiteY0" fmla="*/ 0 h 416613"/>
              <a:gd name="connsiteX1" fmla="*/ 1085062 w 1138421"/>
              <a:gd name="connsiteY1" fmla="*/ 182059 h 416613"/>
              <a:gd name="connsiteX2" fmla="*/ 1138421 w 1138421"/>
              <a:gd name="connsiteY2" fmla="*/ 237954 h 416613"/>
              <a:gd name="connsiteX3" fmla="*/ 1054005 w 1138421"/>
              <a:gd name="connsiteY3" fmla="*/ 297373 h 416613"/>
              <a:gd name="connsiteX4" fmla="*/ 558329 w 1138421"/>
              <a:gd name="connsiteY4" fmla="*/ 416613 h 416613"/>
              <a:gd name="connsiteX5" fmla="*/ 62653 w 1138421"/>
              <a:gd name="connsiteY5" fmla="*/ 297373 h 416613"/>
              <a:gd name="connsiteX6" fmla="*/ 0 w 1138421"/>
              <a:gd name="connsiteY6" fmla="*/ 253273 h 416613"/>
              <a:gd name="connsiteX7" fmla="*/ 67983 w 1138421"/>
              <a:gd name="connsiteY7" fmla="*/ 182059 h 416613"/>
              <a:gd name="connsiteX8" fmla="*/ 576522 w 1138421"/>
              <a:gd name="connsiteY8" fmla="*/ 0 h 41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8421" h="416613">
                <a:moveTo>
                  <a:pt x="576522" y="0"/>
                </a:moveTo>
                <a:cubicBezTo>
                  <a:pt x="775119" y="0"/>
                  <a:pt x="954915" y="69574"/>
                  <a:pt x="1085062" y="182059"/>
                </a:cubicBezTo>
                <a:lnTo>
                  <a:pt x="1138421" y="237954"/>
                </a:lnTo>
                <a:lnTo>
                  <a:pt x="1054005" y="297373"/>
                </a:lnTo>
                <a:cubicBezTo>
                  <a:pt x="927151" y="371046"/>
                  <a:pt x="751903" y="416613"/>
                  <a:pt x="558329" y="416613"/>
                </a:cubicBezTo>
                <a:cubicBezTo>
                  <a:pt x="364756" y="416613"/>
                  <a:pt x="189508" y="371046"/>
                  <a:pt x="62653" y="297373"/>
                </a:cubicBezTo>
                <a:lnTo>
                  <a:pt x="0" y="253273"/>
                </a:lnTo>
                <a:lnTo>
                  <a:pt x="67983" y="182059"/>
                </a:lnTo>
                <a:cubicBezTo>
                  <a:pt x="198129" y="69574"/>
                  <a:pt x="377925" y="0"/>
                  <a:pt x="576522" y="0"/>
                </a:cubicBezTo>
                <a:close/>
              </a:path>
            </a:pathLst>
          </a:custGeom>
          <a:solidFill>
            <a:srgbClr val="40B2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428" tIns="73713" rIns="147428" bIns="73713"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50" name="图片 4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698" y="685226"/>
            <a:ext cx="785972" cy="67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95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61"/>
          <a:stretch/>
        </p:blipFill>
        <p:spPr>
          <a:xfrm>
            <a:off x="-2" y="-16816"/>
            <a:ext cx="6959744" cy="642632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44"/>
          <a:stretch/>
        </p:blipFill>
        <p:spPr>
          <a:xfrm>
            <a:off x="8111862" y="-1"/>
            <a:ext cx="6701102" cy="622373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217" y="6293394"/>
            <a:ext cx="1340314" cy="165651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7555" y="5878821"/>
            <a:ext cx="640931" cy="52182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261" y="5938068"/>
            <a:ext cx="532615" cy="37357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815" y="5634848"/>
            <a:ext cx="534328" cy="49770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194" y="6084374"/>
            <a:ext cx="523986" cy="4545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40" y="6567962"/>
            <a:ext cx="557696" cy="46878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206"/>
          <a:stretch/>
        </p:blipFill>
        <p:spPr>
          <a:xfrm>
            <a:off x="309071" y="120496"/>
            <a:ext cx="540791" cy="69799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r="63492"/>
          <a:stretch/>
        </p:blipFill>
        <p:spPr>
          <a:xfrm>
            <a:off x="309067" y="2638583"/>
            <a:ext cx="577842" cy="91615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62" r="39365"/>
          <a:stretch/>
        </p:blipFill>
        <p:spPr>
          <a:xfrm>
            <a:off x="4218410" y="661355"/>
            <a:ext cx="720167" cy="92486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1" r="21905"/>
          <a:stretch/>
        </p:blipFill>
        <p:spPr>
          <a:xfrm>
            <a:off x="1828746" y="578303"/>
            <a:ext cx="611330" cy="94589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1"/>
          <a:stretch/>
        </p:blipFill>
        <p:spPr>
          <a:xfrm>
            <a:off x="2939084" y="4172043"/>
            <a:ext cx="493764" cy="61564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1" r="21905"/>
          <a:stretch/>
        </p:blipFill>
        <p:spPr>
          <a:xfrm>
            <a:off x="2772526" y="5373730"/>
            <a:ext cx="484799" cy="75011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56" y="6006303"/>
            <a:ext cx="477420" cy="38869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959" y="2754452"/>
            <a:ext cx="945217" cy="867557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641" y="5667729"/>
            <a:ext cx="532615" cy="37357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2380" y="5820574"/>
            <a:ext cx="534328" cy="49770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634" y="5017291"/>
            <a:ext cx="523986" cy="45452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660" y="5511533"/>
            <a:ext cx="557696" cy="46878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1" r="21905"/>
          <a:stretch/>
        </p:blipFill>
        <p:spPr>
          <a:xfrm>
            <a:off x="9392634" y="5312775"/>
            <a:ext cx="484799" cy="75011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269" y="4997751"/>
            <a:ext cx="477420" cy="388699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1" r="21905"/>
          <a:stretch/>
        </p:blipFill>
        <p:spPr>
          <a:xfrm>
            <a:off x="13959318" y="6120365"/>
            <a:ext cx="484799" cy="750118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62" r="39365"/>
          <a:stretch/>
        </p:blipFill>
        <p:spPr>
          <a:xfrm>
            <a:off x="3560489" y="2310085"/>
            <a:ext cx="720167" cy="924867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62" r="39365"/>
          <a:stretch/>
        </p:blipFill>
        <p:spPr>
          <a:xfrm>
            <a:off x="12115558" y="7061"/>
            <a:ext cx="720167" cy="924867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62" r="39365"/>
          <a:stretch/>
        </p:blipFill>
        <p:spPr>
          <a:xfrm>
            <a:off x="12595752" y="4486220"/>
            <a:ext cx="601357" cy="772286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62" r="39365"/>
          <a:stretch/>
        </p:blipFill>
        <p:spPr>
          <a:xfrm>
            <a:off x="8516299" y="1034192"/>
            <a:ext cx="530560" cy="681366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62" r="39365"/>
          <a:stretch/>
        </p:blipFill>
        <p:spPr>
          <a:xfrm>
            <a:off x="13798384" y="2272551"/>
            <a:ext cx="645730" cy="829272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1"/>
          <a:stretch/>
        </p:blipFill>
        <p:spPr>
          <a:xfrm>
            <a:off x="10143496" y="194947"/>
            <a:ext cx="493764" cy="615643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1"/>
          <a:stretch/>
        </p:blipFill>
        <p:spPr>
          <a:xfrm>
            <a:off x="13627484" y="680787"/>
            <a:ext cx="493764" cy="61564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1"/>
          <a:stretch/>
        </p:blipFill>
        <p:spPr>
          <a:xfrm>
            <a:off x="11557408" y="1924387"/>
            <a:ext cx="493764" cy="615643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1"/>
          <a:stretch/>
        </p:blipFill>
        <p:spPr>
          <a:xfrm>
            <a:off x="309067" y="4466910"/>
            <a:ext cx="493764" cy="615643"/>
          </a:xfrm>
          <a:prstGeom prst="rect">
            <a:avLst/>
          </a:prstGeom>
        </p:spPr>
      </p:pic>
      <p:sp>
        <p:nvSpPr>
          <p:cNvPr id="34" name="任意多边形 33"/>
          <p:cNvSpPr/>
          <p:nvPr/>
        </p:nvSpPr>
        <p:spPr>
          <a:xfrm rot="7829274">
            <a:off x="815443" y="2236083"/>
            <a:ext cx="413170" cy="219293"/>
          </a:xfrm>
          <a:custGeom>
            <a:avLst/>
            <a:gdLst>
              <a:gd name="connsiteX0" fmla="*/ 576522 w 1138421"/>
              <a:gd name="connsiteY0" fmla="*/ 0 h 416613"/>
              <a:gd name="connsiteX1" fmla="*/ 1085062 w 1138421"/>
              <a:gd name="connsiteY1" fmla="*/ 182059 h 416613"/>
              <a:gd name="connsiteX2" fmla="*/ 1138421 w 1138421"/>
              <a:gd name="connsiteY2" fmla="*/ 237954 h 416613"/>
              <a:gd name="connsiteX3" fmla="*/ 1054005 w 1138421"/>
              <a:gd name="connsiteY3" fmla="*/ 297373 h 416613"/>
              <a:gd name="connsiteX4" fmla="*/ 558329 w 1138421"/>
              <a:gd name="connsiteY4" fmla="*/ 416613 h 416613"/>
              <a:gd name="connsiteX5" fmla="*/ 62653 w 1138421"/>
              <a:gd name="connsiteY5" fmla="*/ 297373 h 416613"/>
              <a:gd name="connsiteX6" fmla="*/ 0 w 1138421"/>
              <a:gd name="connsiteY6" fmla="*/ 253273 h 416613"/>
              <a:gd name="connsiteX7" fmla="*/ 67983 w 1138421"/>
              <a:gd name="connsiteY7" fmla="*/ 182059 h 416613"/>
              <a:gd name="connsiteX8" fmla="*/ 576522 w 1138421"/>
              <a:gd name="connsiteY8" fmla="*/ 0 h 41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8421" h="416613">
                <a:moveTo>
                  <a:pt x="576522" y="0"/>
                </a:moveTo>
                <a:cubicBezTo>
                  <a:pt x="775119" y="0"/>
                  <a:pt x="954915" y="69574"/>
                  <a:pt x="1085062" y="182059"/>
                </a:cubicBezTo>
                <a:lnTo>
                  <a:pt x="1138421" y="237954"/>
                </a:lnTo>
                <a:lnTo>
                  <a:pt x="1054005" y="297373"/>
                </a:lnTo>
                <a:cubicBezTo>
                  <a:pt x="927151" y="371046"/>
                  <a:pt x="751903" y="416613"/>
                  <a:pt x="558329" y="416613"/>
                </a:cubicBezTo>
                <a:cubicBezTo>
                  <a:pt x="364756" y="416613"/>
                  <a:pt x="189508" y="371046"/>
                  <a:pt x="62653" y="297373"/>
                </a:cubicBezTo>
                <a:lnTo>
                  <a:pt x="0" y="253273"/>
                </a:lnTo>
                <a:lnTo>
                  <a:pt x="67983" y="182059"/>
                </a:lnTo>
                <a:cubicBezTo>
                  <a:pt x="198129" y="69574"/>
                  <a:pt x="377925" y="0"/>
                  <a:pt x="576522" y="0"/>
                </a:cubicBezTo>
                <a:close/>
              </a:path>
            </a:pathLst>
          </a:custGeom>
          <a:solidFill>
            <a:srgbClr val="40B2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428" tIns="73713" rIns="147428" bIns="73713"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r="63492"/>
          <a:stretch/>
        </p:blipFill>
        <p:spPr>
          <a:xfrm>
            <a:off x="5714658" y="2599796"/>
            <a:ext cx="577842" cy="916158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r="63492"/>
          <a:stretch/>
        </p:blipFill>
        <p:spPr>
          <a:xfrm>
            <a:off x="9346108" y="3305204"/>
            <a:ext cx="577842" cy="916158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r="63492"/>
          <a:stretch/>
        </p:blipFill>
        <p:spPr>
          <a:xfrm>
            <a:off x="10022725" y="4378068"/>
            <a:ext cx="577842" cy="916158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967" y="6623721"/>
            <a:ext cx="2495701" cy="1690485"/>
          </a:xfrm>
          <a:prstGeom prst="rect">
            <a:avLst/>
          </a:prstGeom>
        </p:spPr>
      </p:pic>
      <p:grpSp>
        <p:nvGrpSpPr>
          <p:cNvPr id="39" name="组合 38"/>
          <p:cNvGrpSpPr/>
          <p:nvPr/>
        </p:nvGrpSpPr>
        <p:grpSpPr>
          <a:xfrm>
            <a:off x="2951950" y="1741534"/>
            <a:ext cx="8418310" cy="3177947"/>
            <a:chOff x="1285667" y="461979"/>
            <a:chExt cx="6526134" cy="3241723"/>
          </a:xfrm>
        </p:grpSpPr>
        <p:sp>
          <p:nvSpPr>
            <p:cNvPr id="40" name="矩形 38"/>
            <p:cNvSpPr/>
            <p:nvPr/>
          </p:nvSpPr>
          <p:spPr>
            <a:xfrm>
              <a:off x="1285667" y="461979"/>
              <a:ext cx="6526134" cy="3241723"/>
            </a:xfrm>
            <a:custGeom>
              <a:avLst/>
              <a:gdLst>
                <a:gd name="connsiteX0" fmla="*/ 0 w 6076191"/>
                <a:gd name="connsiteY0" fmla="*/ 0 h 3211205"/>
                <a:gd name="connsiteX1" fmla="*/ 6076191 w 6076191"/>
                <a:gd name="connsiteY1" fmla="*/ 0 h 3211205"/>
                <a:gd name="connsiteX2" fmla="*/ 6076191 w 6076191"/>
                <a:gd name="connsiteY2" fmla="*/ 3211205 h 3211205"/>
                <a:gd name="connsiteX3" fmla="*/ 0 w 6076191"/>
                <a:gd name="connsiteY3" fmla="*/ 3211205 h 3211205"/>
                <a:gd name="connsiteX4" fmla="*/ 0 w 6076191"/>
                <a:gd name="connsiteY4" fmla="*/ 0 h 3211205"/>
                <a:gd name="connsiteX0" fmla="*/ 0 w 6482591"/>
                <a:gd name="connsiteY0" fmla="*/ 261257 h 3211205"/>
                <a:gd name="connsiteX1" fmla="*/ 6482591 w 6482591"/>
                <a:gd name="connsiteY1" fmla="*/ 0 h 3211205"/>
                <a:gd name="connsiteX2" fmla="*/ 6482591 w 6482591"/>
                <a:gd name="connsiteY2" fmla="*/ 3211205 h 3211205"/>
                <a:gd name="connsiteX3" fmla="*/ 406400 w 6482591"/>
                <a:gd name="connsiteY3" fmla="*/ 3211205 h 3211205"/>
                <a:gd name="connsiteX4" fmla="*/ 0 w 6482591"/>
                <a:gd name="connsiteY4" fmla="*/ 261257 h 3211205"/>
                <a:gd name="connsiteX0" fmla="*/ 0 w 6482591"/>
                <a:gd name="connsiteY0" fmla="*/ 261257 h 3211205"/>
                <a:gd name="connsiteX1" fmla="*/ 6482591 w 6482591"/>
                <a:gd name="connsiteY1" fmla="*/ 0 h 3211205"/>
                <a:gd name="connsiteX2" fmla="*/ 6482591 w 6482591"/>
                <a:gd name="connsiteY2" fmla="*/ 3211205 h 3211205"/>
                <a:gd name="connsiteX3" fmla="*/ 420915 w 6482591"/>
                <a:gd name="connsiteY3" fmla="*/ 3153148 h 3211205"/>
                <a:gd name="connsiteX4" fmla="*/ 0 w 6482591"/>
                <a:gd name="connsiteY4" fmla="*/ 261257 h 3211205"/>
                <a:gd name="connsiteX0" fmla="*/ 0 w 6526134"/>
                <a:gd name="connsiteY0" fmla="*/ 420914 h 3370862"/>
                <a:gd name="connsiteX1" fmla="*/ 6526134 w 6526134"/>
                <a:gd name="connsiteY1" fmla="*/ 0 h 3370862"/>
                <a:gd name="connsiteX2" fmla="*/ 6482591 w 6526134"/>
                <a:gd name="connsiteY2" fmla="*/ 3370862 h 3370862"/>
                <a:gd name="connsiteX3" fmla="*/ 420915 w 6526134"/>
                <a:gd name="connsiteY3" fmla="*/ 3312805 h 3370862"/>
                <a:gd name="connsiteX4" fmla="*/ 0 w 6526134"/>
                <a:gd name="connsiteY4" fmla="*/ 420914 h 3370862"/>
                <a:gd name="connsiteX0" fmla="*/ 0 w 6526134"/>
                <a:gd name="connsiteY0" fmla="*/ 420914 h 3312805"/>
                <a:gd name="connsiteX1" fmla="*/ 6526134 w 6526134"/>
                <a:gd name="connsiteY1" fmla="*/ 0 h 3312805"/>
                <a:gd name="connsiteX2" fmla="*/ 6482591 w 6526134"/>
                <a:gd name="connsiteY2" fmla="*/ 3153147 h 3312805"/>
                <a:gd name="connsiteX3" fmla="*/ 420915 w 6526134"/>
                <a:gd name="connsiteY3" fmla="*/ 3312805 h 3312805"/>
                <a:gd name="connsiteX4" fmla="*/ 0 w 6526134"/>
                <a:gd name="connsiteY4" fmla="*/ 420914 h 3312805"/>
                <a:gd name="connsiteX0" fmla="*/ 0 w 6526134"/>
                <a:gd name="connsiteY0" fmla="*/ 420914 h 3153148"/>
                <a:gd name="connsiteX1" fmla="*/ 6526134 w 6526134"/>
                <a:gd name="connsiteY1" fmla="*/ 0 h 3153148"/>
                <a:gd name="connsiteX2" fmla="*/ 6482591 w 6526134"/>
                <a:gd name="connsiteY2" fmla="*/ 3153147 h 3153148"/>
                <a:gd name="connsiteX3" fmla="*/ 333830 w 6526134"/>
                <a:gd name="connsiteY3" fmla="*/ 3153148 h 3153148"/>
                <a:gd name="connsiteX4" fmla="*/ 0 w 6526134"/>
                <a:gd name="connsiteY4" fmla="*/ 420914 h 3153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26134" h="3153148">
                  <a:moveTo>
                    <a:pt x="0" y="420914"/>
                  </a:moveTo>
                  <a:lnTo>
                    <a:pt x="6526134" y="0"/>
                  </a:lnTo>
                  <a:lnTo>
                    <a:pt x="6482591" y="3153147"/>
                  </a:lnTo>
                  <a:lnTo>
                    <a:pt x="333830" y="3153148"/>
                  </a:lnTo>
                  <a:lnTo>
                    <a:pt x="0" y="420914"/>
                  </a:lnTo>
                  <a:close/>
                </a:path>
              </a:pathLst>
            </a:custGeom>
            <a:solidFill>
              <a:srgbClr val="463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1" name="任意多边形 40"/>
            <p:cNvSpPr/>
            <p:nvPr/>
          </p:nvSpPr>
          <p:spPr>
            <a:xfrm>
              <a:off x="1464017" y="540304"/>
              <a:ext cx="6202174" cy="3148356"/>
            </a:xfrm>
            <a:custGeom>
              <a:avLst/>
              <a:gdLst>
                <a:gd name="connsiteX0" fmla="*/ 6202174 w 6202174"/>
                <a:gd name="connsiteY0" fmla="*/ 0 h 3148356"/>
                <a:gd name="connsiteX1" fmla="*/ 6201292 w 6202174"/>
                <a:gd name="connsiteY1" fmla="*/ 63862 h 3148356"/>
                <a:gd name="connsiteX2" fmla="*/ 336981 w 6202174"/>
                <a:gd name="connsiteY2" fmla="*/ 898252 h 3148356"/>
                <a:gd name="connsiteX3" fmla="*/ 6198433 w 6202174"/>
                <a:gd name="connsiteY3" fmla="*/ 270952 h 3148356"/>
                <a:gd name="connsiteX4" fmla="*/ 6160793 w 6202174"/>
                <a:gd name="connsiteY4" fmla="*/ 2996624 h 3148356"/>
                <a:gd name="connsiteX5" fmla="*/ 400021 w 6202174"/>
                <a:gd name="connsiteY5" fmla="*/ 3148356 h 3148356"/>
                <a:gd name="connsiteX6" fmla="*/ 331622 w 6202174"/>
                <a:gd name="connsiteY6" fmla="*/ 2658572 h 3148356"/>
                <a:gd name="connsiteX7" fmla="*/ 2948395 w 6202174"/>
                <a:gd name="connsiteY7" fmla="*/ 2709540 h 3148356"/>
                <a:gd name="connsiteX8" fmla="*/ 285053 w 6202174"/>
                <a:gd name="connsiteY8" fmla="*/ 2325100 h 3148356"/>
                <a:gd name="connsiteX9" fmla="*/ 0 w 6202174"/>
                <a:gd name="connsiteY9" fmla="*/ 283906 h 3148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02174" h="3148356">
                  <a:moveTo>
                    <a:pt x="6202174" y="0"/>
                  </a:moveTo>
                  <a:lnTo>
                    <a:pt x="6201292" y="63862"/>
                  </a:lnTo>
                  <a:lnTo>
                    <a:pt x="336981" y="898252"/>
                  </a:lnTo>
                  <a:lnTo>
                    <a:pt x="6198433" y="270952"/>
                  </a:lnTo>
                  <a:lnTo>
                    <a:pt x="6160793" y="2996624"/>
                  </a:lnTo>
                  <a:lnTo>
                    <a:pt x="400021" y="3148356"/>
                  </a:lnTo>
                  <a:lnTo>
                    <a:pt x="331622" y="2658572"/>
                  </a:lnTo>
                  <a:lnTo>
                    <a:pt x="2948395" y="2709540"/>
                  </a:lnTo>
                  <a:lnTo>
                    <a:pt x="285053" y="2325100"/>
                  </a:lnTo>
                  <a:lnTo>
                    <a:pt x="0" y="283906"/>
                  </a:lnTo>
                  <a:close/>
                </a:path>
              </a:pathLst>
            </a:custGeom>
            <a:solidFill>
              <a:srgbClr val="544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2" name="任意多边形 41"/>
            <p:cNvSpPr/>
            <p:nvPr/>
          </p:nvSpPr>
          <p:spPr>
            <a:xfrm>
              <a:off x="3041688" y="1911490"/>
              <a:ext cx="4624503" cy="78221"/>
            </a:xfrm>
            <a:custGeom>
              <a:avLst/>
              <a:gdLst>
                <a:gd name="connsiteX0" fmla="*/ 8960 w 4624503"/>
                <a:gd name="connsiteY0" fmla="*/ 145143 h 248303"/>
                <a:gd name="connsiteX1" fmla="*/ 255703 w 4624503"/>
                <a:gd name="connsiteY1" fmla="*/ 130629 h 248303"/>
                <a:gd name="connsiteX2" fmla="*/ 647589 w 4624503"/>
                <a:gd name="connsiteY2" fmla="*/ 116115 h 248303"/>
                <a:gd name="connsiteX3" fmla="*/ 778218 w 4624503"/>
                <a:gd name="connsiteY3" fmla="*/ 72572 h 248303"/>
                <a:gd name="connsiteX4" fmla="*/ 923360 w 4624503"/>
                <a:gd name="connsiteY4" fmla="*/ 43543 h 248303"/>
                <a:gd name="connsiteX5" fmla="*/ 1649075 w 4624503"/>
                <a:gd name="connsiteY5" fmla="*/ 58057 h 248303"/>
                <a:gd name="connsiteX6" fmla="*/ 1692618 w 4624503"/>
                <a:gd name="connsiteY6" fmla="*/ 72572 h 248303"/>
                <a:gd name="connsiteX7" fmla="*/ 1765189 w 4624503"/>
                <a:gd name="connsiteY7" fmla="*/ 87086 h 248303"/>
                <a:gd name="connsiteX8" fmla="*/ 2636046 w 4624503"/>
                <a:gd name="connsiteY8" fmla="*/ 87086 h 248303"/>
                <a:gd name="connsiteX9" fmla="*/ 3115018 w 4624503"/>
                <a:gd name="connsiteY9" fmla="*/ 72572 h 248303"/>
                <a:gd name="connsiteX10" fmla="*/ 3245646 w 4624503"/>
                <a:gd name="connsiteY10" fmla="*/ 29029 h 248303"/>
                <a:gd name="connsiteX11" fmla="*/ 3289189 w 4624503"/>
                <a:gd name="connsiteY11" fmla="*/ 14515 h 248303"/>
                <a:gd name="connsiteX12" fmla="*/ 3332732 w 4624503"/>
                <a:gd name="connsiteY12" fmla="*/ 0 h 248303"/>
                <a:gd name="connsiteX13" fmla="*/ 3768160 w 4624503"/>
                <a:gd name="connsiteY13" fmla="*/ 14515 h 248303"/>
                <a:gd name="connsiteX14" fmla="*/ 3840732 w 4624503"/>
                <a:gd name="connsiteY14" fmla="*/ 29029 h 248303"/>
                <a:gd name="connsiteX15" fmla="*/ 4087475 w 4624503"/>
                <a:gd name="connsiteY15" fmla="*/ 43543 h 248303"/>
                <a:gd name="connsiteX16" fmla="*/ 4218103 w 4624503"/>
                <a:gd name="connsiteY16" fmla="*/ 72572 h 248303"/>
                <a:gd name="connsiteX17" fmla="*/ 4261646 w 4624503"/>
                <a:gd name="connsiteY17" fmla="*/ 101600 h 248303"/>
                <a:gd name="connsiteX18" fmla="*/ 4421303 w 4624503"/>
                <a:gd name="connsiteY18" fmla="*/ 130629 h 248303"/>
                <a:gd name="connsiteX19" fmla="*/ 4624503 w 4624503"/>
                <a:gd name="connsiteY19" fmla="*/ 159657 h 248303"/>
                <a:gd name="connsiteX20" fmla="*/ 4421303 w 4624503"/>
                <a:gd name="connsiteY20" fmla="*/ 174172 h 248303"/>
                <a:gd name="connsiteX21" fmla="*/ 4334218 w 4624503"/>
                <a:gd name="connsiteY21" fmla="*/ 203200 h 248303"/>
                <a:gd name="connsiteX22" fmla="*/ 4290675 w 4624503"/>
                <a:gd name="connsiteY22" fmla="*/ 217715 h 248303"/>
                <a:gd name="connsiteX23" fmla="*/ 3985875 w 4624503"/>
                <a:gd name="connsiteY23" fmla="*/ 246743 h 248303"/>
                <a:gd name="connsiteX24" fmla="*/ 3753646 w 4624503"/>
                <a:gd name="connsiteY24" fmla="*/ 232229 h 248303"/>
                <a:gd name="connsiteX25" fmla="*/ 3710103 w 4624503"/>
                <a:gd name="connsiteY25" fmla="*/ 217715 h 248303"/>
                <a:gd name="connsiteX26" fmla="*/ 3187589 w 4624503"/>
                <a:gd name="connsiteY26" fmla="*/ 232229 h 248303"/>
                <a:gd name="connsiteX27" fmla="*/ 2897303 w 4624503"/>
                <a:gd name="connsiteY27" fmla="*/ 232229 h 248303"/>
                <a:gd name="connsiteX28" fmla="*/ 2200618 w 4624503"/>
                <a:gd name="connsiteY28" fmla="*/ 217715 h 248303"/>
                <a:gd name="connsiteX29" fmla="*/ 2055475 w 4624503"/>
                <a:gd name="connsiteY29" fmla="*/ 203200 h 248303"/>
                <a:gd name="connsiteX30" fmla="*/ 1489418 w 4624503"/>
                <a:gd name="connsiteY30" fmla="*/ 232229 h 248303"/>
                <a:gd name="connsiteX31" fmla="*/ 139589 w 4624503"/>
                <a:gd name="connsiteY31" fmla="*/ 217715 h 248303"/>
                <a:gd name="connsiteX32" fmla="*/ 96046 w 4624503"/>
                <a:gd name="connsiteY32" fmla="*/ 203200 h 248303"/>
                <a:gd name="connsiteX33" fmla="*/ 8960 w 4624503"/>
                <a:gd name="connsiteY33" fmla="*/ 145143 h 248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624503" h="248303">
                  <a:moveTo>
                    <a:pt x="8960" y="145143"/>
                  </a:moveTo>
                  <a:cubicBezTo>
                    <a:pt x="35569" y="133048"/>
                    <a:pt x="173398" y="134370"/>
                    <a:pt x="255703" y="130629"/>
                  </a:cubicBezTo>
                  <a:cubicBezTo>
                    <a:pt x="386286" y="124694"/>
                    <a:pt x="517408" y="127950"/>
                    <a:pt x="647589" y="116115"/>
                  </a:cubicBezTo>
                  <a:cubicBezTo>
                    <a:pt x="700792" y="111278"/>
                    <a:pt x="729845" y="82247"/>
                    <a:pt x="778218" y="72572"/>
                  </a:cubicBezTo>
                  <a:lnTo>
                    <a:pt x="923360" y="43543"/>
                  </a:lnTo>
                  <a:lnTo>
                    <a:pt x="1649075" y="58057"/>
                  </a:lnTo>
                  <a:cubicBezTo>
                    <a:pt x="1664364" y="58634"/>
                    <a:pt x="1677775" y="68861"/>
                    <a:pt x="1692618" y="72572"/>
                  </a:cubicBezTo>
                  <a:cubicBezTo>
                    <a:pt x="1716551" y="78555"/>
                    <a:pt x="1740999" y="82248"/>
                    <a:pt x="1765189" y="87086"/>
                  </a:cubicBezTo>
                  <a:cubicBezTo>
                    <a:pt x="2488942" y="54189"/>
                    <a:pt x="1597014" y="87086"/>
                    <a:pt x="2636046" y="87086"/>
                  </a:cubicBezTo>
                  <a:cubicBezTo>
                    <a:pt x="2795777" y="87086"/>
                    <a:pt x="2955361" y="77410"/>
                    <a:pt x="3115018" y="72572"/>
                  </a:cubicBezTo>
                  <a:lnTo>
                    <a:pt x="3245646" y="29029"/>
                  </a:lnTo>
                  <a:lnTo>
                    <a:pt x="3289189" y="14515"/>
                  </a:lnTo>
                  <a:lnTo>
                    <a:pt x="3332732" y="0"/>
                  </a:lnTo>
                  <a:cubicBezTo>
                    <a:pt x="3477875" y="4838"/>
                    <a:pt x="3623173" y="6230"/>
                    <a:pt x="3768160" y="14515"/>
                  </a:cubicBezTo>
                  <a:cubicBezTo>
                    <a:pt x="3792790" y="15922"/>
                    <a:pt x="3816164" y="26796"/>
                    <a:pt x="3840732" y="29029"/>
                  </a:cubicBezTo>
                  <a:cubicBezTo>
                    <a:pt x="3922783" y="36488"/>
                    <a:pt x="4005227" y="38705"/>
                    <a:pt x="4087475" y="43543"/>
                  </a:cubicBezTo>
                  <a:cubicBezTo>
                    <a:pt x="4100398" y="46128"/>
                    <a:pt x="4200162" y="64883"/>
                    <a:pt x="4218103" y="72572"/>
                  </a:cubicBezTo>
                  <a:cubicBezTo>
                    <a:pt x="4234136" y="79444"/>
                    <a:pt x="4245613" y="94728"/>
                    <a:pt x="4261646" y="101600"/>
                  </a:cubicBezTo>
                  <a:cubicBezTo>
                    <a:pt x="4297116" y="116802"/>
                    <a:pt x="4395610" y="126347"/>
                    <a:pt x="4421303" y="130629"/>
                  </a:cubicBezTo>
                  <a:cubicBezTo>
                    <a:pt x="4606153" y="161437"/>
                    <a:pt x="4346255" y="128741"/>
                    <a:pt x="4624503" y="159657"/>
                  </a:cubicBezTo>
                  <a:cubicBezTo>
                    <a:pt x="4556770" y="164495"/>
                    <a:pt x="4488458" y="164099"/>
                    <a:pt x="4421303" y="174172"/>
                  </a:cubicBezTo>
                  <a:cubicBezTo>
                    <a:pt x="4391043" y="178711"/>
                    <a:pt x="4363246" y="193524"/>
                    <a:pt x="4334218" y="203200"/>
                  </a:cubicBezTo>
                  <a:cubicBezTo>
                    <a:pt x="4319704" y="208038"/>
                    <a:pt x="4305929" y="216542"/>
                    <a:pt x="4290675" y="217715"/>
                  </a:cubicBezTo>
                  <a:cubicBezTo>
                    <a:pt x="4063098" y="235221"/>
                    <a:pt x="4164583" y="224405"/>
                    <a:pt x="3985875" y="246743"/>
                  </a:cubicBezTo>
                  <a:cubicBezTo>
                    <a:pt x="3908465" y="241905"/>
                    <a:pt x="3830781" y="240348"/>
                    <a:pt x="3753646" y="232229"/>
                  </a:cubicBezTo>
                  <a:cubicBezTo>
                    <a:pt x="3738431" y="230627"/>
                    <a:pt x="3725402" y="217715"/>
                    <a:pt x="3710103" y="217715"/>
                  </a:cubicBezTo>
                  <a:cubicBezTo>
                    <a:pt x="3535864" y="217715"/>
                    <a:pt x="3361760" y="227391"/>
                    <a:pt x="3187589" y="232229"/>
                  </a:cubicBezTo>
                  <a:cubicBezTo>
                    <a:pt x="3031313" y="263484"/>
                    <a:pt x="3176148" y="241081"/>
                    <a:pt x="2897303" y="232229"/>
                  </a:cubicBezTo>
                  <a:cubicBezTo>
                    <a:pt x="2665141" y="224859"/>
                    <a:pt x="2432846" y="222553"/>
                    <a:pt x="2200618" y="217715"/>
                  </a:cubicBezTo>
                  <a:cubicBezTo>
                    <a:pt x="2152237" y="212877"/>
                    <a:pt x="2104097" y="203200"/>
                    <a:pt x="2055475" y="203200"/>
                  </a:cubicBezTo>
                  <a:cubicBezTo>
                    <a:pt x="1613533" y="203200"/>
                    <a:pt x="1711937" y="187726"/>
                    <a:pt x="1489418" y="232229"/>
                  </a:cubicBezTo>
                  <a:lnTo>
                    <a:pt x="139589" y="217715"/>
                  </a:lnTo>
                  <a:cubicBezTo>
                    <a:pt x="124293" y="217396"/>
                    <a:pt x="110757" y="207403"/>
                    <a:pt x="96046" y="203200"/>
                  </a:cubicBezTo>
                  <a:cubicBezTo>
                    <a:pt x="16064" y="180348"/>
                    <a:pt x="-17649" y="157238"/>
                    <a:pt x="8960" y="145143"/>
                  </a:cubicBezTo>
                  <a:close/>
                </a:path>
              </a:pathLst>
            </a:custGeom>
            <a:solidFill>
              <a:srgbClr val="463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3" name="任意多边形 42"/>
            <p:cNvSpPr/>
            <p:nvPr/>
          </p:nvSpPr>
          <p:spPr>
            <a:xfrm>
              <a:off x="5404738" y="3472156"/>
              <a:ext cx="2333206" cy="70171"/>
            </a:xfrm>
            <a:custGeom>
              <a:avLst/>
              <a:gdLst>
                <a:gd name="connsiteX0" fmla="*/ 8960 w 4624503"/>
                <a:gd name="connsiteY0" fmla="*/ 145143 h 248303"/>
                <a:gd name="connsiteX1" fmla="*/ 255703 w 4624503"/>
                <a:gd name="connsiteY1" fmla="*/ 130629 h 248303"/>
                <a:gd name="connsiteX2" fmla="*/ 647589 w 4624503"/>
                <a:gd name="connsiteY2" fmla="*/ 116115 h 248303"/>
                <a:gd name="connsiteX3" fmla="*/ 778218 w 4624503"/>
                <a:gd name="connsiteY3" fmla="*/ 72572 h 248303"/>
                <a:gd name="connsiteX4" fmla="*/ 923360 w 4624503"/>
                <a:gd name="connsiteY4" fmla="*/ 43543 h 248303"/>
                <a:gd name="connsiteX5" fmla="*/ 1649075 w 4624503"/>
                <a:gd name="connsiteY5" fmla="*/ 58057 h 248303"/>
                <a:gd name="connsiteX6" fmla="*/ 1692618 w 4624503"/>
                <a:gd name="connsiteY6" fmla="*/ 72572 h 248303"/>
                <a:gd name="connsiteX7" fmla="*/ 1765189 w 4624503"/>
                <a:gd name="connsiteY7" fmla="*/ 87086 h 248303"/>
                <a:gd name="connsiteX8" fmla="*/ 2636046 w 4624503"/>
                <a:gd name="connsiteY8" fmla="*/ 87086 h 248303"/>
                <a:gd name="connsiteX9" fmla="*/ 3115018 w 4624503"/>
                <a:gd name="connsiteY9" fmla="*/ 72572 h 248303"/>
                <a:gd name="connsiteX10" fmla="*/ 3245646 w 4624503"/>
                <a:gd name="connsiteY10" fmla="*/ 29029 h 248303"/>
                <a:gd name="connsiteX11" fmla="*/ 3289189 w 4624503"/>
                <a:gd name="connsiteY11" fmla="*/ 14515 h 248303"/>
                <a:gd name="connsiteX12" fmla="*/ 3332732 w 4624503"/>
                <a:gd name="connsiteY12" fmla="*/ 0 h 248303"/>
                <a:gd name="connsiteX13" fmla="*/ 3768160 w 4624503"/>
                <a:gd name="connsiteY13" fmla="*/ 14515 h 248303"/>
                <a:gd name="connsiteX14" fmla="*/ 3840732 w 4624503"/>
                <a:gd name="connsiteY14" fmla="*/ 29029 h 248303"/>
                <a:gd name="connsiteX15" fmla="*/ 4087475 w 4624503"/>
                <a:gd name="connsiteY15" fmla="*/ 43543 h 248303"/>
                <a:gd name="connsiteX16" fmla="*/ 4218103 w 4624503"/>
                <a:gd name="connsiteY16" fmla="*/ 72572 h 248303"/>
                <a:gd name="connsiteX17" fmla="*/ 4261646 w 4624503"/>
                <a:gd name="connsiteY17" fmla="*/ 101600 h 248303"/>
                <a:gd name="connsiteX18" fmla="*/ 4421303 w 4624503"/>
                <a:gd name="connsiteY18" fmla="*/ 130629 h 248303"/>
                <a:gd name="connsiteX19" fmla="*/ 4624503 w 4624503"/>
                <a:gd name="connsiteY19" fmla="*/ 159657 h 248303"/>
                <a:gd name="connsiteX20" fmla="*/ 4421303 w 4624503"/>
                <a:gd name="connsiteY20" fmla="*/ 174172 h 248303"/>
                <a:gd name="connsiteX21" fmla="*/ 4334218 w 4624503"/>
                <a:gd name="connsiteY21" fmla="*/ 203200 h 248303"/>
                <a:gd name="connsiteX22" fmla="*/ 4290675 w 4624503"/>
                <a:gd name="connsiteY22" fmla="*/ 217715 h 248303"/>
                <a:gd name="connsiteX23" fmla="*/ 3985875 w 4624503"/>
                <a:gd name="connsiteY23" fmla="*/ 246743 h 248303"/>
                <a:gd name="connsiteX24" fmla="*/ 3753646 w 4624503"/>
                <a:gd name="connsiteY24" fmla="*/ 232229 h 248303"/>
                <a:gd name="connsiteX25" fmla="*/ 3710103 w 4624503"/>
                <a:gd name="connsiteY25" fmla="*/ 217715 h 248303"/>
                <a:gd name="connsiteX26" fmla="*/ 3187589 w 4624503"/>
                <a:gd name="connsiteY26" fmla="*/ 232229 h 248303"/>
                <a:gd name="connsiteX27" fmla="*/ 2897303 w 4624503"/>
                <a:gd name="connsiteY27" fmla="*/ 232229 h 248303"/>
                <a:gd name="connsiteX28" fmla="*/ 2200618 w 4624503"/>
                <a:gd name="connsiteY28" fmla="*/ 217715 h 248303"/>
                <a:gd name="connsiteX29" fmla="*/ 2055475 w 4624503"/>
                <a:gd name="connsiteY29" fmla="*/ 203200 h 248303"/>
                <a:gd name="connsiteX30" fmla="*/ 1489418 w 4624503"/>
                <a:gd name="connsiteY30" fmla="*/ 232229 h 248303"/>
                <a:gd name="connsiteX31" fmla="*/ 139589 w 4624503"/>
                <a:gd name="connsiteY31" fmla="*/ 217715 h 248303"/>
                <a:gd name="connsiteX32" fmla="*/ 96046 w 4624503"/>
                <a:gd name="connsiteY32" fmla="*/ 203200 h 248303"/>
                <a:gd name="connsiteX33" fmla="*/ 8960 w 4624503"/>
                <a:gd name="connsiteY33" fmla="*/ 145143 h 248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624503" h="248303">
                  <a:moveTo>
                    <a:pt x="8960" y="145143"/>
                  </a:moveTo>
                  <a:cubicBezTo>
                    <a:pt x="35569" y="133048"/>
                    <a:pt x="173398" y="134370"/>
                    <a:pt x="255703" y="130629"/>
                  </a:cubicBezTo>
                  <a:cubicBezTo>
                    <a:pt x="386286" y="124694"/>
                    <a:pt x="517408" y="127950"/>
                    <a:pt x="647589" y="116115"/>
                  </a:cubicBezTo>
                  <a:cubicBezTo>
                    <a:pt x="700792" y="111278"/>
                    <a:pt x="729845" y="82247"/>
                    <a:pt x="778218" y="72572"/>
                  </a:cubicBezTo>
                  <a:lnTo>
                    <a:pt x="923360" y="43543"/>
                  </a:lnTo>
                  <a:lnTo>
                    <a:pt x="1649075" y="58057"/>
                  </a:lnTo>
                  <a:cubicBezTo>
                    <a:pt x="1664364" y="58634"/>
                    <a:pt x="1677775" y="68861"/>
                    <a:pt x="1692618" y="72572"/>
                  </a:cubicBezTo>
                  <a:cubicBezTo>
                    <a:pt x="1716551" y="78555"/>
                    <a:pt x="1740999" y="82248"/>
                    <a:pt x="1765189" y="87086"/>
                  </a:cubicBezTo>
                  <a:cubicBezTo>
                    <a:pt x="2488942" y="54189"/>
                    <a:pt x="1597014" y="87086"/>
                    <a:pt x="2636046" y="87086"/>
                  </a:cubicBezTo>
                  <a:cubicBezTo>
                    <a:pt x="2795777" y="87086"/>
                    <a:pt x="2955361" y="77410"/>
                    <a:pt x="3115018" y="72572"/>
                  </a:cubicBezTo>
                  <a:lnTo>
                    <a:pt x="3245646" y="29029"/>
                  </a:lnTo>
                  <a:lnTo>
                    <a:pt x="3289189" y="14515"/>
                  </a:lnTo>
                  <a:lnTo>
                    <a:pt x="3332732" y="0"/>
                  </a:lnTo>
                  <a:cubicBezTo>
                    <a:pt x="3477875" y="4838"/>
                    <a:pt x="3623173" y="6230"/>
                    <a:pt x="3768160" y="14515"/>
                  </a:cubicBezTo>
                  <a:cubicBezTo>
                    <a:pt x="3792790" y="15922"/>
                    <a:pt x="3816164" y="26796"/>
                    <a:pt x="3840732" y="29029"/>
                  </a:cubicBezTo>
                  <a:cubicBezTo>
                    <a:pt x="3922783" y="36488"/>
                    <a:pt x="4005227" y="38705"/>
                    <a:pt x="4087475" y="43543"/>
                  </a:cubicBezTo>
                  <a:cubicBezTo>
                    <a:pt x="4100398" y="46128"/>
                    <a:pt x="4200162" y="64883"/>
                    <a:pt x="4218103" y="72572"/>
                  </a:cubicBezTo>
                  <a:cubicBezTo>
                    <a:pt x="4234136" y="79444"/>
                    <a:pt x="4245613" y="94728"/>
                    <a:pt x="4261646" y="101600"/>
                  </a:cubicBezTo>
                  <a:cubicBezTo>
                    <a:pt x="4297116" y="116802"/>
                    <a:pt x="4395610" y="126347"/>
                    <a:pt x="4421303" y="130629"/>
                  </a:cubicBezTo>
                  <a:cubicBezTo>
                    <a:pt x="4606153" y="161437"/>
                    <a:pt x="4346255" y="128741"/>
                    <a:pt x="4624503" y="159657"/>
                  </a:cubicBezTo>
                  <a:cubicBezTo>
                    <a:pt x="4556770" y="164495"/>
                    <a:pt x="4488458" y="164099"/>
                    <a:pt x="4421303" y="174172"/>
                  </a:cubicBezTo>
                  <a:cubicBezTo>
                    <a:pt x="4391043" y="178711"/>
                    <a:pt x="4363246" y="193524"/>
                    <a:pt x="4334218" y="203200"/>
                  </a:cubicBezTo>
                  <a:cubicBezTo>
                    <a:pt x="4319704" y="208038"/>
                    <a:pt x="4305929" y="216542"/>
                    <a:pt x="4290675" y="217715"/>
                  </a:cubicBezTo>
                  <a:cubicBezTo>
                    <a:pt x="4063098" y="235221"/>
                    <a:pt x="4164583" y="224405"/>
                    <a:pt x="3985875" y="246743"/>
                  </a:cubicBezTo>
                  <a:cubicBezTo>
                    <a:pt x="3908465" y="241905"/>
                    <a:pt x="3830781" y="240348"/>
                    <a:pt x="3753646" y="232229"/>
                  </a:cubicBezTo>
                  <a:cubicBezTo>
                    <a:pt x="3738431" y="230627"/>
                    <a:pt x="3725402" y="217715"/>
                    <a:pt x="3710103" y="217715"/>
                  </a:cubicBezTo>
                  <a:cubicBezTo>
                    <a:pt x="3535864" y="217715"/>
                    <a:pt x="3361760" y="227391"/>
                    <a:pt x="3187589" y="232229"/>
                  </a:cubicBezTo>
                  <a:cubicBezTo>
                    <a:pt x="3031313" y="263484"/>
                    <a:pt x="3176148" y="241081"/>
                    <a:pt x="2897303" y="232229"/>
                  </a:cubicBezTo>
                  <a:cubicBezTo>
                    <a:pt x="2665141" y="224859"/>
                    <a:pt x="2432846" y="222553"/>
                    <a:pt x="2200618" y="217715"/>
                  </a:cubicBezTo>
                  <a:cubicBezTo>
                    <a:pt x="2152237" y="212877"/>
                    <a:pt x="2104097" y="203200"/>
                    <a:pt x="2055475" y="203200"/>
                  </a:cubicBezTo>
                  <a:cubicBezTo>
                    <a:pt x="1613533" y="203200"/>
                    <a:pt x="1711937" y="187726"/>
                    <a:pt x="1489418" y="232229"/>
                  </a:cubicBezTo>
                  <a:lnTo>
                    <a:pt x="139589" y="217715"/>
                  </a:lnTo>
                  <a:cubicBezTo>
                    <a:pt x="124293" y="217396"/>
                    <a:pt x="110757" y="207403"/>
                    <a:pt x="96046" y="203200"/>
                  </a:cubicBezTo>
                  <a:cubicBezTo>
                    <a:pt x="16064" y="180348"/>
                    <a:pt x="-17649" y="157238"/>
                    <a:pt x="8960" y="145143"/>
                  </a:cubicBezTo>
                  <a:close/>
                </a:path>
              </a:pathLst>
            </a:custGeom>
            <a:solidFill>
              <a:srgbClr val="463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45" name="任意多边形 44"/>
          <p:cNvSpPr/>
          <p:nvPr/>
        </p:nvSpPr>
        <p:spPr>
          <a:xfrm rot="3604700">
            <a:off x="10025498" y="4802891"/>
            <a:ext cx="413170" cy="219293"/>
          </a:xfrm>
          <a:custGeom>
            <a:avLst/>
            <a:gdLst>
              <a:gd name="connsiteX0" fmla="*/ 576522 w 1138421"/>
              <a:gd name="connsiteY0" fmla="*/ 0 h 416613"/>
              <a:gd name="connsiteX1" fmla="*/ 1085062 w 1138421"/>
              <a:gd name="connsiteY1" fmla="*/ 182059 h 416613"/>
              <a:gd name="connsiteX2" fmla="*/ 1138421 w 1138421"/>
              <a:gd name="connsiteY2" fmla="*/ 237954 h 416613"/>
              <a:gd name="connsiteX3" fmla="*/ 1054005 w 1138421"/>
              <a:gd name="connsiteY3" fmla="*/ 297373 h 416613"/>
              <a:gd name="connsiteX4" fmla="*/ 558329 w 1138421"/>
              <a:gd name="connsiteY4" fmla="*/ 416613 h 416613"/>
              <a:gd name="connsiteX5" fmla="*/ 62653 w 1138421"/>
              <a:gd name="connsiteY5" fmla="*/ 297373 h 416613"/>
              <a:gd name="connsiteX6" fmla="*/ 0 w 1138421"/>
              <a:gd name="connsiteY6" fmla="*/ 253273 h 416613"/>
              <a:gd name="connsiteX7" fmla="*/ 67983 w 1138421"/>
              <a:gd name="connsiteY7" fmla="*/ 182059 h 416613"/>
              <a:gd name="connsiteX8" fmla="*/ 576522 w 1138421"/>
              <a:gd name="connsiteY8" fmla="*/ 0 h 41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8421" h="416613">
                <a:moveTo>
                  <a:pt x="576522" y="0"/>
                </a:moveTo>
                <a:cubicBezTo>
                  <a:pt x="775119" y="0"/>
                  <a:pt x="954915" y="69574"/>
                  <a:pt x="1085062" y="182059"/>
                </a:cubicBezTo>
                <a:lnTo>
                  <a:pt x="1138421" y="237954"/>
                </a:lnTo>
                <a:lnTo>
                  <a:pt x="1054005" y="297373"/>
                </a:lnTo>
                <a:cubicBezTo>
                  <a:pt x="927151" y="371046"/>
                  <a:pt x="751903" y="416613"/>
                  <a:pt x="558329" y="416613"/>
                </a:cubicBezTo>
                <a:cubicBezTo>
                  <a:pt x="364756" y="416613"/>
                  <a:pt x="189508" y="371046"/>
                  <a:pt x="62653" y="297373"/>
                </a:cubicBezTo>
                <a:lnTo>
                  <a:pt x="0" y="253273"/>
                </a:lnTo>
                <a:lnTo>
                  <a:pt x="67983" y="182059"/>
                </a:lnTo>
                <a:cubicBezTo>
                  <a:pt x="198129" y="69574"/>
                  <a:pt x="377925" y="0"/>
                  <a:pt x="576522" y="0"/>
                </a:cubicBezTo>
                <a:close/>
              </a:path>
            </a:pathLst>
          </a:custGeom>
          <a:solidFill>
            <a:srgbClr val="40B2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428" tIns="73713" rIns="147428" bIns="73713"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6" name="任意多边形 45"/>
          <p:cNvSpPr/>
          <p:nvPr/>
        </p:nvSpPr>
        <p:spPr>
          <a:xfrm rot="6561448">
            <a:off x="3802322" y="3855842"/>
            <a:ext cx="413170" cy="219293"/>
          </a:xfrm>
          <a:custGeom>
            <a:avLst/>
            <a:gdLst>
              <a:gd name="connsiteX0" fmla="*/ 576522 w 1138421"/>
              <a:gd name="connsiteY0" fmla="*/ 0 h 416613"/>
              <a:gd name="connsiteX1" fmla="*/ 1085062 w 1138421"/>
              <a:gd name="connsiteY1" fmla="*/ 182059 h 416613"/>
              <a:gd name="connsiteX2" fmla="*/ 1138421 w 1138421"/>
              <a:gd name="connsiteY2" fmla="*/ 237954 h 416613"/>
              <a:gd name="connsiteX3" fmla="*/ 1054005 w 1138421"/>
              <a:gd name="connsiteY3" fmla="*/ 297373 h 416613"/>
              <a:gd name="connsiteX4" fmla="*/ 558329 w 1138421"/>
              <a:gd name="connsiteY4" fmla="*/ 416613 h 416613"/>
              <a:gd name="connsiteX5" fmla="*/ 62653 w 1138421"/>
              <a:gd name="connsiteY5" fmla="*/ 297373 h 416613"/>
              <a:gd name="connsiteX6" fmla="*/ 0 w 1138421"/>
              <a:gd name="connsiteY6" fmla="*/ 253273 h 416613"/>
              <a:gd name="connsiteX7" fmla="*/ 67983 w 1138421"/>
              <a:gd name="connsiteY7" fmla="*/ 182059 h 416613"/>
              <a:gd name="connsiteX8" fmla="*/ 576522 w 1138421"/>
              <a:gd name="connsiteY8" fmla="*/ 0 h 41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8421" h="416613">
                <a:moveTo>
                  <a:pt x="576522" y="0"/>
                </a:moveTo>
                <a:cubicBezTo>
                  <a:pt x="775119" y="0"/>
                  <a:pt x="954915" y="69574"/>
                  <a:pt x="1085062" y="182059"/>
                </a:cubicBezTo>
                <a:lnTo>
                  <a:pt x="1138421" y="237954"/>
                </a:lnTo>
                <a:lnTo>
                  <a:pt x="1054005" y="297373"/>
                </a:lnTo>
                <a:cubicBezTo>
                  <a:pt x="927151" y="371046"/>
                  <a:pt x="751903" y="416613"/>
                  <a:pt x="558329" y="416613"/>
                </a:cubicBezTo>
                <a:cubicBezTo>
                  <a:pt x="364756" y="416613"/>
                  <a:pt x="189508" y="371046"/>
                  <a:pt x="62653" y="297373"/>
                </a:cubicBezTo>
                <a:lnTo>
                  <a:pt x="0" y="253273"/>
                </a:lnTo>
                <a:lnTo>
                  <a:pt x="67983" y="182059"/>
                </a:lnTo>
                <a:cubicBezTo>
                  <a:pt x="198129" y="69574"/>
                  <a:pt x="377925" y="0"/>
                  <a:pt x="576522" y="0"/>
                </a:cubicBezTo>
                <a:close/>
              </a:path>
            </a:pathLst>
          </a:custGeom>
          <a:solidFill>
            <a:srgbClr val="40B2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428" tIns="73713" rIns="147428" bIns="73713"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7" name="任意多边形 46"/>
          <p:cNvSpPr/>
          <p:nvPr/>
        </p:nvSpPr>
        <p:spPr>
          <a:xfrm rot="3604700">
            <a:off x="12791161" y="1713574"/>
            <a:ext cx="413170" cy="219293"/>
          </a:xfrm>
          <a:custGeom>
            <a:avLst/>
            <a:gdLst>
              <a:gd name="connsiteX0" fmla="*/ 576522 w 1138421"/>
              <a:gd name="connsiteY0" fmla="*/ 0 h 416613"/>
              <a:gd name="connsiteX1" fmla="*/ 1085062 w 1138421"/>
              <a:gd name="connsiteY1" fmla="*/ 182059 h 416613"/>
              <a:gd name="connsiteX2" fmla="*/ 1138421 w 1138421"/>
              <a:gd name="connsiteY2" fmla="*/ 237954 h 416613"/>
              <a:gd name="connsiteX3" fmla="*/ 1054005 w 1138421"/>
              <a:gd name="connsiteY3" fmla="*/ 297373 h 416613"/>
              <a:gd name="connsiteX4" fmla="*/ 558329 w 1138421"/>
              <a:gd name="connsiteY4" fmla="*/ 416613 h 416613"/>
              <a:gd name="connsiteX5" fmla="*/ 62653 w 1138421"/>
              <a:gd name="connsiteY5" fmla="*/ 297373 h 416613"/>
              <a:gd name="connsiteX6" fmla="*/ 0 w 1138421"/>
              <a:gd name="connsiteY6" fmla="*/ 253273 h 416613"/>
              <a:gd name="connsiteX7" fmla="*/ 67983 w 1138421"/>
              <a:gd name="connsiteY7" fmla="*/ 182059 h 416613"/>
              <a:gd name="connsiteX8" fmla="*/ 576522 w 1138421"/>
              <a:gd name="connsiteY8" fmla="*/ 0 h 41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8421" h="416613">
                <a:moveTo>
                  <a:pt x="576522" y="0"/>
                </a:moveTo>
                <a:cubicBezTo>
                  <a:pt x="775119" y="0"/>
                  <a:pt x="954915" y="69574"/>
                  <a:pt x="1085062" y="182059"/>
                </a:cubicBezTo>
                <a:lnTo>
                  <a:pt x="1138421" y="237954"/>
                </a:lnTo>
                <a:lnTo>
                  <a:pt x="1054005" y="297373"/>
                </a:lnTo>
                <a:cubicBezTo>
                  <a:pt x="927151" y="371046"/>
                  <a:pt x="751903" y="416613"/>
                  <a:pt x="558329" y="416613"/>
                </a:cubicBezTo>
                <a:cubicBezTo>
                  <a:pt x="364756" y="416613"/>
                  <a:pt x="189508" y="371046"/>
                  <a:pt x="62653" y="297373"/>
                </a:cubicBezTo>
                <a:lnTo>
                  <a:pt x="0" y="253273"/>
                </a:lnTo>
                <a:lnTo>
                  <a:pt x="67983" y="182059"/>
                </a:lnTo>
                <a:cubicBezTo>
                  <a:pt x="198129" y="69574"/>
                  <a:pt x="377925" y="0"/>
                  <a:pt x="576522" y="0"/>
                </a:cubicBezTo>
                <a:close/>
              </a:path>
            </a:pathLst>
          </a:custGeom>
          <a:solidFill>
            <a:srgbClr val="40B2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428" tIns="73713" rIns="147428" bIns="73713"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8" name="任意多边形 47"/>
          <p:cNvSpPr/>
          <p:nvPr/>
        </p:nvSpPr>
        <p:spPr>
          <a:xfrm rot="3604700">
            <a:off x="1741444" y="222285"/>
            <a:ext cx="413170" cy="219293"/>
          </a:xfrm>
          <a:custGeom>
            <a:avLst/>
            <a:gdLst>
              <a:gd name="connsiteX0" fmla="*/ 576522 w 1138421"/>
              <a:gd name="connsiteY0" fmla="*/ 0 h 416613"/>
              <a:gd name="connsiteX1" fmla="*/ 1085062 w 1138421"/>
              <a:gd name="connsiteY1" fmla="*/ 182059 h 416613"/>
              <a:gd name="connsiteX2" fmla="*/ 1138421 w 1138421"/>
              <a:gd name="connsiteY2" fmla="*/ 237954 h 416613"/>
              <a:gd name="connsiteX3" fmla="*/ 1054005 w 1138421"/>
              <a:gd name="connsiteY3" fmla="*/ 297373 h 416613"/>
              <a:gd name="connsiteX4" fmla="*/ 558329 w 1138421"/>
              <a:gd name="connsiteY4" fmla="*/ 416613 h 416613"/>
              <a:gd name="connsiteX5" fmla="*/ 62653 w 1138421"/>
              <a:gd name="connsiteY5" fmla="*/ 297373 h 416613"/>
              <a:gd name="connsiteX6" fmla="*/ 0 w 1138421"/>
              <a:gd name="connsiteY6" fmla="*/ 253273 h 416613"/>
              <a:gd name="connsiteX7" fmla="*/ 67983 w 1138421"/>
              <a:gd name="connsiteY7" fmla="*/ 182059 h 416613"/>
              <a:gd name="connsiteX8" fmla="*/ 576522 w 1138421"/>
              <a:gd name="connsiteY8" fmla="*/ 0 h 41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8421" h="416613">
                <a:moveTo>
                  <a:pt x="576522" y="0"/>
                </a:moveTo>
                <a:cubicBezTo>
                  <a:pt x="775119" y="0"/>
                  <a:pt x="954915" y="69574"/>
                  <a:pt x="1085062" y="182059"/>
                </a:cubicBezTo>
                <a:lnTo>
                  <a:pt x="1138421" y="237954"/>
                </a:lnTo>
                <a:lnTo>
                  <a:pt x="1054005" y="297373"/>
                </a:lnTo>
                <a:cubicBezTo>
                  <a:pt x="927151" y="371046"/>
                  <a:pt x="751903" y="416613"/>
                  <a:pt x="558329" y="416613"/>
                </a:cubicBezTo>
                <a:cubicBezTo>
                  <a:pt x="364756" y="416613"/>
                  <a:pt x="189508" y="371046"/>
                  <a:pt x="62653" y="297373"/>
                </a:cubicBezTo>
                <a:lnTo>
                  <a:pt x="0" y="253273"/>
                </a:lnTo>
                <a:lnTo>
                  <a:pt x="67983" y="182059"/>
                </a:lnTo>
                <a:cubicBezTo>
                  <a:pt x="198129" y="69574"/>
                  <a:pt x="377925" y="0"/>
                  <a:pt x="576522" y="0"/>
                </a:cubicBezTo>
                <a:close/>
              </a:path>
            </a:pathLst>
          </a:custGeom>
          <a:solidFill>
            <a:srgbClr val="40B2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428" tIns="73713" rIns="147428" bIns="73713"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9" name="任意多边形 48"/>
          <p:cNvSpPr/>
          <p:nvPr/>
        </p:nvSpPr>
        <p:spPr>
          <a:xfrm rot="6551277">
            <a:off x="13015384" y="4040611"/>
            <a:ext cx="413170" cy="219293"/>
          </a:xfrm>
          <a:custGeom>
            <a:avLst/>
            <a:gdLst>
              <a:gd name="connsiteX0" fmla="*/ 576522 w 1138421"/>
              <a:gd name="connsiteY0" fmla="*/ 0 h 416613"/>
              <a:gd name="connsiteX1" fmla="*/ 1085062 w 1138421"/>
              <a:gd name="connsiteY1" fmla="*/ 182059 h 416613"/>
              <a:gd name="connsiteX2" fmla="*/ 1138421 w 1138421"/>
              <a:gd name="connsiteY2" fmla="*/ 237954 h 416613"/>
              <a:gd name="connsiteX3" fmla="*/ 1054005 w 1138421"/>
              <a:gd name="connsiteY3" fmla="*/ 297373 h 416613"/>
              <a:gd name="connsiteX4" fmla="*/ 558329 w 1138421"/>
              <a:gd name="connsiteY4" fmla="*/ 416613 h 416613"/>
              <a:gd name="connsiteX5" fmla="*/ 62653 w 1138421"/>
              <a:gd name="connsiteY5" fmla="*/ 297373 h 416613"/>
              <a:gd name="connsiteX6" fmla="*/ 0 w 1138421"/>
              <a:gd name="connsiteY6" fmla="*/ 253273 h 416613"/>
              <a:gd name="connsiteX7" fmla="*/ 67983 w 1138421"/>
              <a:gd name="connsiteY7" fmla="*/ 182059 h 416613"/>
              <a:gd name="connsiteX8" fmla="*/ 576522 w 1138421"/>
              <a:gd name="connsiteY8" fmla="*/ 0 h 41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8421" h="416613">
                <a:moveTo>
                  <a:pt x="576522" y="0"/>
                </a:moveTo>
                <a:cubicBezTo>
                  <a:pt x="775119" y="0"/>
                  <a:pt x="954915" y="69574"/>
                  <a:pt x="1085062" y="182059"/>
                </a:cubicBezTo>
                <a:lnTo>
                  <a:pt x="1138421" y="237954"/>
                </a:lnTo>
                <a:lnTo>
                  <a:pt x="1054005" y="297373"/>
                </a:lnTo>
                <a:cubicBezTo>
                  <a:pt x="927151" y="371046"/>
                  <a:pt x="751903" y="416613"/>
                  <a:pt x="558329" y="416613"/>
                </a:cubicBezTo>
                <a:cubicBezTo>
                  <a:pt x="364756" y="416613"/>
                  <a:pt x="189508" y="371046"/>
                  <a:pt x="62653" y="297373"/>
                </a:cubicBezTo>
                <a:lnTo>
                  <a:pt x="0" y="253273"/>
                </a:lnTo>
                <a:lnTo>
                  <a:pt x="67983" y="182059"/>
                </a:lnTo>
                <a:cubicBezTo>
                  <a:pt x="198129" y="69574"/>
                  <a:pt x="377925" y="0"/>
                  <a:pt x="576522" y="0"/>
                </a:cubicBezTo>
                <a:close/>
              </a:path>
            </a:pathLst>
          </a:custGeom>
          <a:solidFill>
            <a:srgbClr val="40B2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428" tIns="73713" rIns="147428" bIns="73713"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50" name="图片 4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698" y="685226"/>
            <a:ext cx="785972" cy="67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36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812963" cy="8229600"/>
          </a:xfrm>
          <a:prstGeom prst="rect">
            <a:avLst/>
          </a:prstGeom>
        </p:spPr>
      </p:pic>
      <p:sp>
        <p:nvSpPr>
          <p:cNvPr id="3" name="AutoShape 2" descr="Free Christmas Present Boxes, Download Free Christmas Present Boxes png  images, Free ClipArts on Clipart Library"/>
          <p:cNvSpPr>
            <a:spLocks noChangeAspect="1" noChangeArrowheads="1"/>
          </p:cNvSpPr>
          <p:nvPr/>
        </p:nvSpPr>
        <p:spPr bwMode="auto">
          <a:xfrm>
            <a:off x="189493" y="-173353"/>
            <a:ext cx="371243" cy="36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10718" tIns="55359" rIns="110718" bIns="55359" numCol="1" anchor="t" anchorCtr="0" compatLnSpc="1">
            <a:prstTxWarp prst="textNoShape">
              <a:avLst/>
            </a:prstTxWarp>
          </a:bodyPr>
          <a:lstStyle/>
          <a:p>
            <a:pPr defTabSz="1107333">
              <a:buClr>
                <a:srgbClr val="000000"/>
              </a:buClr>
            </a:pPr>
            <a:endParaRPr lang="en-US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9222" name="Picture 6" descr="Free Christmas Present Boxes, Download Free Christmas Present Boxes png  images, Free ClipArts on Clipart Library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552" y="1002768"/>
            <a:ext cx="3735389" cy="2788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32 Gift boxes ideas | birthday clips, birthday clipart, clip art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424" y="2286000"/>
            <a:ext cx="2710115" cy="3011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Bow, box, cartoon, gift, present, ribbon, style icon - Download on  Iconfinder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217" y="4831113"/>
            <a:ext cx="3471095" cy="341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Gift box | 3D CAD Model Library | GrabCAD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4854" y="2286002"/>
            <a:ext cx="3444344" cy="2545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1862" y="6994299"/>
            <a:ext cx="2229022" cy="1235307"/>
          </a:xfrm>
          <a:prstGeom prst="rect">
            <a:avLst/>
          </a:prstGeom>
        </p:spPr>
      </p:pic>
      <p:pic>
        <p:nvPicPr>
          <p:cNvPr id="10" name="Nhac-chuong-Giang-sinh-khong-loi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5759439" y="548640"/>
            <a:ext cx="742485" cy="7315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214" y="2011680"/>
            <a:ext cx="1417912" cy="13410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567" y="3352773"/>
            <a:ext cx="1417912" cy="134109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519" y="3558552"/>
            <a:ext cx="1417912" cy="13410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2907" y="2888007"/>
            <a:ext cx="1417912" cy="134109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287" y="5653200"/>
            <a:ext cx="1417912" cy="134109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807" y="6270851"/>
            <a:ext cx="1417912" cy="13410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910" y="5653200"/>
            <a:ext cx="1417912" cy="1341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55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025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2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92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2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92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8"/>
                  </p:tgtEl>
                </p:cond>
              </p:nextCondLst>
            </p:seq>
            <p:audio>
              <p:cMediaNode vol="26415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91219" y="6549372"/>
            <a:ext cx="10780882" cy="110586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47391" tIns="73692" rIns="147391" bIns="73692" rtlCol="0" anchor="ctr"/>
          <a:lstStyle/>
          <a:p>
            <a:pPr defTabSz="1107333">
              <a:defRPr/>
            </a:pPr>
            <a:r>
              <a:rPr lang="vi-VN" sz="53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C. </a:t>
            </a:r>
            <a:r>
              <a:rPr lang="en-US" sz="53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Chiếc</a:t>
            </a:r>
            <a:r>
              <a:rPr lang="en-US" sz="53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53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rễ</a:t>
            </a:r>
            <a:r>
              <a:rPr lang="en-US" sz="53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53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đa</a:t>
            </a:r>
            <a:r>
              <a:rPr lang="en-US" sz="53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53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tròn</a:t>
            </a:r>
            <a:r>
              <a:rPr lang="en-US" sz="53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  <a:endParaRPr lang="vi-VN" sz="5300" kern="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2141" y="5058040"/>
            <a:ext cx="10780882" cy="1134147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47391" tIns="73692" rIns="147391" bIns="73692" rtlCol="0" anchor="ctr"/>
          <a:lstStyle/>
          <a:p>
            <a:pPr defTabSz="1107333">
              <a:buClr>
                <a:srgbClr val="000000"/>
              </a:buClr>
            </a:pPr>
            <a:r>
              <a:rPr lang="en-US" sz="53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B. </a:t>
            </a:r>
            <a:r>
              <a:rPr lang="en-US" sz="53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Trâu</a:t>
            </a:r>
            <a:r>
              <a:rPr lang="en-US" sz="53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53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ơi</a:t>
            </a:r>
            <a:endParaRPr lang="en-US" sz="5300" kern="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0356" y="6621293"/>
            <a:ext cx="972072" cy="9392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8819" y="5142402"/>
            <a:ext cx="983593" cy="93402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88193" y="3581083"/>
            <a:ext cx="10780882" cy="1102346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47391" tIns="73692" rIns="147391" bIns="73692" rtlCol="0" anchor="ctr"/>
          <a:lstStyle/>
          <a:p>
            <a:pPr defTabSz="1107333">
              <a:buClr>
                <a:srgbClr val="000000"/>
              </a:buClr>
            </a:pPr>
            <a:r>
              <a:rPr lang="en-US" sz="53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A. </a:t>
            </a:r>
            <a:r>
              <a:rPr lang="en-US" sz="53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Tiếng</a:t>
            </a:r>
            <a:r>
              <a:rPr lang="en-US" sz="53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53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vườn</a:t>
            </a:r>
            <a:endParaRPr lang="en-US" sz="5300" kern="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8819" y="3673427"/>
            <a:ext cx="983593" cy="93402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25265" y="914403"/>
            <a:ext cx="14374045" cy="960221"/>
          </a:xfrm>
          <a:prstGeom prst="rect">
            <a:avLst/>
          </a:prstGeom>
          <a:solidFill>
            <a:schemeClr val="accent6"/>
          </a:solidFill>
        </p:spPr>
        <p:txBody>
          <a:bodyPr wrap="square" lIns="147391" tIns="73692" rIns="147391" bIns="73692">
            <a:spAutoFit/>
          </a:bodyPr>
          <a:lstStyle/>
          <a:p>
            <a:pPr algn="ctr" defTabSz="1107333">
              <a:buClr>
                <a:srgbClr val="000000"/>
              </a:buClr>
            </a:pPr>
            <a:r>
              <a:rPr lang="en-US" sz="5300" b="1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Em</a:t>
            </a:r>
            <a:r>
              <a:rPr lang="en-US" sz="5300" b="1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5300" b="1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hãy</a:t>
            </a:r>
            <a:r>
              <a:rPr lang="en-US" sz="5300" b="1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5300" b="1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nêu</a:t>
            </a:r>
            <a:r>
              <a:rPr lang="en-US" sz="5300" b="1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5300" b="1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tên</a:t>
            </a:r>
            <a:r>
              <a:rPr lang="en-US" sz="5300" b="1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5300" b="1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bài</a:t>
            </a:r>
            <a:r>
              <a:rPr lang="en-US" sz="5300" b="1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5300" b="1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tập</a:t>
            </a:r>
            <a:r>
              <a:rPr lang="en-US" sz="5300" b="1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5300" b="1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đọc</a:t>
            </a:r>
            <a:r>
              <a:rPr lang="en-US" sz="5300" b="1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5300" b="1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trước</a:t>
            </a:r>
            <a:r>
              <a:rPr lang="en-US" sz="5300" b="1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5300" b="1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em</a:t>
            </a:r>
            <a:r>
              <a:rPr lang="en-US" sz="5300" b="1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5300" b="1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vừa</a:t>
            </a:r>
            <a:r>
              <a:rPr lang="en-US" sz="5300" b="1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5300" b="1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học</a:t>
            </a:r>
            <a:r>
              <a:rPr lang="en-US" sz="5300" b="1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?</a:t>
            </a:r>
          </a:p>
        </p:txBody>
      </p:sp>
      <p:pic>
        <p:nvPicPr>
          <p:cNvPr id="2" name="Picture 6" descr="Free Christmas Present Boxes, Download Free Christmas Present Boxes png  images, Free ClipArts on Clipart Library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8606" y="47699"/>
            <a:ext cx="1464363" cy="109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359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878624" y="914404"/>
            <a:ext cx="13067314" cy="1772750"/>
          </a:xfrm>
          <a:prstGeom prst="rect">
            <a:avLst/>
          </a:prstGeom>
          <a:solidFill>
            <a:schemeClr val="accent6"/>
          </a:solidFill>
        </p:spPr>
        <p:txBody>
          <a:bodyPr wrap="square" lIns="147391" tIns="73692" rIns="147391" bIns="73692">
            <a:spAutoFit/>
          </a:bodyPr>
          <a:lstStyle/>
          <a:p>
            <a:pPr algn="ctr" defTabSz="1107333">
              <a:buClr>
                <a:srgbClr val="000000"/>
              </a:buClr>
            </a:pPr>
            <a:r>
              <a:rPr lang="en-US" sz="5300" b="1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Khi</a:t>
            </a:r>
            <a:r>
              <a:rPr lang="en-US" sz="5300" b="1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5300" b="1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thấy</a:t>
            </a:r>
            <a:r>
              <a:rPr lang="en-US" sz="5300" b="1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5300" b="1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chiếc</a:t>
            </a:r>
            <a:r>
              <a:rPr lang="en-US" sz="5300" b="1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5300" b="1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rễ</a:t>
            </a:r>
            <a:r>
              <a:rPr lang="en-US" sz="5300" b="1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5300" b="1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đa</a:t>
            </a:r>
            <a:r>
              <a:rPr lang="en-US" sz="5300" b="1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5300" b="1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nằm</a:t>
            </a:r>
            <a:r>
              <a:rPr lang="en-US" sz="5300" b="1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5300" b="1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trên</a:t>
            </a:r>
            <a:r>
              <a:rPr lang="en-US" sz="5300" b="1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5300" b="1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mặt</a:t>
            </a:r>
            <a:r>
              <a:rPr lang="en-US" sz="5300" b="1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5300" b="1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đất</a:t>
            </a:r>
            <a:r>
              <a:rPr lang="en-US" sz="5300" b="1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lang="en-US" sz="5300" b="1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Bác</a:t>
            </a:r>
            <a:r>
              <a:rPr lang="en-US" sz="5300" b="1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5300" b="1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Hồ</a:t>
            </a:r>
            <a:r>
              <a:rPr lang="en-US" sz="5300" b="1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5300" b="1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đã</a:t>
            </a:r>
            <a:r>
              <a:rPr lang="en-US" sz="5300" b="1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5300" b="1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nói</a:t>
            </a:r>
            <a:r>
              <a:rPr lang="en-US" sz="5300" b="1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5300" b="1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gì</a:t>
            </a:r>
            <a:r>
              <a:rPr lang="en-US" sz="5300" b="1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5300" b="1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với</a:t>
            </a:r>
            <a:r>
              <a:rPr lang="en-US" sz="5300" b="1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5300" b="1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chú</a:t>
            </a:r>
            <a:r>
              <a:rPr lang="en-US" sz="5300" b="1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5300" b="1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cần</a:t>
            </a:r>
            <a:r>
              <a:rPr lang="en-US" sz="5300" b="1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5300" b="1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vụ</a:t>
            </a:r>
            <a:r>
              <a:rPr lang="en-US" sz="5300" b="1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?</a:t>
            </a:r>
          </a:p>
        </p:txBody>
      </p:sp>
      <p:pic>
        <p:nvPicPr>
          <p:cNvPr id="2" name="Picture 10" descr="Bow, box, cartoon, gift, present, ribbon, style icon - Download on  Iconfinder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6367" y="-365758"/>
            <a:ext cx="1882709" cy="1854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82140" y="2875043"/>
            <a:ext cx="11064222" cy="1446029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47391" tIns="73692" rIns="147391" bIns="73692" rtlCol="0" anchor="ctr"/>
          <a:lstStyle/>
          <a:p>
            <a:pPr defTabSz="1107333">
              <a:defRPr/>
            </a:pPr>
            <a:r>
              <a:rPr lang="en-US" sz="45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A</a:t>
            </a:r>
            <a:r>
              <a:rPr lang="vi-VN" sz="45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lang="en-US" sz="45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Bác</a:t>
            </a:r>
            <a:r>
              <a:rPr lang="en-US" sz="45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5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bảo</a:t>
            </a:r>
            <a:r>
              <a:rPr lang="en-US" sz="45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5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chú</a:t>
            </a:r>
            <a:r>
              <a:rPr lang="en-US" sz="45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5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cuốn</a:t>
            </a:r>
            <a:r>
              <a:rPr lang="en-US" sz="45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5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chiếc</a:t>
            </a:r>
            <a:r>
              <a:rPr lang="en-US" sz="45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5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rễ</a:t>
            </a:r>
            <a:r>
              <a:rPr lang="en-US" sz="45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5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lại</a:t>
            </a:r>
            <a:r>
              <a:rPr lang="en-US" sz="45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lang="en-US" sz="45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rồi</a:t>
            </a:r>
            <a:r>
              <a:rPr lang="en-US" sz="45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5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trồng</a:t>
            </a:r>
            <a:r>
              <a:rPr lang="en-US" sz="45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5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cho</a:t>
            </a:r>
            <a:r>
              <a:rPr lang="en-US" sz="45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5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nó</a:t>
            </a:r>
            <a:r>
              <a:rPr lang="en-US" sz="45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5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mọc</a:t>
            </a:r>
            <a:r>
              <a:rPr lang="en-US" sz="45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5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tiếp</a:t>
            </a:r>
            <a:r>
              <a:rPr lang="en-US" sz="45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  <a:endParaRPr lang="vi-VN" sz="4500" kern="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2141" y="4509400"/>
            <a:ext cx="10780882" cy="1134147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47391" tIns="73692" rIns="147391" bIns="73692" rtlCol="0" anchor="ctr"/>
          <a:lstStyle/>
          <a:p>
            <a:pPr defTabSz="1107333">
              <a:buClr>
                <a:srgbClr val="000000"/>
              </a:buClr>
            </a:pPr>
            <a:r>
              <a:rPr lang="en-US" sz="45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B. </a:t>
            </a:r>
            <a:r>
              <a:rPr lang="en-US" sz="45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Bác</a:t>
            </a:r>
            <a:r>
              <a:rPr lang="en-US" sz="45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5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bảo</a:t>
            </a:r>
            <a:r>
              <a:rPr lang="en-US" sz="45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5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chú</a:t>
            </a:r>
            <a:r>
              <a:rPr lang="en-US" sz="45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5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mang</a:t>
            </a:r>
            <a:r>
              <a:rPr lang="en-US" sz="45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5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đi</a:t>
            </a:r>
            <a:r>
              <a:rPr lang="en-US" sz="45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5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nơi</a:t>
            </a:r>
            <a:r>
              <a:rPr lang="en-US" sz="45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5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khác</a:t>
            </a:r>
            <a:r>
              <a:rPr lang="en-US" sz="45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6373" y="3381782"/>
            <a:ext cx="972072" cy="9392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8819" y="4593760"/>
            <a:ext cx="983593" cy="93402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88193" y="6035040"/>
            <a:ext cx="10780882" cy="1102346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47391" tIns="73692" rIns="147391" bIns="73692" rtlCol="0" anchor="ctr"/>
          <a:lstStyle/>
          <a:p>
            <a:pPr defTabSz="1107333">
              <a:buClr>
                <a:srgbClr val="000000"/>
              </a:buClr>
            </a:pPr>
            <a:r>
              <a:rPr lang="en-US" sz="45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C. </a:t>
            </a:r>
            <a:r>
              <a:rPr lang="en-US" sz="45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Bác</a:t>
            </a:r>
            <a:r>
              <a:rPr lang="en-US" sz="45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5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nhờ</a:t>
            </a:r>
            <a:r>
              <a:rPr lang="en-US" sz="45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5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chú</a:t>
            </a:r>
            <a:r>
              <a:rPr lang="en-US" sz="45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5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đem</a:t>
            </a:r>
            <a:r>
              <a:rPr lang="en-US" sz="45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5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tặng</a:t>
            </a:r>
            <a:r>
              <a:rPr lang="en-US" sz="45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5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cho</a:t>
            </a:r>
            <a:r>
              <a:rPr lang="en-US" sz="45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5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bà</a:t>
            </a:r>
            <a:r>
              <a:rPr lang="en-US" sz="45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con.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8819" y="6127386"/>
            <a:ext cx="983593" cy="93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15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4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37482" y="619316"/>
            <a:ext cx="13067314" cy="1772750"/>
          </a:xfrm>
          <a:prstGeom prst="rect">
            <a:avLst/>
          </a:prstGeom>
          <a:solidFill>
            <a:schemeClr val="accent6"/>
          </a:solidFill>
        </p:spPr>
        <p:txBody>
          <a:bodyPr wrap="square" lIns="147391" tIns="73692" rIns="147391" bIns="73692">
            <a:spAutoFit/>
          </a:bodyPr>
          <a:lstStyle/>
          <a:p>
            <a:pPr algn="ctr" defTabSz="1107333">
              <a:buClr>
                <a:srgbClr val="000000"/>
              </a:buClr>
            </a:pPr>
            <a:r>
              <a:rPr lang="en-US" sz="5300" b="1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Về</a:t>
            </a:r>
            <a:r>
              <a:rPr lang="en-US" sz="5300" b="1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5300" b="1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sau</a:t>
            </a:r>
            <a:r>
              <a:rPr lang="en-US" sz="5300" b="1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lang="en-US" sz="5300" b="1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chiếc</a:t>
            </a:r>
            <a:r>
              <a:rPr lang="en-US" sz="5300" b="1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5300" b="1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rễ</a:t>
            </a:r>
            <a:r>
              <a:rPr lang="en-US" sz="5300" b="1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5300" b="1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đa</a:t>
            </a:r>
            <a:r>
              <a:rPr lang="en-US" sz="5300" b="1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5300" b="1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ấy</a:t>
            </a:r>
            <a:r>
              <a:rPr lang="en-US" sz="5300" b="1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5300" b="1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trở</a:t>
            </a:r>
            <a:r>
              <a:rPr lang="en-US" sz="5300" b="1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5300" b="1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thành</a:t>
            </a:r>
            <a:r>
              <a:rPr lang="en-US" sz="5300" b="1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5300" b="1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một</a:t>
            </a:r>
            <a:r>
              <a:rPr lang="en-US" sz="5300" b="1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5300" b="1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cây</a:t>
            </a:r>
            <a:r>
              <a:rPr lang="en-US" sz="5300" b="1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5300" b="1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đa</a:t>
            </a:r>
            <a:r>
              <a:rPr lang="en-US" sz="5300" b="1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5300" b="1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như</a:t>
            </a:r>
            <a:r>
              <a:rPr lang="en-US" sz="5300" b="1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5300" b="1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thế</a:t>
            </a:r>
            <a:r>
              <a:rPr lang="en-US" sz="5300" b="1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5300" b="1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nào</a:t>
            </a:r>
            <a:r>
              <a:rPr lang="en-US" sz="5300" b="1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2141" y="3089452"/>
            <a:ext cx="10780882" cy="147190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47391" tIns="73692" rIns="147391" bIns="73692" rtlCol="0" anchor="ctr"/>
          <a:lstStyle/>
          <a:p>
            <a:pPr defTabSz="1107333">
              <a:defRPr/>
            </a:pPr>
            <a:r>
              <a:rPr lang="en-US" sz="44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A</a:t>
            </a:r>
            <a:r>
              <a:rPr lang="vi-VN" sz="44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lang="en-US" sz="44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Một</a:t>
            </a:r>
            <a:r>
              <a:rPr lang="en-US" sz="44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cây</a:t>
            </a:r>
            <a:r>
              <a:rPr lang="en-US" sz="44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đa</a:t>
            </a:r>
            <a:r>
              <a:rPr lang="en-US" sz="44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con </a:t>
            </a:r>
            <a:r>
              <a:rPr lang="en-US" sz="44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có</a:t>
            </a:r>
            <a:r>
              <a:rPr lang="en-US" sz="44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vòng</a:t>
            </a:r>
            <a:r>
              <a:rPr lang="en-US" sz="44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lá</a:t>
            </a:r>
            <a:r>
              <a:rPr lang="en-US" sz="44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tròn</a:t>
            </a:r>
            <a:r>
              <a:rPr lang="en-US" sz="44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  <a:endParaRPr lang="vi-VN" sz="4400" kern="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2141" y="4773011"/>
            <a:ext cx="10780882" cy="1509549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47391" tIns="73692" rIns="147391" bIns="73692" rtlCol="0" anchor="ctr"/>
          <a:lstStyle/>
          <a:p>
            <a:pPr defTabSz="1107333">
              <a:buClr>
                <a:srgbClr val="000000"/>
              </a:buClr>
            </a:pPr>
            <a:r>
              <a:rPr lang="en-US" sz="44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B. </a:t>
            </a:r>
            <a:r>
              <a:rPr lang="en-US" sz="44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Một</a:t>
            </a:r>
            <a:r>
              <a:rPr lang="en-US" sz="44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cây</a:t>
            </a:r>
            <a:r>
              <a:rPr lang="en-US" sz="44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đa</a:t>
            </a:r>
            <a:r>
              <a:rPr lang="en-US" sz="44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to </a:t>
            </a:r>
            <a:r>
              <a:rPr lang="en-US" sz="44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lớn</a:t>
            </a:r>
            <a:r>
              <a:rPr lang="en-US" sz="44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1281" y="3355752"/>
            <a:ext cx="972072" cy="9392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8819" y="5045071"/>
            <a:ext cx="983593" cy="93402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88193" y="6492246"/>
            <a:ext cx="10780882" cy="14672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47391" tIns="73692" rIns="147391" bIns="73692" rtlCol="0" anchor="ctr"/>
          <a:lstStyle/>
          <a:p>
            <a:pPr defTabSz="1107333">
              <a:buClr>
                <a:srgbClr val="000000"/>
              </a:buClr>
            </a:pPr>
            <a:r>
              <a:rPr lang="en-US" sz="44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C. </a:t>
            </a:r>
            <a:r>
              <a:rPr lang="en-US" sz="44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Một</a:t>
            </a:r>
            <a:r>
              <a:rPr lang="en-US" sz="44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cây</a:t>
            </a:r>
            <a:r>
              <a:rPr lang="en-US" sz="44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đa</a:t>
            </a:r>
            <a:r>
              <a:rPr lang="en-US" sz="44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yếu</a:t>
            </a:r>
            <a:r>
              <a:rPr lang="en-US" sz="44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ớt</a:t>
            </a:r>
            <a:r>
              <a:rPr lang="en-US" sz="44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lang="en-US" sz="44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khẳng</a:t>
            </a:r>
            <a:r>
              <a:rPr lang="en-US" sz="44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khiu</a:t>
            </a:r>
            <a:r>
              <a:rPr lang="en-US" sz="44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8819" y="6767024"/>
            <a:ext cx="983593" cy="934022"/>
          </a:xfrm>
          <a:prstGeom prst="rect">
            <a:avLst/>
          </a:prstGeom>
        </p:spPr>
      </p:pic>
      <p:pic>
        <p:nvPicPr>
          <p:cNvPr id="2" name="Picture 8" descr="32 Gift boxes ideas | birthday clips, birthday clipart, clip art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7904" y="4"/>
            <a:ext cx="1355059" cy="150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936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91219" y="5097786"/>
            <a:ext cx="10780882" cy="110586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47391" tIns="73692" rIns="147391" bIns="73692" rtlCol="0" anchor="ctr"/>
          <a:lstStyle/>
          <a:p>
            <a:pPr defTabSz="1107333">
              <a:defRPr/>
            </a:pPr>
            <a:r>
              <a:rPr lang="en-US" sz="53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</a:t>
            </a:r>
            <a:r>
              <a:rPr lang="vi-VN" sz="53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lang="en-US" sz="53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Mỗi</a:t>
            </a:r>
            <a:r>
              <a:rPr lang="en-US" sz="53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53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dịp</a:t>
            </a:r>
            <a:r>
              <a:rPr lang="en-US" sz="53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53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Tết</a:t>
            </a:r>
            <a:r>
              <a:rPr lang="en-US" sz="53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53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đến</a:t>
            </a:r>
            <a:endParaRPr lang="vi-VN" sz="5300" kern="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2141" y="6595136"/>
            <a:ext cx="10780882" cy="1134147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47391" tIns="73692" rIns="147391" bIns="73692" rtlCol="0" anchor="ctr"/>
          <a:lstStyle/>
          <a:p>
            <a:pPr defTabSz="1107333">
              <a:buClr>
                <a:srgbClr val="000000"/>
              </a:buClr>
            </a:pPr>
            <a:r>
              <a:rPr lang="en-US" sz="53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C. </a:t>
            </a:r>
            <a:r>
              <a:rPr lang="en-US" sz="53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Đua</a:t>
            </a:r>
            <a:r>
              <a:rPr lang="en-US" sz="53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53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nở</a:t>
            </a:r>
            <a:r>
              <a:rPr lang="en-US" sz="53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53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khoe</a:t>
            </a:r>
            <a:r>
              <a:rPr lang="en-US" sz="53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53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sắc</a:t>
            </a:r>
            <a:endParaRPr lang="en-US" sz="5300" kern="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0356" y="5169709"/>
            <a:ext cx="972072" cy="9392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8819" y="6679495"/>
            <a:ext cx="983593" cy="93402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88193" y="3581083"/>
            <a:ext cx="10780882" cy="1102346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47391" tIns="73692" rIns="147391" bIns="73692" rtlCol="0" anchor="ctr"/>
          <a:lstStyle/>
          <a:p>
            <a:pPr defTabSz="1107333">
              <a:buClr>
                <a:srgbClr val="000000"/>
              </a:buClr>
            </a:pPr>
            <a:r>
              <a:rPr lang="en-US" sz="53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A. </a:t>
            </a:r>
            <a:r>
              <a:rPr lang="en-US" sz="53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Muôn</a:t>
            </a:r>
            <a:r>
              <a:rPr lang="en-US" sz="53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53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hoa</a:t>
            </a:r>
            <a:endParaRPr lang="en-US" sz="5300" kern="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8819" y="3673427"/>
            <a:ext cx="983593" cy="93402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06697" y="928544"/>
            <a:ext cx="13779501" cy="1895862"/>
          </a:xfrm>
          <a:prstGeom prst="rect">
            <a:avLst/>
          </a:prstGeom>
          <a:solidFill>
            <a:schemeClr val="accent6"/>
          </a:solidFill>
        </p:spPr>
        <p:txBody>
          <a:bodyPr wrap="square" lIns="147391" tIns="73692" rIns="147391" bIns="73692">
            <a:spAutoFit/>
          </a:bodyPr>
          <a:lstStyle/>
          <a:p>
            <a:pPr algn="ctr" defTabSz="1107333">
              <a:buClr>
                <a:srgbClr val="000000"/>
              </a:buClr>
            </a:pPr>
            <a:r>
              <a:rPr lang="en-US" sz="5300" b="1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Tìm</a:t>
            </a:r>
            <a:r>
              <a:rPr lang="en-US" sz="5300" b="1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5300" b="1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bộ</a:t>
            </a:r>
            <a:r>
              <a:rPr lang="en-US" sz="5300" b="1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5300" b="1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phận</a:t>
            </a:r>
            <a:r>
              <a:rPr lang="en-US" sz="5300" b="1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5300" b="1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câu</a:t>
            </a:r>
            <a:r>
              <a:rPr lang="en-US" sz="5300" b="1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5300" b="1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trả</a:t>
            </a:r>
            <a:r>
              <a:rPr lang="en-US" sz="5300" b="1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5300" b="1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lời</a:t>
            </a:r>
            <a:r>
              <a:rPr lang="en-US" sz="5300" b="1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5300" b="1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cho</a:t>
            </a:r>
            <a:r>
              <a:rPr lang="en-US" sz="5300" b="1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5300" b="1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câu</a:t>
            </a:r>
            <a:r>
              <a:rPr lang="en-US" sz="5300" b="1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5300" b="1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hỏi</a:t>
            </a:r>
            <a:r>
              <a:rPr lang="en-US" sz="5300" b="1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5300" b="1" i="1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Khi</a:t>
            </a:r>
            <a:r>
              <a:rPr lang="en-US" sz="5300" b="1" i="1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5300" b="1" i="1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nào</a:t>
            </a:r>
            <a:r>
              <a:rPr lang="en-US" sz="5300" b="1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?</a:t>
            </a:r>
          </a:p>
          <a:p>
            <a:pPr algn="ctr" defTabSz="1107333">
              <a:spcBef>
                <a:spcPts val="968"/>
              </a:spcBef>
              <a:buClr>
                <a:srgbClr val="000000"/>
              </a:buClr>
            </a:pPr>
            <a:r>
              <a:rPr lang="en-US" sz="5300" kern="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Mỗi</a:t>
            </a:r>
            <a:r>
              <a:rPr lang="en-US" sz="5300" kern="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5300" kern="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dịp</a:t>
            </a:r>
            <a:r>
              <a:rPr lang="en-US" sz="5300" kern="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5300" kern="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Tết</a:t>
            </a:r>
            <a:r>
              <a:rPr lang="en-US" sz="5300" kern="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5300" kern="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đến</a:t>
            </a:r>
            <a:r>
              <a:rPr lang="en-US" sz="5300" kern="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lang="en-US" sz="5300" kern="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muôn</a:t>
            </a:r>
            <a:r>
              <a:rPr lang="en-US" sz="5300" kern="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5300" kern="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hoa</a:t>
            </a:r>
            <a:r>
              <a:rPr lang="en-US" sz="5300" kern="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5300" kern="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đua</a:t>
            </a:r>
            <a:r>
              <a:rPr lang="en-US" sz="5300" kern="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5300" kern="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nở</a:t>
            </a:r>
            <a:r>
              <a:rPr lang="en-US" sz="5300" kern="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5300" kern="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khoe</a:t>
            </a:r>
            <a:r>
              <a:rPr lang="en-US" sz="5300" kern="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5300" kern="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sắc</a:t>
            </a:r>
            <a:r>
              <a:rPr lang="en-US" sz="5300" kern="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</a:p>
        </p:txBody>
      </p:sp>
      <p:pic>
        <p:nvPicPr>
          <p:cNvPr id="2" name="Picture 12" descr="Gift box | 3D CAD Model Library | GrabCAD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1346" y="6"/>
            <a:ext cx="1722172" cy="127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407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254" y="104197"/>
            <a:ext cx="9011219" cy="7863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5442902" y="2143523"/>
            <a:ext cx="2273618" cy="714509"/>
          </a:xfrm>
          <a:prstGeom prst="wedgeRoundRectCallout">
            <a:avLst>
              <a:gd name="adj1" fmla="val -84469"/>
              <a:gd name="adj2" fmla="val 83929"/>
              <a:gd name="adj3" fmla="val 16667"/>
            </a:avLst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428" tIns="73713" rIns="147428" bIns="73713" spcCol="0" rtlCol="0" anchor="ctr"/>
          <a:lstStyle/>
          <a:p>
            <a:pPr algn="ctr"/>
            <a:r>
              <a:rPr lang="en-US" sz="3900" dirty="0" err="1">
                <a:solidFill>
                  <a:schemeClr val="tx1"/>
                </a:solidFill>
              </a:rPr>
              <a:t>cánh</a:t>
            </a:r>
            <a:r>
              <a:rPr lang="en-US" sz="3900" dirty="0">
                <a:solidFill>
                  <a:schemeClr val="tx1"/>
                </a:solidFill>
              </a:rPr>
              <a:t> </a:t>
            </a:r>
            <a:r>
              <a:rPr lang="en-US" sz="3900" dirty="0" err="1">
                <a:solidFill>
                  <a:schemeClr val="tx1"/>
                </a:solidFill>
              </a:rPr>
              <a:t>cụt</a:t>
            </a:r>
            <a:endParaRPr lang="en-US" sz="3900" dirty="0">
              <a:solidFill>
                <a:schemeClr val="tx1"/>
              </a:solidFill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11442727" y="2744619"/>
            <a:ext cx="2273618" cy="714509"/>
          </a:xfrm>
          <a:prstGeom prst="wedgeRoundRectCallout">
            <a:avLst>
              <a:gd name="adj1" fmla="val -84469"/>
              <a:gd name="adj2" fmla="val 83929"/>
              <a:gd name="adj3" fmla="val 16667"/>
            </a:avLst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428" tIns="73713" rIns="147428" bIns="73713" spcCol="0" rtlCol="0" anchor="ctr"/>
          <a:lstStyle/>
          <a:p>
            <a:pPr algn="ctr"/>
            <a:r>
              <a:rPr lang="en-US" sz="3900" dirty="0" err="1">
                <a:solidFill>
                  <a:schemeClr val="tx1"/>
                </a:solidFill>
              </a:rPr>
              <a:t>gõ</a:t>
            </a:r>
            <a:r>
              <a:rPr lang="en-US" sz="3900" dirty="0">
                <a:solidFill>
                  <a:schemeClr val="tx1"/>
                </a:solidFill>
              </a:rPr>
              <a:t> </a:t>
            </a:r>
            <a:r>
              <a:rPr lang="en-US" sz="3900" dirty="0" err="1">
                <a:solidFill>
                  <a:schemeClr val="tx1"/>
                </a:solidFill>
              </a:rPr>
              <a:t>kiến</a:t>
            </a:r>
            <a:endParaRPr lang="en-US" sz="3900" dirty="0">
              <a:solidFill>
                <a:schemeClr val="tx1"/>
              </a:solidFill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10219799" y="5126310"/>
            <a:ext cx="2273618" cy="714509"/>
          </a:xfrm>
          <a:prstGeom prst="wedgeRoundRectCallout">
            <a:avLst>
              <a:gd name="adj1" fmla="val -96590"/>
              <a:gd name="adj2" fmla="val -77976"/>
              <a:gd name="adj3" fmla="val 16667"/>
            </a:avLst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428" tIns="73713" rIns="147428" bIns="73713" spcCol="0" rtlCol="0" anchor="ctr"/>
          <a:lstStyle/>
          <a:p>
            <a:pPr algn="ctr"/>
            <a:r>
              <a:rPr lang="en-US" sz="3900" dirty="0" err="1">
                <a:solidFill>
                  <a:schemeClr val="tx1"/>
                </a:solidFill>
              </a:rPr>
              <a:t>quạ</a:t>
            </a:r>
            <a:endParaRPr lang="en-US" sz="3900" dirty="0">
              <a:solidFill>
                <a:schemeClr val="tx1"/>
              </a:solidFill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9082990" y="5920206"/>
            <a:ext cx="2273618" cy="714509"/>
          </a:xfrm>
          <a:prstGeom prst="wedgeRoundRectCallout">
            <a:avLst>
              <a:gd name="adj1" fmla="val -96590"/>
              <a:gd name="adj2" fmla="val -77976"/>
              <a:gd name="adj3" fmla="val 16667"/>
            </a:avLst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428" tIns="73713" rIns="147428" bIns="73713" spcCol="0" rtlCol="0" anchor="ctr"/>
          <a:lstStyle/>
          <a:p>
            <a:pPr algn="ctr"/>
            <a:r>
              <a:rPr lang="en-US" sz="3900" dirty="0" err="1">
                <a:solidFill>
                  <a:schemeClr val="tx1"/>
                </a:solidFill>
              </a:rPr>
              <a:t>chim</a:t>
            </a:r>
            <a:r>
              <a:rPr lang="en-US" sz="3900" dirty="0">
                <a:solidFill>
                  <a:schemeClr val="tx1"/>
                </a:solidFill>
              </a:rPr>
              <a:t> </a:t>
            </a:r>
            <a:r>
              <a:rPr lang="en-US" sz="3900" dirty="0" err="1">
                <a:solidFill>
                  <a:schemeClr val="tx1"/>
                </a:solidFill>
              </a:rPr>
              <a:t>sâu</a:t>
            </a:r>
            <a:endParaRPr lang="en-US" sz="3900" dirty="0">
              <a:solidFill>
                <a:schemeClr val="tx1"/>
              </a:solidFill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1062172" y="6277462"/>
            <a:ext cx="2273618" cy="714509"/>
          </a:xfrm>
          <a:prstGeom prst="wedgeRoundRectCallout">
            <a:avLst>
              <a:gd name="adj1" fmla="val 73107"/>
              <a:gd name="adj2" fmla="val -58928"/>
              <a:gd name="adj3" fmla="val 16667"/>
            </a:avLst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428" tIns="73713" rIns="147428" bIns="73713" spcCol="0" rtlCol="0" anchor="ctr"/>
          <a:lstStyle/>
          <a:p>
            <a:pPr algn="ctr"/>
            <a:r>
              <a:rPr lang="en-US" sz="3900" dirty="0" err="1">
                <a:solidFill>
                  <a:schemeClr val="tx1"/>
                </a:solidFill>
              </a:rPr>
              <a:t>cú</a:t>
            </a:r>
            <a:r>
              <a:rPr lang="en-US" sz="3900" dirty="0">
                <a:solidFill>
                  <a:schemeClr val="tx1"/>
                </a:solidFill>
              </a:rPr>
              <a:t> </a:t>
            </a:r>
            <a:r>
              <a:rPr lang="en-US" sz="3900" dirty="0" err="1">
                <a:solidFill>
                  <a:schemeClr val="tx1"/>
                </a:solidFill>
              </a:rPr>
              <a:t>mèo</a:t>
            </a:r>
            <a:endParaRPr lang="en-US" sz="39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69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绿色森林卡通课件PPT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Response to Intervention: The Alphabet by Slidesgo">
  <a:themeElements>
    <a:clrScheme name="Simple Light">
      <a:dk1>
        <a:srgbClr val="3F2732"/>
      </a:dk1>
      <a:lt1>
        <a:srgbClr val="FAF4F2"/>
      </a:lt1>
      <a:dk2>
        <a:srgbClr val="3F2732"/>
      </a:dk2>
      <a:lt2>
        <a:srgbClr val="FAF4F2"/>
      </a:lt2>
      <a:accent1>
        <a:srgbClr val="FF835F"/>
      </a:accent1>
      <a:accent2>
        <a:srgbClr val="ACDCDC"/>
      </a:accent2>
      <a:accent3>
        <a:srgbClr val="FFB034"/>
      </a:accent3>
      <a:accent4>
        <a:srgbClr val="55C2B1"/>
      </a:accent4>
      <a:accent5>
        <a:srgbClr val="8C4C5E"/>
      </a:accent5>
      <a:accent6>
        <a:srgbClr val="FFC4C7"/>
      </a:accent6>
      <a:hlink>
        <a:srgbClr val="3F273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1724</TotalTime>
  <Words>1375</Words>
  <Application>Microsoft Office PowerPoint</Application>
  <PresentationFormat>Custom</PresentationFormat>
  <Paragraphs>243</Paragraphs>
  <Slides>33</Slides>
  <Notes>26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33</vt:i4>
      </vt:variant>
    </vt:vector>
  </HeadingPairs>
  <TitlesOfParts>
    <vt:vector size="51" baseType="lpstr">
      <vt:lpstr>iCiel Cadena</vt:lpstr>
      <vt:lpstr>微软雅黑</vt:lpstr>
      <vt:lpstr>宋体</vt:lpstr>
      <vt:lpstr>Wingdings</vt:lpstr>
      <vt:lpstr>HP001 4 hàng</vt:lpstr>
      <vt:lpstr>Chewy</vt:lpstr>
      <vt:lpstr>Comfortaa</vt:lpstr>
      <vt:lpstr>Calibri</vt:lpstr>
      <vt:lpstr>Arial</vt:lpstr>
      <vt:lpstr>Arial-Rounded</vt:lpstr>
      <vt:lpstr>Delius Unicase</vt:lpstr>
      <vt:lpstr>Office 主题</vt:lpstr>
      <vt:lpstr>Custom Design</vt:lpstr>
      <vt:lpstr>Response to Intervention: The Alphabet by Slidesgo</vt:lpstr>
      <vt:lpstr>1_Office 主题</vt:lpstr>
      <vt:lpstr>1_Custom Design</vt:lpstr>
      <vt:lpstr>2_Office 主题</vt:lpstr>
      <vt:lpstr>3_Office 主题</vt:lpstr>
      <vt:lpstr>PowerPoint Presentation</vt:lpstr>
      <vt:lpstr>PowerPoint Presentation</vt:lpstr>
      <vt:lpstr>KHỞI ĐỘNG CHỌN QUÀ NOEL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绿色森林卡通课件PPT</dc:title>
  <dc:creator>Http://Dian1.taobao.com</dc:creator>
  <dc:description>Http://Dian1.taobao.com</dc:description>
  <cp:lastModifiedBy>ICT</cp:lastModifiedBy>
  <cp:revision>107</cp:revision>
  <dcterms:created xsi:type="dcterms:W3CDTF">2015-10-18T07:11:27Z</dcterms:created>
  <dcterms:modified xsi:type="dcterms:W3CDTF">2024-02-20T03:00:32Z</dcterms:modified>
</cp:coreProperties>
</file>