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8" r:id="rId1"/>
    <p:sldMasterId id="2147484450" r:id="rId2"/>
    <p:sldMasterId id="2147484483" r:id="rId3"/>
    <p:sldMasterId id="2147484508" r:id="rId4"/>
    <p:sldMasterId id="2147484521" r:id="rId5"/>
    <p:sldMasterId id="2147484535" r:id="rId6"/>
    <p:sldMasterId id="2147484549" r:id="rId7"/>
  </p:sldMasterIdLst>
  <p:notesMasterIdLst>
    <p:notesMasterId r:id="rId52"/>
  </p:notesMasterIdLst>
  <p:sldIdLst>
    <p:sldId id="374" r:id="rId8"/>
    <p:sldId id="368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59" r:id="rId17"/>
    <p:sldId id="369" r:id="rId18"/>
    <p:sldId id="370" r:id="rId19"/>
    <p:sldId id="372" r:id="rId20"/>
    <p:sldId id="371" r:id="rId21"/>
    <p:sldId id="267" r:id="rId22"/>
    <p:sldId id="376" r:id="rId23"/>
    <p:sldId id="262" r:id="rId24"/>
    <p:sldId id="378" r:id="rId25"/>
    <p:sldId id="379" r:id="rId26"/>
    <p:sldId id="377" r:id="rId27"/>
    <p:sldId id="380" r:id="rId28"/>
    <p:sldId id="330" r:id="rId29"/>
    <p:sldId id="381" r:id="rId30"/>
    <p:sldId id="382" r:id="rId31"/>
    <p:sldId id="383" r:id="rId32"/>
    <p:sldId id="393" r:id="rId33"/>
    <p:sldId id="335" r:id="rId34"/>
    <p:sldId id="384" r:id="rId35"/>
    <p:sldId id="387" r:id="rId36"/>
    <p:sldId id="385" r:id="rId37"/>
    <p:sldId id="265" r:id="rId38"/>
    <p:sldId id="337" r:id="rId39"/>
    <p:sldId id="339" r:id="rId40"/>
    <p:sldId id="388" r:id="rId41"/>
    <p:sldId id="389" r:id="rId42"/>
    <p:sldId id="390" r:id="rId43"/>
    <p:sldId id="391" r:id="rId44"/>
    <p:sldId id="392" r:id="rId45"/>
    <p:sldId id="394" r:id="rId46"/>
    <p:sldId id="396" r:id="rId47"/>
    <p:sldId id="345" r:id="rId48"/>
    <p:sldId id="346" r:id="rId49"/>
    <p:sldId id="399" r:id="rId50"/>
    <p:sldId id="400" r:id="rId51"/>
  </p:sldIdLst>
  <p:sldSz cx="14630400" cy="8229600"/>
  <p:notesSz cx="9144000" cy="6858000"/>
  <p:defaultTextStyle>
    <a:defPPr>
      <a:defRPr lang="en-US"/>
    </a:defPPr>
    <a:lvl1pPr marL="0" algn="l" defTabSz="10406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20333" algn="l" defTabSz="10406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40633" algn="l" defTabSz="10406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60956" algn="l" defTabSz="10406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81263" algn="l" defTabSz="10406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601598" algn="l" defTabSz="10406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21931" algn="l" defTabSz="10406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42252" algn="l" defTabSz="10406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62556" algn="l" defTabSz="10406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3">
          <p15:clr>
            <a:srgbClr val="A4A3A4"/>
          </p15:clr>
        </p15:guide>
        <p15:guide id="2" pos="46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6B4"/>
    <a:srgbClr val="FBDC8F"/>
    <a:srgbClr val="FACE60"/>
    <a:srgbClr val="CF3D60"/>
    <a:srgbClr val="FFCC66"/>
    <a:srgbClr val="FFFF00"/>
    <a:srgbClr val="FFFF99"/>
    <a:srgbClr val="FF6D6D"/>
    <a:srgbClr val="EBE600"/>
    <a:srgbClr val="F39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1562" autoAdjust="0"/>
  </p:normalViewPr>
  <p:slideViewPr>
    <p:cSldViewPr>
      <p:cViewPr varScale="1">
        <p:scale>
          <a:sx n="57" d="100"/>
          <a:sy n="57" d="100"/>
        </p:scale>
        <p:origin x="1182" y="54"/>
      </p:cViewPr>
      <p:guideLst>
        <p:guide orient="horz" pos="2593"/>
        <p:guide pos="460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FBA36-3DFE-43EA-AA37-2AC20411A048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698F9-AF7E-4A6D-B7D1-C76D65D49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21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06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0333" algn="l" defTabSz="10406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0633" algn="l" defTabSz="10406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0956" algn="l" defTabSz="10406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1263" algn="l" defTabSz="10406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1598" algn="l" defTabSz="10406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1931" algn="l" defTabSz="10406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42252" algn="l" defTabSz="10406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62556" algn="l" defTabSz="10406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81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92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92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92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92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774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92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92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AA890-B99E-45CF-B993-5F064FC7B86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05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tự ghép tranh ở phía dưới các mảnh ghép này nhé. Tuỳ nd thầy cô dạy để ghép tranh phù hợp ạ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85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92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92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92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59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49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10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10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B1672-32DC-4CD3-85EA-8BC61A1EDF6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855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B1672-32DC-4CD3-85EA-8BC61A1EDF6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65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B1672-32DC-4CD3-85EA-8BC61A1EDF6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19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90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B1672-32DC-4CD3-85EA-8BC61A1EDF6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19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795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292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921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55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>
                <a:solidFill>
                  <a:prstClr val="black"/>
                </a:solidFill>
              </a:rPr>
              <a:pPr/>
              <a:t>43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878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>
                <a:solidFill>
                  <a:prstClr val="black"/>
                </a:solidFill>
              </a:rPr>
              <a:pPr/>
              <a:t>44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81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999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Mảnh</a:t>
            </a:r>
            <a:r>
              <a:rPr lang="en-US" baseline="0" smtClean="0"/>
              <a:t> ghép may mắn, HS đc nhận quà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00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Mảnh</a:t>
            </a:r>
            <a:r>
              <a:rPr lang="en-US" baseline="0" smtClean="0"/>
              <a:t> ghép may mắn, HS đc nhận quà</a:t>
            </a: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57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98F9-AF7E-4A6D-B7D1-C76D65D490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11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35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F8400-07E7-4B45-A73D-D1B2359A7B0E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9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35758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eaVert"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0305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  <a:prstGeom prst="rect">
            <a:avLst/>
          </a:prstGeom>
        </p:spPr>
        <p:txBody>
          <a:bodyPr vert="eaVert"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  <a:prstGeom prst="rect">
            <a:avLst/>
          </a:prstGeom>
        </p:spPr>
        <p:txBody>
          <a:bodyPr vert="eaVert"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2497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  <a:prstGeom prst="rect">
            <a:avLst/>
          </a:prstGeom>
        </p:spPr>
        <p:txBody>
          <a:bodyPr lIns="109700" tIns="54852" rIns="109700" bIns="54852" anchor="b"/>
          <a:lstStyle>
            <a:lvl1pPr algn="ctr"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  <a:prstGeom prst="rect">
            <a:avLst/>
          </a:prstGeom>
        </p:spPr>
        <p:txBody>
          <a:bodyPr lIns="109700" tIns="54852" rIns="109700" bIns="54852"/>
          <a:lstStyle>
            <a:lvl1pPr marL="0" indent="0" algn="ctr">
              <a:buNone/>
              <a:defRPr sz="2900"/>
            </a:lvl1pPr>
            <a:lvl2pPr marL="548486" indent="0" algn="ctr">
              <a:buNone/>
              <a:defRPr sz="2400"/>
            </a:lvl2pPr>
            <a:lvl3pPr marL="1096972" indent="0" algn="ctr">
              <a:buNone/>
              <a:defRPr sz="2200"/>
            </a:lvl3pPr>
            <a:lvl4pPr marL="1645458" indent="0" algn="ctr">
              <a:buNone/>
              <a:defRPr sz="1900"/>
            </a:lvl4pPr>
            <a:lvl5pPr marL="2193947" indent="0" algn="ctr">
              <a:buNone/>
              <a:defRPr sz="1900"/>
            </a:lvl5pPr>
            <a:lvl6pPr marL="2742434" indent="0" algn="ctr">
              <a:buNone/>
              <a:defRPr sz="1900"/>
            </a:lvl6pPr>
            <a:lvl7pPr marL="3290916" indent="0" algn="ctr">
              <a:buNone/>
              <a:defRPr sz="1900"/>
            </a:lvl7pPr>
            <a:lvl8pPr marL="3839405" indent="0" algn="ctr">
              <a:buNone/>
              <a:defRPr sz="1900"/>
            </a:lvl8pPr>
            <a:lvl9pPr marL="4387892" indent="0" algn="ctr">
              <a:buNone/>
              <a:defRPr sz="1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109700" tIns="54852" rIns="109700" bIns="54852"/>
          <a:lstStyle/>
          <a:p>
            <a:fld id="{5183FF21-5CC9-472A-A587-F00A0BF81F34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109700" tIns="54852" rIns="109700" bIns="5485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109700" tIns="54852" rIns="109700" bIns="54852"/>
          <a:lstStyle/>
          <a:p>
            <a:fld id="{5FF32E01-6E5E-427D-8E6B-AE1DF69528A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7441484"/>
            <a:ext cx="804863" cy="7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62129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112160" y="914240"/>
            <a:ext cx="7756320" cy="5014080"/>
          </a:xfrm>
          <a:prstGeom prst="rect">
            <a:avLst/>
          </a:prstGeom>
        </p:spPr>
        <p:txBody>
          <a:bodyPr spcFirstLastPara="1" wrap="square" lIns="146242" tIns="146242" rIns="146242" bIns="146242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109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3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59360" y="6047021"/>
            <a:ext cx="4384800" cy="1268160"/>
          </a:xfrm>
          <a:prstGeom prst="rect">
            <a:avLst/>
          </a:prstGeom>
        </p:spPr>
        <p:txBody>
          <a:bodyPr spcFirstLastPara="1" wrap="square" lIns="146242" tIns="146242" rIns="146242" bIns="146242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4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4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4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4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4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4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4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4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0105422" y="-80"/>
            <a:ext cx="4524960" cy="822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0734868" y="372128"/>
            <a:ext cx="491879" cy="49187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1506031">
            <a:off x="7713671" y="551484"/>
            <a:ext cx="503608" cy="43986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47680" y="5273040"/>
            <a:ext cx="503520" cy="20736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7641468">
            <a:off x="11674259" y="814632"/>
            <a:ext cx="414930" cy="36241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350160" y="1207203"/>
            <a:ext cx="1448080" cy="163160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449483" y="914223"/>
            <a:ext cx="1448080" cy="163160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3702264" y="6479230"/>
            <a:ext cx="1918852" cy="216203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3040081" y="6919745"/>
            <a:ext cx="1918852" cy="216203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1194548" y="6561647"/>
            <a:ext cx="491879" cy="49187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8953121" y="7779423"/>
            <a:ext cx="1448080" cy="163160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10543506" y="7323369"/>
            <a:ext cx="414967" cy="36244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72900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424801" y="1973080"/>
            <a:ext cx="6472320" cy="2371680"/>
          </a:xfrm>
          <a:prstGeom prst="rect">
            <a:avLst/>
          </a:prstGeom>
        </p:spPr>
        <p:txBody>
          <a:bodyPr spcFirstLastPara="1" wrap="square" lIns="146242" tIns="146242" rIns="146242" bIns="146242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67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67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67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67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67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67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67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67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67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24801" y="4484920"/>
            <a:ext cx="6472320" cy="1976160"/>
          </a:xfrm>
          <a:prstGeom prst="rect">
            <a:avLst/>
          </a:prstGeom>
        </p:spPr>
        <p:txBody>
          <a:bodyPr spcFirstLastPara="1" wrap="square" lIns="146242" tIns="146242" rIns="146242" bIns="146242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4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7903208" y="1158520"/>
            <a:ext cx="6139199" cy="5912160"/>
          </a:xfrm>
          <a:prstGeom prst="rect">
            <a:avLst/>
          </a:prstGeom>
        </p:spPr>
        <p:txBody>
          <a:bodyPr spcFirstLastPara="1" wrap="square" lIns="146242" tIns="146242" rIns="146242" bIns="146242" anchor="ctr" anchorCtr="0">
            <a:noAutofit/>
          </a:bodyPr>
          <a:lstStyle>
            <a:lvl1pPr marL="731329" lvl="0" indent="-54849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462662" lvl="1" indent="-507868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2pPr>
            <a:lvl3pPr marL="2193992" lvl="2" indent="-507868">
              <a:spcBef>
                <a:spcPts val="2560"/>
              </a:spcBef>
              <a:spcAft>
                <a:spcPts val="0"/>
              </a:spcAft>
              <a:buSzPts val="1400"/>
              <a:buChar char="■"/>
              <a:defRPr/>
            </a:lvl3pPr>
            <a:lvl4pPr marL="2925322" lvl="3" indent="-507868">
              <a:spcBef>
                <a:spcPts val="2560"/>
              </a:spcBef>
              <a:spcAft>
                <a:spcPts val="0"/>
              </a:spcAft>
              <a:buSzPts val="1400"/>
              <a:buChar char="●"/>
              <a:defRPr/>
            </a:lvl4pPr>
            <a:lvl5pPr marL="3656652" lvl="4" indent="-507868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5pPr>
            <a:lvl6pPr marL="4387984" lvl="5" indent="-507868">
              <a:spcBef>
                <a:spcPts val="2560"/>
              </a:spcBef>
              <a:spcAft>
                <a:spcPts val="0"/>
              </a:spcAft>
              <a:buSzPts val="1400"/>
              <a:buChar char="■"/>
              <a:defRPr/>
            </a:lvl6pPr>
            <a:lvl7pPr marL="5119313" lvl="6" indent="-507868">
              <a:spcBef>
                <a:spcPts val="2560"/>
              </a:spcBef>
              <a:spcAft>
                <a:spcPts val="0"/>
              </a:spcAft>
              <a:buSzPts val="1400"/>
              <a:buChar char="●"/>
              <a:defRPr/>
            </a:lvl7pPr>
            <a:lvl8pPr marL="5850643" lvl="7" indent="-507868">
              <a:spcBef>
                <a:spcPts val="2560"/>
              </a:spcBef>
              <a:spcAft>
                <a:spcPts val="0"/>
              </a:spcAft>
              <a:buSzPts val="1400"/>
              <a:buChar char="○"/>
              <a:defRPr/>
            </a:lvl8pPr>
            <a:lvl9pPr marL="6581971" lvl="8" indent="-507868">
              <a:spcBef>
                <a:spcPts val="2560"/>
              </a:spcBef>
              <a:spcAft>
                <a:spcPts val="256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82673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4704728" y="2457800"/>
            <a:ext cx="5220959" cy="3551040"/>
          </a:xfrm>
          <a:prstGeom prst="rect">
            <a:avLst/>
          </a:prstGeom>
        </p:spPr>
        <p:txBody>
          <a:bodyPr spcFirstLastPara="1" wrap="square" lIns="146242" tIns="146242" rIns="146242" bIns="14624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53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3093545" y="7128365"/>
            <a:ext cx="1918852" cy="216203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845500" y="5568732"/>
            <a:ext cx="414930" cy="36241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0"/>
          <p:cNvSpPr/>
          <p:nvPr/>
        </p:nvSpPr>
        <p:spPr>
          <a:xfrm>
            <a:off x="8107228" y="7415829"/>
            <a:ext cx="491879" cy="49187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0"/>
          <p:cNvSpPr/>
          <p:nvPr/>
        </p:nvSpPr>
        <p:spPr>
          <a:xfrm flipH="1">
            <a:off x="9618000" y="321926"/>
            <a:ext cx="1918852" cy="216203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7789390" y="692652"/>
            <a:ext cx="414930" cy="36241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10"/>
          <p:cNvSpPr/>
          <p:nvPr/>
        </p:nvSpPr>
        <p:spPr>
          <a:xfrm flipH="1">
            <a:off x="10831961" y="1540549"/>
            <a:ext cx="491879" cy="49187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8399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1149361" y="2615280"/>
            <a:ext cx="12331680" cy="2249280"/>
          </a:xfrm>
          <a:prstGeom prst="rect">
            <a:avLst/>
          </a:prstGeom>
        </p:spPr>
        <p:txBody>
          <a:bodyPr spcFirstLastPara="1" wrap="square" lIns="146242" tIns="146242" rIns="146242" bIns="14624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54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621269" y="4864560"/>
            <a:ext cx="9387840" cy="749760"/>
          </a:xfrm>
          <a:prstGeom prst="rect">
            <a:avLst/>
          </a:prstGeom>
        </p:spPr>
        <p:txBody>
          <a:bodyPr spcFirstLastPara="1" wrap="square" lIns="146242" tIns="146242" rIns="146242" bIns="146242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8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8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8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8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8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2311705" y="1014310"/>
            <a:ext cx="1918852" cy="216203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11649521" y="1454825"/>
            <a:ext cx="1918852" cy="216203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9798748" y="407408"/>
            <a:ext cx="491879" cy="49187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1"/>
          <p:cNvSpPr/>
          <p:nvPr/>
        </p:nvSpPr>
        <p:spPr>
          <a:xfrm rot="-746471">
            <a:off x="2340153" y="6957593"/>
            <a:ext cx="414899" cy="36238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11"/>
          <p:cNvSpPr/>
          <p:nvPr/>
        </p:nvSpPr>
        <p:spPr>
          <a:xfrm>
            <a:off x="250703" y="6072550"/>
            <a:ext cx="1918852" cy="216203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411480" y="6513065"/>
            <a:ext cx="1918852" cy="216203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3415500" y="2905992"/>
            <a:ext cx="414930" cy="36241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11"/>
          <p:cNvSpPr/>
          <p:nvPr/>
        </p:nvSpPr>
        <p:spPr>
          <a:xfrm>
            <a:off x="11776343" y="7360390"/>
            <a:ext cx="1918852" cy="216203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453961" y="1569625"/>
            <a:ext cx="1918852" cy="216203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678708" y="750968"/>
            <a:ext cx="491879" cy="49187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11"/>
          <p:cNvSpPr/>
          <p:nvPr/>
        </p:nvSpPr>
        <p:spPr>
          <a:xfrm>
            <a:off x="12489848" y="6237368"/>
            <a:ext cx="491879" cy="49187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9" name="Google Shape;139;p11"/>
          <p:cNvSpPr/>
          <p:nvPr/>
        </p:nvSpPr>
        <p:spPr>
          <a:xfrm rot="7641468">
            <a:off x="976581" y="3180312"/>
            <a:ext cx="414930" cy="36241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94207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2166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900080" y="449142"/>
            <a:ext cx="10830240" cy="1513920"/>
          </a:xfrm>
          <a:prstGeom prst="rect">
            <a:avLst/>
          </a:prstGeom>
        </p:spPr>
        <p:txBody>
          <a:bodyPr spcFirstLastPara="1" wrap="square" lIns="146242" tIns="146242" rIns="146242" bIns="146242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5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9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9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9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9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9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9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9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9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225065" y="533270"/>
            <a:ext cx="1918852" cy="216203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633382" y="-147115"/>
            <a:ext cx="414930" cy="36241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15"/>
          <p:cNvSpPr/>
          <p:nvPr/>
        </p:nvSpPr>
        <p:spPr>
          <a:xfrm>
            <a:off x="14034208" y="7040949"/>
            <a:ext cx="491879" cy="49187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5"/>
          <p:cNvSpPr/>
          <p:nvPr/>
        </p:nvSpPr>
        <p:spPr>
          <a:xfrm>
            <a:off x="13439843" y="7639486"/>
            <a:ext cx="1918852" cy="216203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2831282" y="7896661"/>
            <a:ext cx="503515" cy="207358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42" tIns="146242" rIns="146242" bIns="146242" anchor="ctr" anchorCtr="0">
            <a:noAutofit/>
          </a:bodyPr>
          <a:lstStyle/>
          <a:p>
            <a:pPr defTabSz="914184">
              <a:buClr>
                <a:srgbClr val="000000"/>
              </a:buClr>
              <a:buFont typeface="Arial"/>
              <a:buNone/>
            </a:pPr>
            <a:endParaRPr sz="23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96669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6367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2390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08359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Background 3 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140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70" y="2555879"/>
            <a:ext cx="12436475" cy="1765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3925" y="4664075"/>
            <a:ext cx="10242550" cy="2101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1713-57A5-44A1-8D8C-FCEAEC85D5B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A416-B1F5-4BC4-BD9A-9CABB0513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5875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1713-57A5-44A1-8D8C-FCEAEC85D5B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A416-B1F5-4BC4-BD9A-9CABB0513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0683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7" y="5287963"/>
            <a:ext cx="12436475" cy="1635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7" y="3487739"/>
            <a:ext cx="12436475" cy="180022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1713-57A5-44A1-8D8C-FCEAEC85D5B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A416-B1F5-4BC4-BD9A-9CABB0513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9416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842" y="1920875"/>
            <a:ext cx="6507162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0" y="1920875"/>
            <a:ext cx="6507163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1713-57A5-44A1-8D8C-FCEAEC85D5B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A416-B1F5-4BC4-BD9A-9CABB0513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9245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41" y="1841500"/>
            <a:ext cx="6464300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4" indent="0">
              <a:buNone/>
              <a:defRPr sz="1800" b="1"/>
            </a:lvl3pPr>
            <a:lvl4pPr marL="1371274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2" indent="0">
              <a:buNone/>
              <a:defRPr sz="1600" b="1"/>
            </a:lvl6pPr>
            <a:lvl7pPr marL="2742544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841" y="2609850"/>
            <a:ext cx="6464300" cy="4741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675" y="1841500"/>
            <a:ext cx="6465888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4" indent="0">
              <a:buNone/>
              <a:defRPr sz="1800" b="1"/>
            </a:lvl3pPr>
            <a:lvl4pPr marL="1371274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2" indent="0">
              <a:buNone/>
              <a:defRPr sz="1600" b="1"/>
            </a:lvl6pPr>
            <a:lvl7pPr marL="2742544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675" y="2609850"/>
            <a:ext cx="6465888" cy="4741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1713-57A5-44A1-8D8C-FCEAEC85D5B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A416-B1F5-4BC4-BD9A-9CABB0513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6857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1713-57A5-44A1-8D8C-FCEAEC85D5B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A416-B1F5-4BC4-BD9A-9CABB0513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7467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1713-57A5-44A1-8D8C-FCEAEC85D5B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A416-B1F5-4BC4-BD9A-9CABB0513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3602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27025"/>
            <a:ext cx="4813300" cy="13954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767" y="327027"/>
            <a:ext cx="8178800" cy="7024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38" y="1722438"/>
            <a:ext cx="4813300" cy="5629276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4" indent="0">
              <a:buNone/>
              <a:defRPr sz="1000"/>
            </a:lvl3pPr>
            <a:lvl4pPr marL="1371274" indent="0">
              <a:buNone/>
              <a:defRPr sz="800"/>
            </a:lvl4pPr>
            <a:lvl5pPr marL="1828361" indent="0">
              <a:buNone/>
              <a:defRPr sz="800"/>
            </a:lvl5pPr>
            <a:lvl6pPr marL="2285452" indent="0">
              <a:buNone/>
              <a:defRPr sz="800"/>
            </a:lvl6pPr>
            <a:lvl7pPr marL="2742544" indent="0">
              <a:buNone/>
              <a:defRPr sz="800"/>
            </a:lvl7pPr>
            <a:lvl8pPr marL="3199632" indent="0">
              <a:buNone/>
              <a:defRPr sz="800"/>
            </a:lvl8pPr>
            <a:lvl9pPr marL="365672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1713-57A5-44A1-8D8C-FCEAEC85D5B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A416-B1F5-4BC4-BD9A-9CABB0513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2279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  <a:prstGeom prst="rect">
            <a:avLst/>
          </a:prstGeom>
        </p:spPr>
        <p:txBody>
          <a:bodyPr lIns="91418" tIns="45708" rIns="91418" bIns="45708"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54850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01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6455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940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42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910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39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880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9201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032" y="5761038"/>
            <a:ext cx="8778875" cy="679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032" y="735017"/>
            <a:ext cx="8778875" cy="4938712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4" indent="0">
              <a:buNone/>
              <a:defRPr sz="2400"/>
            </a:lvl3pPr>
            <a:lvl4pPr marL="1371274" indent="0">
              <a:buNone/>
              <a:defRPr sz="2000"/>
            </a:lvl4pPr>
            <a:lvl5pPr marL="1828361" indent="0">
              <a:buNone/>
              <a:defRPr sz="2000"/>
            </a:lvl5pPr>
            <a:lvl6pPr marL="2285452" indent="0">
              <a:buNone/>
              <a:defRPr sz="2000"/>
            </a:lvl6pPr>
            <a:lvl7pPr marL="2742544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032" y="6440490"/>
            <a:ext cx="8778875" cy="966787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4" indent="0">
              <a:buNone/>
              <a:defRPr sz="1000"/>
            </a:lvl3pPr>
            <a:lvl4pPr marL="1371274" indent="0">
              <a:buNone/>
              <a:defRPr sz="800"/>
            </a:lvl4pPr>
            <a:lvl5pPr marL="1828361" indent="0">
              <a:buNone/>
              <a:defRPr sz="800"/>
            </a:lvl5pPr>
            <a:lvl6pPr marL="2285452" indent="0">
              <a:buNone/>
              <a:defRPr sz="800"/>
            </a:lvl6pPr>
            <a:lvl7pPr marL="2742544" indent="0">
              <a:buNone/>
              <a:defRPr sz="800"/>
            </a:lvl7pPr>
            <a:lvl8pPr marL="3199632" indent="0">
              <a:buNone/>
              <a:defRPr sz="800"/>
            </a:lvl8pPr>
            <a:lvl9pPr marL="365672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1713-57A5-44A1-8D8C-FCEAEC85D5B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A416-B1F5-4BC4-BD9A-9CABB0513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7623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1713-57A5-44A1-8D8C-FCEAEC85D5B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A416-B1F5-4BC4-BD9A-9CABB0513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3926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9" y="330207"/>
            <a:ext cx="3290888" cy="7021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9" y="330207"/>
            <a:ext cx="9723437" cy="7021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1713-57A5-44A1-8D8C-FCEAEC85D5B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8A416-B1F5-4BC4-BD9A-9CABB0513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357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70" y="2555879"/>
            <a:ext cx="12436475" cy="1765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3925" y="4664075"/>
            <a:ext cx="10242550" cy="2101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500C-E355-432B-AAC4-844891855E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70A-5404-4109-B38B-1A639A48C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4393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500C-E355-432B-AAC4-844891855E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70A-5404-4109-B38B-1A639A48C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7428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7" y="5287963"/>
            <a:ext cx="12436475" cy="1635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7" y="3487739"/>
            <a:ext cx="12436475" cy="180022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500C-E355-432B-AAC4-844891855E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70A-5404-4109-B38B-1A639A48C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1439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842" y="1920875"/>
            <a:ext cx="6507162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0" y="1920875"/>
            <a:ext cx="6507163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500C-E355-432B-AAC4-844891855E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70A-5404-4109-B38B-1A639A48C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2953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41" y="1841500"/>
            <a:ext cx="6464300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4" indent="0">
              <a:buNone/>
              <a:defRPr sz="1800" b="1"/>
            </a:lvl3pPr>
            <a:lvl4pPr marL="1371274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2" indent="0">
              <a:buNone/>
              <a:defRPr sz="1600" b="1"/>
            </a:lvl6pPr>
            <a:lvl7pPr marL="2742544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841" y="2609850"/>
            <a:ext cx="6464300" cy="4741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675" y="1841500"/>
            <a:ext cx="6465888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2" indent="0">
              <a:buNone/>
              <a:defRPr sz="2000" b="1"/>
            </a:lvl2pPr>
            <a:lvl3pPr marL="914184" indent="0">
              <a:buNone/>
              <a:defRPr sz="1800" b="1"/>
            </a:lvl3pPr>
            <a:lvl4pPr marL="1371274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2" indent="0">
              <a:buNone/>
              <a:defRPr sz="1600" b="1"/>
            </a:lvl6pPr>
            <a:lvl7pPr marL="2742544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675" y="2609850"/>
            <a:ext cx="6465888" cy="4741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500C-E355-432B-AAC4-844891855E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70A-5404-4109-B38B-1A639A48C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4722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500C-E355-432B-AAC4-844891855E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70A-5404-4109-B38B-1A639A48C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7331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500C-E355-432B-AAC4-844891855E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70A-5404-4109-B38B-1A639A48C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7519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48575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27025"/>
            <a:ext cx="4813300" cy="13954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767" y="327027"/>
            <a:ext cx="8178800" cy="7024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38" y="1722438"/>
            <a:ext cx="4813300" cy="5629276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4" indent="0">
              <a:buNone/>
              <a:defRPr sz="1000"/>
            </a:lvl3pPr>
            <a:lvl4pPr marL="1371274" indent="0">
              <a:buNone/>
              <a:defRPr sz="800"/>
            </a:lvl4pPr>
            <a:lvl5pPr marL="1828361" indent="0">
              <a:buNone/>
              <a:defRPr sz="800"/>
            </a:lvl5pPr>
            <a:lvl6pPr marL="2285452" indent="0">
              <a:buNone/>
              <a:defRPr sz="800"/>
            </a:lvl6pPr>
            <a:lvl7pPr marL="2742544" indent="0">
              <a:buNone/>
              <a:defRPr sz="800"/>
            </a:lvl7pPr>
            <a:lvl8pPr marL="3199632" indent="0">
              <a:buNone/>
              <a:defRPr sz="800"/>
            </a:lvl8pPr>
            <a:lvl9pPr marL="365672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500C-E355-432B-AAC4-844891855E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70A-5404-4109-B38B-1A639A48C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5406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032" y="5761038"/>
            <a:ext cx="8778875" cy="679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032" y="735017"/>
            <a:ext cx="8778875" cy="4938712"/>
          </a:xfrm>
        </p:spPr>
        <p:txBody>
          <a:bodyPr/>
          <a:lstStyle>
            <a:lvl1pPr marL="0" indent="0">
              <a:buNone/>
              <a:defRPr sz="3200"/>
            </a:lvl1pPr>
            <a:lvl2pPr marL="457092" indent="0">
              <a:buNone/>
              <a:defRPr sz="2800"/>
            </a:lvl2pPr>
            <a:lvl3pPr marL="914184" indent="0">
              <a:buNone/>
              <a:defRPr sz="2400"/>
            </a:lvl3pPr>
            <a:lvl4pPr marL="1371274" indent="0">
              <a:buNone/>
              <a:defRPr sz="2000"/>
            </a:lvl4pPr>
            <a:lvl5pPr marL="1828361" indent="0">
              <a:buNone/>
              <a:defRPr sz="2000"/>
            </a:lvl5pPr>
            <a:lvl6pPr marL="2285452" indent="0">
              <a:buNone/>
              <a:defRPr sz="2000"/>
            </a:lvl6pPr>
            <a:lvl7pPr marL="2742544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032" y="6440490"/>
            <a:ext cx="8778875" cy="966787"/>
          </a:xfrm>
        </p:spPr>
        <p:txBody>
          <a:bodyPr/>
          <a:lstStyle>
            <a:lvl1pPr marL="0" indent="0">
              <a:buNone/>
              <a:defRPr sz="1400"/>
            </a:lvl1pPr>
            <a:lvl2pPr marL="457092" indent="0">
              <a:buNone/>
              <a:defRPr sz="1200"/>
            </a:lvl2pPr>
            <a:lvl3pPr marL="914184" indent="0">
              <a:buNone/>
              <a:defRPr sz="1000"/>
            </a:lvl3pPr>
            <a:lvl4pPr marL="1371274" indent="0">
              <a:buNone/>
              <a:defRPr sz="800"/>
            </a:lvl4pPr>
            <a:lvl5pPr marL="1828361" indent="0">
              <a:buNone/>
              <a:defRPr sz="800"/>
            </a:lvl5pPr>
            <a:lvl6pPr marL="2285452" indent="0">
              <a:buNone/>
              <a:defRPr sz="800"/>
            </a:lvl6pPr>
            <a:lvl7pPr marL="2742544" indent="0">
              <a:buNone/>
              <a:defRPr sz="800"/>
            </a:lvl7pPr>
            <a:lvl8pPr marL="3199632" indent="0">
              <a:buNone/>
              <a:defRPr sz="800"/>
            </a:lvl8pPr>
            <a:lvl9pPr marL="365672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500C-E355-432B-AAC4-844891855E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70A-5404-4109-B38B-1A639A48C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4151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500C-E355-432B-AAC4-844891855E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70A-5404-4109-B38B-1A639A48C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9023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9" y="330207"/>
            <a:ext cx="3290888" cy="70215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9" y="330207"/>
            <a:ext cx="9723437" cy="70215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A500C-E355-432B-AAC4-844891855E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70A-5404-4109-B38B-1A639A48C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169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35758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D6150D-9BD7-4431-A7AE-F7F2F6223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62B9BD1-79AC-4F0F-A15A-95D29A0E0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900"/>
            </a:lvl1pPr>
            <a:lvl2pPr marL="548552" indent="0" algn="ctr">
              <a:buNone/>
              <a:defRPr sz="2400"/>
            </a:lvl2pPr>
            <a:lvl3pPr marL="1097104" indent="0" algn="ctr">
              <a:buNone/>
              <a:defRPr sz="2200"/>
            </a:lvl3pPr>
            <a:lvl4pPr marL="1645656" indent="0" algn="ctr">
              <a:buNone/>
              <a:defRPr sz="1900"/>
            </a:lvl4pPr>
            <a:lvl5pPr marL="2194210" indent="0" algn="ctr">
              <a:buNone/>
              <a:defRPr sz="1900"/>
            </a:lvl5pPr>
            <a:lvl6pPr marL="2742762" indent="0" algn="ctr">
              <a:buNone/>
              <a:defRPr sz="1900"/>
            </a:lvl6pPr>
            <a:lvl7pPr marL="3291312" indent="0" algn="ctr">
              <a:buNone/>
              <a:defRPr sz="1900"/>
            </a:lvl7pPr>
            <a:lvl8pPr marL="3839866" indent="0" algn="ctr">
              <a:buNone/>
              <a:defRPr sz="1900"/>
            </a:lvl8pPr>
            <a:lvl9pPr marL="4388418" indent="0" algn="ctr">
              <a:buNone/>
              <a:defRPr sz="1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7FD74CA-8C03-4899-B07D-F5835C0F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7DD0F7-AA4E-4EB7-9EA3-05C5A1DD5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2C25B81-33B6-43DD-9A43-48F4F48A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3876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7B4E9FD-C10B-4CDE-B386-4A8583A07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5D1B4F7-5BF5-410A-95B7-C41B092A5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FE91AF-766B-4041-A7EC-412054BE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A8518DE-7C73-4607-B1BE-C21B7034C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C643023-3659-4A77-998F-ACF676F6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2545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1711BC-0FF9-4F0A-B13B-EB7196B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9665816-6806-48A2-9DB1-78324F69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5485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10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6456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942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427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913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39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88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8917800-6B4F-4516-A2E1-34DE72DCD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0BFDD7-BFB9-426C-ADD3-DE5DE83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491957-2D29-4E68-8FF1-0D19CAB8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8845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4E199EC-D7F2-4239-B114-62C6C1DD4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7622C7A-D0EB-4AF1-84B5-D273262B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96A4632-3423-472D-B195-B0F2D7BB4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664D984-8A20-44AC-B2C8-C177ADE5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21D14CF-07DB-44CE-BAC4-2B771A62B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B94E224-978F-49EE-90A4-41D64990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3275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9DA4292-2BE2-47A5-BEB8-78C08062D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9AD5295-B27B-48EF-B66B-2199273FB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552" indent="0">
              <a:buNone/>
              <a:defRPr sz="2400" b="1"/>
            </a:lvl2pPr>
            <a:lvl3pPr marL="1097104" indent="0">
              <a:buNone/>
              <a:defRPr sz="2200" b="1"/>
            </a:lvl3pPr>
            <a:lvl4pPr marL="1645656" indent="0">
              <a:buNone/>
              <a:defRPr sz="1900" b="1"/>
            </a:lvl4pPr>
            <a:lvl5pPr marL="2194210" indent="0">
              <a:buNone/>
              <a:defRPr sz="1900" b="1"/>
            </a:lvl5pPr>
            <a:lvl6pPr marL="2742762" indent="0">
              <a:buNone/>
              <a:defRPr sz="1900" b="1"/>
            </a:lvl6pPr>
            <a:lvl7pPr marL="3291312" indent="0">
              <a:buNone/>
              <a:defRPr sz="1900" b="1"/>
            </a:lvl7pPr>
            <a:lvl8pPr marL="3839866" indent="0">
              <a:buNone/>
              <a:defRPr sz="1900" b="1"/>
            </a:lvl8pPr>
            <a:lvl9pPr marL="4388418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06E6A59-A290-44F3-9825-0D260C1BB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7542507-3FF6-4F2D-9CDE-7C614FACC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552" indent="0">
              <a:buNone/>
              <a:defRPr sz="2400" b="1"/>
            </a:lvl2pPr>
            <a:lvl3pPr marL="1097104" indent="0">
              <a:buNone/>
              <a:defRPr sz="2200" b="1"/>
            </a:lvl3pPr>
            <a:lvl4pPr marL="1645656" indent="0">
              <a:buNone/>
              <a:defRPr sz="1900" b="1"/>
            </a:lvl4pPr>
            <a:lvl5pPr marL="2194210" indent="0">
              <a:buNone/>
              <a:defRPr sz="1900" b="1"/>
            </a:lvl5pPr>
            <a:lvl6pPr marL="2742762" indent="0">
              <a:buNone/>
              <a:defRPr sz="1900" b="1"/>
            </a:lvl6pPr>
            <a:lvl7pPr marL="3291312" indent="0">
              <a:buNone/>
              <a:defRPr sz="1900" b="1"/>
            </a:lvl7pPr>
            <a:lvl8pPr marL="3839866" indent="0">
              <a:buNone/>
              <a:defRPr sz="1900" b="1"/>
            </a:lvl8pPr>
            <a:lvl9pPr marL="4388418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59169CD-65E7-4B0D-B1B6-4313874857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CBFDD24-6F61-430D-AD8C-BA4229BC7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D6CF1F2-E143-4ACF-A888-18538BB4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5CC745D-BD4D-42CC-86B6-E71A4D8B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9498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  <a:prstGeom prst="rect">
            <a:avLst/>
          </a:prstGeom>
        </p:spPr>
        <p:txBody>
          <a:bodyPr lIns="91418" tIns="45708" rIns="91418" bIns="45708" anchor="b"/>
          <a:lstStyle>
            <a:lvl1pPr marL="0" indent="0">
              <a:buNone/>
              <a:defRPr sz="2900" b="1"/>
            </a:lvl1pPr>
            <a:lvl2pPr marL="548508" indent="0">
              <a:buNone/>
              <a:defRPr sz="2400" b="1"/>
            </a:lvl2pPr>
            <a:lvl3pPr marL="1097016" indent="0">
              <a:buNone/>
              <a:defRPr sz="2200" b="1"/>
            </a:lvl3pPr>
            <a:lvl4pPr marL="1645524" indent="0">
              <a:buNone/>
              <a:defRPr sz="1900" b="1"/>
            </a:lvl4pPr>
            <a:lvl5pPr marL="2194034" indent="0">
              <a:buNone/>
              <a:defRPr sz="1900" b="1"/>
            </a:lvl5pPr>
            <a:lvl6pPr marL="2742544" indent="0">
              <a:buNone/>
              <a:defRPr sz="1900" b="1"/>
            </a:lvl6pPr>
            <a:lvl7pPr marL="3291048" indent="0">
              <a:buNone/>
              <a:defRPr sz="1900" b="1"/>
            </a:lvl7pPr>
            <a:lvl8pPr marL="3839558" indent="0">
              <a:buNone/>
              <a:defRPr sz="1900" b="1"/>
            </a:lvl8pPr>
            <a:lvl9pPr marL="4388068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  <a:prstGeom prst="rect">
            <a:avLst/>
          </a:prstGeom>
        </p:spPr>
        <p:txBody>
          <a:bodyPr lIns="91418" tIns="45708" rIns="91418" bIns="45708" anchor="b"/>
          <a:lstStyle>
            <a:lvl1pPr marL="0" indent="0">
              <a:buNone/>
              <a:defRPr sz="2900" b="1"/>
            </a:lvl1pPr>
            <a:lvl2pPr marL="548508" indent="0">
              <a:buNone/>
              <a:defRPr sz="2400" b="1"/>
            </a:lvl2pPr>
            <a:lvl3pPr marL="1097016" indent="0">
              <a:buNone/>
              <a:defRPr sz="2200" b="1"/>
            </a:lvl3pPr>
            <a:lvl4pPr marL="1645524" indent="0">
              <a:buNone/>
              <a:defRPr sz="1900" b="1"/>
            </a:lvl4pPr>
            <a:lvl5pPr marL="2194034" indent="0">
              <a:buNone/>
              <a:defRPr sz="1900" b="1"/>
            </a:lvl5pPr>
            <a:lvl6pPr marL="2742544" indent="0">
              <a:buNone/>
              <a:defRPr sz="1900" b="1"/>
            </a:lvl6pPr>
            <a:lvl7pPr marL="3291048" indent="0">
              <a:buNone/>
              <a:defRPr sz="1900" b="1"/>
            </a:lvl7pPr>
            <a:lvl8pPr marL="3839558" indent="0">
              <a:buNone/>
              <a:defRPr sz="1900" b="1"/>
            </a:lvl8pPr>
            <a:lvl9pPr marL="4388068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5781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790ECC-3C88-4A6C-BE75-685A073F6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BACC22B-1862-4E35-8AA3-A41A1C2BF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058AE13-4610-47F5-BAFC-AF155638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CF82D24-117B-4B97-A17A-35D0D61B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2649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6911"/>
            <a:ext cx="14630400" cy="82565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0"/>
            <a:ext cx="14630400" cy="824305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0" y="-26911"/>
            <a:ext cx="14630400" cy="825651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6" rIns="109710" bIns="54856" rtlCol="0" anchor="ctr"/>
          <a:lstStyle/>
          <a:p>
            <a:pPr algn="ctr" defTabSz="1097104"/>
            <a:endParaRPr lang="zh-CN" altLang="en-US" sz="2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5128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" y="0"/>
            <a:ext cx="14619287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904775" y="861461"/>
            <a:ext cx="12820852" cy="650667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6" rIns="109710" bIns="54856" rtlCol="0" anchor="ctr"/>
          <a:lstStyle/>
          <a:p>
            <a:pPr algn="ctr" defTabSz="1097104"/>
            <a:endParaRPr lang="zh-CN" altLang="en-US" sz="2200">
              <a:solidFill>
                <a:prstClr val="white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807E8CA0-5710-4882-A075-77CE67D0C26F}"/>
              </a:ext>
            </a:extLst>
          </p:cNvPr>
          <p:cNvCxnSpPr>
            <a:cxnSpLocks/>
          </p:cNvCxnSpPr>
          <p:nvPr userDrawn="1"/>
        </p:nvCxnSpPr>
        <p:spPr>
          <a:xfrm>
            <a:off x="959643" y="1097280"/>
            <a:ext cx="11396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7E02D817-A4A2-4E66-8EE5-C87910B00BA3}"/>
              </a:ext>
            </a:extLst>
          </p:cNvPr>
          <p:cNvCxnSpPr>
            <a:cxnSpLocks/>
          </p:cNvCxnSpPr>
          <p:nvPr userDrawn="1"/>
        </p:nvCxnSpPr>
        <p:spPr>
          <a:xfrm>
            <a:off x="2117752" y="1225296"/>
            <a:ext cx="113811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705F66AA-B10C-4A66-AD86-7CD196D2B5C2}"/>
              </a:ext>
            </a:extLst>
          </p:cNvPr>
          <p:cNvCxnSpPr>
            <a:cxnSpLocks/>
          </p:cNvCxnSpPr>
          <p:nvPr userDrawn="1"/>
        </p:nvCxnSpPr>
        <p:spPr>
          <a:xfrm>
            <a:off x="2271369" y="7117690"/>
            <a:ext cx="10029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="" xmlns:a16="http://schemas.microsoft.com/office/drawing/2014/main" id="{53A70A57-079C-42C3-AB7E-9F5480B0EA8F}"/>
              </a:ext>
            </a:extLst>
          </p:cNvPr>
          <p:cNvCxnSpPr>
            <a:cxnSpLocks/>
          </p:cNvCxnSpPr>
          <p:nvPr userDrawn="1"/>
        </p:nvCxnSpPr>
        <p:spPr>
          <a:xfrm>
            <a:off x="1119226" y="7245706"/>
            <a:ext cx="123796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="" xmlns:a16="http://schemas.microsoft.com/office/drawing/2014/main" id="{7DF24472-02CD-4571-AB9B-626D01A9ADC8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8758" y="965606"/>
            <a:ext cx="0" cy="5815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="" xmlns:a16="http://schemas.microsoft.com/office/drawing/2014/main" id="{509F77F9-FA72-48BC-AA6E-A2D2A60E5848}"/>
              </a:ext>
            </a:extLst>
          </p:cNvPr>
          <p:cNvCxnSpPr>
            <a:cxnSpLocks/>
          </p:cNvCxnSpPr>
          <p:nvPr userDrawn="1"/>
        </p:nvCxnSpPr>
        <p:spPr>
          <a:xfrm flipV="1">
            <a:off x="13598957" y="965606"/>
            <a:ext cx="0" cy="5815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="" xmlns:a16="http://schemas.microsoft.com/office/drawing/2014/main" id="{791C63EA-8084-4254-893F-BB11CD077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3498854" y="1552555"/>
            <a:ext cx="0" cy="5815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811C9887-8886-408F-9E59-DE59E3CE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62863" b="65186"/>
          <a:stretch/>
        </p:blipFill>
        <p:spPr>
          <a:xfrm>
            <a:off x="607422" y="4316599"/>
            <a:ext cx="807707" cy="286510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02399EF0-80F2-4DFF-9992-0754C01AA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7" t="66408" r="26883" b="-1222"/>
          <a:stretch/>
        </p:blipFill>
        <p:spPr>
          <a:xfrm>
            <a:off x="1137082" y="5187100"/>
            <a:ext cx="614862" cy="218104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447877">
            <a:off x="1420114" y="5245882"/>
            <a:ext cx="1051406" cy="22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455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A37369-7D56-4854-B29E-6491AD326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0909347-AF79-4ADF-930F-FE0A67724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4"/>
            <a:ext cx="7406640" cy="5848350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43B9B28-8418-48FD-87AA-77368E734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48552" indent="0">
              <a:buNone/>
              <a:defRPr sz="1700"/>
            </a:lvl2pPr>
            <a:lvl3pPr marL="1097104" indent="0">
              <a:buNone/>
              <a:defRPr sz="1400"/>
            </a:lvl3pPr>
            <a:lvl4pPr marL="1645656" indent="0">
              <a:buNone/>
              <a:defRPr sz="1200"/>
            </a:lvl4pPr>
            <a:lvl5pPr marL="2194210" indent="0">
              <a:buNone/>
              <a:defRPr sz="1200"/>
            </a:lvl5pPr>
            <a:lvl6pPr marL="2742762" indent="0">
              <a:buNone/>
              <a:defRPr sz="1200"/>
            </a:lvl6pPr>
            <a:lvl7pPr marL="3291312" indent="0">
              <a:buNone/>
              <a:defRPr sz="1200"/>
            </a:lvl7pPr>
            <a:lvl8pPr marL="3839866" indent="0">
              <a:buNone/>
              <a:defRPr sz="1200"/>
            </a:lvl8pPr>
            <a:lvl9pPr marL="438841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51C5C0B-6789-4E84-A627-F18BC46CB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1C65FA4-745A-4E17-9C74-365C4C40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9B5114A-6ED5-44B1-B94E-6624C254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4704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EE790D4-7D59-4F98-B72C-446FDD553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00953D8-F2DA-468C-B4DA-612C2F685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4"/>
            <a:ext cx="7406640" cy="5848350"/>
          </a:xfrm>
        </p:spPr>
        <p:txBody>
          <a:bodyPr/>
          <a:lstStyle>
            <a:lvl1pPr marL="0" indent="0">
              <a:buNone/>
              <a:defRPr sz="3800"/>
            </a:lvl1pPr>
            <a:lvl2pPr marL="548552" indent="0">
              <a:buNone/>
              <a:defRPr sz="3400"/>
            </a:lvl2pPr>
            <a:lvl3pPr marL="1097104" indent="0">
              <a:buNone/>
              <a:defRPr sz="2900"/>
            </a:lvl3pPr>
            <a:lvl4pPr marL="1645656" indent="0">
              <a:buNone/>
              <a:defRPr sz="2400"/>
            </a:lvl4pPr>
            <a:lvl5pPr marL="2194210" indent="0">
              <a:buNone/>
              <a:defRPr sz="2400"/>
            </a:lvl5pPr>
            <a:lvl6pPr marL="2742762" indent="0">
              <a:buNone/>
              <a:defRPr sz="2400"/>
            </a:lvl6pPr>
            <a:lvl7pPr marL="3291312" indent="0">
              <a:buNone/>
              <a:defRPr sz="2400"/>
            </a:lvl7pPr>
            <a:lvl8pPr marL="3839866" indent="0">
              <a:buNone/>
              <a:defRPr sz="2400"/>
            </a:lvl8pPr>
            <a:lvl9pPr marL="4388418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3A22EE8E-0457-4700-A0B1-32CA76EDD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48552" indent="0">
              <a:buNone/>
              <a:defRPr sz="1700"/>
            </a:lvl2pPr>
            <a:lvl3pPr marL="1097104" indent="0">
              <a:buNone/>
              <a:defRPr sz="1400"/>
            </a:lvl3pPr>
            <a:lvl4pPr marL="1645656" indent="0">
              <a:buNone/>
              <a:defRPr sz="1200"/>
            </a:lvl4pPr>
            <a:lvl5pPr marL="2194210" indent="0">
              <a:buNone/>
              <a:defRPr sz="1200"/>
            </a:lvl5pPr>
            <a:lvl6pPr marL="2742762" indent="0">
              <a:buNone/>
              <a:defRPr sz="1200"/>
            </a:lvl6pPr>
            <a:lvl7pPr marL="3291312" indent="0">
              <a:buNone/>
              <a:defRPr sz="1200"/>
            </a:lvl7pPr>
            <a:lvl8pPr marL="3839866" indent="0">
              <a:buNone/>
              <a:defRPr sz="1200"/>
            </a:lvl8pPr>
            <a:lvl9pPr marL="438841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17741BA-0E3D-46B7-9FA1-0DCB407F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31DE3CE-6034-4637-B48D-2CCCCF4FC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FBA9E94-481E-4BF4-96F1-01C74313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59211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D8BD72-5B62-44E5-93CD-9DB9E68C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D4EA0DB-37E3-467A-A58C-9A4994622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49D6684-2DBE-409A-AF20-734866F2B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9B064F5-F308-465D-AA2A-C095C8F7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5B2883A-C328-4159-80CA-B00EFC39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8632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54E825A-C17F-46FB-AE80-49C8F2EB7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5968832-EE93-4CEB-B550-BC7BA7837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383F80-2F95-4F6E-A7FC-8B2F3F177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A5F3FF1-F7FB-4DA6-A5BB-AE62F4FA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7D041BA-56B5-47A2-9E17-FBBB19FB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4734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18045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D6150D-9BD7-4431-A7AE-F7F2F6223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2B9BD1-79AC-4F0F-A15A-95D29A0E0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9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200"/>
            </a:lvl3pPr>
            <a:lvl4pPr marL="1645920" indent="0" algn="ctr">
              <a:buNone/>
              <a:defRPr sz="1900"/>
            </a:lvl4pPr>
            <a:lvl5pPr marL="2194560" indent="0" algn="ctr">
              <a:buNone/>
              <a:defRPr sz="1900"/>
            </a:lvl5pPr>
            <a:lvl6pPr marL="2743200" indent="0" algn="ctr">
              <a:buNone/>
              <a:defRPr sz="1900"/>
            </a:lvl6pPr>
            <a:lvl7pPr marL="3291840" indent="0" algn="ctr">
              <a:buNone/>
              <a:defRPr sz="1900"/>
            </a:lvl7pPr>
            <a:lvl8pPr marL="3840480" indent="0" algn="ctr">
              <a:buNone/>
              <a:defRPr sz="1900"/>
            </a:lvl8pPr>
            <a:lvl9pPr marL="4389120" indent="0" algn="ctr">
              <a:buNone/>
              <a:defRPr sz="1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7FD74CA-8C03-4899-B07D-F5835C0F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7DD0F7-AA4E-4EB7-9EA3-05C5A1DD5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2C25B81-33B6-43DD-9A43-48F4F48A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9356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7B4E9FD-C10B-4CDE-B386-4A8583A07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5D1B4F7-5BF5-410A-95B7-C41B092A5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FFE91AF-766B-4041-A7EC-412054BE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8518DE-7C73-4607-B1BE-C21B7034C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C643023-3659-4A77-998F-ACF676F6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0160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3421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1711BC-0FF9-4F0A-B13B-EB7196B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9665816-6806-48A2-9DB1-78324F69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917800-6B4F-4516-A2E1-34DE72DCD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0BFDD7-BFB9-426C-ADD3-DE5DE83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491957-2D29-4E68-8FF1-0D19CAB8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2682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4E199EC-D7F2-4239-B114-62C6C1DD4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7622C7A-D0EB-4AF1-84B5-D273262B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96A4632-3423-472D-B195-B0F2D7BB4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664D984-8A20-44AC-B2C8-C177ADE5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1D14CF-07DB-44CE-BAC4-2B771A62B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B94E224-978F-49EE-90A4-41D64990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0186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DA4292-2BE2-47A5-BEB8-78C08062D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9AD5295-B27B-48EF-B66B-2199273FB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200" b="1"/>
            </a:lvl3pPr>
            <a:lvl4pPr marL="1645920" indent="0">
              <a:buNone/>
              <a:defRPr sz="1900" b="1"/>
            </a:lvl4pPr>
            <a:lvl5pPr marL="2194560" indent="0">
              <a:buNone/>
              <a:defRPr sz="1900" b="1"/>
            </a:lvl5pPr>
            <a:lvl6pPr marL="2743200" indent="0">
              <a:buNone/>
              <a:defRPr sz="1900" b="1"/>
            </a:lvl6pPr>
            <a:lvl7pPr marL="3291840" indent="0">
              <a:buNone/>
              <a:defRPr sz="1900" b="1"/>
            </a:lvl7pPr>
            <a:lvl8pPr marL="3840480" indent="0">
              <a:buNone/>
              <a:defRPr sz="1900" b="1"/>
            </a:lvl8pPr>
            <a:lvl9pPr marL="4389120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06E6A59-A290-44F3-9825-0D260C1BB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7542507-3FF6-4F2D-9CDE-7C614FACC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200" b="1"/>
            </a:lvl3pPr>
            <a:lvl4pPr marL="1645920" indent="0">
              <a:buNone/>
              <a:defRPr sz="1900" b="1"/>
            </a:lvl4pPr>
            <a:lvl5pPr marL="2194560" indent="0">
              <a:buNone/>
              <a:defRPr sz="1900" b="1"/>
            </a:lvl5pPr>
            <a:lvl6pPr marL="2743200" indent="0">
              <a:buNone/>
              <a:defRPr sz="1900" b="1"/>
            </a:lvl6pPr>
            <a:lvl7pPr marL="3291840" indent="0">
              <a:buNone/>
              <a:defRPr sz="1900" b="1"/>
            </a:lvl7pPr>
            <a:lvl8pPr marL="3840480" indent="0">
              <a:buNone/>
              <a:defRPr sz="1900" b="1"/>
            </a:lvl8pPr>
            <a:lvl9pPr marL="4389120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59169CD-65E7-4B0D-B1B6-4313874857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DCBFDD24-6F61-430D-AD8C-BA4229BC7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D6CF1F2-E143-4ACF-A888-18538BB4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5CC745D-BD4D-42CC-86B6-E71A4D8B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3698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790ECC-3C88-4A6C-BE75-685A073F6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BACC22B-1862-4E35-8AA3-A41A1C2BF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58AE13-4610-47F5-BAFC-AF1556389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CF82D24-117B-4B97-A17A-35D0D61B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2857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6911"/>
            <a:ext cx="14630400" cy="82565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5"/>
            <a:ext cx="14630400" cy="824305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3A9A580C-226B-434D-9AE5-7E25F5033F47}"/>
              </a:ext>
            </a:extLst>
          </p:cNvPr>
          <p:cNvSpPr/>
          <p:nvPr userDrawn="1"/>
        </p:nvSpPr>
        <p:spPr>
          <a:xfrm>
            <a:off x="0" y="-26911"/>
            <a:ext cx="14630400" cy="825651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/>
            <a:endParaRPr lang="zh-CN" altLang="en-US" sz="2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112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6E427DC-FBC4-46E6-B397-1DDBDD38B2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63713C5-36AD-4E1E-9F5B-BF474FBB8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" b="30098"/>
          <a:stretch/>
        </p:blipFill>
        <p:spPr>
          <a:xfrm>
            <a:off x="0" y="-26911"/>
            <a:ext cx="14630400" cy="82565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6F30934-C458-4372-BFFB-A7D1620340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5"/>
            <a:ext cx="14630400" cy="824305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3A9A580C-226B-434D-9AE5-7E25F5033F47}"/>
              </a:ext>
            </a:extLst>
          </p:cNvPr>
          <p:cNvSpPr/>
          <p:nvPr userDrawn="1"/>
        </p:nvSpPr>
        <p:spPr>
          <a:xfrm>
            <a:off x="904775" y="861461"/>
            <a:ext cx="12820852" cy="650667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 defTabSz="1097280"/>
            <a:endParaRPr lang="zh-CN" altLang="en-US" sz="2200">
              <a:solidFill>
                <a:prstClr val="white"/>
              </a:solidFill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807E8CA0-5710-4882-A075-77CE67D0C26F}"/>
              </a:ext>
            </a:extLst>
          </p:cNvPr>
          <p:cNvCxnSpPr>
            <a:cxnSpLocks/>
          </p:cNvCxnSpPr>
          <p:nvPr userDrawn="1"/>
        </p:nvCxnSpPr>
        <p:spPr>
          <a:xfrm>
            <a:off x="959640" y="1097280"/>
            <a:ext cx="113963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7E02D817-A4A2-4E66-8EE5-C87910B00BA3}"/>
              </a:ext>
            </a:extLst>
          </p:cNvPr>
          <p:cNvCxnSpPr>
            <a:cxnSpLocks/>
          </p:cNvCxnSpPr>
          <p:nvPr userDrawn="1"/>
        </p:nvCxnSpPr>
        <p:spPr>
          <a:xfrm>
            <a:off x="2117751" y="1225296"/>
            <a:ext cx="113811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705F66AA-B10C-4A66-AD86-7CD196D2B5C2}"/>
              </a:ext>
            </a:extLst>
          </p:cNvPr>
          <p:cNvCxnSpPr>
            <a:cxnSpLocks/>
          </p:cNvCxnSpPr>
          <p:nvPr userDrawn="1"/>
        </p:nvCxnSpPr>
        <p:spPr>
          <a:xfrm>
            <a:off x="2271369" y="7117690"/>
            <a:ext cx="10029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53A70A57-079C-42C3-AB7E-9F5480B0EA8F}"/>
              </a:ext>
            </a:extLst>
          </p:cNvPr>
          <p:cNvCxnSpPr>
            <a:cxnSpLocks/>
          </p:cNvCxnSpPr>
          <p:nvPr userDrawn="1"/>
        </p:nvCxnSpPr>
        <p:spPr>
          <a:xfrm>
            <a:off x="1119226" y="7245706"/>
            <a:ext cx="123796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xmlns="" id="{7DF24472-02CD-4571-AB9B-626D01A9ADC8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8758" y="965606"/>
            <a:ext cx="0" cy="5815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xmlns="" id="{509F77F9-FA72-48BC-AA6E-A2D2A60E5848}"/>
              </a:ext>
            </a:extLst>
          </p:cNvPr>
          <p:cNvCxnSpPr>
            <a:cxnSpLocks/>
          </p:cNvCxnSpPr>
          <p:nvPr userDrawn="1"/>
        </p:nvCxnSpPr>
        <p:spPr>
          <a:xfrm flipV="1">
            <a:off x="13598957" y="965606"/>
            <a:ext cx="0" cy="5815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791C63EA-8084-4254-893F-BB11CD07768D}"/>
              </a:ext>
            </a:extLst>
          </p:cNvPr>
          <p:cNvCxnSpPr>
            <a:cxnSpLocks/>
          </p:cNvCxnSpPr>
          <p:nvPr userDrawn="1"/>
        </p:nvCxnSpPr>
        <p:spPr>
          <a:xfrm flipV="1">
            <a:off x="13498854" y="1552555"/>
            <a:ext cx="0" cy="5815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811C9887-8886-408F-9E59-DE59E3CED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 r="62863" b="65186"/>
          <a:stretch/>
        </p:blipFill>
        <p:spPr>
          <a:xfrm>
            <a:off x="607422" y="4316598"/>
            <a:ext cx="807707" cy="286510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02399EF0-80F2-4DFF-9992-0754C01AA3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7" t="66408" r="26883" b="-1222"/>
          <a:stretch/>
        </p:blipFill>
        <p:spPr>
          <a:xfrm>
            <a:off x="1137079" y="5187098"/>
            <a:ext cx="614862" cy="218104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447877">
            <a:off x="1420114" y="5245881"/>
            <a:ext cx="1051406" cy="22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0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A37369-7D56-4854-B29E-6491AD326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909347-AF79-4ADF-930F-FE0A67724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43B9B28-8418-48FD-87AA-77368E734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48640" indent="0">
              <a:buNone/>
              <a:defRPr sz="1700"/>
            </a:lvl2pPr>
            <a:lvl3pPr marL="1097280" indent="0">
              <a:buNone/>
              <a:defRPr sz="140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51C5C0B-6789-4E84-A627-F18BC46CB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C65FA4-745A-4E17-9C74-365C4C40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9B5114A-6ED5-44B1-B94E-6624C254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8835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E790D4-7D59-4F98-B72C-446FDD553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00953D8-F2DA-468C-B4DA-612C2F685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00"/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A22EE8E-0457-4700-A0B1-32CA76EDD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00"/>
            </a:lvl1pPr>
            <a:lvl2pPr marL="548640" indent="0">
              <a:buNone/>
              <a:defRPr sz="1700"/>
            </a:lvl2pPr>
            <a:lvl3pPr marL="1097280" indent="0">
              <a:buNone/>
              <a:defRPr sz="140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17741BA-0E3D-46B7-9FA1-0DCB407F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1DE3CE-6034-4637-B48D-2CCCCF4FC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BA9E94-481E-4BF4-96F1-01C74313F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498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8BD72-5B62-44E5-93CD-9DB9E68C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D4EA0DB-37E3-467A-A58C-9A4994622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9D6684-2DBE-409A-AF20-734866F2B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9B064F5-F308-465D-AA2A-C095C8F7F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5B2883A-C328-4159-80CA-B00EFC39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5812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54E825A-C17F-46FB-AE80-49C8F2EB7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5968832-EE93-4CEB-B550-BC7BA7837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383F80-2F95-4F6E-A7FC-8B2F3F177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A5F3FF1-F7FB-4DA6-A5BB-AE62F4FA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D041BA-56B5-47A2-9E17-FBBB19FB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2553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6217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81017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947837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1743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  <a:prstGeom prst="rect">
            <a:avLst/>
          </a:prstGeom>
        </p:spPr>
        <p:txBody>
          <a:bodyPr lIns="91418" tIns="45708" rIns="91418" bIns="45708"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54850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01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6455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940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42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910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395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880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0148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3701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  <a:prstGeom prst="rect">
            <a:avLst/>
          </a:prstGeom>
        </p:spPr>
        <p:txBody>
          <a:bodyPr lIns="91418" tIns="45708" rIns="91418" bIns="45708" anchor="b"/>
          <a:lstStyle>
            <a:lvl1pPr marL="0" indent="0">
              <a:buNone/>
              <a:defRPr sz="2900" b="1"/>
            </a:lvl1pPr>
            <a:lvl2pPr marL="548508" indent="0">
              <a:buNone/>
              <a:defRPr sz="2400" b="1"/>
            </a:lvl2pPr>
            <a:lvl3pPr marL="1097016" indent="0">
              <a:buNone/>
              <a:defRPr sz="2200" b="1"/>
            </a:lvl3pPr>
            <a:lvl4pPr marL="1645524" indent="0">
              <a:buNone/>
              <a:defRPr sz="1900" b="1"/>
            </a:lvl4pPr>
            <a:lvl5pPr marL="2194034" indent="0">
              <a:buNone/>
              <a:defRPr sz="1900" b="1"/>
            </a:lvl5pPr>
            <a:lvl6pPr marL="2742544" indent="0">
              <a:buNone/>
              <a:defRPr sz="1900" b="1"/>
            </a:lvl6pPr>
            <a:lvl7pPr marL="3291048" indent="0">
              <a:buNone/>
              <a:defRPr sz="1900" b="1"/>
            </a:lvl7pPr>
            <a:lvl8pPr marL="3839558" indent="0">
              <a:buNone/>
              <a:defRPr sz="1900" b="1"/>
            </a:lvl8pPr>
            <a:lvl9pPr marL="4388068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  <a:prstGeom prst="rect">
            <a:avLst/>
          </a:prstGeom>
        </p:spPr>
        <p:txBody>
          <a:bodyPr lIns="91418" tIns="45708" rIns="91418" bIns="45708" anchor="b"/>
          <a:lstStyle>
            <a:lvl1pPr marL="0" indent="0">
              <a:buNone/>
              <a:defRPr sz="2900" b="1"/>
            </a:lvl1pPr>
            <a:lvl2pPr marL="548508" indent="0">
              <a:buNone/>
              <a:defRPr sz="2400" b="1"/>
            </a:lvl2pPr>
            <a:lvl3pPr marL="1097016" indent="0">
              <a:buNone/>
              <a:defRPr sz="2200" b="1"/>
            </a:lvl3pPr>
            <a:lvl4pPr marL="1645524" indent="0">
              <a:buNone/>
              <a:defRPr sz="1900" b="1"/>
            </a:lvl4pPr>
            <a:lvl5pPr marL="2194034" indent="0">
              <a:buNone/>
              <a:defRPr sz="1900" b="1"/>
            </a:lvl5pPr>
            <a:lvl6pPr marL="2742544" indent="0">
              <a:buNone/>
              <a:defRPr sz="1900" b="1"/>
            </a:lvl6pPr>
            <a:lvl7pPr marL="3291048" indent="0">
              <a:buNone/>
              <a:defRPr sz="1900" b="1"/>
            </a:lvl7pPr>
            <a:lvl8pPr marL="3839558" indent="0">
              <a:buNone/>
              <a:defRPr sz="1900" b="1"/>
            </a:lvl8pPr>
            <a:lvl9pPr marL="4388068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  <a:prstGeom prst="rect">
            <a:avLst/>
          </a:prstGeom>
        </p:spPr>
        <p:txBody>
          <a:bodyPr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6370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170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08349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  <a:prstGeom prst="rect">
            <a:avLst/>
          </a:prstGeom>
        </p:spPr>
        <p:txBody>
          <a:bodyPr lIns="91418" tIns="45708" rIns="91418" bIns="45708" anchor="b"/>
          <a:lstStyle>
            <a:lvl1pPr>
              <a:defRPr sz="3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19826" y="1184914"/>
            <a:ext cx="7406640" cy="5848350"/>
          </a:xfrm>
          <a:prstGeom prst="rect">
            <a:avLst/>
          </a:prstGeom>
        </p:spPr>
        <p:txBody>
          <a:bodyPr lIns="91418" tIns="45708" rIns="91418" bIns="45708"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1900"/>
            </a:lvl1pPr>
            <a:lvl2pPr marL="548508" indent="0">
              <a:buNone/>
              <a:defRPr sz="1700"/>
            </a:lvl2pPr>
            <a:lvl3pPr marL="1097016" indent="0">
              <a:buNone/>
              <a:defRPr sz="1400"/>
            </a:lvl3pPr>
            <a:lvl4pPr marL="1645524" indent="0">
              <a:buNone/>
              <a:defRPr sz="1200"/>
            </a:lvl4pPr>
            <a:lvl5pPr marL="2194034" indent="0">
              <a:buNone/>
              <a:defRPr sz="1200"/>
            </a:lvl5pPr>
            <a:lvl6pPr marL="2742544" indent="0">
              <a:buNone/>
              <a:defRPr sz="1200"/>
            </a:lvl6pPr>
            <a:lvl7pPr marL="3291048" indent="0">
              <a:buNone/>
              <a:defRPr sz="1200"/>
            </a:lvl7pPr>
            <a:lvl8pPr marL="3839558" indent="0">
              <a:buNone/>
              <a:defRPr sz="1200"/>
            </a:lvl8pPr>
            <a:lvl9pPr marL="438806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7244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  <a:prstGeom prst="rect">
            <a:avLst/>
          </a:prstGeom>
        </p:spPr>
        <p:txBody>
          <a:bodyPr lIns="91418" tIns="45708" rIns="91418" bIns="45708" anchor="b"/>
          <a:lstStyle>
            <a:lvl1pPr>
              <a:defRPr sz="3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219826" y="1184914"/>
            <a:ext cx="7406640" cy="5848350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3800"/>
            </a:lvl1pPr>
            <a:lvl2pPr marL="548508" indent="0">
              <a:buNone/>
              <a:defRPr sz="3400"/>
            </a:lvl2pPr>
            <a:lvl3pPr marL="1097016" indent="0">
              <a:buNone/>
              <a:defRPr sz="2900"/>
            </a:lvl3pPr>
            <a:lvl4pPr marL="1645524" indent="0">
              <a:buNone/>
              <a:defRPr sz="2400"/>
            </a:lvl4pPr>
            <a:lvl5pPr marL="2194034" indent="0">
              <a:buNone/>
              <a:defRPr sz="2400"/>
            </a:lvl5pPr>
            <a:lvl6pPr marL="2742544" indent="0">
              <a:buNone/>
              <a:defRPr sz="2400"/>
            </a:lvl6pPr>
            <a:lvl7pPr marL="3291048" indent="0">
              <a:buNone/>
              <a:defRPr sz="2400"/>
            </a:lvl7pPr>
            <a:lvl8pPr marL="3839558" indent="0">
              <a:buNone/>
              <a:defRPr sz="2400"/>
            </a:lvl8pPr>
            <a:lvl9pPr marL="4388068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1900"/>
            </a:lvl1pPr>
            <a:lvl2pPr marL="548508" indent="0">
              <a:buNone/>
              <a:defRPr sz="1700"/>
            </a:lvl2pPr>
            <a:lvl3pPr marL="1097016" indent="0">
              <a:buNone/>
              <a:defRPr sz="1400"/>
            </a:lvl3pPr>
            <a:lvl4pPr marL="1645524" indent="0">
              <a:buNone/>
              <a:defRPr sz="1200"/>
            </a:lvl4pPr>
            <a:lvl5pPr marL="2194034" indent="0">
              <a:buNone/>
              <a:defRPr sz="1200"/>
            </a:lvl5pPr>
            <a:lvl6pPr marL="2742544" indent="0">
              <a:buNone/>
              <a:defRPr sz="1200"/>
            </a:lvl6pPr>
            <a:lvl7pPr marL="3291048" indent="0">
              <a:buNone/>
              <a:defRPr sz="1200"/>
            </a:lvl7pPr>
            <a:lvl8pPr marL="3839558" indent="0">
              <a:buNone/>
              <a:defRPr sz="1200"/>
            </a:lvl8pPr>
            <a:lvl9pPr marL="438806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99127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  <a:prstGeom prst="rect">
            <a:avLst/>
          </a:prstGeom>
        </p:spPr>
        <p:txBody>
          <a:bodyPr lIns="91418" tIns="45708" rIns="91418" bIns="45708" anchor="b"/>
          <a:lstStyle>
            <a:lvl1pPr>
              <a:defRPr sz="3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19826" y="1184914"/>
            <a:ext cx="7406640" cy="5848350"/>
          </a:xfrm>
          <a:prstGeom prst="rect">
            <a:avLst/>
          </a:prstGeom>
        </p:spPr>
        <p:txBody>
          <a:bodyPr lIns="91418" tIns="45708" rIns="91418" bIns="45708"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1900"/>
            </a:lvl1pPr>
            <a:lvl2pPr marL="548508" indent="0">
              <a:buNone/>
              <a:defRPr sz="1700"/>
            </a:lvl2pPr>
            <a:lvl3pPr marL="1097016" indent="0">
              <a:buNone/>
              <a:defRPr sz="1400"/>
            </a:lvl3pPr>
            <a:lvl4pPr marL="1645524" indent="0">
              <a:buNone/>
              <a:defRPr sz="1200"/>
            </a:lvl4pPr>
            <a:lvl5pPr marL="2194034" indent="0">
              <a:buNone/>
              <a:defRPr sz="1200"/>
            </a:lvl5pPr>
            <a:lvl6pPr marL="2742544" indent="0">
              <a:buNone/>
              <a:defRPr sz="1200"/>
            </a:lvl6pPr>
            <a:lvl7pPr marL="3291048" indent="0">
              <a:buNone/>
              <a:defRPr sz="1200"/>
            </a:lvl7pPr>
            <a:lvl8pPr marL="3839558" indent="0">
              <a:buNone/>
              <a:defRPr sz="1200"/>
            </a:lvl8pPr>
            <a:lvl9pPr marL="438806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56743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eaVert"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3805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  <a:prstGeom prst="rect">
            <a:avLst/>
          </a:prstGeom>
        </p:spPr>
        <p:txBody>
          <a:bodyPr vert="eaVert" lIns="91418" tIns="45708" rIns="91418" bIns="4570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  <a:prstGeom prst="rect">
            <a:avLst/>
          </a:prstGeom>
        </p:spPr>
        <p:txBody>
          <a:bodyPr vert="eaVert" lIns="91418" tIns="45708" rIns="91418" bIns="4570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95069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96" tIns="54850" rIns="109696" bIns="54850" rtlCol="0" anchor="ctr"/>
          <a:lstStyle/>
          <a:p>
            <a:pPr algn="ctr" defTabSz="548486"/>
            <a:endParaRPr lang="zh-CN" altLang="en-US" sz="2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98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  <a:prstGeom prst="rect">
            <a:avLst/>
          </a:prstGeom>
        </p:spPr>
        <p:txBody>
          <a:bodyPr lIns="109700" tIns="54852" rIns="109700" bIns="54852" anchor="b"/>
          <a:lstStyle>
            <a:lvl1pPr algn="ctr">
              <a:defRPr sz="7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  <a:prstGeom prst="rect">
            <a:avLst/>
          </a:prstGeom>
        </p:spPr>
        <p:txBody>
          <a:bodyPr lIns="109700" tIns="54852" rIns="109700" bIns="54852"/>
          <a:lstStyle>
            <a:lvl1pPr marL="0" indent="0" algn="ctr">
              <a:buNone/>
              <a:defRPr sz="2900"/>
            </a:lvl1pPr>
            <a:lvl2pPr marL="548486" indent="0" algn="ctr">
              <a:buNone/>
              <a:defRPr sz="2400"/>
            </a:lvl2pPr>
            <a:lvl3pPr marL="1096972" indent="0" algn="ctr">
              <a:buNone/>
              <a:defRPr sz="2200"/>
            </a:lvl3pPr>
            <a:lvl4pPr marL="1645458" indent="0" algn="ctr">
              <a:buNone/>
              <a:defRPr sz="1900"/>
            </a:lvl4pPr>
            <a:lvl5pPr marL="2193947" indent="0" algn="ctr">
              <a:buNone/>
              <a:defRPr sz="1900"/>
            </a:lvl5pPr>
            <a:lvl6pPr marL="2742434" indent="0" algn="ctr">
              <a:buNone/>
              <a:defRPr sz="1900"/>
            </a:lvl6pPr>
            <a:lvl7pPr marL="3290916" indent="0" algn="ctr">
              <a:buNone/>
              <a:defRPr sz="1900"/>
            </a:lvl7pPr>
            <a:lvl8pPr marL="3839405" indent="0" algn="ctr">
              <a:buNone/>
              <a:defRPr sz="1900"/>
            </a:lvl8pPr>
            <a:lvl9pPr marL="4387892" indent="0" algn="ctr">
              <a:buNone/>
              <a:defRPr sz="1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109700" tIns="54852" rIns="109700" bIns="54852"/>
          <a:lstStyle/>
          <a:p>
            <a:fld id="{5183FF21-5CC9-472A-A587-F00A0BF81F34}" type="datetimeFigureOut">
              <a:rPr lang="zh-CN" altLang="en-US" smtClean="0">
                <a:solidFill>
                  <a:prstClr val="black"/>
                </a:solidFill>
              </a:rPr>
              <a:pPr/>
              <a:t>2024/8/28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109700" tIns="54852" rIns="109700" bIns="54852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109700" tIns="54852" rIns="109700" bIns="54852"/>
          <a:lstStyle/>
          <a:p>
            <a:fld id="{5FF32E01-6E5E-427D-8E6B-AE1DF69528A5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7441484"/>
            <a:ext cx="804863" cy="7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0214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  <a:prstGeom prst="rect">
            <a:avLst/>
          </a:prstGeom>
        </p:spPr>
        <p:txBody>
          <a:bodyPr lIns="91418" tIns="45708" rIns="91418" bIns="45708" anchor="b"/>
          <a:lstStyle>
            <a:lvl1pPr>
              <a:defRPr sz="3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219826" y="1184914"/>
            <a:ext cx="7406640" cy="5848350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3800"/>
            </a:lvl1pPr>
            <a:lvl2pPr marL="548508" indent="0">
              <a:buNone/>
              <a:defRPr sz="3400"/>
            </a:lvl2pPr>
            <a:lvl3pPr marL="1097016" indent="0">
              <a:buNone/>
              <a:defRPr sz="2900"/>
            </a:lvl3pPr>
            <a:lvl4pPr marL="1645524" indent="0">
              <a:buNone/>
              <a:defRPr sz="2400"/>
            </a:lvl4pPr>
            <a:lvl5pPr marL="2194034" indent="0">
              <a:buNone/>
              <a:defRPr sz="2400"/>
            </a:lvl5pPr>
            <a:lvl6pPr marL="2742544" indent="0">
              <a:buNone/>
              <a:defRPr sz="2400"/>
            </a:lvl6pPr>
            <a:lvl7pPr marL="3291048" indent="0">
              <a:buNone/>
              <a:defRPr sz="2400"/>
            </a:lvl7pPr>
            <a:lvl8pPr marL="3839558" indent="0">
              <a:buNone/>
              <a:defRPr sz="2400"/>
            </a:lvl8pPr>
            <a:lvl9pPr marL="4388068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  <a:prstGeom prst="rect">
            <a:avLst/>
          </a:prstGeom>
        </p:spPr>
        <p:txBody>
          <a:bodyPr lIns="91418" tIns="45708" rIns="91418" bIns="45708"/>
          <a:lstStyle>
            <a:lvl1pPr marL="0" indent="0">
              <a:buNone/>
              <a:defRPr sz="1900"/>
            </a:lvl1pPr>
            <a:lvl2pPr marL="548508" indent="0">
              <a:buNone/>
              <a:defRPr sz="1700"/>
            </a:lvl2pPr>
            <a:lvl3pPr marL="1097016" indent="0">
              <a:buNone/>
              <a:defRPr sz="1400"/>
            </a:lvl3pPr>
            <a:lvl4pPr marL="1645524" indent="0">
              <a:buNone/>
              <a:defRPr sz="1200"/>
            </a:lvl4pPr>
            <a:lvl5pPr marL="2194034" indent="0">
              <a:buNone/>
              <a:defRPr sz="1200"/>
            </a:lvl5pPr>
            <a:lvl6pPr marL="2742544" indent="0">
              <a:buNone/>
              <a:defRPr sz="1200"/>
            </a:lvl6pPr>
            <a:lvl7pPr marL="3291048" indent="0">
              <a:buNone/>
              <a:defRPr sz="1200"/>
            </a:lvl7pPr>
            <a:lvl8pPr marL="3839558" indent="0">
              <a:buNone/>
              <a:defRPr sz="1200"/>
            </a:lvl8pPr>
            <a:lvl9pPr marL="438806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183FF21-5CC9-472A-A587-F00A0BF81F3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lIns="91418" tIns="45708" rIns="91418" bIns="45708"/>
          <a:lstStyle/>
          <a:p>
            <a:fld id="{5FF32E01-6E5E-427D-8E6B-AE1DF69528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81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0"/>
            <a:ext cx="14620876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46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507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l" defTabSz="1097016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74255" indent="-274255" algn="l" defTabSz="1097016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822763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371274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919779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468288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3016799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303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3814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2324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08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016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524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034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544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048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558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068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98720" y="712040"/>
            <a:ext cx="13632960" cy="9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42" tIns="146242" rIns="146242" bIns="14624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8720" y="1843960"/>
            <a:ext cx="13632960" cy="5466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42" tIns="146242" rIns="146242" bIns="146242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8460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</p:sldLayoutIdLst>
  <p:transition spd="med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3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845" y="330200"/>
            <a:ext cx="13166725" cy="1371600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45" y="1920875"/>
            <a:ext cx="13166725" cy="5430838"/>
          </a:xfrm>
          <a:prstGeom prst="rect">
            <a:avLst/>
          </a:prstGeom>
        </p:spPr>
        <p:txBody>
          <a:bodyPr vert="horz" lIns="91418" tIns="45708" rIns="91418" bIns="457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45" y="7627942"/>
            <a:ext cx="3413125" cy="438150"/>
          </a:xfrm>
          <a:prstGeom prst="rect">
            <a:avLst/>
          </a:prstGeom>
        </p:spPr>
        <p:txBody>
          <a:bodyPr vert="horz" lIns="91418" tIns="45708" rIns="91418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61713-57A5-44A1-8D8C-FCEAEC85D5B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9045" y="7627942"/>
            <a:ext cx="4632325" cy="438150"/>
          </a:xfrm>
          <a:prstGeom prst="rect">
            <a:avLst/>
          </a:prstGeom>
        </p:spPr>
        <p:txBody>
          <a:bodyPr vert="horz" lIns="91418" tIns="45708" rIns="91418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445" y="7627942"/>
            <a:ext cx="3413125" cy="438150"/>
          </a:xfrm>
          <a:prstGeom prst="rect">
            <a:avLst/>
          </a:prstGeom>
        </p:spPr>
        <p:txBody>
          <a:bodyPr vert="horz" lIns="91418" tIns="45708" rIns="91418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8A416-B1F5-4BC4-BD9A-9CABB0513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8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91418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0" indent="-342820" algn="l" defTabSz="91418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0" indent="-285678" algn="l" defTabSz="91418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5" algn="l" defTabSz="9141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5" algn="l" defTabSz="91418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4" indent="-228545" algn="l" defTabSz="91418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6" indent="-228545" algn="l" defTabSz="9141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7" indent="-228545" algn="l" defTabSz="9141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4" indent="-228545" algn="l" defTabSz="9141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4" indent="-228545" algn="l" defTabSz="9141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4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4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2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4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845" y="330200"/>
            <a:ext cx="13166725" cy="1371600"/>
          </a:xfrm>
          <a:prstGeom prst="rect">
            <a:avLst/>
          </a:prstGeom>
        </p:spPr>
        <p:txBody>
          <a:bodyPr vert="horz" lIns="91418" tIns="45708" rIns="91418" bIns="457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45" y="1920875"/>
            <a:ext cx="13166725" cy="5430838"/>
          </a:xfrm>
          <a:prstGeom prst="rect">
            <a:avLst/>
          </a:prstGeom>
        </p:spPr>
        <p:txBody>
          <a:bodyPr vert="horz" lIns="91418" tIns="45708" rIns="91418" bIns="457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45" y="7627942"/>
            <a:ext cx="3413125" cy="438150"/>
          </a:xfrm>
          <a:prstGeom prst="rect">
            <a:avLst/>
          </a:prstGeom>
        </p:spPr>
        <p:txBody>
          <a:bodyPr vert="horz" lIns="91418" tIns="45708" rIns="91418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A500C-E355-432B-AAC4-844891855E6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9045" y="7627942"/>
            <a:ext cx="4632325" cy="438150"/>
          </a:xfrm>
          <a:prstGeom prst="rect">
            <a:avLst/>
          </a:prstGeom>
        </p:spPr>
        <p:txBody>
          <a:bodyPr vert="horz" lIns="91418" tIns="45708" rIns="91418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445" y="7627942"/>
            <a:ext cx="3413125" cy="438150"/>
          </a:xfrm>
          <a:prstGeom prst="rect">
            <a:avLst/>
          </a:prstGeom>
        </p:spPr>
        <p:txBody>
          <a:bodyPr vert="horz" lIns="91418" tIns="45708" rIns="91418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2570A-5404-4109-B38B-1A639A48C53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0"/>
            <a:ext cx="14620876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3A9A580C-226B-434D-9AE5-7E25F5033F47}"/>
              </a:ext>
            </a:extLst>
          </p:cNvPr>
          <p:cNvSpPr/>
          <p:nvPr userDrawn="1"/>
        </p:nvSpPr>
        <p:spPr>
          <a:xfrm>
            <a:off x="455950" y="251664"/>
            <a:ext cx="13728024" cy="772627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0" rIns="91422" bIns="45710"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7">
            <a:extLst>
              <a:ext uri="{FF2B5EF4-FFF2-40B4-BE49-F238E27FC236}">
                <a16:creationId xmlns="" xmlns:a16="http://schemas.microsoft.com/office/drawing/2014/main" id="{A06DD602-E0E5-433F-9A25-6FC94DAE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2" t="248" r="21655" b="63917"/>
          <a:stretch/>
        </p:blipFill>
        <p:spPr>
          <a:xfrm rot="686156">
            <a:off x="13791433" y="5908758"/>
            <a:ext cx="1129246" cy="241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6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  <p:sldLayoutId id="2147484513" r:id="rId5"/>
    <p:sldLayoutId id="2147484514" r:id="rId6"/>
    <p:sldLayoutId id="2147484515" r:id="rId7"/>
    <p:sldLayoutId id="2147484516" r:id="rId8"/>
    <p:sldLayoutId id="2147484517" r:id="rId9"/>
    <p:sldLayoutId id="2147484518" r:id="rId10"/>
    <p:sldLayoutId id="2147484519" r:id="rId11"/>
    <p:sldLayoutId id="2147484520" r:id="rId12"/>
  </p:sldLayoutIdLst>
  <p:transition spd="med"/>
  <p:txStyles>
    <p:titleStyle>
      <a:lvl1pPr algn="ctr" defTabSz="91418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0" indent="-342820" algn="l" defTabSz="91418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0" indent="-285678" algn="l" defTabSz="91418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5" algn="l" defTabSz="9141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5" algn="l" defTabSz="91418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4" indent="-228545" algn="l" defTabSz="91418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6" indent="-228545" algn="l" defTabSz="9141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7" indent="-228545" algn="l" defTabSz="9141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4" indent="-228545" algn="l" defTabSz="9141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4" indent="-228545" algn="l" defTabSz="9141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4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4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2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4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9141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D099A0D-D3BD-4AD7-8D92-73265E46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109710" tIns="54856" rIns="109710" bIns="5485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44E4B6A-1E24-47EE-9F72-22170EA2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109710" tIns="54856" rIns="109710" bIns="5485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ACEB252-3AA3-49AD-B82D-DEC92075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4"/>
            <a:ext cx="3291840" cy="438150"/>
          </a:xfrm>
          <a:prstGeom prst="rect">
            <a:avLst/>
          </a:prstGeom>
        </p:spPr>
        <p:txBody>
          <a:bodyPr vert="horz" lIns="109710" tIns="54856" rIns="109710" bIns="5485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104"/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97104"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C57EF97-39F6-4C41-A27F-5621FAC3E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4"/>
            <a:ext cx="4937760" cy="438150"/>
          </a:xfrm>
          <a:prstGeom prst="rect">
            <a:avLst/>
          </a:prstGeom>
        </p:spPr>
        <p:txBody>
          <a:bodyPr vert="horz" lIns="109710" tIns="54856" rIns="109710" bIns="5485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1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E4AC3B6-C114-4D07-B515-13C48E1F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4"/>
            <a:ext cx="3291840" cy="438150"/>
          </a:xfrm>
          <a:prstGeom prst="rect">
            <a:avLst/>
          </a:prstGeom>
        </p:spPr>
        <p:txBody>
          <a:bodyPr vert="horz" lIns="109710" tIns="54856" rIns="109710" bIns="5485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104"/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971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0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  <p:sldLayoutId id="2147484533" r:id="rId12"/>
    <p:sldLayoutId id="2147484534" r:id="rId13"/>
  </p:sldLayoutIdLst>
  <p:transition spd="med"/>
  <p:txStyles>
    <p:titleStyle>
      <a:lvl1pPr algn="l" defTabSz="1097104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277" indent="-274277" algn="l" defTabSz="1097104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829" indent="-274277" algn="l" defTabSz="109710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382" indent="-274277" algn="l" defTabSz="109710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19933" indent="-274277" algn="l" defTabSz="109710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486" indent="-274277" algn="l" defTabSz="109710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039" indent="-274277" algn="l" defTabSz="109710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589" indent="-274277" algn="l" defTabSz="109710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142" indent="-274277" algn="l" defTabSz="109710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2696" indent="-274277" algn="l" defTabSz="1097104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10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52" algn="l" defTabSz="109710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04" algn="l" defTabSz="109710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656" algn="l" defTabSz="109710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210" algn="l" defTabSz="109710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762" algn="l" defTabSz="109710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312" algn="l" defTabSz="109710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66" algn="l" defTabSz="109710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418" algn="l" defTabSz="109710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D099A0D-D3BD-4AD7-8D92-73265E46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44E4B6A-1E24-47EE-9F72-22170EA21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CEB252-3AA3-49AD-B82D-DEC920751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fld id="{DFBCC69D-704E-4A77-9445-E37B87BB6B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97280"/>
              <a:t>2024/8/28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C57EF97-39F6-4C41-A27F-5621FAC3E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4AC3B6-C114-4D07-B515-13C48E1F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fld id="{95B30726-FAA8-428B-8B50-3DA1F130900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09728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5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  <p:sldLayoutId id="2147484547" r:id="rId12"/>
    <p:sldLayoutId id="2147484548" r:id="rId13"/>
  </p:sldLayoutIdLst>
  <p:transition spd="med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0"/>
            <a:ext cx="14620876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71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  <p:sldLayoutId id="2147484561" r:id="rId12"/>
    <p:sldLayoutId id="2147484562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l" defTabSz="1097016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74255" indent="-274255" algn="l" defTabSz="1097016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822763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371274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919779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468288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3016799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303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3814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2324" indent="-274255" algn="l" defTabSz="1097016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08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016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524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034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544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048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558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068" algn="l" defTabSz="109701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3.png"/><Relationship Id="rId7" Type="http://schemas.microsoft.com/office/2007/relationships/hdphoto" Target="../media/hdphoto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.png"/><Relationship Id="rId5" Type="http://schemas.openxmlformats.org/officeDocument/2006/relationships/image" Target="../media/image38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.xml"/><Relationship Id="rId7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.png"/><Relationship Id="rId5" Type="http://schemas.openxmlformats.org/officeDocument/2006/relationships/image" Target="../media/image38.pn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6.xml"/><Relationship Id="rId7" Type="http://schemas.openxmlformats.org/officeDocument/2006/relationships/image" Target="../media/image3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5.xml"/><Relationship Id="rId10" Type="http://schemas.microsoft.com/office/2007/relationships/hdphoto" Target="../media/hdphoto11.wdp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6.png"/><Relationship Id="rId18" Type="http://schemas.openxmlformats.org/officeDocument/2006/relationships/slide" Target="slide9.xm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8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10.xml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slide" Target="slide5.xml"/><Relationship Id="rId19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9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microsoft.com/office/2007/relationships/hdphoto" Target="../media/hdphoto18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15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png"/><Relationship Id="rId7" Type="http://schemas.microsoft.com/office/2007/relationships/hdphoto" Target="../media/hdphoto20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microsoft.com/office/2007/relationships/hdphoto" Target="../media/hdphoto1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microsoft.com/office/2007/relationships/hdphoto" Target="../media/hdphoto2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openxmlformats.org/officeDocument/2006/relationships/image" Target="../media/image5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microsoft.com/office/2007/relationships/hdphoto" Target="../media/hdphoto2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microsoft.com/office/2007/relationships/hdphoto" Target="../media/hdphoto2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6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23.wdp"/><Relationship Id="rId11" Type="http://schemas.openxmlformats.org/officeDocument/2006/relationships/image" Target="../media/image9.png"/><Relationship Id="rId5" Type="http://schemas.openxmlformats.org/officeDocument/2006/relationships/image" Target="../media/image63.png"/><Relationship Id="rId10" Type="http://schemas.microsoft.com/office/2007/relationships/hdphoto" Target="../media/hdphoto18.wdp"/><Relationship Id="rId4" Type="http://schemas.microsoft.com/office/2007/relationships/hdphoto" Target="../media/hdphoto22.wdp"/><Relationship Id="rId9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25.wdp"/><Relationship Id="rId5" Type="http://schemas.openxmlformats.org/officeDocument/2006/relationships/image" Target="../media/image65.png"/><Relationship Id="rId10" Type="http://schemas.openxmlformats.org/officeDocument/2006/relationships/image" Target="../media/image9.png"/><Relationship Id="rId4" Type="http://schemas.microsoft.com/office/2007/relationships/hdphoto" Target="../media/hdphoto24.wdp"/><Relationship Id="rId9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.png"/><Relationship Id="rId4" Type="http://schemas.microsoft.com/office/2007/relationships/hdphoto" Target="../media/hdphoto2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gif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38650" y="450560"/>
            <a:ext cx="10210800" cy="4053413"/>
          </a:xfrm>
          <a:prstGeom prst="rect">
            <a:avLst/>
          </a:prstGeom>
          <a:noFill/>
        </p:spPr>
        <p:txBody>
          <a:bodyPr wrap="square" lIns="91418" tIns="45708" rIns="91418" bIns="45708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6600" b="1" dirty="0" err="1">
                <a:solidFill>
                  <a:srgbClr val="C0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l-GR" sz="6600" b="1" dirty="0">
                <a:solidFill>
                  <a:srgbClr val="C00000"/>
                </a:solidFill>
                <a:latin typeface="HP001 4 hàng" pitchFamily="34" charset="0"/>
              </a:rPr>
              <a:t>ε</a:t>
            </a:r>
            <a:r>
              <a:rPr lang="en-US" sz="6600" b="1" dirty="0" err="1">
                <a:solidFill>
                  <a:srgbClr val="C00000"/>
                </a:solidFill>
                <a:latin typeface="HP001 4 hàng" pitchFamily="34" charset="0"/>
              </a:rPr>
              <a:t>ào</a:t>
            </a: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HP001 4 hàng" pitchFamily="34" charset="0"/>
              </a:rPr>
              <a:t>Ǉất</a:t>
            </a: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HP001 4 hàng" pitchFamily="34" charset="0"/>
              </a:rPr>
              <a:t>cả</a:t>
            </a: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</a:p>
          <a:p>
            <a:pPr lvl="1">
              <a:lnSpc>
                <a:spcPct val="130000"/>
              </a:lnSpc>
            </a:pP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		</a:t>
            </a:r>
            <a:r>
              <a:rPr lang="en-US" sz="6600" b="1" dirty="0" err="1">
                <a:solidFill>
                  <a:srgbClr val="C0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 con </a:t>
            </a:r>
            <a:r>
              <a:rPr lang="en-US" sz="6600" b="1" dirty="0" err="1">
                <a:solidFill>
                  <a:srgbClr val="C00000"/>
                </a:solidFill>
                <a:latin typeface="HP001 4 hàng" pitchFamily="34" charset="0"/>
              </a:rPr>
              <a:t>đến</a:t>
            </a: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HP001 4 hàng" pitchFamily="34" charset="0"/>
              </a:rPr>
              <a:t>vƞ</a:t>
            </a: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			</a:t>
            </a:r>
            <a:r>
              <a:rPr lang="en-US" sz="6600" b="1" dirty="0" err="1">
                <a:solidFill>
                  <a:srgbClr val="C00000"/>
                </a:solidFill>
                <a:latin typeface="HP001 4 hàng" pitchFamily="34" charset="0"/>
              </a:rPr>
              <a:t>Ǉiết</a:t>
            </a: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HP001 4 hàng" pitchFamily="34" charset="0"/>
              </a:rPr>
              <a:t>hǌ</a:t>
            </a: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HP001 4 hàng" pitchFamily="34" charset="0"/>
              </a:rPr>
              <a:t>Tiếng</a:t>
            </a: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HP001 4 hàng" pitchFamily="34" charset="0"/>
              </a:rPr>
              <a:t>Việt</a:t>
            </a:r>
            <a:r>
              <a:rPr lang="en-US" sz="6600" b="1" dirty="0">
                <a:solidFill>
                  <a:srgbClr val="C00000"/>
                </a:solidFill>
                <a:latin typeface="HP001 4 hàng" pitchFamily="34" charset="0"/>
              </a:rPr>
              <a:t>!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1"/>
            <a:ext cx="1480153" cy="187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487278" y="7831542"/>
            <a:ext cx="5105402" cy="338554"/>
          </a:xfrm>
          <a:prstGeom prst="rect">
            <a:avLst/>
          </a:prstGeom>
          <a:noFill/>
        </p:spPr>
        <p:txBody>
          <a:bodyPr wrap="square" lIns="91415" tIns="45706" rIns="91415" bIns="45706" rtlCol="0">
            <a:spAutoFit/>
          </a:bodyPr>
          <a:lstStyle/>
          <a:p>
            <a:r>
              <a:rPr lang="en-US" sz="1600" dirty="0">
                <a:solidFill>
                  <a:srgbClr val="BFB78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BFB78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BFB78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BFB78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BFB78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676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1504549" y="1889762"/>
            <a:ext cx="11896985" cy="16840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04070" tIns="52036" rIns="104070" bIns="52036" anchor="ctr"/>
          <a:lstStyle/>
          <a:p>
            <a:pPr algn="ctr" defTabSz="1387488">
              <a:defRPr/>
            </a:pPr>
            <a:r>
              <a:rPr lang="en-US" sz="7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7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701" b="100000" l="0" r="100000">
                        <a14:foregroundMark x1="27077" y1="65389" x2="39308" y2="79880"/>
                        <a14:foregroundMark x1="70231" y1="70419" x2="70692" y2="88862"/>
                        <a14:foregroundMark x1="77154" y1="72934" x2="76923" y2="89581"/>
                        <a14:foregroundMark x1="85231" y1="47784" x2="76692" y2="53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03"/>
          <a:stretch/>
        </p:blipFill>
        <p:spPr bwMode="auto">
          <a:xfrm>
            <a:off x="1981200" y="3581401"/>
            <a:ext cx="10515600" cy="435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96711" y="7593869"/>
            <a:ext cx="4912660" cy="338554"/>
          </a:xfrm>
          <a:prstGeom prst="rect">
            <a:avLst/>
          </a:prstGeom>
          <a:noFill/>
        </p:spPr>
        <p:txBody>
          <a:bodyPr wrap="square" lIns="91415" tIns="45706" rIns="91415" bIns="45706" rtlCol="0">
            <a:spAutoFit/>
          </a:bodyPr>
          <a:lstStyle/>
          <a:p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173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心圆 1"/>
          <p:cNvSpPr/>
          <p:nvPr/>
        </p:nvSpPr>
        <p:spPr>
          <a:xfrm>
            <a:off x="1325884" y="1898146"/>
            <a:ext cx="5275326" cy="5275326"/>
          </a:xfrm>
          <a:prstGeom prst="donut">
            <a:avLst>
              <a:gd name="adj" fmla="val 3253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96" tIns="54850" rIns="109696" bIns="54850"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同心圆 2"/>
          <p:cNvSpPr/>
          <p:nvPr/>
        </p:nvSpPr>
        <p:spPr>
          <a:xfrm>
            <a:off x="8056630" y="1921768"/>
            <a:ext cx="5275326" cy="5275326"/>
          </a:xfrm>
          <a:prstGeom prst="donut">
            <a:avLst>
              <a:gd name="adj" fmla="val 3253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96" tIns="54850" rIns="109696" bIns="54850"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39643" y="3103937"/>
            <a:ext cx="4296726" cy="48094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6599" y="3604785"/>
            <a:ext cx="4231691" cy="1862048"/>
          </a:xfrm>
          <a:prstGeom prst="rect">
            <a:avLst/>
          </a:prstGeom>
          <a:noFill/>
        </p:spPr>
        <p:txBody>
          <a:bodyPr wrap="square" lIns="91418" tIns="45708" rIns="91418" bIns="45708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CHIA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80516" y="3604785"/>
            <a:ext cx="2572840" cy="1862048"/>
          </a:xfrm>
          <a:prstGeom prst="rect">
            <a:avLst/>
          </a:prstGeom>
          <a:noFill/>
        </p:spPr>
        <p:txBody>
          <a:bodyPr wrap="square" lIns="91418" tIns="45708" rIns="91418" bIns="45708" rtlCol="0">
            <a:spAutoFit/>
          </a:bodyPr>
          <a:lstStyle/>
          <a:p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SẺ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508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0" b="88800" l="0" r="96144">
                        <a14:foregroundMark x1="3599" y1="83200" x2="93573" y2="81600"/>
                        <a14:foregroundMark x1="70951" y1="56000" x2="40617" y2="624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398"/>
            <a:ext cx="3200400" cy="102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116" y="782273"/>
            <a:ext cx="6405907" cy="664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0192" y="1066800"/>
            <a:ext cx="6444008" cy="3120802"/>
          </a:xfrm>
          <a:prstGeom prst="rect">
            <a:avLst/>
          </a:prstGeom>
          <a:noFill/>
        </p:spPr>
        <p:txBody>
          <a:bodyPr wrap="square" lIns="91372" tIns="45682" rIns="91372" bIns="45682" rtlCol="0">
            <a:spAutoFit/>
          </a:bodyPr>
          <a:lstStyle/>
          <a:p>
            <a:pPr>
              <a:lnSpc>
                <a:spcPct val="123000"/>
              </a:lnSpc>
            </a:pP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>
              <a:lnSpc>
                <a:spcPct val="123000"/>
              </a:lnSpc>
            </a:pPr>
            <a:r>
              <a:rPr lang="en-US" sz="4000" b="1" dirty="0">
                <a:solidFill>
                  <a:srgbClr val="3E703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="1" dirty="0">
                <a:solidFill>
                  <a:srgbClr val="3E703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</a:t>
            </a:r>
            <a:r>
              <a:rPr lang="vi-VN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nuôi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>
              <a:lnSpc>
                <a:spcPct val="123000"/>
              </a:lnSpc>
            </a:pPr>
            <a:r>
              <a:rPr lang="en-US" sz="4000" b="1" dirty="0">
                <a:solidFill>
                  <a:srgbClr val="3E703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2.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10515600" y="3200400"/>
            <a:ext cx="1371600" cy="1143000"/>
          </a:xfrm>
          <a:prstGeom prst="ellipse">
            <a:avLst/>
          </a:prstGeom>
          <a:noFill/>
          <a:ln w="38100">
            <a:solidFill>
              <a:schemeClr val="accent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1289299" y="2286000"/>
            <a:ext cx="775690" cy="897456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064991" y="1993613"/>
            <a:ext cx="1422412" cy="590926"/>
          </a:xfrm>
          <a:prstGeom prst="rect">
            <a:avLst/>
          </a:prstGeom>
          <a:solidFill>
            <a:schemeClr val="bg1"/>
          </a:solidFill>
        </p:spPr>
        <p:txBody>
          <a:bodyPr wrap="square" lIns="91418" tIns="45708" rIns="91418" bIns="45708" rtlCol="0">
            <a:spAutoFit/>
          </a:bodyPr>
          <a:lstStyle/>
          <a:p>
            <a:pPr algn="ctr"/>
            <a:r>
              <a:rPr lang="en-US" sz="3200" dirty="0" err="1"/>
              <a:t>đàn</a:t>
            </a:r>
            <a:r>
              <a:rPr lang="en-US" sz="3200" dirty="0"/>
              <a:t> </a:t>
            </a:r>
            <a:r>
              <a:rPr lang="en-US" sz="3200" dirty="0" err="1"/>
              <a:t>gà</a:t>
            </a:r>
            <a:endParaRPr lang="en-US" sz="3200" dirty="0"/>
          </a:p>
        </p:txBody>
      </p:sp>
      <p:sp>
        <p:nvSpPr>
          <p:cNvPr id="19" name="Oval 18"/>
          <p:cNvSpPr/>
          <p:nvPr/>
        </p:nvSpPr>
        <p:spPr>
          <a:xfrm>
            <a:off x="10363200" y="4387335"/>
            <a:ext cx="1721830" cy="2013466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1709378" y="3320535"/>
            <a:ext cx="711223" cy="121353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439422" y="3028147"/>
            <a:ext cx="1581379" cy="590926"/>
          </a:xfrm>
          <a:prstGeom prst="rect">
            <a:avLst/>
          </a:prstGeom>
          <a:solidFill>
            <a:schemeClr val="bg1"/>
          </a:solidFill>
        </p:spPr>
        <p:txBody>
          <a:bodyPr wrap="square" lIns="91418" tIns="45708" rIns="91418" bIns="45708" rtlCol="0">
            <a:spAutoFit/>
          </a:bodyPr>
          <a:lstStyle/>
          <a:p>
            <a:pPr algn="ctr"/>
            <a:r>
              <a:rPr lang="en-US" sz="3200" dirty="0" err="1"/>
              <a:t>cún</a:t>
            </a:r>
            <a:r>
              <a:rPr lang="en-US" sz="3200" dirty="0"/>
              <a:t> con</a:t>
            </a:r>
          </a:p>
        </p:txBody>
      </p:sp>
      <p:sp>
        <p:nvSpPr>
          <p:cNvPr id="26" name="Oval 25"/>
          <p:cNvSpPr/>
          <p:nvPr/>
        </p:nvSpPr>
        <p:spPr>
          <a:xfrm>
            <a:off x="7959720" y="4036542"/>
            <a:ext cx="1412880" cy="1112794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914517" y="4929972"/>
            <a:ext cx="301373" cy="62518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97720" y="5555168"/>
            <a:ext cx="1524000" cy="954107"/>
          </a:xfrm>
          <a:prstGeom prst="rect">
            <a:avLst/>
          </a:prstGeom>
          <a:solidFill>
            <a:schemeClr val="bg1"/>
          </a:solidFill>
        </p:spPr>
        <p:txBody>
          <a:bodyPr wrap="square" lIns="91418" tIns="45708" rIns="91418" bIns="45708" rtlCol="0">
            <a:spAutoFit/>
          </a:bodyPr>
          <a:lstStyle/>
          <a:p>
            <a:pPr algn="ctr"/>
            <a:r>
              <a:rPr lang="en-US" sz="2800" dirty="0" err="1"/>
              <a:t>vịt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, </a:t>
            </a:r>
            <a:r>
              <a:rPr lang="en-US" sz="2800" dirty="0" err="1"/>
              <a:t>vịt</a:t>
            </a:r>
            <a:r>
              <a:rPr lang="en-US" sz="2800" dirty="0"/>
              <a:t> con</a:t>
            </a:r>
          </a:p>
        </p:txBody>
      </p:sp>
      <p:sp>
        <p:nvSpPr>
          <p:cNvPr id="31" name="Oval 30"/>
          <p:cNvSpPr/>
          <p:nvPr/>
        </p:nvSpPr>
        <p:spPr>
          <a:xfrm>
            <a:off x="10026712" y="6135473"/>
            <a:ext cx="1981200" cy="131302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1" idx="5"/>
          </p:cNvCxnSpPr>
          <p:nvPr/>
        </p:nvCxnSpPr>
        <p:spPr>
          <a:xfrm>
            <a:off x="11717779" y="7256210"/>
            <a:ext cx="702829" cy="2104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2420600" y="7256203"/>
            <a:ext cx="1752600" cy="590926"/>
          </a:xfrm>
          <a:prstGeom prst="rect">
            <a:avLst/>
          </a:prstGeom>
          <a:solidFill>
            <a:schemeClr val="bg1"/>
          </a:solidFill>
        </p:spPr>
        <p:txBody>
          <a:bodyPr wrap="square" lIns="91418" tIns="45708" rIns="91418" bIns="45708" rtlCol="0">
            <a:spAutoFit/>
          </a:bodyPr>
          <a:lstStyle/>
          <a:p>
            <a:pPr algn="ctr"/>
            <a:r>
              <a:rPr lang="en-US" sz="3200" dirty="0" err="1"/>
              <a:t>mèo</a:t>
            </a:r>
            <a:r>
              <a:rPr lang="en-US" sz="3200" dirty="0"/>
              <a:t> </a:t>
            </a:r>
            <a:r>
              <a:rPr lang="en-US" sz="3200" dirty="0" err="1"/>
              <a:t>vằn</a:t>
            </a:r>
            <a:endParaRPr lang="en-US" sz="3200" dirty="0"/>
          </a:p>
        </p:txBody>
      </p:sp>
      <p:sp>
        <p:nvSpPr>
          <p:cNvPr id="35" name="Oval 34"/>
          <p:cNvSpPr/>
          <p:nvPr/>
        </p:nvSpPr>
        <p:spPr>
          <a:xfrm>
            <a:off x="8014716" y="2537826"/>
            <a:ext cx="1981200" cy="137160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8" rIns="91418" bIns="45708"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9087532" y="1904245"/>
            <a:ext cx="823540" cy="633589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868478" y="1611849"/>
            <a:ext cx="1355638" cy="590926"/>
          </a:xfrm>
          <a:prstGeom prst="rect">
            <a:avLst/>
          </a:prstGeom>
          <a:solidFill>
            <a:schemeClr val="bg1"/>
          </a:solidFill>
        </p:spPr>
        <p:txBody>
          <a:bodyPr wrap="square" lIns="91418" tIns="45708" rIns="91418" bIns="45708" rtlCol="0">
            <a:spAutoFit/>
          </a:bodyPr>
          <a:lstStyle/>
          <a:p>
            <a:pPr algn="ctr"/>
            <a:r>
              <a:rPr lang="en-US" sz="3200" dirty="0" err="1"/>
              <a:t>bò</a:t>
            </a:r>
            <a:r>
              <a:rPr lang="en-US" sz="3200" dirty="0"/>
              <a:t> </a:t>
            </a:r>
            <a:r>
              <a:rPr lang="en-US" sz="3200" dirty="0" err="1"/>
              <a:t>bê</a:t>
            </a:r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986110" y="4343400"/>
            <a:ext cx="5948094" cy="3502646"/>
          </a:xfrm>
          <a:prstGeom prst="rect">
            <a:avLst/>
          </a:prstGeom>
          <a:noFill/>
        </p:spPr>
        <p:txBody>
          <a:bodyPr wrap="square" lIns="91418" tIns="45708" rIns="91418" bIns="45708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dirty="0">
                <a:solidFill>
                  <a:srgbClr val="FF0000"/>
                </a:solidFill>
                <a:sym typeface="Wingdings"/>
              </a:rPr>
              <a:t> </a:t>
            </a:r>
            <a:r>
              <a:rPr lang="en-US" sz="3200" i="1" dirty="0" err="1">
                <a:solidFill>
                  <a:srgbClr val="C00000"/>
                </a:solidFill>
              </a:rPr>
              <a:t>Các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bạn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nhỏ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đang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chơi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đùa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với</a:t>
            </a:r>
            <a:r>
              <a:rPr lang="en-US" sz="3200" i="1" dirty="0">
                <a:solidFill>
                  <a:srgbClr val="C00000"/>
                </a:solidFill>
              </a:rPr>
              <a:t> con </a:t>
            </a:r>
            <a:r>
              <a:rPr lang="en-US" sz="3200" i="1" dirty="0" err="1">
                <a:solidFill>
                  <a:srgbClr val="C00000"/>
                </a:solidFill>
              </a:rPr>
              <a:t>chó</a:t>
            </a:r>
            <a:r>
              <a:rPr lang="en-US" sz="3200" i="1" dirty="0">
                <a:solidFill>
                  <a:srgbClr val="C00000"/>
                </a:solidFill>
              </a:rPr>
              <a:t>, con </a:t>
            </a:r>
            <a:r>
              <a:rPr lang="en-US" sz="3200" i="1" dirty="0" err="1">
                <a:solidFill>
                  <a:srgbClr val="C00000"/>
                </a:solidFill>
              </a:rPr>
              <a:t>mèo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trong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nhà</a:t>
            </a:r>
            <a:r>
              <a:rPr lang="en-US" sz="3200" i="1" dirty="0">
                <a:solidFill>
                  <a:srgbClr val="C00000"/>
                </a:solidFill>
              </a:rPr>
              <a:t>: Con </a:t>
            </a:r>
            <a:r>
              <a:rPr lang="en-US" sz="3200" i="1" dirty="0" err="1">
                <a:solidFill>
                  <a:srgbClr val="C00000"/>
                </a:solidFill>
              </a:rPr>
              <a:t>mèo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vằn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lông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vàng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đang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chơi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đùa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với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quả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bóng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của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cô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chủ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nhỏ</a:t>
            </a:r>
            <a:r>
              <a:rPr lang="en-US" sz="3200" i="1" dirty="0">
                <a:solidFill>
                  <a:srgbClr val="C00000"/>
                </a:solidFill>
              </a:rPr>
              <a:t>. Con </a:t>
            </a:r>
            <a:r>
              <a:rPr lang="en-US" sz="3200" i="1" dirty="0" err="1">
                <a:solidFill>
                  <a:srgbClr val="C00000"/>
                </a:solidFill>
              </a:rPr>
              <a:t>chó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nhỏ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đang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đùa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nghịch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với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cậu</a:t>
            </a:r>
            <a:r>
              <a:rPr lang="en-US" sz="3200" i="1" dirty="0">
                <a:solidFill>
                  <a:srgbClr val="C00000"/>
                </a:solidFill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chủ</a:t>
            </a:r>
            <a:r>
              <a:rPr lang="en-US" sz="3200" i="1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44" name="Rounded Rectangular Callout 43"/>
          <p:cNvSpPr/>
          <p:nvPr/>
        </p:nvSpPr>
        <p:spPr>
          <a:xfrm>
            <a:off x="7632597" y="38394"/>
            <a:ext cx="4044553" cy="1016244"/>
          </a:xfrm>
          <a:prstGeom prst="wedgeRoundRectCallout">
            <a:avLst>
              <a:gd name="adj1" fmla="val -78122"/>
              <a:gd name="adj2" fmla="val 72511"/>
              <a:gd name="adj3" fmla="val 16667"/>
            </a:avLst>
          </a:prstGeom>
          <a:solidFill>
            <a:schemeClr val="bg1"/>
          </a:solidFill>
          <a:ln w="5715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2" tIns="45682" rIns="91372" bIns="45682" spcCol="0"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Trao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đổi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nhóm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đôi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185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9" grpId="0" animBg="1"/>
      <p:bldP spid="21" grpId="0" animBg="1"/>
      <p:bldP spid="26" grpId="0" animBg="1"/>
      <p:bldP spid="28" grpId="0" animBg="1"/>
      <p:bldP spid="31" grpId="0" animBg="1"/>
      <p:bldP spid="33" grpId="0" animBg="1"/>
      <p:bldP spid="35" grpId="0" animBg="1"/>
      <p:bldP spid="37" grpId="0" animBg="1"/>
      <p:bldP spid="34" grpId="0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/>
        </p:nvSpPr>
        <p:spPr>
          <a:xfrm>
            <a:off x="5095430" y="1556986"/>
            <a:ext cx="8696770" cy="4996218"/>
          </a:xfrm>
          <a:prstGeom prst="frame">
            <a:avLst>
              <a:gd name="adj1" fmla="val 5652"/>
            </a:avLst>
          </a:prstGeom>
          <a:solidFill>
            <a:srgbClr val="FFC00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00" tIns="54852" rIns="109700" bIns="54852"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" y="2039877"/>
            <a:ext cx="4672584" cy="528142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11981" y="5181601"/>
            <a:ext cx="1558913" cy="1558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9250" y="2726971"/>
            <a:ext cx="8077200" cy="2347099"/>
          </a:xfrm>
          <a:prstGeom prst="rect">
            <a:avLst/>
          </a:prstGeom>
          <a:noFill/>
        </p:spPr>
        <p:txBody>
          <a:bodyPr wrap="square" lIns="91418" tIns="45708" rIns="91418" bIns="45708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2017216"/>
            <a:ext cx="8077200" cy="4154984"/>
          </a:xfrm>
          <a:prstGeom prst="rect">
            <a:avLst/>
          </a:prstGeom>
          <a:noFill/>
        </p:spPr>
        <p:txBody>
          <a:bodyPr wrap="square" lIns="91418" tIns="45708" rIns="91418" bIns="45708" rtlCol="0">
            <a:spAutoFit/>
          </a:bodyPr>
          <a:lstStyle/>
          <a:p>
            <a:pPr algn="ctr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550367"/>
      </p:ext>
    </p:extLst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" grpId="0"/>
          <p:bldP spid="7" grpId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7" grpId="0"/>
          <p:bldP spid="7" grpId="1"/>
          <p:bldP spid="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22083" y1="42037" x2="28958" y2="50926"/>
                        <a14:foregroundMark x1="31042" y1="42037" x2="28229" y2="48889"/>
                        <a14:foregroundMark x1="74792" y1="37963" x2="76354" y2="4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51" y="3352805"/>
            <a:ext cx="13401650" cy="463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>
            <a:extLst>
              <a:ext uri="{FF2B5EF4-FFF2-40B4-BE49-F238E27FC236}"/>
            </a:extLst>
          </p:cNvPr>
          <p:cNvSpPr/>
          <p:nvPr/>
        </p:nvSpPr>
        <p:spPr>
          <a:xfrm>
            <a:off x="1714517" y="1550861"/>
            <a:ext cx="11201401" cy="26195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04070" tIns="52036" rIns="104070" bIns="52036" anchor="ctr"/>
          <a:lstStyle/>
          <a:p>
            <a:pPr algn="ctr" defTabSz="1387488">
              <a:spcAft>
                <a:spcPts val="1200"/>
              </a:spcAft>
              <a:defRPr/>
            </a:pPr>
            <a:r>
              <a:rPr lang="en-US" sz="72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72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</a:t>
            </a:r>
          </a:p>
          <a:p>
            <a:pPr algn="ctr" defTabSz="1387488">
              <a:spcBef>
                <a:spcPts val="1200"/>
              </a:spcBef>
              <a:defRPr/>
            </a:pP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400" r="93600">
                        <a14:foregroundMark x1="59200" y1="57500" x2="71600" y2="69000"/>
                        <a14:foregroundMark x1="68400" y1="59000" x2="72400" y2="69000"/>
                        <a14:foregroundMark x1="61200" y1="43000" x2="58400" y2="71500"/>
                        <a14:foregroundMark x1="38400" y1="42000" x2="40800" y2="71500"/>
                        <a14:foregroundMark x1="55200" y1="41000" x2="28400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76329"/>
            <a:ext cx="5816887" cy="465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156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0" b="98743" l="3212" r="99124">
                        <a14:foregroundMark x1="32701" y1="4571" x2="48759" y2="16914"/>
                        <a14:foregroundMark x1="72993" y1="13714" x2="79124" y2="16914"/>
                        <a14:foregroundMark x1="25693" y1="8914" x2="27445" y2="15771"/>
                        <a14:foregroundMark x1="20438" y1="38629" x2="11679" y2="44571"/>
                        <a14:foregroundMark x1="80876" y1="42971" x2="90219" y2="58286"/>
                        <a14:foregroundMark x1="96058" y1="45943" x2="96058" y2="48229"/>
                        <a14:foregroundMark x1="80000" y1="56000" x2="13723" y2="90286"/>
                        <a14:foregroundMark x1="51679" y1="6629" x2="46715" y2="16686"/>
                        <a14:foregroundMark x1="26277" y1="10514" x2="42920" y2="16914"/>
                        <a14:foregroundMark x1="84380" y1="40229" x2="79124" y2="43200"/>
                        <a14:foregroundMark x1="85255" y1="40686" x2="94891" y2="50057"/>
                        <a14:foregroundMark x1="85839" y1="40914" x2="95766" y2="45714"/>
                        <a14:foregroundMark x1="41314" y1="26057" x2="26423" y2="45486"/>
                        <a14:foregroundMark x1="60000" y1="24229" x2="76058" y2="45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7" y="0"/>
            <a:ext cx="6524626" cy="833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1857" y="-512882"/>
            <a:ext cx="9628148" cy="90678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03748" y="5394961"/>
            <a:ext cx="5037799" cy="936170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 algn="ctr"/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7169" y="5438316"/>
            <a:ext cx="5374363" cy="849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70" tIns="52036" rIns="104070" bIns="52036"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0585" y="1390650"/>
            <a:ext cx="4648200" cy="1015663"/>
          </a:xfrm>
          <a:prstGeom prst="rect">
            <a:avLst/>
          </a:prstGeom>
          <a:noFill/>
        </p:spPr>
        <p:txBody>
          <a:bodyPr wrap="square" lIns="91372" tIns="45682" rIns="91372" bIns="45682" rtlCol="0">
            <a:spAutoFit/>
          </a:bodyPr>
          <a:lstStyle/>
          <a:p>
            <a:pPr algn="ctr"/>
            <a:r>
              <a:rPr lang="en-US" sz="6000" dirty="0">
                <a:solidFill>
                  <a:srgbClr val="FF5D93"/>
                </a:solidFill>
                <a:latin typeface="iCiel Cadena" pitchFamily="2" charset="0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 rot="175957">
            <a:off x="6239596" y="5698443"/>
            <a:ext cx="7469476" cy="1800440"/>
          </a:xfrm>
          <a:prstGeom prst="rect">
            <a:avLst/>
          </a:prstGeom>
          <a:solidFill>
            <a:schemeClr val="bg1"/>
          </a:solidFill>
        </p:spPr>
        <p:txBody>
          <a:bodyPr wrap="square" lIns="91372" tIns="45682" rIns="91372" bIns="45682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FF0000"/>
                </a:solidFill>
              </a:rPr>
              <a:t>Tranh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vẽ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cảnh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một</a:t>
            </a:r>
            <a:r>
              <a:rPr lang="en-US" sz="3700" dirty="0">
                <a:solidFill>
                  <a:srgbClr val="FF0000"/>
                </a:solidFill>
              </a:rPr>
              <a:t> con </a:t>
            </a:r>
            <a:r>
              <a:rPr lang="en-US" sz="3700" dirty="0" err="1">
                <a:solidFill>
                  <a:srgbClr val="FF0000"/>
                </a:solidFill>
              </a:rPr>
              <a:t>trâu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đứng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trên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đồng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cỏ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xanh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ngát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bên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ruộng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lúa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chín</a:t>
            </a:r>
            <a:r>
              <a:rPr lang="en-US" sz="3700" dirty="0">
                <a:solidFill>
                  <a:srgbClr val="FF0000"/>
                </a:solidFill>
              </a:rPr>
              <a:t> </a:t>
            </a:r>
            <a:r>
              <a:rPr lang="en-US" sz="3700" dirty="0" err="1">
                <a:solidFill>
                  <a:srgbClr val="FF0000"/>
                </a:solidFill>
              </a:rPr>
              <a:t>vàng</a:t>
            </a:r>
            <a:endParaRPr lang="en-US" sz="37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65">
            <a:off x="6637194" y="1198277"/>
            <a:ext cx="7336630" cy="448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6433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CCAACF2-873B-4360-9999-04F3A8C1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884" y="1447800"/>
            <a:ext cx="2393203" cy="2393203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45215" y="4267200"/>
            <a:ext cx="5528542" cy="2215984"/>
          </a:xfrm>
          <a:prstGeom prst="rect">
            <a:avLst/>
          </a:prstGeom>
          <a:noFill/>
        </p:spPr>
        <p:txBody>
          <a:bodyPr wrap="square" lIns="91418" tIns="45708" rIns="91418" bIns="45708" rtlCol="0">
            <a:spAutoFit/>
          </a:bodyPr>
          <a:lstStyle/>
          <a:p>
            <a:pPr algn="ctr"/>
            <a:r>
              <a:rPr lang="en-US" sz="13800" b="1" dirty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1</a:t>
            </a:r>
          </a:p>
        </p:txBody>
      </p:sp>
      <p:sp>
        <p:nvSpPr>
          <p:cNvPr id="6" name="Rectangle 5"/>
          <p:cNvSpPr/>
          <p:nvPr/>
        </p:nvSpPr>
        <p:spPr>
          <a:xfrm>
            <a:off x="-3352794" y="-274333"/>
            <a:ext cx="2971799" cy="23949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9" tIns="45686" rIns="91379" bIns="45686" rtlCol="0" anchor="ctr"/>
          <a:lstStyle/>
          <a:p>
            <a:r>
              <a:rPr lang="en-US" sz="2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giảng</a:t>
            </a:r>
            <a:r>
              <a:rPr lang="en-US" sz="2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</a:t>
            </a:r>
            <a:r>
              <a:rPr lang="en-US" sz="2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bởi</a:t>
            </a:r>
            <a:r>
              <a:rPr lang="en-US" sz="2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r>
              <a:rPr lang="en-US" sz="2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LH: FB </a:t>
            </a:r>
            <a:r>
              <a:rPr lang="en-US" sz="2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2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2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| https://www.facebook.com/vuhong1972/ | hongvu7219@gmail.com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106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7" y="228608"/>
            <a:ext cx="7086593" cy="1474763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 algn="ctr"/>
            <a:r>
              <a:rPr lang="en-US" sz="4800" dirty="0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800" dirty="0" err="1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4800" dirty="0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4800" dirty="0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4800" dirty="0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mượt</a:t>
            </a:r>
            <a:endParaRPr lang="en-US" sz="4800" dirty="0">
              <a:solidFill>
                <a:srgbClr val="C8323A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Trích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781903"/>
            <a:ext cx="5486400" cy="5689408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800" dirty="0"/>
              <a:t>Con </a:t>
            </a:r>
            <a:r>
              <a:rPr lang="en-US" sz="3800" dirty="0" err="1"/>
              <a:t>trâu</a:t>
            </a:r>
            <a:r>
              <a:rPr lang="en-US" sz="3800" dirty="0"/>
              <a:t> </a:t>
            </a:r>
            <a:r>
              <a:rPr lang="en-US" sz="3800" dirty="0" err="1"/>
              <a:t>đen</a:t>
            </a:r>
            <a:r>
              <a:rPr lang="en-US" sz="3800" dirty="0"/>
              <a:t> </a:t>
            </a:r>
            <a:r>
              <a:rPr lang="en-US" sz="3800" dirty="0" err="1"/>
              <a:t>lông</a:t>
            </a:r>
            <a:r>
              <a:rPr lang="en-US" sz="3800" dirty="0"/>
              <a:t> </a:t>
            </a:r>
            <a:r>
              <a:rPr lang="en-US" sz="3800" dirty="0" err="1"/>
              <a:t>mượt</a:t>
            </a:r>
            <a:endParaRPr lang="en-US" sz="3800" dirty="0"/>
          </a:p>
          <a:p>
            <a:pPr>
              <a:lnSpc>
                <a:spcPct val="105000"/>
              </a:lnSpc>
            </a:pPr>
            <a:r>
              <a:rPr lang="en-US" sz="3800" dirty="0" err="1"/>
              <a:t>Cái</a:t>
            </a:r>
            <a:r>
              <a:rPr lang="en-US" sz="3800" dirty="0"/>
              <a:t> </a:t>
            </a:r>
            <a:r>
              <a:rPr lang="en-US" sz="3800" dirty="0" err="1"/>
              <a:t>sừng</a:t>
            </a:r>
            <a:r>
              <a:rPr lang="en-US" sz="3800" dirty="0"/>
              <a:t> </a:t>
            </a:r>
            <a:r>
              <a:rPr lang="en-US" sz="3800" dirty="0" err="1"/>
              <a:t>nó</a:t>
            </a:r>
            <a:r>
              <a:rPr lang="en-US" sz="3800" dirty="0"/>
              <a:t> </a:t>
            </a:r>
            <a:r>
              <a:rPr lang="en-US" sz="3800" dirty="0" err="1"/>
              <a:t>vênh</a:t>
            </a:r>
            <a:r>
              <a:rPr lang="en-US" sz="3800" dirty="0"/>
              <a:t> </a:t>
            </a:r>
            <a:r>
              <a:rPr lang="en-US" sz="3800" dirty="0" err="1"/>
              <a:t>vênh</a:t>
            </a:r>
            <a:endParaRPr lang="en-US" sz="3800" dirty="0"/>
          </a:p>
          <a:p>
            <a:pPr>
              <a:lnSpc>
                <a:spcPct val="105000"/>
              </a:lnSpc>
            </a:pPr>
            <a:r>
              <a:rPr lang="en-US" sz="3800" dirty="0" err="1"/>
              <a:t>Nó</a:t>
            </a:r>
            <a:r>
              <a:rPr lang="en-US" sz="3800" dirty="0"/>
              <a:t> </a:t>
            </a:r>
            <a:r>
              <a:rPr lang="en-US" sz="3800" dirty="0" err="1"/>
              <a:t>cao</a:t>
            </a:r>
            <a:r>
              <a:rPr lang="en-US" sz="3800" dirty="0"/>
              <a:t> </a:t>
            </a:r>
            <a:r>
              <a:rPr lang="en-US" sz="3800" dirty="0" err="1"/>
              <a:t>lớn</a:t>
            </a:r>
            <a:r>
              <a:rPr lang="en-US" sz="3800" dirty="0"/>
              <a:t> </a:t>
            </a:r>
            <a:r>
              <a:rPr lang="en-US" sz="3800" dirty="0" err="1"/>
              <a:t>lênh</a:t>
            </a:r>
            <a:r>
              <a:rPr lang="en-US" sz="3800" dirty="0"/>
              <a:t> </a:t>
            </a:r>
            <a:r>
              <a:rPr lang="en-US" sz="3800" dirty="0" err="1"/>
              <a:t>khênh</a:t>
            </a:r>
            <a:endParaRPr lang="en-US" sz="3800" dirty="0"/>
          </a:p>
          <a:p>
            <a:pPr>
              <a:lnSpc>
                <a:spcPct val="105000"/>
              </a:lnSpc>
            </a:pPr>
            <a:r>
              <a:rPr lang="en-US" sz="3800" dirty="0" err="1"/>
              <a:t>Chân</a:t>
            </a:r>
            <a:r>
              <a:rPr lang="en-US" sz="3800" dirty="0"/>
              <a:t> </a:t>
            </a:r>
            <a:r>
              <a:rPr lang="en-US" sz="3800" dirty="0" err="1"/>
              <a:t>đi</a:t>
            </a:r>
            <a:r>
              <a:rPr lang="en-US" sz="3800" dirty="0"/>
              <a:t> </a:t>
            </a:r>
            <a:r>
              <a:rPr lang="en-US" sz="3800" dirty="0" err="1"/>
              <a:t>như</a:t>
            </a:r>
            <a:r>
              <a:rPr lang="en-US" sz="3800" dirty="0"/>
              <a:t> </a:t>
            </a:r>
            <a:r>
              <a:rPr lang="en-US" sz="3800" dirty="0" err="1"/>
              <a:t>đập</a:t>
            </a:r>
            <a:r>
              <a:rPr lang="en-US" sz="3800" dirty="0"/>
              <a:t> </a:t>
            </a:r>
            <a:r>
              <a:rPr lang="en-US" sz="3800" dirty="0" err="1"/>
              <a:t>đất</a:t>
            </a:r>
            <a:r>
              <a:rPr lang="en-US" sz="3800" dirty="0"/>
              <a:t>.</a:t>
            </a:r>
          </a:p>
          <a:p>
            <a:pPr>
              <a:lnSpc>
                <a:spcPct val="105000"/>
              </a:lnSpc>
            </a:pPr>
            <a:r>
              <a:rPr lang="en-US" sz="3800" dirty="0" err="1"/>
              <a:t>Trâu</a:t>
            </a:r>
            <a:r>
              <a:rPr lang="en-US" sz="3800" dirty="0"/>
              <a:t> </a:t>
            </a:r>
            <a:r>
              <a:rPr lang="en-US" sz="3800" dirty="0" err="1"/>
              <a:t>ơi</a:t>
            </a:r>
            <a:r>
              <a:rPr lang="en-US" sz="3800" dirty="0"/>
              <a:t>, </a:t>
            </a:r>
            <a:r>
              <a:rPr lang="en-US" sz="3800" dirty="0" err="1"/>
              <a:t>ăn</a:t>
            </a:r>
            <a:r>
              <a:rPr lang="en-US" sz="3800" dirty="0"/>
              <a:t> </a:t>
            </a:r>
            <a:r>
              <a:rPr lang="en-US" sz="3800" dirty="0" err="1"/>
              <a:t>cỏ</a:t>
            </a:r>
            <a:r>
              <a:rPr lang="en-US" sz="3800" dirty="0"/>
              <a:t> </a:t>
            </a:r>
            <a:r>
              <a:rPr lang="en-US" sz="3800" dirty="0" err="1"/>
              <a:t>mật</a:t>
            </a:r>
            <a:endParaRPr lang="en-US" sz="3800" dirty="0"/>
          </a:p>
          <a:p>
            <a:pPr>
              <a:lnSpc>
                <a:spcPct val="105000"/>
              </a:lnSpc>
            </a:pPr>
            <a:r>
              <a:rPr lang="en-US" sz="3800" dirty="0"/>
              <a:t>Hay </a:t>
            </a:r>
            <a:r>
              <a:rPr lang="en-US" sz="3800" dirty="0" err="1"/>
              <a:t>là</a:t>
            </a:r>
            <a:r>
              <a:rPr lang="en-US" sz="3800" dirty="0"/>
              <a:t> </a:t>
            </a:r>
            <a:r>
              <a:rPr lang="en-US" sz="3800" dirty="0" err="1"/>
              <a:t>ăn</a:t>
            </a:r>
            <a:r>
              <a:rPr lang="en-US" sz="3800" dirty="0"/>
              <a:t> </a:t>
            </a:r>
            <a:r>
              <a:rPr lang="en-US" sz="3800" dirty="0" err="1"/>
              <a:t>cỏ</a:t>
            </a:r>
            <a:r>
              <a:rPr lang="en-US" sz="3800" dirty="0"/>
              <a:t> </a:t>
            </a:r>
            <a:r>
              <a:rPr lang="en-US" sz="3800" dirty="0" err="1"/>
              <a:t>gà</a:t>
            </a:r>
            <a:r>
              <a:rPr lang="en-US" sz="3800" dirty="0"/>
              <a:t>?</a:t>
            </a:r>
          </a:p>
          <a:p>
            <a:pPr>
              <a:lnSpc>
                <a:spcPct val="105000"/>
              </a:lnSpc>
            </a:pPr>
            <a:r>
              <a:rPr lang="en-US" sz="3800" dirty="0" err="1"/>
              <a:t>Đừng</a:t>
            </a:r>
            <a:r>
              <a:rPr lang="en-US" sz="3800" dirty="0"/>
              <a:t> </a:t>
            </a:r>
            <a:r>
              <a:rPr lang="en-US" sz="3800" dirty="0" err="1"/>
              <a:t>ăn</a:t>
            </a:r>
            <a:r>
              <a:rPr lang="en-US" sz="3800" dirty="0"/>
              <a:t> </a:t>
            </a:r>
            <a:r>
              <a:rPr lang="en-US" sz="3800" dirty="0" err="1"/>
              <a:t>lúa</a:t>
            </a:r>
            <a:r>
              <a:rPr lang="en-US" sz="3800" dirty="0"/>
              <a:t> </a:t>
            </a:r>
            <a:r>
              <a:rPr lang="en-US" sz="3800" dirty="0" err="1"/>
              <a:t>đồng</a:t>
            </a:r>
            <a:r>
              <a:rPr lang="en-US" sz="3800" dirty="0"/>
              <a:t> ta</a:t>
            </a:r>
          </a:p>
          <a:p>
            <a:pPr>
              <a:lnSpc>
                <a:spcPct val="105000"/>
              </a:lnSpc>
            </a:pPr>
            <a:r>
              <a:rPr lang="en-US" sz="3800" dirty="0"/>
              <a:t>(</a:t>
            </a:r>
            <a:r>
              <a:rPr lang="en-US" sz="3800" dirty="0" err="1"/>
              <a:t>Lúa</a:t>
            </a:r>
            <a:r>
              <a:rPr lang="en-US" sz="3800" dirty="0"/>
              <a:t> </a:t>
            </a:r>
            <a:r>
              <a:rPr lang="en-US" sz="3800" dirty="0" err="1"/>
              <a:t>của</a:t>
            </a:r>
            <a:r>
              <a:rPr lang="en-US" sz="3800" dirty="0"/>
              <a:t> </a:t>
            </a:r>
            <a:r>
              <a:rPr lang="en-US" sz="3800" dirty="0" err="1"/>
              <a:t>mẹ</a:t>
            </a:r>
            <a:r>
              <a:rPr lang="en-US" sz="3800" dirty="0"/>
              <a:t> </a:t>
            </a:r>
            <a:r>
              <a:rPr lang="en-US" sz="3800" dirty="0" err="1"/>
              <a:t>của</a:t>
            </a:r>
            <a:r>
              <a:rPr lang="en-US" sz="3800" dirty="0"/>
              <a:t> cha</a:t>
            </a:r>
          </a:p>
          <a:p>
            <a:pPr>
              <a:lnSpc>
                <a:spcPct val="105000"/>
              </a:lnSpc>
            </a:pPr>
            <a:r>
              <a:rPr lang="en-US" sz="3800" dirty="0" err="1"/>
              <a:t>Phải</a:t>
            </a:r>
            <a:r>
              <a:rPr lang="en-US" sz="3800" dirty="0"/>
              <a:t> </a:t>
            </a:r>
            <a:r>
              <a:rPr lang="en-US" sz="3800" dirty="0" err="1"/>
              <a:t>cấy</a:t>
            </a:r>
            <a:r>
              <a:rPr lang="en-US" sz="3800" dirty="0"/>
              <a:t> </a:t>
            </a:r>
            <a:r>
              <a:rPr lang="en-US" sz="3800" dirty="0" err="1"/>
              <a:t>cây</a:t>
            </a:r>
            <a:r>
              <a:rPr lang="en-US" sz="3800" dirty="0"/>
              <a:t> </a:t>
            </a:r>
            <a:r>
              <a:rPr lang="en-US" sz="3800" dirty="0" err="1"/>
              <a:t>vất</a:t>
            </a:r>
            <a:r>
              <a:rPr lang="en-US" sz="3800" dirty="0"/>
              <a:t> </a:t>
            </a:r>
            <a:r>
              <a:rPr lang="en-US" sz="3800" dirty="0" err="1"/>
              <a:t>vả</a:t>
            </a:r>
            <a:r>
              <a:rPr lang="en-US" sz="3800" dirty="0"/>
              <a:t>).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" y="158601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1193996" y="119235"/>
            <a:ext cx="3131604" cy="6883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6A0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04" tIns="45344" rIns="90704" bIns="4534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ĐỌC MẪU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01000" y="1703371"/>
            <a:ext cx="6099708" cy="5631217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800" dirty="0" err="1"/>
              <a:t>Trâu</a:t>
            </a:r>
            <a:r>
              <a:rPr lang="en-US" sz="3800" dirty="0"/>
              <a:t> </a:t>
            </a:r>
            <a:r>
              <a:rPr lang="en-US" sz="3800" dirty="0" err="1"/>
              <a:t>ơi</a:t>
            </a:r>
            <a:r>
              <a:rPr lang="en-US" sz="3800" dirty="0"/>
              <a:t>, </a:t>
            </a:r>
            <a:r>
              <a:rPr lang="en-US" sz="3800" dirty="0" err="1"/>
              <a:t>uống</a:t>
            </a:r>
            <a:r>
              <a:rPr lang="en-US" sz="3800" dirty="0"/>
              <a:t> </a:t>
            </a:r>
            <a:r>
              <a:rPr lang="en-US" sz="3800" dirty="0" err="1"/>
              <a:t>nước</a:t>
            </a:r>
            <a:r>
              <a:rPr lang="en-US" sz="3800" dirty="0"/>
              <a:t> </a:t>
            </a:r>
            <a:r>
              <a:rPr lang="en-US" sz="3800" dirty="0" err="1"/>
              <a:t>nhá</a:t>
            </a:r>
            <a:r>
              <a:rPr lang="en-US" sz="3800" dirty="0"/>
              <a:t>?</a:t>
            </a:r>
          </a:p>
          <a:p>
            <a:pPr>
              <a:lnSpc>
                <a:spcPct val="105000"/>
              </a:lnSpc>
            </a:pPr>
            <a:r>
              <a:rPr lang="en-US" sz="3800" dirty="0" err="1"/>
              <a:t>Đây</a:t>
            </a:r>
            <a:r>
              <a:rPr lang="en-US" sz="3800" dirty="0"/>
              <a:t> </a:t>
            </a:r>
            <a:r>
              <a:rPr lang="en-US" sz="3800" dirty="0" err="1"/>
              <a:t>rồi</a:t>
            </a:r>
            <a:r>
              <a:rPr lang="en-US" sz="3800" dirty="0"/>
              <a:t> </a:t>
            </a:r>
            <a:r>
              <a:rPr lang="en-US" sz="3800" dirty="0" err="1"/>
              <a:t>nước</a:t>
            </a:r>
            <a:r>
              <a:rPr lang="en-US" sz="3800" dirty="0"/>
              <a:t> </a:t>
            </a:r>
            <a:r>
              <a:rPr lang="en-US" sz="3800" dirty="0" err="1"/>
              <a:t>mương</a:t>
            </a:r>
            <a:r>
              <a:rPr lang="en-US" sz="3800" dirty="0"/>
              <a:t> </a:t>
            </a:r>
            <a:r>
              <a:rPr lang="en-US" sz="3800" dirty="0" err="1"/>
              <a:t>trong</a:t>
            </a:r>
            <a:endParaRPr lang="en-US" sz="3800" dirty="0"/>
          </a:p>
          <a:p>
            <a:pPr>
              <a:lnSpc>
                <a:spcPct val="105000"/>
              </a:lnSpc>
            </a:pPr>
            <a:r>
              <a:rPr lang="en-US" sz="3800" dirty="0" err="1"/>
              <a:t>Có</a:t>
            </a:r>
            <a:r>
              <a:rPr lang="en-US" sz="3800" dirty="0"/>
              <a:t> </a:t>
            </a:r>
            <a:r>
              <a:rPr lang="en-US" sz="3800" dirty="0" err="1"/>
              <a:t>ánh</a:t>
            </a:r>
            <a:r>
              <a:rPr lang="en-US" sz="3800" dirty="0"/>
              <a:t> </a:t>
            </a:r>
            <a:r>
              <a:rPr lang="en-US" sz="3800" dirty="0" err="1"/>
              <a:t>Mặt</a:t>
            </a:r>
            <a:r>
              <a:rPr lang="en-US" sz="3800" dirty="0"/>
              <a:t> </a:t>
            </a:r>
            <a:r>
              <a:rPr lang="en-US" sz="3800" dirty="0" err="1"/>
              <a:t>Trời</a:t>
            </a:r>
            <a:r>
              <a:rPr lang="en-US" sz="3800" dirty="0"/>
              <a:t> </a:t>
            </a:r>
            <a:r>
              <a:rPr lang="en-US" sz="3800" dirty="0" err="1"/>
              <a:t>hồng</a:t>
            </a:r>
            <a:endParaRPr lang="en-US" sz="3800" dirty="0"/>
          </a:p>
          <a:p>
            <a:pPr>
              <a:lnSpc>
                <a:spcPct val="105000"/>
              </a:lnSpc>
            </a:pPr>
            <a:r>
              <a:rPr lang="en-US" sz="3800" dirty="0" err="1"/>
              <a:t>Có</a:t>
            </a:r>
            <a:r>
              <a:rPr lang="en-US" sz="3800" dirty="0"/>
              <a:t> </a:t>
            </a:r>
            <a:r>
              <a:rPr lang="en-US" sz="3800" dirty="0" err="1"/>
              <a:t>ánh</a:t>
            </a:r>
            <a:r>
              <a:rPr lang="en-US" sz="3800" dirty="0"/>
              <a:t> </a:t>
            </a:r>
            <a:r>
              <a:rPr lang="en-US" sz="3800" dirty="0" err="1"/>
              <a:t>Mặt</a:t>
            </a:r>
            <a:r>
              <a:rPr lang="en-US" sz="3800" dirty="0"/>
              <a:t> </a:t>
            </a:r>
            <a:r>
              <a:rPr lang="en-US" sz="3800" dirty="0" err="1"/>
              <a:t>Trăng</a:t>
            </a:r>
            <a:r>
              <a:rPr lang="en-US" sz="3800" dirty="0"/>
              <a:t> </a:t>
            </a:r>
            <a:r>
              <a:rPr lang="en-US" sz="3800" dirty="0" err="1"/>
              <a:t>tỏ</a:t>
            </a:r>
            <a:endParaRPr lang="en-US" sz="3800" dirty="0"/>
          </a:p>
          <a:p>
            <a:pPr>
              <a:lnSpc>
                <a:spcPct val="105000"/>
              </a:lnSpc>
            </a:pPr>
            <a:r>
              <a:rPr lang="en-US" sz="3800" dirty="0" err="1"/>
              <a:t>Bờ</a:t>
            </a:r>
            <a:r>
              <a:rPr lang="en-US" sz="3800" dirty="0"/>
              <a:t> </a:t>
            </a:r>
            <a:r>
              <a:rPr lang="en-US" sz="3800" dirty="0" err="1"/>
              <a:t>mương</a:t>
            </a:r>
            <a:r>
              <a:rPr lang="en-US" sz="3800" dirty="0"/>
              <a:t> </a:t>
            </a:r>
            <a:r>
              <a:rPr lang="en-US" sz="3800" dirty="0" err="1"/>
              <a:t>xanh</a:t>
            </a:r>
            <a:r>
              <a:rPr lang="en-US" sz="3800" dirty="0"/>
              <a:t> </a:t>
            </a:r>
            <a:r>
              <a:rPr lang="en-US" sz="3800" dirty="0" err="1"/>
              <a:t>mướt</a:t>
            </a:r>
            <a:r>
              <a:rPr lang="en-US" sz="3800" dirty="0"/>
              <a:t> </a:t>
            </a:r>
            <a:r>
              <a:rPr lang="en-US" sz="3800" dirty="0" err="1"/>
              <a:t>cỏ</a:t>
            </a:r>
            <a:endParaRPr lang="en-US" sz="3800" dirty="0"/>
          </a:p>
          <a:p>
            <a:pPr>
              <a:lnSpc>
                <a:spcPct val="105000"/>
              </a:lnSpc>
            </a:pPr>
            <a:r>
              <a:rPr lang="en-US" sz="3800" dirty="0" err="1"/>
              <a:t>Của</a:t>
            </a:r>
            <a:r>
              <a:rPr lang="en-US" sz="3800" dirty="0"/>
              <a:t> </a:t>
            </a:r>
            <a:r>
              <a:rPr lang="en-US" sz="3800" dirty="0" err="1"/>
              <a:t>trâu</a:t>
            </a:r>
            <a:r>
              <a:rPr lang="en-US" sz="3800" dirty="0"/>
              <a:t> </a:t>
            </a:r>
            <a:r>
              <a:rPr lang="en-US" sz="3800" dirty="0" err="1"/>
              <a:t>đấy</a:t>
            </a:r>
            <a:r>
              <a:rPr lang="en-US" sz="3800" dirty="0"/>
              <a:t>, </a:t>
            </a:r>
            <a:r>
              <a:rPr lang="en-US" sz="3800" dirty="0" err="1"/>
              <a:t>tha</a:t>
            </a:r>
            <a:r>
              <a:rPr lang="en-US" sz="3800" dirty="0"/>
              <a:t> </a:t>
            </a:r>
            <a:r>
              <a:rPr lang="en-US" sz="3800" dirty="0" err="1"/>
              <a:t>hồ</a:t>
            </a:r>
            <a:endParaRPr lang="en-US" sz="3800" dirty="0"/>
          </a:p>
          <a:p>
            <a:pPr>
              <a:lnSpc>
                <a:spcPct val="105000"/>
              </a:lnSpc>
            </a:pPr>
            <a:r>
              <a:rPr lang="en-US" sz="3800" dirty="0" err="1"/>
              <a:t>Trâu</a:t>
            </a:r>
            <a:r>
              <a:rPr lang="en-US" sz="3800" dirty="0"/>
              <a:t> </a:t>
            </a:r>
            <a:r>
              <a:rPr lang="en-US" sz="3800" dirty="0" err="1"/>
              <a:t>cứ</a:t>
            </a:r>
            <a:r>
              <a:rPr lang="en-US" sz="3800" dirty="0"/>
              <a:t> </a:t>
            </a:r>
            <a:r>
              <a:rPr lang="en-US" sz="3800" dirty="0" err="1"/>
              <a:t>chén</a:t>
            </a:r>
            <a:r>
              <a:rPr lang="en-US" sz="3800" dirty="0"/>
              <a:t> </a:t>
            </a:r>
            <a:r>
              <a:rPr lang="en-US" sz="3800" dirty="0" err="1"/>
              <a:t>cho</a:t>
            </a:r>
            <a:r>
              <a:rPr lang="en-US" sz="3800" dirty="0"/>
              <a:t> no</a:t>
            </a:r>
          </a:p>
          <a:p>
            <a:pPr>
              <a:lnSpc>
                <a:spcPct val="105000"/>
              </a:lnSpc>
            </a:pPr>
            <a:r>
              <a:rPr lang="en-US" sz="3800" dirty="0" err="1"/>
              <a:t>Ngày</a:t>
            </a:r>
            <a:r>
              <a:rPr lang="en-US" sz="3800" dirty="0"/>
              <a:t> </a:t>
            </a:r>
            <a:r>
              <a:rPr lang="en-US" sz="3800" dirty="0" err="1"/>
              <a:t>mai</a:t>
            </a:r>
            <a:r>
              <a:rPr lang="en-US" sz="3800" dirty="0"/>
              <a:t> </a:t>
            </a:r>
            <a:r>
              <a:rPr lang="en-US" sz="3800" dirty="0" err="1"/>
              <a:t>cày</a:t>
            </a:r>
            <a:r>
              <a:rPr lang="en-US" sz="3800" dirty="0"/>
              <a:t> </a:t>
            </a:r>
            <a:r>
              <a:rPr lang="en-US" sz="3800" dirty="0" err="1"/>
              <a:t>cho</a:t>
            </a:r>
            <a:r>
              <a:rPr lang="en-US" sz="3800" dirty="0"/>
              <a:t> </a:t>
            </a:r>
            <a:r>
              <a:rPr lang="en-US" sz="3800" dirty="0" err="1" smtClean="0"/>
              <a:t>khỏe</a:t>
            </a:r>
            <a:r>
              <a:rPr lang="en-US" sz="3800" dirty="0" smtClean="0"/>
              <a:t>.</a:t>
            </a:r>
          </a:p>
          <a:p>
            <a:pPr>
              <a:lnSpc>
                <a:spcPct val="105000"/>
              </a:lnSpc>
            </a:pPr>
            <a:r>
              <a:rPr lang="en-US" sz="3800" dirty="0"/>
              <a:t> </a:t>
            </a:r>
            <a:r>
              <a:rPr lang="en-US" sz="3800" dirty="0" smtClean="0"/>
              <a:t>          TRẦN </a:t>
            </a:r>
            <a:r>
              <a:rPr lang="en-US" sz="3800" dirty="0"/>
              <a:t>ĐĂNG KHOA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721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1404" y="228608"/>
            <a:ext cx="7048496" cy="1474763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 algn="ctr"/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mượt</a:t>
            </a:r>
            <a:endParaRPr lang="en-US" sz="4800" dirty="0">
              <a:solidFill>
                <a:srgbClr val="C8323A"/>
              </a:solidFill>
              <a:ea typeface="Arial-Rounded" pitchFamily="34" charset="0"/>
              <a:cs typeface="Arial-Rounded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Trích</a:t>
            </a:r>
            <a:r>
              <a:rPr lang="en-US" sz="36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781903"/>
            <a:ext cx="5792870" cy="5689408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Con </a:t>
            </a: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đen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lông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mượt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Cái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sừng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vênh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vênh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Nó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cao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lớn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lênh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khênh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Chân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như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đập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đất</a:t>
            </a:r>
            <a:r>
              <a:rPr lang="en-US" sz="3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ơi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mật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Hay </a:t>
            </a:r>
            <a:r>
              <a:rPr lang="en-US" sz="3800" dirty="0" err="1">
                <a:solidFill>
                  <a:prstClr val="black"/>
                </a:solidFill>
              </a:rPr>
              <a:t>là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gà</a:t>
            </a:r>
            <a:r>
              <a:rPr lang="en-US" sz="3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Đừng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lúa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đồng</a:t>
            </a:r>
            <a:r>
              <a:rPr lang="en-US" sz="3800" dirty="0">
                <a:solidFill>
                  <a:prstClr val="black"/>
                </a:solidFill>
              </a:rPr>
              <a:t> ta</a:t>
            </a: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(</a:t>
            </a:r>
            <a:r>
              <a:rPr lang="en-US" sz="3800" dirty="0" err="1">
                <a:solidFill>
                  <a:prstClr val="black"/>
                </a:solidFill>
              </a:rPr>
              <a:t>Lúa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mẹ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cha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Phải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cấy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cây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vất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vả</a:t>
            </a:r>
            <a:r>
              <a:rPr lang="en-US" sz="3800" dirty="0">
                <a:solidFill>
                  <a:prstClr val="black"/>
                </a:solidFill>
              </a:rPr>
              <a:t>).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" y="158601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001000" y="1781907"/>
            <a:ext cx="6099708" cy="6180598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ơi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uống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nước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nhá</a:t>
            </a:r>
            <a:r>
              <a:rPr lang="en-US" sz="3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Đây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rồi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nước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mương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trong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ánh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Mặt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Trời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hồng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ánh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Mặt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Trăng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tỏ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Bờ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mương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xanh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mướt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đấy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tha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hồ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cứ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chén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cho</a:t>
            </a:r>
            <a:r>
              <a:rPr lang="en-US" sz="3800" dirty="0">
                <a:solidFill>
                  <a:prstClr val="black"/>
                </a:solidFill>
              </a:rPr>
              <a:t> no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Ngày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mai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cày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cho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</a:rPr>
              <a:t>khỏe</a:t>
            </a:r>
            <a:r>
              <a:rPr lang="en-US" sz="3800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lnSpc>
                <a:spcPct val="105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KHOA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1781907"/>
            <a:ext cx="5334000" cy="5533297"/>
          </a:xfrm>
          <a:prstGeom prst="roundRect">
            <a:avLst>
              <a:gd name="adj" fmla="val 10463"/>
            </a:avLst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lIns="90833" tIns="45410" rIns="90833" bIns="45410" rtlCol="0" anchor="ctr"/>
          <a:lstStyle/>
          <a:p>
            <a:pPr algn="ctr" defTabSz="914256"/>
            <a:endParaRPr lang="en-US" sz="1800" kern="0">
              <a:solidFill>
                <a:sysClr val="window" lastClr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89664" y="1447800"/>
            <a:ext cx="687474" cy="6728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0833" tIns="45410" rIns="90833" bIns="45410" rtlCol="0" anchor="ctr"/>
          <a:lstStyle/>
          <a:p>
            <a:pPr algn="ctr" defTabSz="914256"/>
            <a:r>
              <a:rPr lang="en-US" sz="4400" b="1" kern="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72400" y="1784208"/>
            <a:ext cx="5715000" cy="5025382"/>
          </a:xfrm>
          <a:prstGeom prst="roundRect">
            <a:avLst>
              <a:gd name="adj" fmla="val 10463"/>
            </a:avLst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lIns="90833" tIns="45410" rIns="90833" bIns="45410" rtlCol="0" anchor="ctr"/>
          <a:lstStyle/>
          <a:p>
            <a:pPr algn="ctr" defTabSz="914256"/>
            <a:endParaRPr lang="en-US" sz="1800" kern="0">
              <a:solidFill>
                <a:sysClr val="window" lastClr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313530" y="1615007"/>
            <a:ext cx="687474" cy="6728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0833" tIns="45410" rIns="90833" bIns="45410" rtlCol="0" anchor="ctr"/>
          <a:lstStyle/>
          <a:p>
            <a:pPr algn="ctr" defTabSz="914256"/>
            <a:r>
              <a:rPr lang="en-US" sz="4400" b="1" kern="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63200" y="331760"/>
            <a:ext cx="4533900" cy="7127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0" tIns="45582" rIns="91150" bIns="45582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Bài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thơ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có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mấy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khổ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133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1404" y="228608"/>
            <a:ext cx="7010396" cy="1474763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 algn="ctr"/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mượt</a:t>
            </a:r>
            <a:endParaRPr lang="en-US" sz="4800" dirty="0">
              <a:solidFill>
                <a:srgbClr val="C8323A"/>
              </a:solidFill>
              <a:ea typeface="Arial-Rounded" pitchFamily="34" charset="0"/>
              <a:cs typeface="Arial-Rounded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Trích</a:t>
            </a:r>
            <a:r>
              <a:rPr lang="en-US" sz="36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1905000"/>
            <a:ext cx="5638800" cy="5631217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Con </a:t>
            </a: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đen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lông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smtClean="0">
                <a:solidFill>
                  <a:prstClr val="black"/>
                </a:solidFill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</a:rPr>
              <a:t>mượt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Cái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sừng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vênh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vênh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Nó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cao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lớn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lênh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khênh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Chân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như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đập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đất</a:t>
            </a:r>
            <a:r>
              <a:rPr lang="en-US" sz="3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ơi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mật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Hay </a:t>
            </a:r>
            <a:r>
              <a:rPr lang="en-US" sz="3800" dirty="0" err="1">
                <a:solidFill>
                  <a:prstClr val="black"/>
                </a:solidFill>
              </a:rPr>
              <a:t>là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gà</a:t>
            </a:r>
            <a:r>
              <a:rPr lang="en-US" sz="3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Đừng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lúa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đồng</a:t>
            </a:r>
            <a:r>
              <a:rPr lang="en-US" sz="3800" dirty="0">
                <a:solidFill>
                  <a:prstClr val="black"/>
                </a:solidFill>
              </a:rPr>
              <a:t> ta</a:t>
            </a: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(</a:t>
            </a:r>
            <a:r>
              <a:rPr lang="en-US" sz="3800" dirty="0" err="1">
                <a:solidFill>
                  <a:prstClr val="black"/>
                </a:solidFill>
              </a:rPr>
              <a:t>Lúa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mẹ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cha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Phải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cấy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</a:rPr>
              <a:t>cày</a:t>
            </a:r>
            <a:r>
              <a:rPr lang="en-US" sz="3800" dirty="0" smtClean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vất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vả</a:t>
            </a:r>
            <a:r>
              <a:rPr lang="en-US" sz="3800" dirty="0">
                <a:solidFill>
                  <a:prstClr val="black"/>
                </a:solidFill>
              </a:rPr>
              <a:t>).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" y="158601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750930" y="1874816"/>
            <a:ext cx="687474" cy="6728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0833" tIns="45410" rIns="90833" bIns="45410" rtlCol="0" anchor="ctr"/>
          <a:lstStyle/>
          <a:p>
            <a:pPr algn="ctr" defTabSz="914256"/>
            <a:r>
              <a:rPr lang="en-US" sz="4400" b="1" kern="0" dirty="0">
                <a:solidFill>
                  <a:srgbClr val="C00000"/>
                </a:solidFill>
              </a:rPr>
              <a:t>1</a:t>
            </a: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000" y="3047999"/>
            <a:ext cx="5320018" cy="5320018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7315200" y="5410200"/>
            <a:ext cx="4578806" cy="940992"/>
          </a:xfrm>
          <a:prstGeom prst="wedgeRoundRectCallout">
            <a:avLst>
              <a:gd name="adj1" fmla="val 58934"/>
              <a:gd name="adj2" fmla="val -951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Tìm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từ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đọc</a:t>
            </a:r>
            <a:r>
              <a:rPr lang="en-US" sz="4400" b="1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243284" y="2514600"/>
            <a:ext cx="20719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00600" y="3733800"/>
            <a:ext cx="22578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7754269" y="2836994"/>
            <a:ext cx="5298119" cy="940992"/>
          </a:xfrm>
          <a:prstGeom prst="wedgeRoundRectCallout">
            <a:avLst>
              <a:gd name="adj1" fmla="val 50196"/>
              <a:gd name="adj2" fmla="val 87040"/>
              <a:gd name="adj3" fmla="val 16667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Luyện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đọc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từ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khó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7531779" y="2614258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7875751" y="2064555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193621" y="2636623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7413589" y="3310380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081622" y="4470424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91599" y="4469052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150884" y="5097249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897468" y="5645104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7102023" y="3886920"/>
            <a:ext cx="216580" cy="500368"/>
            <a:chOff x="6790113" y="3886200"/>
            <a:chExt cx="216579" cy="500368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6790113" y="3886200"/>
              <a:ext cx="128358" cy="5003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6878334" y="3886200"/>
              <a:ext cx="128358" cy="5003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901030" y="6889221"/>
            <a:ext cx="216580" cy="500368"/>
            <a:chOff x="6790113" y="3886200"/>
            <a:chExt cx="216579" cy="500368"/>
          </a:xfrm>
        </p:grpSpPr>
        <p:cxnSp>
          <p:nvCxnSpPr>
            <p:cNvPr id="52" name="Straight Connector 51"/>
            <p:cNvCxnSpPr/>
            <p:nvPr/>
          </p:nvCxnSpPr>
          <p:spPr>
            <a:xfrm flipH="1">
              <a:off x="6790113" y="3886200"/>
              <a:ext cx="128358" cy="5003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6878334" y="3886200"/>
              <a:ext cx="128358" cy="5003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/>
          <p:cNvCxnSpPr/>
          <p:nvPr/>
        </p:nvCxnSpPr>
        <p:spPr>
          <a:xfrm flipH="1">
            <a:off x="7102024" y="6351192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6735917" y="4310368"/>
            <a:ext cx="4503583" cy="689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Luyện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ngắt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nhịp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câu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108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decel="1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1" grpId="1" animBg="1"/>
      <p:bldP spid="18" grpId="0" animBg="1"/>
      <p:bldP spid="18" grpId="1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缺角矩形 5"/>
          <p:cNvSpPr/>
          <p:nvPr/>
        </p:nvSpPr>
        <p:spPr>
          <a:xfrm>
            <a:off x="407674" y="316996"/>
            <a:ext cx="13814298" cy="7596378"/>
          </a:xfrm>
          <a:prstGeom prst="plaque">
            <a:avLst>
              <a:gd name="adj" fmla="val 8476"/>
            </a:avLst>
          </a:prstGeom>
          <a:solidFill>
            <a:schemeClr val="bg1"/>
          </a:solidFill>
          <a:ln w="28575">
            <a:solidFill>
              <a:srgbClr val="F3988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96" tIns="54850" rIns="109696" bIns="54850"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" name="同心圆 1"/>
          <p:cNvSpPr/>
          <p:nvPr/>
        </p:nvSpPr>
        <p:spPr>
          <a:xfrm>
            <a:off x="1325884" y="1898146"/>
            <a:ext cx="5275326" cy="5275326"/>
          </a:xfrm>
          <a:prstGeom prst="donut">
            <a:avLst>
              <a:gd name="adj" fmla="val 3253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96" tIns="54850" rIns="109696" bIns="54850"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同心圆 2"/>
          <p:cNvSpPr/>
          <p:nvPr/>
        </p:nvSpPr>
        <p:spPr>
          <a:xfrm>
            <a:off x="8056630" y="1921768"/>
            <a:ext cx="5275326" cy="5275326"/>
          </a:xfrm>
          <a:prstGeom prst="donut">
            <a:avLst>
              <a:gd name="adj" fmla="val 3253"/>
            </a:avLst>
          </a:prstGeom>
          <a:solidFill>
            <a:srgbClr val="F39880"/>
          </a:solidFill>
          <a:ln>
            <a:solidFill>
              <a:srgbClr val="F398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96" tIns="54850" rIns="109696" bIns="54850"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66551" y="3103937"/>
            <a:ext cx="4296726" cy="48094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5" y="3604785"/>
            <a:ext cx="4231691" cy="1862048"/>
          </a:xfrm>
          <a:prstGeom prst="rect">
            <a:avLst/>
          </a:prstGeom>
          <a:noFill/>
        </p:spPr>
        <p:txBody>
          <a:bodyPr wrap="square" lIns="91418" tIns="45708" rIns="91418" bIns="45708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KHỞI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15575" y="3369307"/>
            <a:ext cx="4724392" cy="1862048"/>
          </a:xfrm>
          <a:prstGeom prst="rect">
            <a:avLst/>
          </a:prstGeom>
          <a:noFill/>
        </p:spPr>
        <p:txBody>
          <a:bodyPr wrap="square" lIns="91418" tIns="45708" rIns="91418" bIns="45708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ĐỘNG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699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3555" y="218238"/>
            <a:ext cx="4084648" cy="10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87" tIns="54540" rIns="109087" bIns="5454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18213" eaLnBrk="1" hangingPunct="1">
              <a:defRPr/>
            </a:pPr>
            <a:r>
              <a:rPr lang="en-US" altLang="zh-CN" sz="6000" b="1" dirty="0">
                <a:solidFill>
                  <a:srgbClr val="5B9BD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6000" b="1" dirty="0">
                <a:solidFill>
                  <a:srgbClr val="ED7D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altLang="zh-CN" sz="6000" b="1" dirty="0">
                <a:solidFill>
                  <a:srgbClr val="A5A5A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 </a:t>
            </a:r>
            <a:r>
              <a:rPr lang="en-US" altLang="zh-CN" sz="6000" b="1" dirty="0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altLang="zh-CN" sz="6000" b="1" dirty="0">
                <a:solidFill>
                  <a:srgbClr val="ED7D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altLang="zh-CN" sz="6000" b="1" dirty="0">
                <a:solidFill>
                  <a:srgbClr val="A5A5A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</a:t>
            </a:r>
            <a:r>
              <a:rPr lang="en-US" altLang="zh-CN" sz="6000" b="1" dirty="0">
                <a:solidFill>
                  <a:srgbClr val="F6A0A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zh-CN" altLang="en-US" sz="6000" b="1" dirty="0">
              <a:solidFill>
                <a:srgbClr val="F6A0A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968" y="5845067"/>
            <a:ext cx="6878967" cy="1378012"/>
          </a:xfrm>
          <a:prstGeom prst="rect">
            <a:avLst/>
          </a:prstGeom>
          <a:noFill/>
        </p:spPr>
        <p:txBody>
          <a:bodyPr wrap="square" lIns="145456" tIns="72730" rIns="145456" bIns="72730" rtlCol="0">
            <a:spAutoFit/>
          </a:bodyPr>
          <a:lstStyle/>
          <a:p>
            <a:pPr algn="ctr" defTabSz="945578"/>
            <a:r>
              <a:rPr lang="en-US" sz="4000" dirty="0" err="1">
                <a:solidFill>
                  <a:prstClr val="black"/>
                </a:solidFill>
              </a:rPr>
              <a:t>cỏ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mọc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cao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thành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bụi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lá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khi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khô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mùi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thơm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như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mật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AutoShape 14"/>
          <p:cNvSpPr/>
          <p:nvPr>
            <p:custDataLst>
              <p:tags r:id="rId2"/>
            </p:custDataLst>
          </p:nvPr>
        </p:nvSpPr>
        <p:spPr>
          <a:xfrm>
            <a:off x="2581079" y="4848859"/>
            <a:ext cx="3062476" cy="713741"/>
          </a:xfrm>
          <a:prstGeom prst="homePlate">
            <a:avLst>
              <a:gd name="adj" fmla="val 115909"/>
            </a:avLst>
          </a:prstGeom>
          <a:noFill/>
          <a:ln w="38100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lIns="109087" tIns="54540" rIns="109087" bIns="54540" anchor="ctr"/>
          <a:lstStyle/>
          <a:p>
            <a:pPr algn="ctr" defTabSz="945578"/>
            <a:r>
              <a:rPr lang="en-US" altLang="zh-CN" sz="4800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altLang="zh-CN" sz="4800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mật</a:t>
            </a:r>
            <a:endParaRPr lang="zh-CN" altLang="en-US" sz="48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utoShape 14"/>
          <p:cNvSpPr/>
          <p:nvPr>
            <p:custDataLst>
              <p:tags r:id="rId3"/>
            </p:custDataLst>
          </p:nvPr>
        </p:nvSpPr>
        <p:spPr>
          <a:xfrm>
            <a:off x="9304351" y="4801867"/>
            <a:ext cx="2939173" cy="713741"/>
          </a:xfrm>
          <a:prstGeom prst="homePlate">
            <a:avLst>
              <a:gd name="adj" fmla="val 115910"/>
            </a:avLst>
          </a:prstGeom>
          <a:noFill/>
          <a:ln w="2857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lIns="109087" tIns="54540" rIns="109087" bIns="54540" anchor="ctr"/>
          <a:lstStyle/>
          <a:p>
            <a:pPr algn="ctr" defTabSz="945578"/>
            <a:r>
              <a:rPr lang="en-US" altLang="zh-CN" sz="4800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altLang="zh-CN" sz="4800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gà</a:t>
            </a:r>
            <a:endParaRPr lang="zh-CN" altLang="en-US" sz="48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81936" y="5845067"/>
            <a:ext cx="6543664" cy="1993564"/>
          </a:xfrm>
          <a:prstGeom prst="rect">
            <a:avLst/>
          </a:prstGeom>
          <a:noFill/>
        </p:spPr>
        <p:txBody>
          <a:bodyPr wrap="square" lIns="145456" tIns="72730" rIns="145456" bIns="72730" rtlCol="0">
            <a:spAutoFit/>
          </a:bodyPr>
          <a:lstStyle/>
          <a:p>
            <a:pPr algn="ctr" defTabSz="945578"/>
            <a:r>
              <a:rPr lang="en-US" sz="4000" dirty="0" err="1">
                <a:solidFill>
                  <a:prstClr val="black"/>
                </a:solidFill>
              </a:rPr>
              <a:t>cỏ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thường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chỗ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phình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ra</a:t>
            </a:r>
            <a:r>
              <a:rPr lang="en-US" sz="4000" dirty="0">
                <a:solidFill>
                  <a:prstClr val="black"/>
                </a:solidFill>
              </a:rPr>
              <a:t> ở </a:t>
            </a:r>
            <a:r>
              <a:rPr lang="en-US" sz="4000" dirty="0" err="1">
                <a:solidFill>
                  <a:prstClr val="black"/>
                </a:solidFill>
              </a:rPr>
              <a:t>đầu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chồi</a:t>
            </a:r>
            <a:r>
              <a:rPr lang="en-US" sz="4000" dirty="0">
                <a:solidFill>
                  <a:prstClr val="black"/>
                </a:solidFill>
              </a:rPr>
              <a:t> non, </a:t>
            </a:r>
            <a:r>
              <a:rPr lang="en-US" sz="4000" dirty="0" err="1">
                <a:solidFill>
                  <a:prstClr val="black"/>
                </a:solidFill>
              </a:rPr>
              <a:t>trẻ</a:t>
            </a:r>
            <a:r>
              <a:rPr lang="en-US" sz="4000" dirty="0">
                <a:solidFill>
                  <a:prstClr val="black"/>
                </a:solidFill>
              </a:rPr>
              <a:t> con hay </a:t>
            </a:r>
            <a:r>
              <a:rPr lang="en-US" sz="4000" dirty="0" err="1">
                <a:solidFill>
                  <a:prstClr val="black"/>
                </a:solidFill>
              </a:rPr>
              <a:t>lấy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làm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trò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chơi</a:t>
            </a:r>
            <a:r>
              <a:rPr lang="en-US" sz="4000" dirty="0">
                <a:solidFill>
                  <a:prstClr val="black"/>
                </a:solidFill>
              </a:rPr>
              <a:t> "</a:t>
            </a:r>
            <a:r>
              <a:rPr lang="en-US" sz="4000" dirty="0" err="1">
                <a:solidFill>
                  <a:prstClr val="black"/>
                </a:solidFill>
              </a:rPr>
              <a:t>chọi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gà</a:t>
            </a:r>
            <a:r>
              <a:rPr lang="en-US" sz="4000" dirty="0">
                <a:solidFill>
                  <a:prstClr val="black"/>
                </a:solidFill>
              </a:rPr>
              <a:t>".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9445" y="-88898"/>
            <a:ext cx="189277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48" y="1295405"/>
            <a:ext cx="4107678" cy="3080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015" y="1383659"/>
            <a:ext cx="4038600" cy="3030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716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2" grpId="1" animBg="1"/>
      <p:bldP spid="14" grpId="0" animBg="1"/>
      <p:bldP spid="14" grpId="1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1404" y="228608"/>
            <a:ext cx="8077196" cy="1474763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 algn="ctr"/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mượt</a:t>
            </a:r>
            <a:endParaRPr lang="en-US" sz="4800" dirty="0">
              <a:solidFill>
                <a:srgbClr val="C8323A"/>
              </a:solidFill>
              <a:ea typeface="Arial-Rounded" pitchFamily="34" charset="0"/>
              <a:cs typeface="Arial-Rounded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Trích</a:t>
            </a:r>
            <a:r>
              <a:rPr lang="en-US" sz="36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" y="158601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768692" y="1957912"/>
            <a:ext cx="6099708" cy="5631217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ơi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uống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nước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nhá</a:t>
            </a:r>
            <a:r>
              <a:rPr lang="en-US" sz="3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Đây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rồi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nước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mương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trong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ánh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Mặt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Trời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hồng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ánh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Mặt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Trăng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tỏ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Bờ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mương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xanh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mướt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đấy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tha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hồ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cứ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chén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cho</a:t>
            </a:r>
            <a:r>
              <a:rPr lang="en-US" sz="3800" dirty="0">
                <a:solidFill>
                  <a:prstClr val="black"/>
                </a:solidFill>
              </a:rPr>
              <a:t> no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Ngày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mai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cày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cho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</a:rPr>
              <a:t>khỏe</a:t>
            </a:r>
            <a:r>
              <a:rPr lang="en-US" sz="3800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smtClean="0">
                <a:solidFill>
                  <a:prstClr val="black"/>
                </a:solidFill>
              </a:rPr>
              <a:t>          TRẦN </a:t>
            </a:r>
            <a:r>
              <a:rPr lang="en-US" sz="3800" dirty="0">
                <a:solidFill>
                  <a:prstClr val="black"/>
                </a:solidFill>
              </a:rPr>
              <a:t>ĐĂNG KHOA</a:t>
            </a:r>
          </a:p>
        </p:txBody>
      </p:sp>
      <p:sp>
        <p:nvSpPr>
          <p:cNvPr id="8" name="Oval 7"/>
          <p:cNvSpPr/>
          <p:nvPr/>
        </p:nvSpPr>
        <p:spPr>
          <a:xfrm>
            <a:off x="7081222" y="1957907"/>
            <a:ext cx="687474" cy="6728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0833" tIns="45410" rIns="90833" bIns="45410" rtlCol="0" anchor="ctr"/>
          <a:lstStyle/>
          <a:p>
            <a:pPr algn="ctr" defTabSz="914256"/>
            <a:r>
              <a:rPr lang="en-US" sz="4400" b="1" kern="0" dirty="0">
                <a:solidFill>
                  <a:srgbClr val="C00000"/>
                </a:solidFill>
              </a:rPr>
              <a:t>2</a:t>
            </a: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34F2746F-DC23-4924-A152-FBAF42F94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6065" y="3087275"/>
            <a:ext cx="5320018" cy="5320018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705100" y="6248400"/>
            <a:ext cx="4533900" cy="788592"/>
          </a:xfrm>
          <a:prstGeom prst="wedgeRoundRectCallout">
            <a:avLst>
              <a:gd name="adj1" fmla="val -66231"/>
              <a:gd name="adj2" fmla="val -21511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từ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đọc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432922" y="2218115"/>
            <a:ext cx="4699946" cy="940992"/>
          </a:xfrm>
          <a:prstGeom prst="wedgeRoundRectCallout">
            <a:avLst>
              <a:gd name="adj1" fmla="val -52717"/>
              <a:gd name="adj2" fmla="val 115382"/>
              <a:gd name="adj3" fmla="val 16667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Luyện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đọc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từ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khó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05100" y="4114800"/>
            <a:ext cx="4914901" cy="689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Luyện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ngắt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nhịp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câu</a:t>
            </a:r>
            <a:r>
              <a:rPr lang="en-US" sz="3600" b="1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9372600" y="3159107"/>
            <a:ext cx="2506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441699" y="2120616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2954003" y="6291507"/>
            <a:ext cx="216580" cy="500368"/>
            <a:chOff x="6790113" y="3886200"/>
            <a:chExt cx="216579" cy="500368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6790113" y="3886200"/>
              <a:ext cx="128358" cy="5003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878334" y="3886200"/>
              <a:ext cx="128358" cy="50036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 flipH="1">
            <a:off x="13170583" y="1957907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127189" y="4953000"/>
            <a:ext cx="20648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441699" y="2743200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3740042" y="2776232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2520842" y="3321084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2200475" y="3959192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3475116" y="4452632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0635585" y="5165637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2233702" y="5136109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2297881" y="5680937"/>
            <a:ext cx="128358" cy="500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7542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decel="3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11" grpId="0" animBg="1"/>
      <p:bldP spid="11" grpId="1" animBg="1"/>
      <p:bldP spid="13" grpId="0" animBg="1"/>
      <p:bldP spid="13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524" y="6249931"/>
            <a:ext cx="14636496" cy="2070353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218238"/>
            <a:ext cx="4084648" cy="10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87" tIns="54540" rIns="109087" bIns="5454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18213" eaLnBrk="1" hangingPunct="1">
              <a:defRPr/>
            </a:pPr>
            <a:r>
              <a:rPr lang="en-US" altLang="zh-CN" sz="6000" b="1" dirty="0">
                <a:solidFill>
                  <a:srgbClr val="5B9BD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altLang="zh-CN" sz="6000" b="1" dirty="0">
                <a:solidFill>
                  <a:srgbClr val="ED7D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altLang="zh-CN" sz="6000" b="1" dirty="0">
                <a:solidFill>
                  <a:srgbClr val="A5A5A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 </a:t>
            </a:r>
            <a:r>
              <a:rPr lang="en-US" altLang="zh-CN" sz="6000" b="1" dirty="0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altLang="zh-CN" sz="6000" b="1" dirty="0">
                <a:solidFill>
                  <a:srgbClr val="ED7D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altLang="zh-CN" sz="6000" b="1" dirty="0">
                <a:solidFill>
                  <a:srgbClr val="A5A5A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</a:t>
            </a:r>
            <a:r>
              <a:rPr lang="en-US" altLang="zh-CN" sz="6000" b="1" dirty="0">
                <a:solidFill>
                  <a:srgbClr val="F6A0A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zh-CN" altLang="en-US" sz="6000" b="1" dirty="0">
              <a:solidFill>
                <a:srgbClr val="F6A0A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1788" y="6249931"/>
            <a:ext cx="4274322" cy="824014"/>
          </a:xfrm>
          <a:prstGeom prst="rect">
            <a:avLst/>
          </a:prstGeom>
          <a:noFill/>
        </p:spPr>
        <p:txBody>
          <a:bodyPr wrap="square" lIns="145456" tIns="72730" rIns="145456" bIns="72730" rtlCol="0">
            <a:spAutoFit/>
          </a:bodyPr>
          <a:lstStyle/>
          <a:p>
            <a:pPr algn="ctr" defTabSz="945578"/>
            <a:r>
              <a:rPr lang="en-US" sz="4400" dirty="0" err="1">
                <a:solidFill>
                  <a:prstClr val="black"/>
                </a:solidFill>
              </a:rPr>
              <a:t>uống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nước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nhé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2" name="AutoShape 14"/>
          <p:cNvSpPr/>
          <p:nvPr>
            <p:custDataLst>
              <p:tags r:id="rId2"/>
            </p:custDataLst>
          </p:nvPr>
        </p:nvSpPr>
        <p:spPr>
          <a:xfrm>
            <a:off x="2133603" y="5251829"/>
            <a:ext cx="4736744" cy="735744"/>
          </a:xfrm>
          <a:prstGeom prst="homePlate">
            <a:avLst>
              <a:gd name="adj" fmla="val 90909"/>
            </a:avLst>
          </a:prstGeom>
          <a:noFill/>
          <a:ln w="19050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lIns="109087" tIns="54540" rIns="109087" bIns="54540" anchor="ctr"/>
          <a:lstStyle/>
          <a:p>
            <a:pPr algn="ctr" defTabSz="945578"/>
            <a:r>
              <a:rPr lang="en-US" altLang="zh-CN" sz="4800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uống</a:t>
            </a:r>
            <a:r>
              <a:rPr lang="en-US" altLang="zh-CN" sz="4800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altLang="zh-CN" sz="4800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nhá</a:t>
            </a:r>
            <a:endParaRPr lang="zh-CN" altLang="en-US" sz="48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utoShape 14"/>
          <p:cNvSpPr/>
          <p:nvPr>
            <p:custDataLst>
              <p:tags r:id="rId3"/>
            </p:custDataLst>
          </p:nvPr>
        </p:nvSpPr>
        <p:spPr>
          <a:xfrm>
            <a:off x="10058400" y="5251829"/>
            <a:ext cx="2209800" cy="680392"/>
          </a:xfrm>
          <a:prstGeom prst="homePlate">
            <a:avLst>
              <a:gd name="adj" fmla="val 73912"/>
            </a:avLst>
          </a:prstGeom>
          <a:noFill/>
          <a:ln w="19050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lIns="109087" tIns="54540" rIns="109087" bIns="54540" anchor="ctr"/>
          <a:lstStyle/>
          <a:p>
            <a:pPr algn="ctr" defTabSz="945578"/>
            <a:r>
              <a:rPr lang="en-US" altLang="zh-CN" sz="4800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tỏ</a:t>
            </a:r>
            <a:endParaRPr lang="zh-CN" altLang="en-US" sz="4800" dirty="0">
              <a:solidFill>
                <a:srgbClr val="FF000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73740" y="6249931"/>
            <a:ext cx="4274322" cy="824014"/>
          </a:xfrm>
          <a:prstGeom prst="rect">
            <a:avLst/>
          </a:prstGeom>
          <a:noFill/>
        </p:spPr>
        <p:txBody>
          <a:bodyPr wrap="square" lIns="145456" tIns="72730" rIns="145456" bIns="72730" rtlCol="0">
            <a:spAutoFit/>
          </a:bodyPr>
          <a:lstStyle/>
          <a:p>
            <a:pPr algn="ctr" defTabSz="945578"/>
            <a:r>
              <a:rPr lang="en-US" sz="4400" dirty="0" err="1">
                <a:solidFill>
                  <a:prstClr val="black"/>
                </a:solidFill>
              </a:rPr>
              <a:t>sáng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tỏ</a:t>
            </a:r>
            <a:r>
              <a:rPr lang="en-US" sz="4400" dirty="0">
                <a:solidFill>
                  <a:prstClr val="black"/>
                </a:solidFill>
              </a:rPr>
              <a:t>, </a:t>
            </a:r>
            <a:r>
              <a:rPr lang="en-US" sz="4400" dirty="0" err="1">
                <a:solidFill>
                  <a:prstClr val="black"/>
                </a:solidFill>
              </a:rPr>
              <a:t>soi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rõ</a:t>
            </a:r>
            <a:r>
              <a:rPr lang="en-US" sz="4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9445" y="-88898"/>
            <a:ext cx="189277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30947"/>
            <a:ext cx="5292700" cy="3522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362" y="1559533"/>
            <a:ext cx="4713078" cy="32648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2185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2" grpId="1" animBg="1"/>
      <p:bldP spid="14" grpId="0" animBg="1"/>
      <p:bldP spid="14" grpId="1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3459ED21-DE58-4699-926F-82E1AB4F9EA9}"/>
              </a:ext>
            </a:extLst>
          </p:cNvPr>
          <p:cNvSpPr txBox="1"/>
          <p:nvPr/>
        </p:nvSpPr>
        <p:spPr>
          <a:xfrm>
            <a:off x="8026109" y="616158"/>
            <a:ext cx="5486400" cy="849463"/>
          </a:xfrm>
          <a:prstGeom prst="rect">
            <a:avLst/>
          </a:prstGeom>
          <a:noFill/>
        </p:spPr>
        <p:txBody>
          <a:bodyPr wrap="square" lIns="109710" tIns="54856" rIns="109710" bIns="54856" rtlCol="0">
            <a:spAutoFit/>
          </a:bodyPr>
          <a:lstStyle/>
          <a:p>
            <a:pPr algn="ctr"/>
            <a:r>
              <a:rPr lang="en-US" altLang="zh-CN" sz="4800" b="1" dirty="0">
                <a:ln>
                  <a:solidFill>
                    <a:srgbClr val="EBE6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LUYỆN ĐỌC LẠI</a:t>
            </a:r>
            <a:endParaRPr lang="zh-CN" altLang="en-US" sz="4800" b="1" dirty="0">
              <a:ln>
                <a:solidFill>
                  <a:srgbClr val="EBE600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98827F0-F39B-4758-8817-0261E567B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22"/>
          <a:stretch/>
        </p:blipFill>
        <p:spPr>
          <a:xfrm>
            <a:off x="533400" y="2521050"/>
            <a:ext cx="7607182" cy="5727600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014DDE04-C1D1-444E-9C9B-094F3F16FB25}"/>
              </a:ext>
            </a:extLst>
          </p:cNvPr>
          <p:cNvCxnSpPr>
            <a:cxnSpLocks/>
          </p:cNvCxnSpPr>
          <p:nvPr/>
        </p:nvCxnSpPr>
        <p:spPr>
          <a:xfrm>
            <a:off x="8857468" y="685800"/>
            <a:ext cx="3791737" cy="0"/>
          </a:xfrm>
          <a:prstGeom prst="line">
            <a:avLst/>
          </a:prstGeom>
          <a:ln w="34925">
            <a:solidFill>
              <a:srgbClr val="BC8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2B8AC14D-874F-43A9-9129-14CAE54D02F6}"/>
              </a:ext>
            </a:extLst>
          </p:cNvPr>
          <p:cNvCxnSpPr>
            <a:cxnSpLocks/>
          </p:cNvCxnSpPr>
          <p:nvPr/>
        </p:nvCxnSpPr>
        <p:spPr>
          <a:xfrm>
            <a:off x="9562571" y="1447800"/>
            <a:ext cx="2553232" cy="0"/>
          </a:xfrm>
          <a:prstGeom prst="line">
            <a:avLst/>
          </a:prstGeom>
          <a:ln w="34925">
            <a:solidFill>
              <a:srgbClr val="BC8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2CCAACF2-873B-4360-9999-04F3A8C1E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902" y="2008257"/>
            <a:ext cx="990266" cy="990266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562908" y="2167108"/>
            <a:ext cx="3423028" cy="707886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sz="4000" dirty="0" err="1"/>
              <a:t>lông</a:t>
            </a:r>
            <a:r>
              <a:rPr lang="en-US" sz="4000" dirty="0"/>
              <a:t> </a:t>
            </a:r>
            <a:r>
              <a:rPr lang="en-US" sz="4000" dirty="0" err="1"/>
              <a:t>mượt</a:t>
            </a:r>
            <a:endParaRPr lang="en-US" sz="4000" dirty="0"/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2CCAACF2-873B-4360-9999-04F3A8C1E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902" y="3373407"/>
            <a:ext cx="990266" cy="990266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562908" y="3532258"/>
            <a:ext cx="3423028" cy="707886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sz="4000" dirty="0" err="1"/>
              <a:t>lênh</a:t>
            </a:r>
            <a:r>
              <a:rPr lang="en-US" sz="4000" dirty="0"/>
              <a:t> </a:t>
            </a:r>
            <a:r>
              <a:rPr lang="en-US" sz="4000" dirty="0" err="1"/>
              <a:t>khênh</a:t>
            </a:r>
            <a:endParaRPr lang="en-US" sz="4000" dirty="0"/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2CCAACF2-873B-4360-9999-04F3A8C1E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563" y="4668807"/>
            <a:ext cx="990266" cy="990266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9562571" y="4827658"/>
            <a:ext cx="3423028" cy="707886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mương</a:t>
            </a:r>
            <a:endParaRPr lang="en-US" sz="4000" dirty="0"/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xmlns="" id="{2CCAACF2-873B-4360-9999-04F3A8C1E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902" y="6089550"/>
            <a:ext cx="990266" cy="990266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9562908" y="6248404"/>
            <a:ext cx="3423028" cy="707886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r>
              <a:rPr lang="en-US" sz="4000" dirty="0" err="1"/>
              <a:t>xanh</a:t>
            </a:r>
            <a:r>
              <a:rPr lang="en-US" sz="4000" dirty="0"/>
              <a:t> </a:t>
            </a:r>
            <a:r>
              <a:rPr lang="en-US" sz="4000" dirty="0" err="1"/>
              <a:t>mướt</a:t>
            </a:r>
            <a:endParaRPr lang="en-US" sz="4000" dirty="0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620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10" grpId="0"/>
      <p:bldP spid="12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0800" y="228608"/>
            <a:ext cx="7460189" cy="1474763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 algn="ctr"/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mượt</a:t>
            </a:r>
            <a:endParaRPr lang="en-US" sz="4800" dirty="0">
              <a:solidFill>
                <a:srgbClr val="C8323A"/>
              </a:solidFill>
              <a:ea typeface="Arial-Rounded" pitchFamily="34" charset="0"/>
              <a:cs typeface="Arial-Rounded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Trích</a:t>
            </a:r>
            <a:r>
              <a:rPr lang="en-US" sz="36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781903"/>
            <a:ext cx="5640470" cy="5689408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Con </a:t>
            </a: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đen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lông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mượt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Cái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sừng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vênh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vênh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Nó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cao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lớn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lênh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khênh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Chân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như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đập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đất</a:t>
            </a:r>
            <a:r>
              <a:rPr lang="en-US" sz="3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ơi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mật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Hay </a:t>
            </a:r>
            <a:r>
              <a:rPr lang="en-US" sz="3800" dirty="0" err="1">
                <a:solidFill>
                  <a:prstClr val="black"/>
                </a:solidFill>
              </a:rPr>
              <a:t>là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gà</a:t>
            </a:r>
            <a:r>
              <a:rPr lang="en-US" sz="3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Đừng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lúa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đồng</a:t>
            </a:r>
            <a:r>
              <a:rPr lang="en-US" sz="3800" dirty="0">
                <a:solidFill>
                  <a:prstClr val="black"/>
                </a:solidFill>
              </a:rPr>
              <a:t> ta</a:t>
            </a: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(</a:t>
            </a:r>
            <a:r>
              <a:rPr lang="en-US" sz="3800" dirty="0" err="1">
                <a:solidFill>
                  <a:prstClr val="black"/>
                </a:solidFill>
              </a:rPr>
              <a:t>Lúa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mẹ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cha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Phải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cấy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</a:rPr>
              <a:t>cày</a:t>
            </a:r>
            <a:r>
              <a:rPr lang="en-US" sz="3800" dirty="0" smtClean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vất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vả</a:t>
            </a:r>
            <a:r>
              <a:rPr lang="en-US" sz="3800" dirty="0">
                <a:solidFill>
                  <a:prstClr val="black"/>
                </a:solidFill>
              </a:rPr>
              <a:t>).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" y="158601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001000" y="1781907"/>
            <a:ext cx="6099708" cy="5631217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ơi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uống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nước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nhá</a:t>
            </a:r>
            <a:r>
              <a:rPr lang="en-US" sz="3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Đây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rồi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nước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mương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trong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ánh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Mặt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Trời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hồng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ánh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Mặt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Trăng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tỏ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Bờ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mương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xanh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mướt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đấy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tha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hồ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cứ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chén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cho</a:t>
            </a:r>
            <a:r>
              <a:rPr lang="en-US" sz="3800" dirty="0">
                <a:solidFill>
                  <a:prstClr val="black"/>
                </a:solidFill>
              </a:rPr>
              <a:t> no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Ngày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mai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cày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cho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</a:rPr>
              <a:t>khỏe</a:t>
            </a:r>
            <a:r>
              <a:rPr lang="en-US" sz="3800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smtClean="0">
                <a:solidFill>
                  <a:prstClr val="black"/>
                </a:solidFill>
              </a:rPr>
              <a:t>         TRẦN </a:t>
            </a:r>
            <a:r>
              <a:rPr lang="en-US" sz="3800" dirty="0">
                <a:solidFill>
                  <a:prstClr val="black"/>
                </a:solidFill>
              </a:rPr>
              <a:t>ĐĂNG KHOA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05707"/>
            <a:ext cx="5334000" cy="5533297"/>
          </a:xfrm>
          <a:prstGeom prst="roundRect">
            <a:avLst>
              <a:gd name="adj" fmla="val 10463"/>
            </a:avLst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lIns="90833" tIns="45410" rIns="90833" bIns="45410" rtlCol="0" anchor="ctr"/>
          <a:lstStyle/>
          <a:p>
            <a:pPr algn="ctr" defTabSz="914256"/>
            <a:endParaRPr lang="en-US" sz="1800" kern="0">
              <a:solidFill>
                <a:sysClr val="window" lastClr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44083" y="1366958"/>
            <a:ext cx="687474" cy="6728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0833" tIns="45410" rIns="90833" bIns="45410" rtlCol="0" anchor="ctr"/>
          <a:lstStyle/>
          <a:p>
            <a:pPr algn="ctr" defTabSz="914256"/>
            <a:r>
              <a:rPr lang="en-US" sz="4400" b="1" kern="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72400" y="1784208"/>
            <a:ext cx="5715000" cy="5025382"/>
          </a:xfrm>
          <a:prstGeom prst="roundRect">
            <a:avLst>
              <a:gd name="adj" fmla="val 10463"/>
            </a:avLst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lIns="90833" tIns="45410" rIns="90833" bIns="45410" rtlCol="0" anchor="ctr"/>
          <a:lstStyle/>
          <a:p>
            <a:pPr algn="ctr" defTabSz="914256"/>
            <a:endParaRPr lang="en-US" sz="1800" kern="0">
              <a:solidFill>
                <a:sysClr val="window" lastClr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313530" y="1615007"/>
            <a:ext cx="687474" cy="6728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0833" tIns="45410" rIns="90833" bIns="45410" rtlCol="0" anchor="ctr"/>
          <a:lstStyle/>
          <a:p>
            <a:pPr algn="ctr" defTabSz="914256"/>
            <a:r>
              <a:rPr lang="en-US" sz="4400" b="1" kern="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441389" y="666999"/>
            <a:ext cx="5189011" cy="71689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0" tIns="45582" rIns="91150" bIns="45582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Luyện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từng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khổ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thơ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9623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ll Riding PNG Images | Vector and PSD Files | Free Download on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10000" r="100000">
                        <a14:foregroundMark x1="66333" y1="63500" x2="77750" y2="6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5139"/>
            <a:ext cx="7885864" cy="78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28750" y="728379"/>
            <a:ext cx="5486400" cy="7081364"/>
          </a:xfrm>
          <a:prstGeom prst="rect">
            <a:avLst/>
          </a:prstGeom>
          <a:noFill/>
        </p:spPr>
        <p:txBody>
          <a:bodyPr wrap="square" lIns="91150" tIns="45582" rIns="91150" bIns="45582" rtlCol="0">
            <a:spAutoFit/>
          </a:bodyPr>
          <a:lstStyle/>
          <a:p>
            <a:pPr algn="ctr" defTabSz="911464">
              <a:lnSpc>
                <a:spcPct val="114000"/>
              </a:lnSpc>
            </a:pPr>
            <a:r>
              <a:rPr lang="en-US" sz="10000" dirty="0">
                <a:solidFill>
                  <a:srgbClr val="F37D91"/>
                </a:solidFill>
              </a:rPr>
              <a:t>L</a:t>
            </a:r>
            <a:r>
              <a:rPr lang="en-US" sz="10000" dirty="0">
                <a:solidFill>
                  <a:srgbClr val="70AD47">
                    <a:lumMod val="75000"/>
                  </a:srgbClr>
                </a:solidFill>
              </a:rPr>
              <a:t>U</a:t>
            </a:r>
            <a:r>
              <a:rPr lang="en-US" sz="10000" dirty="0">
                <a:solidFill>
                  <a:srgbClr val="5B9BD5">
                    <a:lumMod val="75000"/>
                  </a:srgbClr>
                </a:solidFill>
              </a:rPr>
              <a:t>Y</a:t>
            </a:r>
            <a:r>
              <a:rPr lang="en-US" sz="10000" dirty="0">
                <a:solidFill>
                  <a:srgbClr val="ED7D31"/>
                </a:solidFill>
              </a:rPr>
              <a:t>Ệ</a:t>
            </a:r>
            <a:r>
              <a:rPr lang="en-US" sz="10000" dirty="0">
                <a:solidFill>
                  <a:srgbClr val="A5A5A5">
                    <a:lumMod val="60000"/>
                    <a:lumOff val="40000"/>
                  </a:srgbClr>
                </a:solidFill>
              </a:rPr>
              <a:t>N</a:t>
            </a:r>
            <a:r>
              <a:rPr lang="en-US" sz="10000" dirty="0">
                <a:solidFill>
                  <a:prstClr val="black"/>
                </a:solidFill>
              </a:rPr>
              <a:t> </a:t>
            </a:r>
            <a:r>
              <a:rPr lang="en-US" sz="10000" dirty="0">
                <a:solidFill>
                  <a:srgbClr val="660066"/>
                </a:solidFill>
              </a:rPr>
              <a:t>Đ</a:t>
            </a:r>
            <a:r>
              <a:rPr lang="en-US" sz="100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Ọ</a:t>
            </a:r>
            <a:r>
              <a:rPr lang="en-US" sz="10000" dirty="0">
                <a:solidFill>
                  <a:srgbClr val="92D050"/>
                </a:solidFill>
              </a:rPr>
              <a:t>C</a:t>
            </a:r>
            <a:r>
              <a:rPr lang="en-US" sz="10000" dirty="0">
                <a:solidFill>
                  <a:prstClr val="black"/>
                </a:solidFill>
              </a:rPr>
              <a:t> </a:t>
            </a:r>
            <a:r>
              <a:rPr lang="en-US" sz="10000" dirty="0">
                <a:solidFill>
                  <a:srgbClr val="CC3300"/>
                </a:solidFill>
              </a:rPr>
              <a:t>T</a:t>
            </a:r>
            <a:r>
              <a:rPr lang="en-US" sz="10000" dirty="0">
                <a:solidFill>
                  <a:srgbClr val="FF9966"/>
                </a:solidFill>
              </a:rPr>
              <a:t>R</a:t>
            </a:r>
            <a:r>
              <a:rPr lang="en-US" sz="10000" dirty="0">
                <a:solidFill>
                  <a:srgbClr val="FF0000"/>
                </a:solidFill>
              </a:rPr>
              <a:t>O</a:t>
            </a:r>
            <a:r>
              <a:rPr lang="en-US" sz="10000" dirty="0">
                <a:solidFill>
                  <a:srgbClr val="FFC000">
                    <a:lumMod val="75000"/>
                  </a:srgbClr>
                </a:solidFill>
              </a:rPr>
              <a:t>N</a:t>
            </a:r>
            <a:r>
              <a:rPr lang="en-US" sz="10000" dirty="0">
                <a:solidFill>
                  <a:srgbClr val="44546A">
                    <a:lumMod val="60000"/>
                    <a:lumOff val="40000"/>
                  </a:srgbClr>
                </a:solidFill>
              </a:rPr>
              <a:t>G</a:t>
            </a:r>
            <a:r>
              <a:rPr lang="en-US" sz="10000" dirty="0">
                <a:solidFill>
                  <a:prstClr val="black"/>
                </a:solidFill>
              </a:rPr>
              <a:t> </a:t>
            </a:r>
            <a:r>
              <a:rPr lang="en-US" sz="10000" dirty="0">
                <a:solidFill>
                  <a:srgbClr val="FF0066"/>
                </a:solidFill>
              </a:rPr>
              <a:t>N</a:t>
            </a:r>
            <a:r>
              <a:rPr lang="en-US" sz="10000" dirty="0">
                <a:solidFill>
                  <a:srgbClr val="CC66FF"/>
                </a:solidFill>
              </a:rPr>
              <a:t>H</a:t>
            </a:r>
            <a:r>
              <a:rPr lang="en-US" sz="10000" dirty="0">
                <a:solidFill>
                  <a:srgbClr val="3399FF"/>
                </a:solidFill>
              </a:rPr>
              <a:t>Ó</a:t>
            </a:r>
            <a:r>
              <a:rPr lang="en-US" sz="10000" dirty="0">
                <a:solidFill>
                  <a:prstClr val="black"/>
                </a:solidFill>
              </a:rPr>
              <a:t>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910096"/>
            <a:ext cx="4912660" cy="338554"/>
          </a:xfrm>
          <a:prstGeom prst="rect">
            <a:avLst/>
          </a:prstGeom>
          <a:noFill/>
        </p:spPr>
        <p:txBody>
          <a:bodyPr wrap="square" lIns="91415" tIns="45706" rIns="91415" bIns="45706" rtlCol="0">
            <a:spAutoFit/>
          </a:bodyPr>
          <a:lstStyle/>
          <a:p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306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6" grpI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="" xmlns:a16="http://schemas.microsoft.com/office/drawing/2014/main" id="{E506CDC4-5E71-4989-B911-C589B622C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502"/>
          <a:stretch/>
        </p:blipFill>
        <p:spPr>
          <a:xfrm>
            <a:off x="457204" y="257483"/>
            <a:ext cx="4819650" cy="77117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49527" y="762000"/>
            <a:ext cx="7836746" cy="2898346"/>
            <a:chOff x="695888" y="2997382"/>
            <a:chExt cx="10446274" cy="3864458"/>
          </a:xfrm>
        </p:grpSpPr>
        <p:sp>
          <p:nvSpPr>
            <p:cNvPr id="8" name="圆角矩形 4"/>
            <p:cNvSpPr/>
            <p:nvPr/>
          </p:nvSpPr>
          <p:spPr bwMode="auto">
            <a:xfrm>
              <a:off x="695888" y="4134593"/>
              <a:ext cx="9852634" cy="2727247"/>
            </a:xfrm>
            <a:prstGeom prst="roundRect">
              <a:avLst>
                <a:gd name="adj" fmla="val 0"/>
              </a:avLst>
            </a:prstGeom>
            <a:solidFill>
              <a:srgbClr val="FFFF99"/>
            </a:solidFill>
            <a:ln w="38100" cap="flat" cmpd="sng" algn="ctr">
              <a:solidFill>
                <a:srgbClr val="FFCC66"/>
              </a:solidFill>
              <a:prstDash val="dash"/>
              <a:miter lim="800000"/>
            </a:ln>
            <a:effectLst/>
          </p:spPr>
          <p:txBody>
            <a:bodyPr lIns="91424" tIns="45713" rIns="91424" bIns="45713" anchor="ctr">
              <a:sp3d/>
            </a:bodyPr>
            <a:lstStyle/>
            <a:p>
              <a:pPr marL="0" lvl="2" algn="ctr" defTabSz="514130" eaLnBrk="0" fontAlgn="ctr" hangingPunct="0">
                <a:buClr>
                  <a:srgbClr val="FF0000"/>
                </a:buClr>
                <a:buSzPct val="70000"/>
                <a:tabLst>
                  <a:tab pos="102336" algn="l"/>
                </a:tabLst>
                <a:defRPr/>
              </a:pPr>
              <a:r>
                <a:rPr lang="en-US" altLang="zh-CN" sz="4400" kern="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chậm</a:t>
              </a:r>
              <a:r>
                <a:rPr lang="en-US" altLang="zh-CN" sz="4400" kern="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altLang="zh-CN" sz="4400" kern="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rãi</a:t>
              </a:r>
              <a:r>
                <a:rPr lang="en-US" altLang="zh-CN" sz="4400" kern="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altLang="zh-CN" sz="4400" kern="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</a:t>
              </a:r>
              <a:r>
                <a:rPr lang="en-US" altLang="zh-CN" sz="4400" kern="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altLang="zh-CN" sz="4400" kern="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thiết</a:t>
              </a:r>
              <a:r>
                <a:rPr lang="en-US" altLang="zh-CN" sz="4400" kern="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altLang="zh-CN" sz="4400" kern="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tình</a:t>
              </a:r>
              <a:r>
                <a:rPr lang="en-US" altLang="zh-CN" sz="4400" kern="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altLang="zh-CN" sz="4400" kern="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cảm</a:t>
              </a:r>
              <a:r>
                <a:rPr lang="en-US" altLang="zh-CN" sz="4400" kern="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zh-CN" altLang="en-US" sz="4400" kern="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Google Shape;726;p43"/>
            <p:cNvSpPr/>
            <p:nvPr/>
          </p:nvSpPr>
          <p:spPr>
            <a:xfrm rot="632919">
              <a:off x="9011602" y="2997382"/>
              <a:ext cx="2130560" cy="2168693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rgbClr val="FEB5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514130"/>
              <a:endParaRPr kern="0"/>
            </a:p>
          </p:txBody>
        </p:sp>
      </p:grpSp>
      <p:sp>
        <p:nvSpPr>
          <p:cNvPr id="14" name="Flowchart: Document 13"/>
          <p:cNvSpPr/>
          <p:nvPr/>
        </p:nvSpPr>
        <p:spPr>
          <a:xfrm>
            <a:off x="6428745" y="4724400"/>
            <a:ext cx="6432973" cy="2743200"/>
          </a:xfrm>
          <a:prstGeom prst="flowChartDocument">
            <a:avLst/>
          </a:prstGeom>
          <a:solidFill>
            <a:srgbClr val="FBDC8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spcCol="0" rtlCol="0" anchor="ctr"/>
          <a:lstStyle/>
          <a:p>
            <a:pPr algn="ctr">
              <a:lnSpc>
                <a:spcPct val="110000"/>
              </a:lnSpc>
            </a:pPr>
            <a:r>
              <a:rPr lang="en-US" sz="5400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Lưu</a:t>
            </a:r>
            <a:r>
              <a:rPr lang="en-US" sz="54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ý:</a:t>
            </a:r>
            <a:r>
              <a:rPr lang="en-US" sz="54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nhanh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tha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thiết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ân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cần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với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câu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hỏi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lời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khuyên</a:t>
            </a:r>
            <a:r>
              <a:rPr lang="en-US" sz="4000" dirty="0">
                <a:solidFill>
                  <a:schemeClr val="tx1"/>
                </a:solidFill>
              </a:rPr>
              <a:t> (ở </a:t>
            </a:r>
            <a:r>
              <a:rPr lang="en-US" sz="4000" dirty="0" err="1">
                <a:solidFill>
                  <a:schemeClr val="tx1"/>
                </a:solidFill>
              </a:rPr>
              <a:t>cuối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bài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thơ</a:t>
            </a:r>
            <a:r>
              <a:rPr lang="en-US" sz="4000" dirty="0">
                <a:solidFill>
                  <a:schemeClr val="tx1"/>
                </a:solidFill>
              </a:rPr>
              <a:t>).</a:t>
            </a:r>
            <a:endParaRPr lang="en-US" sz="4400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圆角矩形 4"/>
          <p:cNvSpPr/>
          <p:nvPr/>
        </p:nvSpPr>
        <p:spPr bwMode="auto">
          <a:xfrm>
            <a:off x="7854527" y="1106832"/>
            <a:ext cx="3581400" cy="939955"/>
          </a:xfrm>
          <a:prstGeom prst="roundRect">
            <a:avLst>
              <a:gd name="adj" fmla="val 0"/>
            </a:avLst>
          </a:prstGeom>
          <a:solidFill>
            <a:srgbClr val="FFFF99"/>
          </a:solidFill>
          <a:ln w="38100" cap="flat" cmpd="sng" algn="ctr">
            <a:noFill/>
            <a:prstDash val="dash"/>
            <a:miter lim="800000"/>
          </a:ln>
          <a:effectLst/>
        </p:spPr>
        <p:txBody>
          <a:bodyPr lIns="91417" tIns="45710" rIns="91417" bIns="45710" anchor="ctr">
            <a:sp3d/>
          </a:bodyPr>
          <a:lstStyle/>
          <a:p>
            <a:pPr marL="0" lvl="2" algn="ctr" defTabSz="514130" eaLnBrk="0" fontAlgn="ctr" hangingPunct="0">
              <a:buClr>
                <a:srgbClr val="FF0000"/>
              </a:buClr>
              <a:buSzPct val="70000"/>
              <a:tabLst>
                <a:tab pos="102336" algn="l"/>
              </a:tabLst>
              <a:defRPr/>
            </a:pPr>
            <a:r>
              <a:rPr lang="en-US" sz="5400" b="1" u="sng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Giọng</a:t>
            </a:r>
            <a:r>
              <a:rPr lang="en-US" sz="5400" b="1" u="sng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u="sng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5400" b="1" u="sng" kern="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354955"/>
      </p:ext>
    </p:extLst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9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980291"/>
            <a:ext cx="10134600" cy="7086600"/>
          </a:xfrm>
          <a:prstGeom prst="rect">
            <a:avLst/>
          </a:prstGeom>
          <a:noFill/>
        </p:spPr>
        <p:txBody>
          <a:bodyPr wrap="square" lIns="91379" tIns="45686" rIns="91379" bIns="45686" rtlCol="0">
            <a:prstTxWarp prst="textArchUp">
              <a:avLst>
                <a:gd name="adj" fmla="val 10944046"/>
              </a:avLst>
            </a:prstTxWarp>
            <a:spAutoFit/>
          </a:bodyPr>
          <a:lstStyle/>
          <a:p>
            <a:pPr algn="ctr"/>
            <a:r>
              <a:rPr lang="en-US" sz="8800" b="1" dirty="0">
                <a:solidFill>
                  <a:schemeClr val="accent5"/>
                </a:solidFill>
              </a:rPr>
              <a:t>THI ĐỌC TRƯỚC LỚP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38" b="91016" l="9180" r="91309">
                        <a14:foregroundMark x1="29980" y1="70215" x2="56836" y2="78125"/>
                        <a14:foregroundMark x1="81836" y1="71484" x2="71875" y2="75977"/>
                        <a14:foregroundMark x1="66309" y1="73926" x2="66016" y2="80176"/>
                        <a14:foregroundMark x1="85254" y1="67578" x2="75000" y2="79199"/>
                        <a14:foregroundMark x1="87598" y1="66016" x2="76855" y2="75977"/>
                        <a14:foregroundMark x1="86035" y1="69727" x2="78418" y2="77051"/>
                        <a14:foregroundMark x1="86621" y1="69141" x2="82617" y2="76270"/>
                        <a14:foregroundMark x1="57324" y1="15723" x2="81055" y2="33594"/>
                        <a14:foregroundMark x1="26074" y1="73633" x2="29980" y2="77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4" t="10216" r="7895" b="7679"/>
          <a:stretch/>
        </p:blipFill>
        <p:spPr bwMode="auto">
          <a:xfrm>
            <a:off x="3352022" y="1254779"/>
            <a:ext cx="7086600" cy="697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897481"/>
      </p:ext>
    </p:extLst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71804" y="228608"/>
            <a:ext cx="7079186" cy="1474763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 algn="ctr"/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mượt</a:t>
            </a:r>
            <a:endParaRPr lang="en-US" sz="4800" dirty="0">
              <a:solidFill>
                <a:srgbClr val="C8323A"/>
              </a:solidFill>
              <a:ea typeface="Arial-Rounded" pitchFamily="34" charset="0"/>
              <a:cs typeface="Arial-Rounded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Trích</a:t>
            </a:r>
            <a:r>
              <a:rPr lang="en-US" sz="36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781903"/>
            <a:ext cx="5867400" cy="5689408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Con </a:t>
            </a: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đen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lông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mượt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Cái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sừng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vênh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vênh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Nó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cao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lớn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lênh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khênh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Chân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như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đập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đất</a:t>
            </a:r>
            <a:r>
              <a:rPr lang="en-US" sz="3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ơi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mật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Hay </a:t>
            </a:r>
            <a:r>
              <a:rPr lang="en-US" sz="3800" dirty="0" err="1">
                <a:solidFill>
                  <a:prstClr val="black"/>
                </a:solidFill>
              </a:rPr>
              <a:t>là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gà</a:t>
            </a:r>
            <a:r>
              <a:rPr lang="en-US" sz="3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Đừng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lúa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đồng</a:t>
            </a:r>
            <a:r>
              <a:rPr lang="en-US" sz="3800" dirty="0">
                <a:solidFill>
                  <a:prstClr val="black"/>
                </a:solidFill>
              </a:rPr>
              <a:t> ta</a:t>
            </a: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(</a:t>
            </a:r>
            <a:r>
              <a:rPr lang="en-US" sz="3800" dirty="0" err="1">
                <a:solidFill>
                  <a:prstClr val="black"/>
                </a:solidFill>
              </a:rPr>
              <a:t>Lúa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mẹ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cha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Phải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cấy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</a:rPr>
              <a:t>cày</a:t>
            </a:r>
            <a:r>
              <a:rPr lang="en-US" sz="3800" dirty="0" smtClean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vất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vả</a:t>
            </a:r>
            <a:r>
              <a:rPr lang="en-US" sz="3800" dirty="0">
                <a:solidFill>
                  <a:prstClr val="black"/>
                </a:solidFill>
              </a:rPr>
              <a:t>).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" y="158601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001000" y="1781907"/>
            <a:ext cx="6099708" cy="5631217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ơi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uống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nước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nhá</a:t>
            </a:r>
            <a:r>
              <a:rPr lang="en-US" sz="3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Đây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rồi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nước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mương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trong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ánh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Mặt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Trời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hồng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ánh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Mặt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Trăng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tỏ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Bờ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mương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xanh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mướt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đấy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tha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hồ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cứ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chén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cho</a:t>
            </a:r>
            <a:r>
              <a:rPr lang="en-US" sz="3800" dirty="0">
                <a:solidFill>
                  <a:prstClr val="black"/>
                </a:solidFill>
              </a:rPr>
              <a:t> no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Ngày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mai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cày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cho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</a:rPr>
              <a:t>khỏe</a:t>
            </a:r>
            <a:r>
              <a:rPr lang="en-US" sz="3800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smtClean="0">
                <a:solidFill>
                  <a:prstClr val="black"/>
                </a:solidFill>
              </a:rPr>
              <a:t>        TRẦN </a:t>
            </a:r>
            <a:r>
              <a:rPr lang="en-US" sz="3800" dirty="0">
                <a:solidFill>
                  <a:prstClr val="black"/>
                </a:solidFill>
              </a:rPr>
              <a:t>ĐĂNG KHOA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050854" y="321441"/>
            <a:ext cx="3274746" cy="7230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3" tIns="45410" rIns="90833" bIns="45410"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Đọc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toàn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</a:rPr>
              <a:t>bài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2244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CCAACF2-873B-4360-9999-04F3A8C1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884" y="1447800"/>
            <a:ext cx="2393203" cy="2393203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45215" y="4267200"/>
            <a:ext cx="5528542" cy="2215984"/>
          </a:xfrm>
          <a:prstGeom prst="rect">
            <a:avLst/>
          </a:prstGeom>
          <a:noFill/>
        </p:spPr>
        <p:txBody>
          <a:bodyPr wrap="square" lIns="91418" tIns="45708" rIns="91418" bIns="45708" rtlCol="0">
            <a:spAutoFit/>
          </a:bodyPr>
          <a:lstStyle/>
          <a:p>
            <a:pPr algn="ctr"/>
            <a:r>
              <a:rPr lang="en-US" sz="13800" b="1" dirty="0">
                <a:ln w="3810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ED7D31">
                    <a:lumMod val="20000"/>
                    <a:lumOff val="80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2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9162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70" y="1798871"/>
            <a:ext cx="10689144" cy="586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064" y="6477000"/>
            <a:ext cx="2039834" cy="175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52400"/>
            <a:ext cx="12420600" cy="1218970"/>
          </a:xfrm>
          <a:prstGeom prst="rect">
            <a:avLst/>
          </a:prstGeom>
          <a:noFill/>
        </p:spPr>
        <p:txBody>
          <a:bodyPr wrap="square" lIns="109873" tIns="54938" rIns="109873" bIns="54938" rtlCol="0">
            <a:spAutoFit/>
          </a:bodyPr>
          <a:lstStyle/>
          <a:p>
            <a:pPr algn="ctr" defTabSz="1098754">
              <a:buClr>
                <a:srgbClr val="000000"/>
              </a:buClr>
            </a:pPr>
            <a:r>
              <a:rPr lang="en-US" sz="7200" kern="0" dirty="0">
                <a:solidFill>
                  <a:srgbClr val="0070C0"/>
                </a:solidFill>
                <a:latin typeface="iCiel Cadena" pitchFamily="2" charset="0"/>
                <a:cs typeface="Arial"/>
                <a:sym typeface="Arial"/>
              </a:rPr>
              <a:t>TRÒ CHƠI: LẬT MẢNH GHÉP</a:t>
            </a:r>
          </a:p>
        </p:txBody>
      </p:sp>
      <p:pic>
        <p:nvPicPr>
          <p:cNvPr id="10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3"/>
          <a:stretch/>
        </p:blipFill>
        <p:spPr bwMode="auto">
          <a:xfrm>
            <a:off x="1505131" y="1216797"/>
            <a:ext cx="4291150" cy="365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69"/>
          <a:stretch/>
        </p:blipFill>
        <p:spPr bwMode="auto">
          <a:xfrm>
            <a:off x="5129533" y="1219201"/>
            <a:ext cx="4291150" cy="356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3"/>
          <a:stretch/>
        </p:blipFill>
        <p:spPr bwMode="auto">
          <a:xfrm>
            <a:off x="8815250" y="1216794"/>
            <a:ext cx="4291150" cy="358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 b="24499"/>
          <a:stretch/>
        </p:blipFill>
        <p:spPr bwMode="auto">
          <a:xfrm>
            <a:off x="1505131" y="4674332"/>
            <a:ext cx="4291150" cy="317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b="24402"/>
          <a:stretch/>
        </p:blipFill>
        <p:spPr bwMode="auto">
          <a:xfrm>
            <a:off x="5167335" y="4609012"/>
            <a:ext cx="4291150" cy="323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b="24402"/>
          <a:stretch/>
        </p:blipFill>
        <p:spPr bwMode="auto">
          <a:xfrm>
            <a:off x="8763000" y="4613367"/>
            <a:ext cx="4291150" cy="323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21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24200" y="228608"/>
            <a:ext cx="6926789" cy="1474763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 algn="ctr"/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lông</a:t>
            </a:r>
            <a:r>
              <a:rPr lang="en-US" sz="4800" dirty="0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C8323A"/>
                </a:solidFill>
                <a:ea typeface="Arial-Rounded" pitchFamily="34" charset="0"/>
                <a:cs typeface="Arial-Rounded" pitchFamily="34" charset="0"/>
              </a:rPr>
              <a:t>mượt</a:t>
            </a:r>
            <a:endParaRPr lang="en-US" sz="4800" dirty="0">
              <a:solidFill>
                <a:srgbClr val="C8323A"/>
              </a:solidFill>
              <a:ea typeface="Arial-Rounded" pitchFamily="34" charset="0"/>
              <a:cs typeface="Arial-Rounded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36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Trích</a:t>
            </a:r>
            <a:r>
              <a:rPr lang="en-US" sz="36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781903"/>
            <a:ext cx="6248400" cy="5689408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Con </a:t>
            </a: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đen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lông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mượt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Cái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sừng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vênh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vênh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Nó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cao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lớn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lênh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khênh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Chân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như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đập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đất</a:t>
            </a:r>
            <a:r>
              <a:rPr lang="en-US" sz="3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ơi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mật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Hay </a:t>
            </a:r>
            <a:r>
              <a:rPr lang="en-US" sz="3800" dirty="0" err="1">
                <a:solidFill>
                  <a:prstClr val="black"/>
                </a:solidFill>
              </a:rPr>
              <a:t>là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gà</a:t>
            </a:r>
            <a:r>
              <a:rPr lang="en-US" sz="3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Đừng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ăn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lúa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đồng</a:t>
            </a:r>
            <a:r>
              <a:rPr lang="en-US" sz="3800" dirty="0">
                <a:solidFill>
                  <a:prstClr val="black"/>
                </a:solidFill>
              </a:rPr>
              <a:t> ta</a:t>
            </a: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(</a:t>
            </a:r>
            <a:r>
              <a:rPr lang="en-US" sz="3800" dirty="0" err="1">
                <a:solidFill>
                  <a:prstClr val="black"/>
                </a:solidFill>
              </a:rPr>
              <a:t>Lúa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mẹ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cha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Phải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cấy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</a:rPr>
              <a:t>cày</a:t>
            </a:r>
            <a:r>
              <a:rPr lang="en-US" sz="3800" dirty="0" smtClean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vất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vả</a:t>
            </a:r>
            <a:r>
              <a:rPr lang="en-US" sz="3800" dirty="0">
                <a:solidFill>
                  <a:prstClr val="black"/>
                </a:solidFill>
              </a:rPr>
              <a:t>).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3" b="94776" l="4051" r="93165">
                        <a14:foregroundMark x1="21266" y1="67910" x2="61519" y2="67910"/>
                        <a14:foregroundMark x1="22278" y1="76119" x2="60759" y2="77612"/>
                        <a14:foregroundMark x1="25316" y1="53731" x2="24051" y2="86567"/>
                        <a14:foregroundMark x1="32658" y1="42537" x2="28608" y2="94776"/>
                        <a14:foregroundMark x1="25823" y1="42537" x2="89114" y2="88060"/>
                        <a14:foregroundMark x1="5570" y1="77612" x2="25823" y2="81343"/>
                        <a14:foregroundMark x1="31646" y1="79104" x2="44304" y2="828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3" y="158601"/>
            <a:ext cx="2827720" cy="88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001000" y="1781907"/>
            <a:ext cx="6099708" cy="5631217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ơi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uống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nước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nhá</a:t>
            </a:r>
            <a:r>
              <a:rPr lang="en-US" sz="3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Đây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rồi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nước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mương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trong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ánh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Mặt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Trời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hồng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Có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ánh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Mặt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Trăng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tỏ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Bờ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mương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xanh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mướt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cỏ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Của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đấy</a:t>
            </a:r>
            <a:r>
              <a:rPr lang="en-US" sz="3800" dirty="0">
                <a:solidFill>
                  <a:prstClr val="black"/>
                </a:solidFill>
              </a:rPr>
              <a:t>, </a:t>
            </a:r>
            <a:r>
              <a:rPr lang="en-US" sz="3800" dirty="0" err="1">
                <a:solidFill>
                  <a:prstClr val="black"/>
                </a:solidFill>
              </a:rPr>
              <a:t>tha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hồ</a:t>
            </a:r>
            <a:endParaRPr lang="en-US" sz="3800" dirty="0">
              <a:solidFill>
                <a:prstClr val="black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Trâu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cứ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chén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cho</a:t>
            </a:r>
            <a:r>
              <a:rPr lang="en-US" sz="3800" dirty="0">
                <a:solidFill>
                  <a:prstClr val="black"/>
                </a:solidFill>
              </a:rPr>
              <a:t> no</a:t>
            </a:r>
          </a:p>
          <a:p>
            <a:pPr>
              <a:lnSpc>
                <a:spcPct val="105000"/>
              </a:lnSpc>
            </a:pPr>
            <a:r>
              <a:rPr lang="en-US" sz="3800" dirty="0" err="1">
                <a:solidFill>
                  <a:prstClr val="black"/>
                </a:solidFill>
              </a:rPr>
              <a:t>Ngày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mai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cày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>
                <a:solidFill>
                  <a:prstClr val="black"/>
                </a:solidFill>
              </a:rPr>
              <a:t>cho</a:t>
            </a: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err="1" smtClean="0">
                <a:solidFill>
                  <a:prstClr val="black"/>
                </a:solidFill>
              </a:rPr>
              <a:t>khỏe</a:t>
            </a:r>
            <a:r>
              <a:rPr lang="en-US" sz="3800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US" sz="3800" dirty="0">
                <a:solidFill>
                  <a:prstClr val="black"/>
                </a:solidFill>
              </a:rPr>
              <a:t> </a:t>
            </a:r>
            <a:r>
              <a:rPr lang="en-US" sz="3800" dirty="0" smtClean="0">
                <a:solidFill>
                  <a:prstClr val="black"/>
                </a:solidFill>
              </a:rPr>
              <a:t>        TRẦN </a:t>
            </a:r>
            <a:r>
              <a:rPr lang="en-US" sz="3800" dirty="0">
                <a:solidFill>
                  <a:prstClr val="black"/>
                </a:solidFill>
              </a:rPr>
              <a:t>ĐĂNG KHOA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712066" y="447999"/>
            <a:ext cx="3388642" cy="5965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ADB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33" tIns="45410" rIns="90833" bIns="45410"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</a:rPr>
              <a:t>Đọc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lại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toàn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bài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7558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10896620" y="3054952"/>
            <a:ext cx="1771645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724400" y="2682349"/>
            <a:ext cx="5819659" cy="2557427"/>
            <a:chOff x="2744315" y="1595348"/>
            <a:chExt cx="3637287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3637287" cy="1598392"/>
            </a:xfrm>
            <a:prstGeom prst="rightArrow">
              <a:avLst>
                <a:gd name="adj1" fmla="val 58172"/>
                <a:gd name="adj2" fmla="val 4329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38352" y="2062722"/>
              <a:ext cx="2202326" cy="66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200" b="1" dirty="0">
                  <a:solidFill>
                    <a:srgbClr val="0418AC"/>
                  </a:solidFill>
                </a:rPr>
                <a:t>ĐỌC HIỂU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57461" y="2981177"/>
            <a:ext cx="1881260" cy="1960180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65" y="3785460"/>
            <a:ext cx="3050176" cy="406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59" b="95820" l="4348" r="8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88" y="4221292"/>
            <a:ext cx="3581400" cy="345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1833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86" b="10857"/>
          <a:stretch/>
        </p:blipFill>
        <p:spPr bwMode="auto">
          <a:xfrm>
            <a:off x="7086600" y="4217566"/>
            <a:ext cx="7124700" cy="43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Vivid DOCA 5 | Emoji pictures, Cute gif, Animated imag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" y="123158"/>
            <a:ext cx="2612216" cy="223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12FD35-A33C-446F-AE51-FD7DA0AF6ED3}"/>
              </a:ext>
            </a:extLst>
          </p:cNvPr>
          <p:cNvSpPr txBox="1"/>
          <p:nvPr/>
        </p:nvSpPr>
        <p:spPr>
          <a:xfrm>
            <a:off x="3069419" y="774631"/>
            <a:ext cx="6836584" cy="936101"/>
          </a:xfrm>
          <a:prstGeom prst="rect">
            <a:avLst/>
          </a:prstGeom>
          <a:noFill/>
        </p:spPr>
        <p:txBody>
          <a:bodyPr wrap="square" lIns="104070" tIns="52036" rIns="104070" bIns="52036" rtlCol="0">
            <a:spAutoFit/>
          </a:bodyPr>
          <a:lstStyle/>
          <a:p>
            <a:r>
              <a:rPr lang="en-US" sz="5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thơ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lời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ai</a:t>
            </a:r>
            <a:r>
              <a:rPr lang="en-US" sz="54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lang="vi-VN" sz="54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0376" y="2822743"/>
            <a:ext cx="8331224" cy="1717354"/>
          </a:xfrm>
          <a:prstGeom prst="rect">
            <a:avLst/>
          </a:prstGeom>
          <a:noFill/>
        </p:spPr>
        <p:txBody>
          <a:bodyPr wrap="square" lIns="91390" tIns="45692" rIns="91390" bIns="45692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863" b="92712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85" b="7342"/>
          <a:stretch/>
        </p:blipFill>
        <p:spPr bwMode="auto">
          <a:xfrm>
            <a:off x="8756626" y="1431428"/>
            <a:ext cx="5454674" cy="571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704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A1CF5D-1B6B-4A00-A003-2E8101B823A1}"/>
              </a:ext>
            </a:extLst>
          </p:cNvPr>
          <p:cNvSpPr txBox="1"/>
          <p:nvPr/>
        </p:nvSpPr>
        <p:spPr>
          <a:xfrm>
            <a:off x="6610354" y="441749"/>
            <a:ext cx="7603285" cy="1667188"/>
          </a:xfrm>
          <a:prstGeom prst="rect">
            <a:avLst/>
          </a:prstGeom>
          <a:noFill/>
        </p:spPr>
        <p:txBody>
          <a:bodyPr wrap="square" lIns="108758" tIns="54380" rIns="108758" bIns="54380" rtlCol="0">
            <a:spAutoFit/>
          </a:bodyPr>
          <a:lstStyle/>
          <a:p>
            <a:pPr defTabSz="1089053">
              <a:lnSpc>
                <a:spcPct val="110000"/>
              </a:lnSpc>
            </a:pPr>
            <a:r>
              <a:rPr lang="en-US" altLang="zh-CN" sz="46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2.</a:t>
            </a:r>
            <a:r>
              <a:rPr lang="en-US" altLang="zh-CN" sz="4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Tìm</a:t>
            </a:r>
            <a:r>
              <a:rPr lang="en-US" sz="4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</a:t>
            </a:r>
            <a:r>
              <a:rPr lang="en-US" sz="4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ngữ</a:t>
            </a:r>
            <a:r>
              <a:rPr lang="en-US" sz="4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tả</a:t>
            </a:r>
            <a:r>
              <a:rPr lang="en-US" sz="4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hình</a:t>
            </a:r>
            <a:r>
              <a:rPr lang="en-US" sz="4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dáng</a:t>
            </a:r>
            <a:r>
              <a:rPr lang="en-US" sz="4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lang="en-US" sz="4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trâu</a:t>
            </a:r>
            <a:r>
              <a:rPr lang="en-US" sz="4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lang="en-US" sz="4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4 </a:t>
            </a:r>
            <a:r>
              <a:rPr lang="en-US" sz="4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dòng</a:t>
            </a:r>
            <a:r>
              <a:rPr lang="en-US" sz="4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thơ</a:t>
            </a:r>
            <a:r>
              <a:rPr lang="en-US" sz="4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đầu</a:t>
            </a:r>
            <a:r>
              <a:rPr lang="en-US" sz="4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46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4654" y="2366994"/>
            <a:ext cx="7010401" cy="2734001"/>
          </a:xfrm>
          <a:prstGeom prst="rect">
            <a:avLst/>
          </a:prstGeom>
          <a:noFill/>
        </p:spPr>
        <p:txBody>
          <a:bodyPr wrap="square" lIns="104532" tIns="52284" rIns="104532" bIns="52284" rtlCol="0">
            <a:spAutoFit/>
          </a:bodyPr>
          <a:lstStyle/>
          <a:p>
            <a:pPr marL="571181" indent="-571181" defTabSz="1089053">
              <a:lnSpc>
                <a:spcPct val="11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mượt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marL="571181" indent="-571181" defTabSz="1089053">
              <a:lnSpc>
                <a:spcPct val="11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Cặp</a:t>
            </a:r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sừng</a:t>
            </a:r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vênh</a:t>
            </a:r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vênh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  <a:p>
            <a:pPr marL="571181" indent="-571181" defTabSz="1089053">
              <a:lnSpc>
                <a:spcPct val="11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</a:t>
            </a:r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lênh</a:t>
            </a:r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khênh</a:t>
            </a:r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66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marL="571181" indent="-571181" defTabSz="1089053">
              <a:lnSpc>
                <a:spcPct val="1100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đập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Notched Right Arrow 6"/>
          <p:cNvSpPr/>
          <p:nvPr/>
        </p:nvSpPr>
        <p:spPr>
          <a:xfrm>
            <a:off x="261766" y="1"/>
            <a:ext cx="3269744" cy="1027697"/>
          </a:xfrm>
          <a:prstGeom prst="notchedRightArrow">
            <a:avLst/>
          </a:prstGeom>
          <a:solidFill>
            <a:srgbClr val="CCFF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103616" tIns="51822" rIns="103616" bIns="51822" rtlCol="0" anchor="ctr"/>
          <a:lstStyle/>
          <a:p>
            <a:pPr algn="ctr" defTabSz="1036110">
              <a:defRPr/>
            </a:pPr>
            <a:r>
              <a:rPr lang="en-US" sz="3700" kern="0" dirty="0" err="1">
                <a:solidFill>
                  <a:sysClr val="windowText" lastClr="000000"/>
                </a:solidFill>
              </a:rPr>
              <a:t>Đọc</a:t>
            </a:r>
            <a:r>
              <a:rPr lang="en-US" sz="3700" kern="0" dirty="0">
                <a:solidFill>
                  <a:sysClr val="windowText" lastClr="000000"/>
                </a:solidFill>
              </a:rPr>
              <a:t> </a:t>
            </a:r>
            <a:r>
              <a:rPr lang="en-US" sz="3700" kern="0" dirty="0" err="1">
                <a:solidFill>
                  <a:sysClr val="windowText" lastClr="000000"/>
                </a:solidFill>
              </a:rPr>
              <a:t>khổ</a:t>
            </a:r>
            <a:r>
              <a:rPr lang="en-US" sz="3700" kern="0" dirty="0">
                <a:solidFill>
                  <a:sysClr val="windowText" lastClr="000000"/>
                </a:solidFill>
              </a:rPr>
              <a:t> 1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535186" y="215579"/>
            <a:ext cx="18018" cy="7785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459" y="1167671"/>
            <a:ext cx="6086745" cy="1314529"/>
          </a:xfrm>
          <a:prstGeom prst="rect">
            <a:avLst/>
          </a:prstGeom>
          <a:noFill/>
        </p:spPr>
        <p:txBody>
          <a:bodyPr wrap="square" lIns="67355" tIns="33688" rIns="67355" bIns="33688" rtlCol="0">
            <a:spAutoFit/>
          </a:bodyPr>
          <a:lstStyle/>
          <a:p>
            <a:pPr algn="ctr" defTabSz="1089053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mượt</a:t>
            </a:r>
          </a:p>
          <a:p>
            <a:pPr algn="ctr" defTabSz="1089053">
              <a:spcBef>
                <a:spcPts val="649"/>
              </a:spcBef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2962" y="2514600"/>
            <a:ext cx="4932085" cy="5589247"/>
          </a:xfrm>
          <a:prstGeom prst="rect">
            <a:avLst/>
          </a:prstGeom>
          <a:noFill/>
        </p:spPr>
        <p:txBody>
          <a:bodyPr wrap="square" lIns="103616" tIns="51822" rIns="103616" bIns="5182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vênh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>
              <a:lnSpc>
                <a:spcPct val="110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>
              <a:lnSpc>
                <a:spcPct val="110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191557" y="3124200"/>
            <a:ext cx="223744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619485" y="3124200"/>
            <a:ext cx="201929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28788" y="4332041"/>
            <a:ext cx="358139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66788" y="3722441"/>
            <a:ext cx="434339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85846" y="4876800"/>
            <a:ext cx="394334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536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1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A1CF5D-1B6B-4A00-A003-2E8101B823A1}"/>
              </a:ext>
            </a:extLst>
          </p:cNvPr>
          <p:cNvSpPr txBox="1"/>
          <p:nvPr/>
        </p:nvSpPr>
        <p:spPr>
          <a:xfrm>
            <a:off x="6675862" y="322704"/>
            <a:ext cx="7374684" cy="1193196"/>
          </a:xfrm>
          <a:prstGeom prst="rect">
            <a:avLst/>
          </a:prstGeom>
          <a:noFill/>
        </p:spPr>
        <p:txBody>
          <a:bodyPr wrap="square" lIns="108758" tIns="54380" rIns="108758" bIns="54380" rtlCol="0">
            <a:spAutoFit/>
          </a:bodyPr>
          <a:lstStyle/>
          <a:p>
            <a:pPr defTabSz="1089053">
              <a:lnSpc>
                <a:spcPct val="110000"/>
              </a:lnSpc>
            </a:pPr>
            <a:r>
              <a:rPr lang="en-US" altLang="zh-CN" sz="32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4" y="3203658"/>
            <a:ext cx="7010401" cy="1730649"/>
          </a:xfrm>
          <a:prstGeom prst="rect">
            <a:avLst/>
          </a:prstGeom>
          <a:noFill/>
        </p:spPr>
        <p:txBody>
          <a:bodyPr wrap="square" lIns="104532" tIns="52284" rIns="104532" bIns="52284" rtlCol="0">
            <a:spAutoFit/>
          </a:bodyPr>
          <a:lstStyle/>
          <a:p>
            <a:pPr defTabSz="1089053">
              <a:lnSpc>
                <a:spcPct val="110000"/>
              </a:lnSpc>
            </a:pP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Wingdings"/>
              </a:rPr>
              <a:t>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Notched Right Arrow 6"/>
          <p:cNvSpPr/>
          <p:nvPr/>
        </p:nvSpPr>
        <p:spPr>
          <a:xfrm>
            <a:off x="261766" y="1"/>
            <a:ext cx="3269744" cy="1027697"/>
          </a:xfrm>
          <a:prstGeom prst="notchedRightArrow">
            <a:avLst/>
          </a:prstGeom>
          <a:solidFill>
            <a:srgbClr val="CCFFCC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103616" tIns="51822" rIns="103616" bIns="51822" rtlCol="0" anchor="ctr"/>
          <a:lstStyle/>
          <a:p>
            <a:pPr algn="ctr" defTabSz="1036110">
              <a:defRPr/>
            </a:pPr>
            <a:r>
              <a:rPr lang="en-US" sz="3700" kern="0" dirty="0" err="1">
                <a:solidFill>
                  <a:sysClr val="windowText" lastClr="000000"/>
                </a:solidFill>
              </a:rPr>
              <a:t>Đọc</a:t>
            </a:r>
            <a:r>
              <a:rPr lang="en-US" sz="3700" kern="0" dirty="0">
                <a:solidFill>
                  <a:sysClr val="windowText" lastClr="000000"/>
                </a:solidFill>
              </a:rPr>
              <a:t> </a:t>
            </a:r>
            <a:r>
              <a:rPr lang="en-US" sz="3700" kern="0" dirty="0" err="1">
                <a:solidFill>
                  <a:sysClr val="windowText" lastClr="000000"/>
                </a:solidFill>
              </a:rPr>
              <a:t>khổ</a:t>
            </a:r>
            <a:r>
              <a:rPr lang="en-US" sz="3700" kern="0" dirty="0">
                <a:solidFill>
                  <a:sysClr val="windowText" lastClr="000000"/>
                </a:solidFill>
              </a:rPr>
              <a:t> 1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535186" y="215579"/>
            <a:ext cx="18018" cy="7785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6459" y="1167671"/>
            <a:ext cx="5858141" cy="1129863"/>
          </a:xfrm>
          <a:prstGeom prst="rect">
            <a:avLst/>
          </a:prstGeom>
          <a:noFill/>
        </p:spPr>
        <p:txBody>
          <a:bodyPr wrap="square" lIns="67355" tIns="33688" rIns="67355" bIns="33688" rtlCol="0">
            <a:spAutoFit/>
          </a:bodyPr>
          <a:lstStyle/>
          <a:p>
            <a:pPr algn="ctr" defTabSz="1089053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mượt</a:t>
            </a:r>
          </a:p>
          <a:p>
            <a:pPr algn="ctr" defTabSz="1089053">
              <a:spcBef>
                <a:spcPts val="649"/>
              </a:spcBef>
            </a:pP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2605507"/>
            <a:ext cx="5334000" cy="4398909"/>
          </a:xfrm>
          <a:prstGeom prst="rect">
            <a:avLst/>
          </a:prstGeom>
          <a:noFill/>
        </p:spPr>
        <p:txBody>
          <a:bodyPr wrap="square" lIns="103616" tIns="51822" rIns="103616" bIns="51822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</a:p>
          <a:p>
            <a:pPr>
              <a:lnSpc>
                <a:spcPct val="11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143000" y="3200401"/>
            <a:ext cx="4343400" cy="325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143000" y="6324600"/>
            <a:ext cx="3276600" cy="762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43000" y="5867400"/>
            <a:ext cx="3276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353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1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193" y="251463"/>
            <a:ext cx="10541680" cy="849634"/>
          </a:xfrm>
          <a:prstGeom prst="rect">
            <a:avLst/>
          </a:prstGeom>
          <a:noFill/>
        </p:spPr>
        <p:txBody>
          <a:bodyPr wrap="square" lIns="109879" tIns="54940" rIns="109879" bIns="54940" rtlCol="0">
            <a:spAutoFit/>
          </a:bodyPr>
          <a:lstStyle/>
          <a:p>
            <a:pPr marL="686749" indent="-686749">
              <a:buClr>
                <a:srgbClr val="B6036F"/>
              </a:buClr>
              <a:buFont typeface="Arial" pitchFamily="34" charset="0"/>
              <a:buChar char="•"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6859" y="1295400"/>
            <a:ext cx="7975010" cy="6875278"/>
          </a:xfrm>
          <a:prstGeom prst="rect">
            <a:avLst/>
          </a:prstGeom>
          <a:noFill/>
        </p:spPr>
        <p:txBody>
          <a:bodyPr wrap="square" lIns="109879" tIns="54940" rIns="109879" bIns="5494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>
              <a:lnSpc>
                <a:spcPct val="110000"/>
              </a:lnSpc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251">
            <a:off x="6777532" y="3315748"/>
            <a:ext cx="7323054" cy="475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293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ading Book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995" y="365760"/>
            <a:ext cx="4629172" cy="461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527" y="548648"/>
            <a:ext cx="8708344" cy="775597"/>
          </a:xfrm>
          <a:prstGeom prst="rect">
            <a:avLst/>
          </a:prstGeom>
          <a:noFill/>
        </p:spPr>
        <p:txBody>
          <a:bodyPr wrap="square" lIns="109879" tIns="54940" rIns="109879" bIns="54940" rtlCol="0">
            <a:spAutoFit/>
          </a:bodyPr>
          <a:lstStyle/>
          <a:p>
            <a:endParaRPr lang="en-US" sz="4300" dirty="0"/>
          </a:p>
        </p:txBody>
      </p:sp>
      <p:sp>
        <p:nvSpPr>
          <p:cNvPr id="3" name="TextBox 2"/>
          <p:cNvSpPr txBox="1"/>
          <p:nvPr/>
        </p:nvSpPr>
        <p:spPr>
          <a:xfrm>
            <a:off x="531858" y="511710"/>
            <a:ext cx="8708344" cy="664951"/>
          </a:xfrm>
          <a:prstGeom prst="rect">
            <a:avLst/>
          </a:prstGeom>
          <a:noFill/>
        </p:spPr>
        <p:txBody>
          <a:bodyPr wrap="square" lIns="109879" tIns="54940" rIns="109879" bIns="54940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r>
              <a:rPr lang="en-US" sz="3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TRÍ NHỚ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29746" y="1992652"/>
            <a:ext cx="9190808" cy="3657600"/>
          </a:xfrm>
          <a:prstGeom prst="roundRect">
            <a:avLst>
              <a:gd name="adj" fmla="val 12637"/>
            </a:avLst>
          </a:prstGeom>
          <a:solidFill>
            <a:srgbClr val="FFE1FF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t"/>
          <a:lstStyle/>
          <a:p>
            <a:pPr>
              <a:lnSpc>
                <a:spcPct val="110000"/>
              </a:lnSpc>
            </a:pPr>
            <a:r>
              <a:rPr lang="en-US" sz="3400" b="1" dirty="0" err="1">
                <a:solidFill>
                  <a:srgbClr val="FF5050"/>
                </a:solidFill>
              </a:rPr>
              <a:t>Luật</a:t>
            </a:r>
            <a:r>
              <a:rPr lang="en-US" sz="3400" b="1" dirty="0">
                <a:solidFill>
                  <a:srgbClr val="FF5050"/>
                </a:solidFill>
              </a:rPr>
              <a:t> </a:t>
            </a:r>
            <a:r>
              <a:rPr lang="en-US" sz="3400" b="1" dirty="0" err="1">
                <a:solidFill>
                  <a:srgbClr val="FF5050"/>
                </a:solidFill>
              </a:rPr>
              <a:t>chơi</a:t>
            </a:r>
            <a:r>
              <a:rPr lang="en-US" sz="3400" b="1" dirty="0">
                <a:solidFill>
                  <a:srgbClr val="FF5050"/>
                </a:solidFill>
              </a:rPr>
              <a:t>: </a:t>
            </a:r>
            <a:r>
              <a:rPr lang="en-US" sz="3400" dirty="0" err="1">
                <a:solidFill>
                  <a:srgbClr val="FF5050"/>
                </a:solidFill>
              </a:rPr>
              <a:t>Chọn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hai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đội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chơi</a:t>
            </a:r>
            <a:r>
              <a:rPr lang="en-US" sz="3400" dirty="0">
                <a:solidFill>
                  <a:srgbClr val="FF5050"/>
                </a:solidFill>
              </a:rPr>
              <a:t>, </a:t>
            </a:r>
            <a:r>
              <a:rPr lang="en-US" sz="3400" dirty="0" err="1">
                <a:solidFill>
                  <a:srgbClr val="FF5050"/>
                </a:solidFill>
              </a:rPr>
              <a:t>mỗi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đội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có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bốn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thành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viên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có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nhiệm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vụ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ghi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nhớ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toàn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bộ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các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câu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trong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một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khổ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thơ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trong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vòng</a:t>
            </a:r>
            <a:r>
              <a:rPr lang="en-US" sz="3400" dirty="0">
                <a:solidFill>
                  <a:srgbClr val="FF5050"/>
                </a:solidFill>
              </a:rPr>
              <a:t> 2 </a:t>
            </a:r>
            <a:r>
              <a:rPr lang="en-US" sz="3400" dirty="0" err="1">
                <a:solidFill>
                  <a:srgbClr val="FF5050"/>
                </a:solidFill>
              </a:rPr>
              <a:t>phút</a:t>
            </a:r>
            <a:r>
              <a:rPr lang="en-US" sz="3400" dirty="0">
                <a:solidFill>
                  <a:srgbClr val="FF5050"/>
                </a:solidFill>
              </a:rPr>
              <a:t>. </a:t>
            </a:r>
            <a:r>
              <a:rPr lang="en-US" sz="3400" dirty="0" err="1">
                <a:solidFill>
                  <a:srgbClr val="FF5050"/>
                </a:solidFill>
              </a:rPr>
              <a:t>Sau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đó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lần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lượt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đọc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thật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nhanh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các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từ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ngữ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bị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che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trong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từng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câu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thơ</a:t>
            </a:r>
            <a:r>
              <a:rPr lang="en-US" sz="3400" dirty="0">
                <a:solidFill>
                  <a:srgbClr val="FF5050"/>
                </a:solidFill>
              </a:rPr>
              <a:t>. </a:t>
            </a:r>
            <a:r>
              <a:rPr lang="en-US" sz="3400" dirty="0" err="1">
                <a:solidFill>
                  <a:srgbClr val="FF5050"/>
                </a:solidFill>
              </a:rPr>
              <a:t>Hết</a:t>
            </a:r>
            <a:r>
              <a:rPr lang="en-US" sz="3400" dirty="0">
                <a:solidFill>
                  <a:srgbClr val="FF5050"/>
                </a:solidFill>
              </a:rPr>
              <a:t> 4' </a:t>
            </a:r>
            <a:r>
              <a:rPr lang="en-US" sz="3400" dirty="0" err="1">
                <a:solidFill>
                  <a:srgbClr val="FF5050"/>
                </a:solidFill>
              </a:rPr>
              <a:t>đội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nào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đọc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chính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xác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toàn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bộ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sẽ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là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đội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chiến</a:t>
            </a:r>
            <a:r>
              <a:rPr lang="en-US" sz="3400" dirty="0">
                <a:solidFill>
                  <a:srgbClr val="FF5050"/>
                </a:solidFill>
              </a:rPr>
              <a:t> </a:t>
            </a:r>
            <a:r>
              <a:rPr lang="en-US" sz="3400" dirty="0" err="1">
                <a:solidFill>
                  <a:srgbClr val="FF5050"/>
                </a:solidFill>
              </a:rPr>
              <a:t>thắng</a:t>
            </a:r>
            <a:r>
              <a:rPr lang="en-US" sz="3400" dirty="0">
                <a:solidFill>
                  <a:srgbClr val="FF5050"/>
                </a:solidFill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97" y="2699847"/>
            <a:ext cx="6419014" cy="6197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6324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192" y="251463"/>
            <a:ext cx="10175012" cy="849634"/>
          </a:xfrm>
          <a:prstGeom prst="rect">
            <a:avLst/>
          </a:prstGeom>
          <a:noFill/>
        </p:spPr>
        <p:txBody>
          <a:bodyPr wrap="square" lIns="109879" tIns="54940" rIns="109879" bIns="54940" rtlCol="0">
            <a:spAutoFit/>
          </a:bodyPr>
          <a:lstStyle/>
          <a:p>
            <a:pPr marL="686749" indent="-686749">
              <a:buClr>
                <a:srgbClr val="B6036F"/>
              </a:buClr>
              <a:buFont typeface="Arial" pitchFamily="34" charset="0"/>
              <a:buChar char="•"/>
            </a:pPr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thuộc</a:t>
            </a:r>
            <a:r>
              <a:rPr lang="en-US" sz="4800" dirty="0"/>
              <a:t> </a:t>
            </a:r>
            <a:r>
              <a:rPr lang="en-US" sz="4800" dirty="0" err="1"/>
              <a:t>lòng</a:t>
            </a:r>
            <a:r>
              <a:rPr lang="en-US" sz="4800" dirty="0"/>
              <a:t> 9 </a:t>
            </a:r>
            <a:r>
              <a:rPr lang="en-US" sz="4800" dirty="0" err="1"/>
              <a:t>dòng</a:t>
            </a:r>
            <a:r>
              <a:rPr lang="en-US" sz="4800" dirty="0"/>
              <a:t> </a:t>
            </a:r>
            <a:r>
              <a:rPr lang="en-US" sz="4800" dirty="0" err="1"/>
              <a:t>thơ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6859" y="1508760"/>
            <a:ext cx="7975010" cy="6204941"/>
          </a:xfrm>
          <a:prstGeom prst="rect">
            <a:avLst/>
          </a:prstGeom>
          <a:noFill/>
        </p:spPr>
        <p:txBody>
          <a:bodyPr wrap="square" lIns="109879" tIns="54940" rIns="109879" bIns="5494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prstClr val="black"/>
                </a:solidFill>
              </a:rPr>
              <a:t>Con </a:t>
            </a:r>
            <a:r>
              <a:rPr lang="en-US" sz="4000" dirty="0" err="1">
                <a:solidFill>
                  <a:prstClr val="black"/>
                </a:solidFill>
              </a:rPr>
              <a:t>trâu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đen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lông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mượt</a:t>
            </a:r>
            <a:endParaRPr lang="en-US" sz="4000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 err="1">
                <a:solidFill>
                  <a:prstClr val="black"/>
                </a:solidFill>
              </a:rPr>
              <a:t>Cái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sừng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vênh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vênh</a:t>
            </a:r>
            <a:endParaRPr lang="en-US" sz="4000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 err="1">
                <a:solidFill>
                  <a:prstClr val="black"/>
                </a:solidFill>
              </a:rPr>
              <a:t>Nó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cao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lớn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lênh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khênh</a:t>
            </a:r>
            <a:endParaRPr lang="en-US" sz="4000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 err="1">
                <a:solidFill>
                  <a:prstClr val="black"/>
                </a:solidFill>
              </a:rPr>
              <a:t>Chân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như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đập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đất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4000" dirty="0" err="1">
                <a:solidFill>
                  <a:prstClr val="black"/>
                </a:solidFill>
              </a:rPr>
              <a:t>Trâu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ơi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ăn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cỏ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mật</a:t>
            </a:r>
            <a:endParaRPr lang="en-US" sz="4000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prstClr val="black"/>
                </a:solidFill>
              </a:rPr>
              <a:t>Hay </a:t>
            </a:r>
            <a:r>
              <a:rPr lang="en-US" sz="4000" dirty="0" err="1">
                <a:solidFill>
                  <a:prstClr val="black"/>
                </a:solidFill>
              </a:rPr>
              <a:t>là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ăn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cỏ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gà</a:t>
            </a:r>
            <a:r>
              <a:rPr lang="en-US" sz="40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4000" dirty="0" err="1">
                <a:solidFill>
                  <a:prstClr val="black"/>
                </a:solidFill>
              </a:rPr>
              <a:t>Đừng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ăn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lúa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đồng</a:t>
            </a:r>
            <a:r>
              <a:rPr lang="en-US" sz="4000" dirty="0">
                <a:solidFill>
                  <a:prstClr val="black"/>
                </a:solidFill>
              </a:rPr>
              <a:t> ta</a:t>
            </a: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prstClr val="black"/>
                </a:solidFill>
              </a:rPr>
              <a:t>(</a:t>
            </a:r>
            <a:r>
              <a:rPr lang="en-US" sz="4000" dirty="0" err="1">
                <a:solidFill>
                  <a:prstClr val="black"/>
                </a:solidFill>
              </a:rPr>
              <a:t>Lúa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của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mẹ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của</a:t>
            </a:r>
            <a:r>
              <a:rPr lang="en-US" sz="4000" dirty="0">
                <a:solidFill>
                  <a:prstClr val="black"/>
                </a:solidFill>
              </a:rPr>
              <a:t> cha</a:t>
            </a:r>
          </a:p>
          <a:p>
            <a:pPr>
              <a:lnSpc>
                <a:spcPct val="110000"/>
              </a:lnSpc>
            </a:pPr>
            <a:r>
              <a:rPr lang="en-US" sz="4000" dirty="0" err="1">
                <a:solidFill>
                  <a:prstClr val="black"/>
                </a:solidFill>
              </a:rPr>
              <a:t>Phải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cấy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</a:rPr>
              <a:t>cày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vả</a:t>
            </a:r>
            <a:r>
              <a:rPr lang="en-US" sz="4000" dirty="0">
                <a:solidFill>
                  <a:prstClr val="black"/>
                </a:solidFill>
              </a:rPr>
              <a:t>).</a:t>
            </a:r>
            <a:endParaRPr lang="en-US" sz="43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376933" y="1615440"/>
            <a:ext cx="3111101" cy="594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453131" y="2301240"/>
            <a:ext cx="2947672" cy="594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047795" y="2953487"/>
            <a:ext cx="3758338" cy="6364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221230" y="3611880"/>
            <a:ext cx="2798570" cy="594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47795" y="4281832"/>
            <a:ext cx="2296570" cy="594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961035" y="4937152"/>
            <a:ext cx="2165915" cy="594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395984" y="5654040"/>
            <a:ext cx="2406719" cy="594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297631" y="6267450"/>
            <a:ext cx="2505067" cy="594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251">
            <a:off x="6946777" y="2024359"/>
            <a:ext cx="6952882" cy="451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439937" y="7026248"/>
            <a:ext cx="2455894" cy="5943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109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192" y="251463"/>
            <a:ext cx="10175012" cy="849634"/>
          </a:xfrm>
          <a:prstGeom prst="rect">
            <a:avLst/>
          </a:prstGeom>
          <a:noFill/>
        </p:spPr>
        <p:txBody>
          <a:bodyPr wrap="square" lIns="109879" tIns="54940" rIns="109879" bIns="54940" rtlCol="0">
            <a:spAutoFit/>
          </a:bodyPr>
          <a:lstStyle/>
          <a:p>
            <a:pPr marL="686749" indent="-686749">
              <a:buClr>
                <a:srgbClr val="B6036F"/>
              </a:buClr>
              <a:buFont typeface="Arial" pitchFamily="34" charset="0"/>
              <a:buChar char="•"/>
            </a:pPr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thuộc</a:t>
            </a:r>
            <a:r>
              <a:rPr lang="en-US" sz="4800" dirty="0"/>
              <a:t> </a:t>
            </a:r>
            <a:r>
              <a:rPr lang="en-US" sz="4800" dirty="0" err="1"/>
              <a:t>lòng</a:t>
            </a:r>
            <a:r>
              <a:rPr lang="en-US" sz="4800" dirty="0"/>
              <a:t> </a:t>
            </a:r>
            <a:r>
              <a:rPr lang="en-US" sz="4800" dirty="0" err="1"/>
              <a:t>hai</a:t>
            </a:r>
            <a:r>
              <a:rPr lang="en-US" sz="4800" dirty="0"/>
              <a:t> </a:t>
            </a:r>
            <a:r>
              <a:rPr lang="en-US" sz="4800" dirty="0" err="1"/>
              <a:t>khổ</a:t>
            </a:r>
            <a:r>
              <a:rPr lang="en-US" sz="4800" dirty="0"/>
              <a:t> </a:t>
            </a:r>
            <a:r>
              <a:rPr lang="en-US" sz="4800" dirty="0" err="1"/>
              <a:t>thơ</a:t>
            </a:r>
            <a:r>
              <a:rPr lang="en-US" sz="4800" dirty="0"/>
              <a:t> </a:t>
            </a:r>
            <a:r>
              <a:rPr lang="en-US" sz="4800" dirty="0" err="1"/>
              <a:t>cuối</a:t>
            </a:r>
            <a:r>
              <a:rPr lang="en-US" sz="48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6859" y="1219205"/>
            <a:ext cx="7975010" cy="6814343"/>
          </a:xfrm>
          <a:prstGeom prst="rect">
            <a:avLst/>
          </a:prstGeom>
          <a:noFill/>
        </p:spPr>
        <p:txBody>
          <a:bodyPr wrap="square" lIns="109879" tIns="54940" rIns="109879" bIns="5494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 dirty="0">
                <a:solidFill>
                  <a:prstClr val="black"/>
                </a:solidFill>
              </a:rPr>
              <a:t>Con </a:t>
            </a:r>
            <a:r>
              <a:rPr lang="en-US" sz="4400" dirty="0" err="1">
                <a:solidFill>
                  <a:prstClr val="black"/>
                </a:solidFill>
              </a:rPr>
              <a:t>trâu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đen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lông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mượt</a:t>
            </a:r>
            <a:endParaRPr lang="en-US" sz="4400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prstClr val="black"/>
                </a:solidFill>
              </a:rPr>
              <a:t>Cái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sừng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nó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vênh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vênh</a:t>
            </a:r>
            <a:endParaRPr lang="en-US" sz="4400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prstClr val="black"/>
                </a:solidFill>
              </a:rPr>
              <a:t>Nó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cao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lớn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lênh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khênh</a:t>
            </a:r>
            <a:endParaRPr lang="en-US" sz="4400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prstClr val="black"/>
                </a:solidFill>
              </a:rPr>
              <a:t>Chân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như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đập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đất</a:t>
            </a:r>
            <a:r>
              <a:rPr lang="en-US" sz="44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prstClr val="black"/>
                </a:solidFill>
              </a:rPr>
              <a:t>Trâu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ơi</a:t>
            </a:r>
            <a:r>
              <a:rPr lang="en-US" sz="4400" dirty="0">
                <a:solidFill>
                  <a:prstClr val="black"/>
                </a:solidFill>
              </a:rPr>
              <a:t>, </a:t>
            </a:r>
            <a:r>
              <a:rPr lang="en-US" sz="4400" dirty="0" err="1">
                <a:solidFill>
                  <a:prstClr val="black"/>
                </a:solidFill>
              </a:rPr>
              <a:t>ăn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cỏ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mật</a:t>
            </a:r>
            <a:endParaRPr lang="en-US" sz="4400" dirty="0">
              <a:solidFill>
                <a:prstClr val="black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400" dirty="0">
                <a:solidFill>
                  <a:prstClr val="black"/>
                </a:solidFill>
              </a:rPr>
              <a:t>Hay </a:t>
            </a:r>
            <a:r>
              <a:rPr lang="en-US" sz="4400" dirty="0" err="1">
                <a:solidFill>
                  <a:prstClr val="black"/>
                </a:solidFill>
              </a:rPr>
              <a:t>là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ăn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cỏ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gà</a:t>
            </a:r>
            <a:r>
              <a:rPr lang="en-US" sz="44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prstClr val="black"/>
                </a:solidFill>
              </a:rPr>
              <a:t>Đừng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ăn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lúa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đồng</a:t>
            </a:r>
            <a:r>
              <a:rPr lang="en-US" sz="4400" dirty="0">
                <a:solidFill>
                  <a:prstClr val="black"/>
                </a:solidFill>
              </a:rPr>
              <a:t> ta</a:t>
            </a:r>
          </a:p>
          <a:p>
            <a:pPr>
              <a:lnSpc>
                <a:spcPct val="110000"/>
              </a:lnSpc>
            </a:pPr>
            <a:r>
              <a:rPr lang="en-US" sz="4400" dirty="0">
                <a:solidFill>
                  <a:prstClr val="black"/>
                </a:solidFill>
              </a:rPr>
              <a:t>(</a:t>
            </a:r>
            <a:r>
              <a:rPr lang="en-US" sz="4400" dirty="0" err="1">
                <a:solidFill>
                  <a:prstClr val="black"/>
                </a:solidFill>
              </a:rPr>
              <a:t>Lúa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của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mẹ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của</a:t>
            </a:r>
            <a:r>
              <a:rPr lang="en-US" sz="4400" dirty="0">
                <a:solidFill>
                  <a:prstClr val="black"/>
                </a:solidFill>
              </a:rPr>
              <a:t> cha</a:t>
            </a:r>
          </a:p>
          <a:p>
            <a:pPr>
              <a:lnSpc>
                <a:spcPct val="110000"/>
              </a:lnSpc>
            </a:pPr>
            <a:r>
              <a:rPr lang="en-US" sz="4400" dirty="0" err="1">
                <a:solidFill>
                  <a:prstClr val="black"/>
                </a:solidFill>
              </a:rPr>
              <a:t>Phải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cấy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</a:rPr>
              <a:t>cày</a:t>
            </a:r>
            <a:r>
              <a:rPr lang="en-US" sz="4400" dirty="0" smtClean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vất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vả</a:t>
            </a:r>
            <a:r>
              <a:rPr lang="en-US" sz="4400" dirty="0">
                <a:solidFill>
                  <a:prstClr val="black"/>
                </a:solidFill>
              </a:rPr>
              <a:t>).</a:t>
            </a:r>
            <a:endParaRPr lang="en-US" sz="48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56862" y="1329690"/>
            <a:ext cx="4705939" cy="594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365195" y="2057400"/>
            <a:ext cx="4583338" cy="594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210652" y="2862987"/>
            <a:ext cx="4675006" cy="6364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804479" y="3588868"/>
            <a:ext cx="4358321" cy="594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609830" y="4328160"/>
            <a:ext cx="4400005" cy="594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56861" y="5044440"/>
            <a:ext cx="3850006" cy="594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827656" y="5783580"/>
            <a:ext cx="3937546" cy="594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549611" y="6553200"/>
            <a:ext cx="3757255" cy="594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715903" y="7248265"/>
            <a:ext cx="3664504" cy="594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879" tIns="54940" rIns="109879" bIns="54940"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251">
            <a:off x="7288010" y="3464350"/>
            <a:ext cx="6818074" cy="4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2827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DCC222A-30F4-4CF2-9E0F-1A9B924EE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67732"/>
            <a:ext cx="6019800" cy="6019800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59443AB4-5778-496C-AAD4-E2E5EBABE5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5" b="14131"/>
          <a:stretch/>
        </p:blipFill>
        <p:spPr>
          <a:xfrm>
            <a:off x="8694285" y="-228598"/>
            <a:ext cx="5917066" cy="3923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33402"/>
            <a:ext cx="8763000" cy="1631216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000" b="1" dirty="0">
                <a:solidFill>
                  <a:srgbClr val="C00000"/>
                </a:solidFill>
              </a:rPr>
              <a:t>Qua </a:t>
            </a:r>
            <a:r>
              <a:rPr lang="en-US" sz="4000" b="1" dirty="0" err="1">
                <a:solidFill>
                  <a:srgbClr val="C00000"/>
                </a:solidFill>
              </a:rPr>
              <a:t>bài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thơ</a:t>
            </a:r>
            <a:r>
              <a:rPr lang="en-US" sz="4000" b="1" dirty="0">
                <a:solidFill>
                  <a:srgbClr val="C00000"/>
                </a:solidFill>
              </a:rPr>
              <a:t> "Con </a:t>
            </a:r>
            <a:r>
              <a:rPr lang="en-US" sz="4000" b="1" dirty="0" err="1">
                <a:solidFill>
                  <a:srgbClr val="C00000"/>
                </a:solidFill>
              </a:rPr>
              <a:t>trâu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đen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lông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mượt</a:t>
            </a:r>
            <a:r>
              <a:rPr lang="en-US" sz="4000" b="1" dirty="0">
                <a:solidFill>
                  <a:srgbClr val="C00000"/>
                </a:solidFill>
              </a:rPr>
              <a:t>", </a:t>
            </a:r>
            <a:r>
              <a:rPr lang="en-US" sz="4000" b="1" dirty="0" err="1">
                <a:solidFill>
                  <a:srgbClr val="C00000"/>
                </a:solidFill>
              </a:rPr>
              <a:t>em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cảm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nhận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được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điều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gì</a:t>
            </a:r>
            <a:r>
              <a:rPr lang="en-US" sz="40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6191250" y="2721693"/>
            <a:ext cx="7905750" cy="474590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i="1" dirty="0"/>
              <a:t>	</a:t>
            </a:r>
            <a:r>
              <a:rPr lang="en-US" sz="3600" i="1" dirty="0" err="1"/>
              <a:t>Bài</a:t>
            </a:r>
            <a:r>
              <a:rPr lang="en-US" sz="3600" i="1" dirty="0"/>
              <a:t> </a:t>
            </a:r>
            <a:r>
              <a:rPr lang="en-US" sz="3600" i="1" dirty="0" err="1"/>
              <a:t>thơ</a:t>
            </a:r>
            <a:r>
              <a:rPr lang="en-US" sz="3600" i="1" dirty="0"/>
              <a:t> </a:t>
            </a:r>
            <a:r>
              <a:rPr lang="en-US" sz="3600" i="1" dirty="0" err="1"/>
              <a:t>nói</a:t>
            </a:r>
            <a:r>
              <a:rPr lang="en-US" sz="3600" i="1" dirty="0"/>
              <a:t> </a:t>
            </a:r>
            <a:r>
              <a:rPr lang="en-US" sz="3600" i="1" dirty="0" err="1"/>
              <a:t>về</a:t>
            </a:r>
            <a:r>
              <a:rPr lang="en-US" sz="3600" i="1" dirty="0"/>
              <a:t> </a:t>
            </a:r>
            <a:r>
              <a:rPr lang="en-US" sz="3600" i="1" dirty="0" err="1"/>
              <a:t>tình</a:t>
            </a:r>
            <a:r>
              <a:rPr lang="en-US" sz="3600" i="1" dirty="0"/>
              <a:t> </a:t>
            </a:r>
            <a:r>
              <a:rPr lang="en-US" sz="3600" i="1" dirty="0" err="1"/>
              <a:t>cảm</a:t>
            </a:r>
            <a:r>
              <a:rPr lang="en-US" sz="3600" i="1" dirty="0"/>
              <a:t> </a:t>
            </a:r>
            <a:r>
              <a:rPr lang="en-US" sz="3600" i="1" dirty="0" err="1"/>
              <a:t>gắn</a:t>
            </a:r>
            <a:r>
              <a:rPr lang="en-US" sz="3600" i="1" dirty="0"/>
              <a:t> </a:t>
            </a:r>
            <a:r>
              <a:rPr lang="en-US" sz="3600" i="1" dirty="0" err="1"/>
              <a:t>bó</a:t>
            </a:r>
            <a:r>
              <a:rPr lang="en-US" sz="3600" i="1" dirty="0"/>
              <a:t> </a:t>
            </a:r>
            <a:r>
              <a:rPr lang="en-US" sz="3600" i="1" dirty="0" err="1"/>
              <a:t>thân</a:t>
            </a:r>
            <a:r>
              <a:rPr lang="en-US" sz="3600" i="1" dirty="0"/>
              <a:t> </a:t>
            </a:r>
            <a:r>
              <a:rPr lang="en-US" sz="3600" i="1" dirty="0" err="1"/>
              <a:t>thiết</a:t>
            </a:r>
            <a:r>
              <a:rPr lang="en-US" sz="3600" i="1" dirty="0"/>
              <a:t> </a:t>
            </a:r>
            <a:r>
              <a:rPr lang="en-US" sz="3600" i="1" dirty="0" err="1"/>
              <a:t>của</a:t>
            </a:r>
            <a:r>
              <a:rPr lang="en-US" sz="3600" i="1" dirty="0"/>
              <a:t> </a:t>
            </a:r>
            <a:r>
              <a:rPr lang="en-US" sz="3600" i="1" dirty="0" err="1"/>
              <a:t>bạn</a:t>
            </a:r>
            <a:r>
              <a:rPr lang="en-US" sz="3600" i="1" dirty="0"/>
              <a:t> </a:t>
            </a:r>
            <a:r>
              <a:rPr lang="en-US" sz="3600" i="1" dirty="0" err="1"/>
              <a:t>nhỏ</a:t>
            </a:r>
            <a:r>
              <a:rPr lang="en-US" sz="3600" i="1" dirty="0"/>
              <a:t> </a:t>
            </a:r>
            <a:r>
              <a:rPr lang="en-US" sz="3600" i="1" dirty="0" err="1"/>
              <a:t>với</a:t>
            </a:r>
            <a:r>
              <a:rPr lang="en-US" sz="3600" i="1" dirty="0"/>
              <a:t> con </a:t>
            </a:r>
            <a:r>
              <a:rPr lang="en-US" sz="3600" i="1" dirty="0" err="1"/>
              <a:t>trâu</a:t>
            </a:r>
            <a:r>
              <a:rPr lang="en-US" sz="3600" i="1" dirty="0"/>
              <a:t>, </a:t>
            </a:r>
            <a:r>
              <a:rPr lang="en-US" sz="3600" i="1" dirty="0" err="1"/>
              <a:t>tình</a:t>
            </a:r>
            <a:r>
              <a:rPr lang="en-US" sz="3600" i="1" dirty="0"/>
              <a:t> </a:t>
            </a:r>
            <a:r>
              <a:rPr lang="en-US" sz="3600" i="1" dirty="0" err="1"/>
              <a:t>cảm</a:t>
            </a:r>
            <a:r>
              <a:rPr lang="en-US" sz="3600" i="1" dirty="0"/>
              <a:t> </a:t>
            </a:r>
            <a:r>
              <a:rPr lang="en-US" sz="3600" i="1" dirty="0" err="1"/>
              <a:t>gắn</a:t>
            </a:r>
            <a:r>
              <a:rPr lang="en-US" sz="3600" i="1" dirty="0"/>
              <a:t> </a:t>
            </a:r>
            <a:r>
              <a:rPr lang="en-US" sz="3600" i="1" dirty="0" err="1"/>
              <a:t>bó</a:t>
            </a:r>
            <a:r>
              <a:rPr lang="en-US" sz="3600" i="1" dirty="0"/>
              <a:t> </a:t>
            </a:r>
            <a:r>
              <a:rPr lang="en-US" sz="3600" i="1" dirty="0" err="1"/>
              <a:t>của</a:t>
            </a:r>
            <a:r>
              <a:rPr lang="en-US" sz="3600" i="1" dirty="0"/>
              <a:t> </a:t>
            </a:r>
            <a:r>
              <a:rPr lang="en-US" sz="3600" i="1" dirty="0" err="1"/>
              <a:t>người</a:t>
            </a:r>
            <a:r>
              <a:rPr lang="en-US" sz="3600" i="1" dirty="0"/>
              <a:t> </a:t>
            </a:r>
            <a:r>
              <a:rPr lang="en-US" sz="3600" i="1" dirty="0" err="1"/>
              <a:t>nông</a:t>
            </a:r>
            <a:r>
              <a:rPr lang="en-US" sz="3600" i="1" dirty="0"/>
              <a:t> </a:t>
            </a:r>
            <a:r>
              <a:rPr lang="en-US" sz="3600" i="1" dirty="0" err="1"/>
              <a:t>dân</a:t>
            </a:r>
            <a:r>
              <a:rPr lang="en-US" sz="3600" i="1" dirty="0"/>
              <a:t> </a:t>
            </a:r>
            <a:r>
              <a:rPr lang="en-US" sz="3600" i="1" dirty="0" err="1"/>
              <a:t>với</a:t>
            </a:r>
            <a:r>
              <a:rPr lang="en-US" sz="3600" i="1" dirty="0"/>
              <a:t> con </a:t>
            </a:r>
            <a:r>
              <a:rPr lang="en-US" sz="3600" i="1" dirty="0" err="1"/>
              <a:t>trâu</a:t>
            </a:r>
            <a:r>
              <a:rPr lang="en-US" sz="3600" i="1" dirty="0"/>
              <a:t> – con </a:t>
            </a:r>
            <a:r>
              <a:rPr lang="en-US" sz="3600" i="1" dirty="0" err="1"/>
              <a:t>vật</a:t>
            </a:r>
            <a:r>
              <a:rPr lang="en-US" sz="3600" i="1" dirty="0"/>
              <a:t> </a:t>
            </a:r>
            <a:r>
              <a:rPr lang="en-US" sz="3600" i="1" dirty="0" err="1"/>
              <a:t>được</a:t>
            </a:r>
            <a:r>
              <a:rPr lang="en-US" sz="3600" i="1" dirty="0"/>
              <a:t> </a:t>
            </a:r>
            <a:r>
              <a:rPr lang="en-US" sz="3600" i="1" dirty="0" err="1"/>
              <a:t>nuôi</a:t>
            </a:r>
            <a:r>
              <a:rPr lang="en-US" sz="3600" i="1" dirty="0"/>
              <a:t> </a:t>
            </a:r>
            <a:r>
              <a:rPr lang="en-US" sz="3600" i="1" dirty="0" err="1"/>
              <a:t>trong</a:t>
            </a:r>
            <a:r>
              <a:rPr lang="en-US" sz="3600" i="1" dirty="0"/>
              <a:t> </a:t>
            </a:r>
            <a:r>
              <a:rPr lang="en-US" sz="3600" i="1" dirty="0" err="1"/>
              <a:t>nhà</a:t>
            </a:r>
            <a:r>
              <a:rPr lang="en-US" sz="3600" i="1" dirty="0"/>
              <a:t>, </a:t>
            </a:r>
            <a:r>
              <a:rPr lang="en-US" sz="3600" i="1" dirty="0" err="1"/>
              <a:t>giúp</a:t>
            </a:r>
            <a:r>
              <a:rPr lang="en-US" sz="3600" i="1" dirty="0"/>
              <a:t> </a:t>
            </a:r>
            <a:r>
              <a:rPr lang="en-US" sz="3600" i="1" dirty="0" err="1"/>
              <a:t>đỡ</a:t>
            </a:r>
            <a:r>
              <a:rPr lang="en-US" sz="3600" i="1" dirty="0"/>
              <a:t> </a:t>
            </a:r>
            <a:r>
              <a:rPr lang="en-US" sz="3600" i="1" dirty="0" err="1"/>
              <a:t>nông</a:t>
            </a:r>
            <a:r>
              <a:rPr lang="en-US" sz="3600" i="1" dirty="0"/>
              <a:t> </a:t>
            </a:r>
            <a:r>
              <a:rPr lang="en-US" sz="3600" i="1" dirty="0" err="1"/>
              <a:t>dân</a:t>
            </a:r>
            <a:r>
              <a:rPr lang="en-US" sz="3600" i="1" dirty="0"/>
              <a:t> </a:t>
            </a:r>
            <a:r>
              <a:rPr lang="en-US" sz="3600" i="1" dirty="0" err="1"/>
              <a:t>làm</a:t>
            </a:r>
            <a:r>
              <a:rPr lang="en-US" sz="3600" i="1" dirty="0"/>
              <a:t> </a:t>
            </a:r>
            <a:r>
              <a:rPr lang="en-US" sz="3600" i="1" dirty="0" err="1"/>
              <a:t>những</a:t>
            </a:r>
            <a:r>
              <a:rPr lang="en-US" sz="3600" i="1" dirty="0"/>
              <a:t> </a:t>
            </a:r>
            <a:r>
              <a:rPr lang="en-US" sz="3600" i="1" dirty="0" err="1"/>
              <a:t>công</a:t>
            </a:r>
            <a:r>
              <a:rPr lang="en-US" sz="3600" i="1" dirty="0"/>
              <a:t> </a:t>
            </a:r>
            <a:r>
              <a:rPr lang="en-US" sz="3600" i="1" dirty="0" err="1"/>
              <a:t>việc</a:t>
            </a:r>
            <a:r>
              <a:rPr lang="en-US" sz="3600" i="1" dirty="0"/>
              <a:t> </a:t>
            </a:r>
            <a:r>
              <a:rPr lang="en-US" sz="3600" i="1" dirty="0" err="1"/>
              <a:t>nhà</a:t>
            </a:r>
            <a:r>
              <a:rPr lang="en-US" sz="3600" i="1" dirty="0"/>
              <a:t> </a:t>
            </a:r>
            <a:r>
              <a:rPr lang="en-US" sz="3600" i="1" dirty="0" err="1"/>
              <a:t>nông</a:t>
            </a:r>
            <a:r>
              <a:rPr lang="en-US" sz="3600" i="1" dirty="0"/>
              <a:t> </a:t>
            </a:r>
            <a:r>
              <a:rPr lang="en-US" sz="3600" i="1" dirty="0" err="1"/>
              <a:t>vất</a:t>
            </a:r>
            <a:r>
              <a:rPr lang="en-US" sz="3600" i="1" dirty="0"/>
              <a:t> </a:t>
            </a:r>
            <a:r>
              <a:rPr lang="en-US" sz="3600" i="1" dirty="0" err="1"/>
              <a:t>vả</a:t>
            </a:r>
            <a:r>
              <a:rPr lang="en-US" sz="3600" i="1" dirty="0"/>
              <a:t> </a:t>
            </a:r>
            <a:r>
              <a:rPr lang="en-US" sz="3600" i="1" dirty="0" err="1"/>
              <a:t>như</a:t>
            </a:r>
            <a:r>
              <a:rPr lang="en-US" sz="3600" i="1" dirty="0"/>
              <a:t> </a:t>
            </a:r>
            <a:r>
              <a:rPr lang="en-US" sz="3600" i="1" dirty="0" err="1"/>
              <a:t>cày</a:t>
            </a:r>
            <a:r>
              <a:rPr lang="en-US" sz="3600" i="1" dirty="0"/>
              <a:t> </a:t>
            </a:r>
            <a:r>
              <a:rPr lang="en-US" sz="3600" i="1" dirty="0" err="1"/>
              <a:t>bừa</a:t>
            </a:r>
            <a:r>
              <a:rPr lang="en-US" sz="3600" i="1" dirty="0"/>
              <a:t>, </a:t>
            </a:r>
            <a:r>
              <a:rPr lang="en-US" sz="3600" i="1" dirty="0" err="1"/>
              <a:t>kéo</a:t>
            </a:r>
            <a:r>
              <a:rPr lang="en-US" sz="3600" i="1" dirty="0"/>
              <a:t> </a:t>
            </a:r>
            <a:r>
              <a:rPr lang="en-US" sz="3600" i="1" dirty="0" err="1"/>
              <a:t>xe</a:t>
            </a:r>
            <a:r>
              <a:rPr lang="en-US" sz="3600" i="1" dirty="0"/>
              <a:t> </a:t>
            </a:r>
            <a:r>
              <a:rPr lang="en-US" sz="3600" i="1" dirty="0" err="1"/>
              <a:t>và</a:t>
            </a:r>
            <a:r>
              <a:rPr lang="en-US" sz="3600" i="1" dirty="0"/>
              <a:t> </a:t>
            </a:r>
            <a:r>
              <a:rPr lang="en-US" sz="3600" i="1" dirty="0" err="1"/>
              <a:t>các</a:t>
            </a:r>
            <a:r>
              <a:rPr lang="en-US" sz="3600" i="1" dirty="0"/>
              <a:t> </a:t>
            </a:r>
            <a:r>
              <a:rPr lang="en-US" sz="3600" i="1" dirty="0" err="1"/>
              <a:t>vật</a:t>
            </a:r>
            <a:r>
              <a:rPr lang="en-US" sz="3600" i="1" dirty="0"/>
              <a:t> </a:t>
            </a:r>
            <a:r>
              <a:rPr lang="en-US" sz="3600" i="1" dirty="0" err="1"/>
              <a:t>nặng</a:t>
            </a:r>
            <a:r>
              <a:rPr lang="en-US" sz="3600" i="1" dirty="0"/>
              <a:t>.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658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649" y="6773482"/>
            <a:ext cx="1672589" cy="143706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311544" y="1143000"/>
            <a:ext cx="11887200" cy="22964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6238" tIns="146238" rIns="146238" bIns="1462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 defTabSz="1098754">
              <a:buClr>
                <a:srgbClr val="33140B"/>
              </a:buClr>
            </a:pP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"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"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78344" y="4114800"/>
            <a:ext cx="9753600" cy="167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6238" tIns="146238" rIns="146238" bIns="1462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 defTabSz="1098754">
              <a:buClr>
                <a:srgbClr val="33140B"/>
              </a:buClr>
            </a:pP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2077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242757" y="2014580"/>
            <a:ext cx="9669454" cy="2557427"/>
            <a:chOff x="2744315" y="1595348"/>
            <a:chExt cx="6043408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043408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0174"/>
              <a:endParaRPr lang="en-US" sz="26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2" y="2071374"/>
              <a:ext cx="5334633" cy="61170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50174"/>
              <a:r>
                <a:rPr lang="en-US" sz="5600" b="1" dirty="0" err="1">
                  <a:solidFill>
                    <a:srgbClr val="0418AC"/>
                  </a:solidFill>
                </a:rPr>
                <a:t>Luyện</a:t>
              </a:r>
              <a:r>
                <a:rPr lang="en-US" sz="5600" b="1" dirty="0">
                  <a:solidFill>
                    <a:srgbClr val="0418AC"/>
                  </a:solidFill>
                </a:rPr>
                <a:t> </a:t>
              </a:r>
              <a:r>
                <a:rPr lang="en-US" sz="5600" b="1" dirty="0" err="1">
                  <a:solidFill>
                    <a:srgbClr val="0418AC"/>
                  </a:solidFill>
                </a:rPr>
                <a:t>tập</a:t>
              </a:r>
              <a:r>
                <a:rPr lang="en-US" sz="5600" b="1" dirty="0">
                  <a:solidFill>
                    <a:srgbClr val="0418AC"/>
                  </a:solidFill>
                </a:rPr>
                <a:t> </a:t>
              </a:r>
              <a:r>
                <a:rPr lang="en-US" sz="5600" b="1" dirty="0" err="1">
                  <a:solidFill>
                    <a:srgbClr val="0418AC"/>
                  </a:solidFill>
                </a:rPr>
                <a:t>theo</a:t>
              </a:r>
              <a:r>
                <a:rPr lang="en-US" sz="5600" b="1" dirty="0">
                  <a:solidFill>
                    <a:srgbClr val="0418AC"/>
                  </a:solidFill>
                </a:rPr>
                <a:t> </a:t>
              </a:r>
              <a:r>
                <a:rPr lang="en-US" sz="5600" b="1" dirty="0" err="1">
                  <a:solidFill>
                    <a:srgbClr val="0418AC"/>
                  </a:solidFill>
                </a:rPr>
                <a:t>văn</a:t>
              </a:r>
              <a:r>
                <a:rPr lang="en-US" sz="5600" b="1" dirty="0">
                  <a:solidFill>
                    <a:srgbClr val="0418AC"/>
                  </a:solidFill>
                </a:rPr>
                <a:t> </a:t>
              </a:r>
              <a:r>
                <a:rPr lang="en-US" sz="5600" b="1" dirty="0" err="1">
                  <a:solidFill>
                    <a:srgbClr val="0418AC"/>
                  </a:solidFill>
                </a:rPr>
                <a:t>bản</a:t>
              </a:r>
              <a:r>
                <a:rPr lang="en-US" sz="5600" b="1" dirty="0">
                  <a:solidFill>
                    <a:srgbClr val="0418AC"/>
                  </a:solidFill>
                </a:rPr>
                <a:t> </a:t>
              </a:r>
              <a:r>
                <a:rPr lang="en-US" sz="5600" b="1" dirty="0" err="1">
                  <a:solidFill>
                    <a:srgbClr val="0418AC"/>
                  </a:solidFill>
                </a:rPr>
                <a:t>đọc</a:t>
              </a:r>
              <a:endParaRPr lang="en-US" sz="56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52600" y="2313187"/>
            <a:ext cx="1881262" cy="1960181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0174"/>
              <a:endParaRPr lang="en-US" sz="2600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6" y="4273368"/>
            <a:ext cx="2660670" cy="354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9" b="95820" l="4348" r="8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143" y="4083412"/>
            <a:ext cx="3865157" cy="373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203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371603"/>
            <a:ext cx="13639800" cy="800183"/>
          </a:xfrm>
          <a:prstGeom prst="rect">
            <a:avLst/>
          </a:prstGeom>
          <a:noFill/>
        </p:spPr>
        <p:txBody>
          <a:bodyPr wrap="square" lIns="91400" tIns="45698" rIns="91400" bIns="45698" rtlCol="0">
            <a:spAutoFit/>
          </a:bodyPr>
          <a:lstStyle/>
          <a:p>
            <a:r>
              <a:rPr lang="en-US" sz="4600" b="1" dirty="0">
                <a:solidFill>
                  <a:srgbClr val="008000"/>
                </a:solidFill>
              </a:rPr>
              <a:t>1.</a:t>
            </a:r>
            <a:r>
              <a:rPr lang="en-US" sz="4600" dirty="0"/>
              <a:t> </a:t>
            </a:r>
            <a:r>
              <a:rPr lang="en-US" sz="4600" dirty="0" err="1"/>
              <a:t>Xếp</a:t>
            </a:r>
            <a:r>
              <a:rPr lang="en-US" sz="4600" dirty="0"/>
              <a:t> </a:t>
            </a:r>
            <a:r>
              <a:rPr lang="en-US" sz="4600" dirty="0" err="1"/>
              <a:t>các</a:t>
            </a:r>
            <a:r>
              <a:rPr lang="en-US" sz="4600" dirty="0"/>
              <a:t> </a:t>
            </a:r>
            <a:r>
              <a:rPr lang="en-US" sz="4600" dirty="0" err="1"/>
              <a:t>từ</a:t>
            </a:r>
            <a:r>
              <a:rPr lang="en-US" sz="4600" dirty="0"/>
              <a:t> </a:t>
            </a:r>
            <a:r>
              <a:rPr lang="en-US" sz="4600" dirty="0" err="1"/>
              <a:t>dưới</a:t>
            </a:r>
            <a:r>
              <a:rPr lang="en-US" sz="4600" dirty="0"/>
              <a:t> </a:t>
            </a:r>
            <a:r>
              <a:rPr lang="en-US" sz="4600" dirty="0" err="1"/>
              <a:t>đây</a:t>
            </a:r>
            <a:r>
              <a:rPr lang="en-US" sz="4600" dirty="0"/>
              <a:t> </a:t>
            </a:r>
            <a:r>
              <a:rPr lang="en-US" sz="4600" dirty="0" err="1"/>
              <a:t>vào</a:t>
            </a:r>
            <a:r>
              <a:rPr lang="en-US" sz="4600" dirty="0"/>
              <a:t> </a:t>
            </a:r>
            <a:r>
              <a:rPr lang="en-US" sz="4600" dirty="0" err="1"/>
              <a:t>nhóm</a:t>
            </a:r>
            <a:r>
              <a:rPr lang="en-US" sz="4600" dirty="0"/>
              <a:t> </a:t>
            </a:r>
            <a:r>
              <a:rPr lang="en-US" sz="4600" dirty="0" err="1"/>
              <a:t>thích</a:t>
            </a:r>
            <a:r>
              <a:rPr lang="en-US" sz="4600" dirty="0"/>
              <a:t> </a:t>
            </a:r>
            <a:r>
              <a:rPr lang="en-US" sz="4600" dirty="0" err="1"/>
              <a:t>hợp</a:t>
            </a:r>
            <a:r>
              <a:rPr lang="en-US" sz="4600" dirty="0"/>
              <a:t>: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558" r="94081">
                        <a14:foregroundMark x1="23676" y1="58000" x2="84112" y2="58000"/>
                        <a14:foregroundMark x1="31776" y1="40000" x2="80997" y2="40000"/>
                        <a14:foregroundMark x1="80374" y1="40000" x2="43614" y2="28000"/>
                        <a14:foregroundMark x1="83489" y1="36000" x2="70405" y2="36000"/>
                        <a14:foregroundMark x1="46729" y1="74000" x2="46729" y2="48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99"/>
            <a:ext cx="4038600" cy="139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80" b="99363" l="6000" r="97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6" y="4976307"/>
            <a:ext cx="6216486" cy="325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84" b="97973" l="3125" r="97917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86" y="4976307"/>
            <a:ext cx="6006616" cy="308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43213" y="2514600"/>
            <a:ext cx="9477376" cy="1739947"/>
          </a:xfrm>
          <a:prstGeom prst="roundRect">
            <a:avLst>
              <a:gd name="adj" fmla="val 26437"/>
            </a:avLst>
          </a:prstGeom>
          <a:solidFill>
            <a:srgbClr val="EBF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spcCol="0" rtlCol="0" anchor="ctr"/>
          <a:lstStyle/>
          <a:p>
            <a:pPr algn="ctr">
              <a:lnSpc>
                <a:spcPct val="130000"/>
              </a:lnSpc>
            </a:pP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89006" y="2782669"/>
            <a:ext cx="1143000" cy="64633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600" dirty="0" err="1"/>
              <a:t>trâu</a:t>
            </a:r>
            <a:r>
              <a:rPr lang="en-US" sz="3600" dirty="0"/>
              <a:t>,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2401" y="2782669"/>
            <a:ext cx="1143000" cy="64633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600" dirty="0" err="1"/>
              <a:t>đen</a:t>
            </a:r>
            <a:r>
              <a:rPr lang="en-US" sz="3600" dirty="0"/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0502" y="2743200"/>
            <a:ext cx="1434098" cy="64633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600" dirty="0" err="1"/>
              <a:t>mượt</a:t>
            </a:r>
            <a:r>
              <a:rPr lang="en-US" sz="3600" dirty="0"/>
              <a:t>,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97780" y="2753019"/>
            <a:ext cx="1464683" cy="646323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600" dirty="0" err="1"/>
              <a:t>s</a:t>
            </a:r>
            <a:r>
              <a:rPr lang="en-US" sz="3600" dirty="0" err="1" smtClean="0"/>
              <a:t>ừng</a:t>
            </a:r>
            <a:r>
              <a:rPr lang="en-US" sz="3600" dirty="0" smtClean="0"/>
              <a:t>,</a:t>
            </a:r>
            <a:endParaRPr lang="en-US" sz="3600" dirty="0"/>
          </a:p>
        </p:txBody>
      </p:sp>
      <p:sp>
        <p:nvSpPr>
          <p:cNvPr id="20" name="TextBox 19"/>
          <p:cNvSpPr txBox="1"/>
          <p:nvPr/>
        </p:nvSpPr>
        <p:spPr>
          <a:xfrm>
            <a:off x="7391399" y="2706471"/>
            <a:ext cx="2514599" cy="64633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600" dirty="0" err="1"/>
              <a:t>vênh</a:t>
            </a:r>
            <a:r>
              <a:rPr lang="en-US" sz="3600" dirty="0"/>
              <a:t> </a:t>
            </a:r>
            <a:r>
              <a:rPr lang="en-US" sz="3600" dirty="0" err="1"/>
              <a:t>vênh</a:t>
            </a:r>
            <a:r>
              <a:rPr lang="en-US" sz="3600" dirty="0"/>
              <a:t>,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60194" y="2706470"/>
            <a:ext cx="1371600" cy="64633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600" dirty="0" err="1" smtClean="0"/>
              <a:t>nước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10875789" y="2706470"/>
            <a:ext cx="1485900" cy="64633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/>
              <a:t>,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73889" y="3404308"/>
            <a:ext cx="1371600" cy="64633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600" dirty="0" err="1"/>
              <a:t>hồng</a:t>
            </a:r>
            <a:r>
              <a:rPr lang="en-US" sz="3600" dirty="0"/>
              <a:t>,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2975" y="3455816"/>
            <a:ext cx="838200" cy="64633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600" dirty="0" err="1"/>
              <a:t>tỏ</a:t>
            </a:r>
            <a:r>
              <a:rPr lang="en-US" sz="3600" dirty="0" smtClean="0"/>
              <a:t>,</a:t>
            </a:r>
            <a:endParaRPr lang="en-US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9956296" y="3463154"/>
            <a:ext cx="1576387" cy="64633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600" dirty="0" err="1"/>
              <a:t>xanh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6986589" y="3404309"/>
            <a:ext cx="2538411" cy="64633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Trăng</a:t>
            </a:r>
            <a:r>
              <a:rPr lang="en-US" sz="3600" dirty="0"/>
              <a:t>,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20666" y="3429757"/>
            <a:ext cx="2703934" cy="646331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Trời</a:t>
            </a:r>
            <a:r>
              <a:rPr lang="en-US" sz="3600" dirty="0"/>
              <a:t>,</a:t>
            </a:r>
          </a:p>
        </p:txBody>
      </p:sp>
      <p:pic>
        <p:nvPicPr>
          <p:cNvPr id="6" name="图片 55">
            <a:extLst>
              <a:ext uri="{FF2B5EF4-FFF2-40B4-BE49-F238E27FC236}">
                <a16:creationId xmlns:a16="http://schemas.microsoft.com/office/drawing/2014/main" xmlns="" id="{CECE88DA-1928-40C8-AFA8-CA0AAD8D36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979" y="333035"/>
            <a:ext cx="3403421" cy="33563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204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06901 4.44444E-6 C -0.10047 4.44444E-6 -0.13802 0.10725 -0.13802 0.1956 L -0.13802 0.3912 " pathEditMode="relative" rAng="0" ptsTypes="FfFF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-0.24739 0.3263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34896 0.3634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-0.08269 1.48148E-6 C -0.12012 1.48148E-6 -0.16537 0.06983 -0.16537 0.12847 L -0.16537 0.25694 " pathEditMode="relative" rAng="0" ptsTypes="FfFF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09877E-6 L -0.13542 -2.09877E-6 C -0.19618 -2.09877E-6 -0.27083 0.07408 -0.27083 0.13465 L -0.27083 0.26929 " pathEditMode="relative" rAng="0" ptsTypes="FfFF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134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34115 0.381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32031 0.344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0677 -3.7037E-7 C 0.15451 -3.7037E-7 0.21354 0.09973 0.21354 0.18056 L 0.21354 0.36111 " pathEditMode="relative" rAng="0" ptsTypes="FfFF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09245 0.3634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8272E-6 L 0.29166 0.3312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10677 0.31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12239 0.3217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  <p:bldP spid="7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  <p:bldP spid="26" grpId="0"/>
      <p:bldP spid="26" grpId="1"/>
      <p:bldP spid="27" grpId="0"/>
      <p:bldP spid="27" grpId="1"/>
      <p:bldP spid="25" grpId="0"/>
      <p:bldP spid="25" grpId="1"/>
      <p:bldP spid="23" grpId="0"/>
      <p:bldP spid="2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371600"/>
            <a:ext cx="13639800" cy="5382976"/>
          </a:xfrm>
          <a:prstGeom prst="rect">
            <a:avLst/>
          </a:prstGeom>
          <a:noFill/>
        </p:spPr>
        <p:txBody>
          <a:bodyPr wrap="square" lIns="91400" tIns="45698" rIns="91400" bIns="45698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 b="1" dirty="0">
                <a:solidFill>
                  <a:srgbClr val="008000"/>
                </a:solidFill>
              </a:rPr>
              <a:t>2.</a:t>
            </a:r>
            <a:r>
              <a:rPr lang="en-US" sz="4400" dirty="0"/>
              <a:t> </a:t>
            </a:r>
            <a:r>
              <a:rPr lang="en-US" sz="4400" dirty="0" err="1"/>
              <a:t>Tìm</a:t>
            </a:r>
            <a:r>
              <a:rPr lang="en-US" sz="4400" dirty="0"/>
              <a:t> </a:t>
            </a:r>
            <a:r>
              <a:rPr lang="en-US" sz="4400" dirty="0" err="1"/>
              <a:t>những</a:t>
            </a:r>
            <a:r>
              <a:rPr lang="en-US" sz="4400" dirty="0"/>
              <a:t> </a:t>
            </a:r>
            <a:r>
              <a:rPr lang="en-US" sz="4400" dirty="0" err="1"/>
              <a:t>câu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lời</a:t>
            </a:r>
            <a:r>
              <a:rPr lang="en-US" sz="4400" dirty="0"/>
              <a:t> </a:t>
            </a:r>
            <a:r>
              <a:rPr lang="en-US" sz="4400" dirty="0" err="1"/>
              <a:t>khuyên</a:t>
            </a:r>
            <a:r>
              <a:rPr lang="en-US" sz="4400" dirty="0"/>
              <a:t> </a:t>
            </a:r>
            <a:r>
              <a:rPr lang="en-US" sz="4400" dirty="0" err="1"/>
              <a:t>của</a:t>
            </a:r>
            <a:r>
              <a:rPr lang="en-US" sz="4400" dirty="0"/>
              <a:t> </a:t>
            </a:r>
            <a:r>
              <a:rPr lang="en-US" sz="4400" dirty="0" err="1"/>
              <a:t>bạn</a:t>
            </a:r>
            <a:r>
              <a:rPr lang="en-US" sz="4400" dirty="0"/>
              <a:t> </a:t>
            </a:r>
            <a:r>
              <a:rPr lang="en-US" sz="4400" dirty="0" err="1"/>
              <a:t>nhỏ</a:t>
            </a:r>
            <a:r>
              <a:rPr lang="en-US" sz="4400" dirty="0"/>
              <a:t> </a:t>
            </a:r>
            <a:r>
              <a:rPr lang="en-US" sz="4400" dirty="0" err="1"/>
              <a:t>với</a:t>
            </a:r>
            <a:r>
              <a:rPr lang="en-US" sz="4400" dirty="0"/>
              <a:t> con </a:t>
            </a:r>
            <a:r>
              <a:rPr lang="en-US" sz="4400" dirty="0" err="1"/>
              <a:t>trâu</a:t>
            </a:r>
            <a:r>
              <a:rPr lang="en-US" sz="4400" dirty="0"/>
              <a:t>: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4400" dirty="0"/>
              <a:t>a) </a:t>
            </a:r>
            <a:r>
              <a:rPr lang="en-US" sz="4400" dirty="0" err="1"/>
              <a:t>Trâu</a:t>
            </a:r>
            <a:r>
              <a:rPr lang="en-US" sz="4400" dirty="0"/>
              <a:t> </a:t>
            </a:r>
            <a:r>
              <a:rPr lang="en-US" sz="4400" dirty="0" err="1"/>
              <a:t>ơi</a:t>
            </a:r>
            <a:r>
              <a:rPr lang="en-US" sz="4400" dirty="0"/>
              <a:t>, </a:t>
            </a:r>
            <a:r>
              <a:rPr lang="en-US" sz="4400" dirty="0" err="1"/>
              <a:t>ăn</a:t>
            </a:r>
            <a:r>
              <a:rPr lang="en-US" sz="4400" dirty="0"/>
              <a:t> </a:t>
            </a:r>
            <a:r>
              <a:rPr lang="en-US" sz="4400" dirty="0" err="1"/>
              <a:t>cỏ</a:t>
            </a:r>
            <a:r>
              <a:rPr lang="en-US" sz="4400" dirty="0"/>
              <a:t> </a:t>
            </a:r>
            <a:r>
              <a:rPr lang="en-US" sz="4400" dirty="0" err="1"/>
              <a:t>mật</a:t>
            </a:r>
            <a:endParaRPr lang="en-US" sz="4400" dirty="0"/>
          </a:p>
          <a:p>
            <a:pPr lvl="1">
              <a:lnSpc>
                <a:spcPct val="110000"/>
              </a:lnSpc>
            </a:pPr>
            <a:r>
              <a:rPr lang="en-US" sz="4400" dirty="0"/>
              <a:t>Hay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ăn</a:t>
            </a:r>
            <a:r>
              <a:rPr lang="en-US" sz="4400" dirty="0"/>
              <a:t> </a:t>
            </a:r>
            <a:r>
              <a:rPr lang="en-US" sz="4400" dirty="0" err="1"/>
              <a:t>cỏ</a:t>
            </a:r>
            <a:r>
              <a:rPr lang="en-US" sz="4400" dirty="0"/>
              <a:t> </a:t>
            </a:r>
            <a:r>
              <a:rPr lang="en-US" sz="4400" dirty="0" err="1"/>
              <a:t>gà</a:t>
            </a:r>
            <a:r>
              <a:rPr lang="en-US" sz="4400" dirty="0"/>
              <a:t>?</a:t>
            </a:r>
          </a:p>
          <a:p>
            <a:pPr>
              <a:lnSpc>
                <a:spcPct val="110000"/>
              </a:lnSpc>
            </a:pPr>
            <a:r>
              <a:rPr lang="en-US" sz="4400" dirty="0"/>
              <a:t>b) </a:t>
            </a:r>
            <a:r>
              <a:rPr lang="en-US" sz="4400" dirty="0" err="1"/>
              <a:t>Đừng</a:t>
            </a:r>
            <a:r>
              <a:rPr lang="en-US" sz="4400" dirty="0"/>
              <a:t> </a:t>
            </a:r>
            <a:r>
              <a:rPr lang="en-US" sz="4400" dirty="0" err="1"/>
              <a:t>ăn</a:t>
            </a:r>
            <a:r>
              <a:rPr lang="en-US" sz="4400" dirty="0"/>
              <a:t> </a:t>
            </a:r>
            <a:r>
              <a:rPr lang="en-US" sz="4400" dirty="0" err="1"/>
              <a:t>lúa</a:t>
            </a:r>
            <a:r>
              <a:rPr lang="en-US" sz="4400" dirty="0"/>
              <a:t> </a:t>
            </a:r>
            <a:r>
              <a:rPr lang="en-US" sz="4400" dirty="0" err="1"/>
              <a:t>đồng</a:t>
            </a:r>
            <a:r>
              <a:rPr lang="en-US" sz="4400" dirty="0"/>
              <a:t> ta</a:t>
            </a:r>
          </a:p>
          <a:p>
            <a:pPr>
              <a:lnSpc>
                <a:spcPct val="110000"/>
              </a:lnSpc>
            </a:pPr>
            <a:r>
              <a:rPr lang="en-US" sz="4400" dirty="0"/>
              <a:t>c) </a:t>
            </a:r>
            <a:r>
              <a:rPr lang="en-US" sz="4400" dirty="0" err="1"/>
              <a:t>Trâu</a:t>
            </a:r>
            <a:r>
              <a:rPr lang="en-US" sz="4400" dirty="0"/>
              <a:t> </a:t>
            </a:r>
            <a:r>
              <a:rPr lang="en-US" sz="4400" dirty="0" err="1"/>
              <a:t>ơi</a:t>
            </a:r>
            <a:r>
              <a:rPr lang="en-US" sz="4400" dirty="0"/>
              <a:t>, </a:t>
            </a:r>
            <a:r>
              <a:rPr lang="en-US" sz="4400" dirty="0" err="1"/>
              <a:t>uống</a:t>
            </a:r>
            <a:r>
              <a:rPr lang="en-US" sz="4400" dirty="0"/>
              <a:t> </a:t>
            </a:r>
            <a:r>
              <a:rPr lang="en-US" sz="4400" dirty="0" err="1"/>
              <a:t>nước</a:t>
            </a:r>
            <a:r>
              <a:rPr lang="en-US" sz="4400" dirty="0"/>
              <a:t> </a:t>
            </a:r>
            <a:r>
              <a:rPr lang="en-US" sz="4400" dirty="0" err="1"/>
              <a:t>nhá</a:t>
            </a:r>
            <a:r>
              <a:rPr lang="en-US" sz="4400" dirty="0"/>
              <a:t>?</a:t>
            </a:r>
          </a:p>
          <a:p>
            <a:pPr>
              <a:lnSpc>
                <a:spcPct val="110000"/>
              </a:lnSpc>
            </a:pPr>
            <a:r>
              <a:rPr lang="en-US" sz="4400" dirty="0"/>
              <a:t>d) </a:t>
            </a:r>
            <a:r>
              <a:rPr lang="en-US" sz="4400" dirty="0" err="1"/>
              <a:t>Trâu</a:t>
            </a:r>
            <a:r>
              <a:rPr lang="en-US" sz="4400" dirty="0"/>
              <a:t> </a:t>
            </a:r>
            <a:r>
              <a:rPr lang="en-US" sz="4400" dirty="0" err="1"/>
              <a:t>cứ</a:t>
            </a:r>
            <a:r>
              <a:rPr lang="en-US" sz="4400" dirty="0"/>
              <a:t> </a:t>
            </a:r>
            <a:r>
              <a:rPr lang="en-US" sz="4400" dirty="0" err="1"/>
              <a:t>chén</a:t>
            </a:r>
            <a:r>
              <a:rPr lang="en-US" sz="4400" dirty="0"/>
              <a:t> </a:t>
            </a:r>
            <a:r>
              <a:rPr lang="en-US" sz="4400" dirty="0" err="1"/>
              <a:t>cho</a:t>
            </a:r>
            <a:r>
              <a:rPr lang="en-US" sz="4400" dirty="0"/>
              <a:t> no</a:t>
            </a:r>
          </a:p>
          <a:p>
            <a:pPr lvl="1">
              <a:lnSpc>
                <a:spcPct val="110000"/>
              </a:lnSpc>
            </a:pPr>
            <a:r>
              <a:rPr lang="en-US" sz="4400" dirty="0" err="1"/>
              <a:t>Ngày</a:t>
            </a:r>
            <a:r>
              <a:rPr lang="en-US" sz="4400" dirty="0"/>
              <a:t> </a:t>
            </a:r>
            <a:r>
              <a:rPr lang="en-US" sz="4400" dirty="0" err="1"/>
              <a:t>mai</a:t>
            </a:r>
            <a:r>
              <a:rPr lang="en-US" sz="4400" dirty="0"/>
              <a:t> </a:t>
            </a:r>
            <a:r>
              <a:rPr lang="en-US" sz="4400" dirty="0" err="1"/>
              <a:t>cày</a:t>
            </a:r>
            <a:r>
              <a:rPr lang="en-US" sz="4400" dirty="0"/>
              <a:t> </a:t>
            </a:r>
            <a:r>
              <a:rPr lang="en-US" sz="4400" dirty="0" err="1"/>
              <a:t>cho</a:t>
            </a:r>
            <a:r>
              <a:rPr lang="en-US" sz="4400" dirty="0"/>
              <a:t> </a:t>
            </a:r>
            <a:r>
              <a:rPr lang="en-US" sz="4400" dirty="0" err="1"/>
              <a:t>khỏe</a:t>
            </a:r>
            <a:r>
              <a:rPr lang="en-US" sz="4400" dirty="0"/>
              <a:t>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558" r="94081">
                        <a14:foregroundMark x1="23676" y1="58000" x2="84112" y2="58000"/>
                        <a14:foregroundMark x1="31776" y1="40000" x2="80997" y2="40000"/>
                        <a14:foregroundMark x1="80374" y1="40000" x2="43614" y2="28000"/>
                        <a14:foregroundMark x1="83489" y1="36000" x2="70405" y2="36000"/>
                        <a14:foregroundMark x1="46729" y1="74000" x2="46729" y2="480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899"/>
            <a:ext cx="4038600" cy="139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614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6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3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8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0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7FA3ED8-CDBD-4C06-B7F3-4E257F014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96"/>
          <a:stretch/>
        </p:blipFill>
        <p:spPr>
          <a:xfrm>
            <a:off x="685800" y="1539240"/>
            <a:ext cx="7143042" cy="6461760"/>
          </a:xfrm>
          <a:prstGeom prst="rect">
            <a:avLst/>
          </a:prstGeom>
        </p:spPr>
      </p:pic>
      <p:sp>
        <p:nvSpPr>
          <p:cNvPr id="5" name="文本框 5">
            <a:extLst>
              <a:ext uri="{FF2B5EF4-FFF2-40B4-BE49-F238E27FC236}">
                <a16:creationId xmlns="" xmlns:a16="http://schemas.microsoft.com/office/drawing/2014/main" id="{2A99F589-E17B-4DA1-BD39-285DC6DE3A95}"/>
              </a:ext>
            </a:extLst>
          </p:cNvPr>
          <p:cNvSpPr txBox="1"/>
          <p:nvPr/>
        </p:nvSpPr>
        <p:spPr>
          <a:xfrm>
            <a:off x="7086600" y="2583867"/>
            <a:ext cx="6268158" cy="3744923"/>
          </a:xfrm>
          <a:prstGeom prst="rect">
            <a:avLst/>
          </a:prstGeom>
          <a:noFill/>
        </p:spPr>
        <p:txBody>
          <a:bodyPr wrap="square" lIns="109648" tIns="54826" rIns="109648" bIns="54826" rtlCol="0">
            <a:spAutoFit/>
          </a:bodyPr>
          <a:lstStyle>
            <a:defPPr>
              <a:defRPr lang="zh-CN"/>
            </a:defPPr>
            <a:lvl1pPr>
              <a:defRPr sz="4800" spc="-150">
                <a:solidFill>
                  <a:srgbClr val="67CEC9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pPr algn="ctr" defTabSz="1096504">
              <a:lnSpc>
                <a:spcPct val="123000"/>
              </a:lnSpc>
            </a:pPr>
            <a:r>
              <a:rPr lang="en-US" altLang="zh-CN" sz="9600" dirty="0">
                <a:latin typeface="Arial-Rounded"/>
                <a:ea typeface="字魂59号-创粗黑" panose="00000500000000000000" pitchFamily="2" charset="-122"/>
                <a:sym typeface="字魂59号-创粗黑" panose="00000500000000000000" pitchFamily="2" charset="-122"/>
              </a:rPr>
              <a:t>CỦNG CỐ, DẶN DÒ</a:t>
            </a:r>
            <a:endParaRPr lang="zh-CN" altLang="en-US" sz="9600" dirty="0">
              <a:latin typeface="Arial-Rounded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308" y="7429508"/>
            <a:ext cx="876301" cy="876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53600" y="0"/>
            <a:ext cx="4912660" cy="338554"/>
          </a:xfrm>
          <a:prstGeom prst="rect">
            <a:avLst/>
          </a:prstGeom>
          <a:noFill/>
        </p:spPr>
        <p:txBody>
          <a:bodyPr wrap="square" lIns="91415" tIns="45706" rIns="91415" bIns="45706" rtlCol="0">
            <a:spAutoFit/>
          </a:bodyPr>
          <a:lstStyle/>
          <a:p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441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1"/>
            <a:ext cx="1480153" cy="187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487278" y="7831542"/>
            <a:ext cx="5105402" cy="338554"/>
          </a:xfrm>
          <a:prstGeom prst="rect">
            <a:avLst/>
          </a:prstGeom>
          <a:noFill/>
        </p:spPr>
        <p:txBody>
          <a:bodyPr wrap="square" lIns="91415" tIns="45706" rIns="91415" bIns="45706" rtlCol="0">
            <a:spAutoFit/>
          </a:bodyPr>
          <a:lstStyle/>
          <a:p>
            <a:r>
              <a:rPr lang="en-US" sz="1600" dirty="0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BFB78F"/>
                </a:solidFill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53600" y="0"/>
            <a:ext cx="4912660" cy="338554"/>
          </a:xfrm>
          <a:prstGeom prst="rect">
            <a:avLst/>
          </a:prstGeom>
          <a:noFill/>
        </p:spPr>
        <p:txBody>
          <a:bodyPr wrap="square" lIns="91415" tIns="45706" rIns="91415" bIns="45706" rtlCol="0">
            <a:spAutoFit/>
          </a:bodyPr>
          <a:lstStyle/>
          <a:p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TK: 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dirty="0" err="1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1600" dirty="0">
                <a:solidFill>
                  <a:srgbClr val="D3CD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https://www.facebook.com/vuhong1972/ </a:t>
            </a:r>
          </a:p>
        </p:txBody>
      </p:sp>
    </p:spTree>
    <p:extLst>
      <p:ext uri="{BB962C8B-B14F-4D97-AF65-F5344CB8AC3E}">
        <p14:creationId xmlns:p14="http://schemas.microsoft.com/office/powerpoint/2010/main" val="3127359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43" y="6792532"/>
            <a:ext cx="1672589" cy="143706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06704" y="522923"/>
            <a:ext cx="13016994" cy="26012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6238" tIns="146238" rIns="146238" bIns="1462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 defTabSz="1098754">
              <a:buClr>
                <a:srgbClr val="33140B"/>
              </a:buClr>
            </a:pP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nuôi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95400" y="4101991"/>
            <a:ext cx="12528297" cy="22988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6238" tIns="146238" rIns="146238" bIns="1462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 defTabSz="1098754">
              <a:buClr>
                <a:srgbClr val="33140B"/>
              </a:buClr>
            </a:pP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mớm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mồi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mớm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sữa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277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43" y="6792532"/>
            <a:ext cx="1672589" cy="1437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13" y="2371724"/>
            <a:ext cx="5729174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468465" y="838200"/>
            <a:ext cx="11693485" cy="151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38" tIns="146238" rIns="146238" bIns="1462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 defTabSz="1098754">
              <a:buClr>
                <a:srgbClr val="33140B"/>
              </a:buClr>
            </a:pP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trúng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mảnh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ghép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mắn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8427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43" y="6792532"/>
            <a:ext cx="1672589" cy="143706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38380" y="522925"/>
            <a:ext cx="12528858" cy="23750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6238" tIns="146238" rIns="146238" bIns="1462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 defTabSz="1098754">
              <a:buClr>
                <a:srgbClr val="33140B"/>
              </a:buClr>
            </a:pP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tướng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đánh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thắng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73811" y="4397430"/>
            <a:ext cx="6858001" cy="18987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6238" tIns="146238" rIns="146238" bIns="1462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 defTabSz="1098754">
              <a:buClr>
                <a:srgbClr val="33140B"/>
              </a:buClr>
            </a:pP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5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65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704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43" y="6792532"/>
            <a:ext cx="1672589" cy="143706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14408" y="381001"/>
            <a:ext cx="12713315" cy="22226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6238" tIns="146238" rIns="146238" bIns="1462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 defTabSz="1098754">
              <a:buClr>
                <a:srgbClr val="33140B"/>
              </a:buClr>
            </a:pP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60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ctr" defTabSz="1098754">
              <a:spcBef>
                <a:spcPts val="1200"/>
              </a:spcBef>
              <a:buClr>
                <a:srgbClr val="33140B"/>
              </a:buClr>
            </a:pPr>
            <a:r>
              <a:rPr lang="en-US" sz="60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60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60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60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đáng</a:t>
            </a:r>
            <a:r>
              <a:rPr lang="en-US" sz="60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tin </a:t>
            </a:r>
            <a:r>
              <a:rPr lang="en-US" sz="60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cậy</a:t>
            </a:r>
            <a:r>
              <a:rPr lang="en-US" sz="60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6075" y="4271880"/>
            <a:ext cx="6432857" cy="1489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6238" tIns="146238" rIns="146238" bIns="1462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defTabSz="1098754">
              <a:buClr>
                <a:srgbClr val="33140B"/>
              </a:buClr>
            </a:pPr>
            <a:r>
              <a:rPr lang="en-US" sz="5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5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5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5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5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5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00" y="4271880"/>
            <a:ext cx="6507280" cy="14890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6238" tIns="146238" rIns="146238" bIns="1462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defTabSz="1098754">
              <a:buClr>
                <a:srgbClr val="33140B"/>
              </a:buClr>
            </a:pPr>
            <a:r>
              <a:rPr lang="en-US" sz="5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5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</a:t>
            </a:r>
            <a:r>
              <a:rPr lang="en-US" sz="5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5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5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86" b="83929" l="6478" r="50405">
                        <a14:foregroundMark x1="17004" y1="39643" x2="26721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7" t="8338" r="50000" b="15714"/>
          <a:stretch/>
        </p:blipFill>
        <p:spPr bwMode="auto">
          <a:xfrm>
            <a:off x="5816681" y="4271883"/>
            <a:ext cx="1422562" cy="143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Tick Mark Images, Stock Photos &amp;amp; Vectors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8" tIns="45708" rIns="91418" bIns="4570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Tick Mark Images, Stock Photos &amp;amp; Vectors | Shutterstock"/>
          <p:cNvSpPr>
            <a:spLocks noChangeAspect="1" noChangeArrowheads="1"/>
          </p:cNvSpPr>
          <p:nvPr/>
        </p:nvSpPr>
        <p:spPr bwMode="auto">
          <a:xfrm>
            <a:off x="307975" y="79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8" tIns="45708" rIns="91418" bIns="4570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86" b="86429" l="48583" r="93725">
                        <a14:foregroundMark x1="62955" y1="32143" x2="78745" y2="5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234" r="7159" b="12656"/>
          <a:stretch/>
        </p:blipFill>
        <p:spPr bwMode="auto">
          <a:xfrm>
            <a:off x="12857930" y="4282661"/>
            <a:ext cx="1539569" cy="15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087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43" y="6792532"/>
            <a:ext cx="1672589" cy="1437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00" y="609600"/>
            <a:ext cx="6407602" cy="6391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1" y="838200"/>
            <a:ext cx="10058400" cy="151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38" tIns="146238" rIns="146238" bIns="1462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 defTabSz="1098754">
              <a:buClr>
                <a:srgbClr val="33140B"/>
              </a:buClr>
            </a:pP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trúng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mảnh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ghép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5400" kern="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mắn</a:t>
            </a:r>
            <a:r>
              <a:rPr lang="en-US" sz="5400" kern="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080" y="2477267"/>
            <a:ext cx="2688370" cy="26883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140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5uvygc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5uvygc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7275</TotalTime>
  <Words>1889</Words>
  <Application>Microsoft Office PowerPoint</Application>
  <PresentationFormat>Custom</PresentationFormat>
  <Paragraphs>333</Paragraphs>
  <Slides>44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44</vt:i4>
      </vt:variant>
    </vt:vector>
  </HeadingPairs>
  <TitlesOfParts>
    <vt:vector size="65" baseType="lpstr">
      <vt:lpstr>宋体</vt:lpstr>
      <vt:lpstr>Arial</vt:lpstr>
      <vt:lpstr>Arial-Rounded</vt:lpstr>
      <vt:lpstr>Calibri</vt:lpstr>
      <vt:lpstr>HP001 4 hàng</vt:lpstr>
      <vt:lpstr>iCiel Cadena</vt:lpstr>
      <vt:lpstr>Nunito</vt:lpstr>
      <vt:lpstr>Nunito Sans</vt:lpstr>
      <vt:lpstr>Quicksand</vt:lpstr>
      <vt:lpstr>Quicksand Light</vt:lpstr>
      <vt:lpstr>Times New Roman</vt:lpstr>
      <vt:lpstr>Wingdings</vt:lpstr>
      <vt:lpstr>字魂59号-创粗黑</vt:lpstr>
      <vt:lpstr>思源黑体 CN Regular</vt:lpstr>
      <vt:lpstr>Office 主题​​</vt:lpstr>
      <vt:lpstr>Early Childhood Center by Slidesgo</vt:lpstr>
      <vt:lpstr>Custom Design</vt:lpstr>
      <vt:lpstr>1_Custom Design</vt:lpstr>
      <vt:lpstr>1_Office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 hongvu7219@gmail.com</dc:creator>
  <cp:lastModifiedBy>ICT</cp:lastModifiedBy>
  <cp:revision>1187</cp:revision>
  <dcterms:created xsi:type="dcterms:W3CDTF">2021-07-12T14:11:26Z</dcterms:created>
  <dcterms:modified xsi:type="dcterms:W3CDTF">2024-08-28T07:47:35Z</dcterms:modified>
  <cp:contentStatus/>
</cp:coreProperties>
</file>