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8"/>
  </p:notesMasterIdLst>
  <p:sldIdLst>
    <p:sldId id="478" r:id="rId2"/>
    <p:sldId id="472" r:id="rId3"/>
    <p:sldId id="271" r:id="rId4"/>
    <p:sldId id="272" r:id="rId5"/>
    <p:sldId id="273" r:id="rId6"/>
    <p:sldId id="264" r:id="rId7"/>
    <p:sldId id="283" r:id="rId8"/>
    <p:sldId id="284" r:id="rId9"/>
    <p:sldId id="281" r:id="rId10"/>
    <p:sldId id="285" r:id="rId11"/>
    <p:sldId id="287" r:id="rId12"/>
    <p:sldId id="473" r:id="rId13"/>
    <p:sldId id="28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45" r:id="rId23"/>
    <p:sldId id="314" r:id="rId24"/>
    <p:sldId id="299" r:id="rId25"/>
    <p:sldId id="479" r:id="rId26"/>
    <p:sldId id="34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033" autoAdjust="0"/>
  </p:normalViewPr>
  <p:slideViewPr>
    <p:cSldViewPr snapToGrid="0">
      <p:cViewPr varScale="1">
        <p:scale>
          <a:sx n="77" d="100"/>
          <a:sy n="77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9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2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1223" y="1679860"/>
            <a:ext cx="74382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831" y="415636"/>
            <a:ext cx="8302875" cy="6473092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4150272" y="939408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4150272" y="2628002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4150272" y="4316597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86878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647" y="515552"/>
            <a:ext cx="8648186" cy="6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0630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72311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/>
                <a:ea typeface="inpin heiti" charset="-122"/>
                <a:cs typeface="Times New Roman" panose="02020603050405020304" pitchFamily="18" charset="0"/>
                <a:sym typeface="+mn-ea"/>
              </a:rPr>
              <a:t>TÌM HIỂU BÀI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70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437" y="604438"/>
            <a:ext cx="12484873" cy="52046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DF07B6-823A-4C78-B573-E14B77A3E701}"/>
              </a:ext>
            </a:extLst>
          </p:cNvPr>
          <p:cNvCxnSpPr>
            <a:cxnSpLocks/>
          </p:cNvCxnSpPr>
          <p:nvPr/>
        </p:nvCxnSpPr>
        <p:spPr>
          <a:xfrm>
            <a:off x="5716631" y="2116325"/>
            <a:ext cx="1198417" cy="191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C9A311-A2A9-4287-9DBA-4E5985F49B8E}"/>
              </a:ext>
            </a:extLst>
          </p:cNvPr>
          <p:cNvCxnSpPr>
            <a:cxnSpLocks/>
          </p:cNvCxnSpPr>
          <p:nvPr/>
        </p:nvCxnSpPr>
        <p:spPr>
          <a:xfrm flipV="1">
            <a:off x="5716631" y="2064654"/>
            <a:ext cx="1198417" cy="942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90DEB9-4425-4528-AC77-D81275259DCE}"/>
              </a:ext>
            </a:extLst>
          </p:cNvPr>
          <p:cNvCxnSpPr>
            <a:cxnSpLocks/>
          </p:cNvCxnSpPr>
          <p:nvPr/>
        </p:nvCxnSpPr>
        <p:spPr>
          <a:xfrm>
            <a:off x="5716631" y="4031999"/>
            <a:ext cx="1198417" cy="105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6FE3F8-89BC-4377-B238-EC8ED412C092}"/>
              </a:ext>
            </a:extLst>
          </p:cNvPr>
          <p:cNvCxnSpPr>
            <a:cxnSpLocks/>
          </p:cNvCxnSpPr>
          <p:nvPr/>
        </p:nvCxnSpPr>
        <p:spPr>
          <a:xfrm flipV="1">
            <a:off x="5716631" y="2923636"/>
            <a:ext cx="1198417" cy="2078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uon Duoc Thao: Cà tím - Cà dái dê - Auber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044"/>
            <a:ext cx="12192000" cy="64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2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ỹ thuật gieo trồng cây mướp cho năng suất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" y="457200"/>
            <a:ext cx="1206730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2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1.bp.blogspot.com/-ioJvq8V6ssA/X8EAwWhKgPI/AAAAAAAAefI/PM2DNNP2No4ohqlrs-uQp6jcEPvULfMlQCLcBGAsYHQ/s900/lamthuoc.net-Nguy%25C3%25AAn%2Bli%25E1%25BB%2587u%2Bl%25C3%25A0m%2Bthu%25E1%25BB%2591c%2B-%2BC%25C3%25A2y%2Bhoa%2Bc%25C3%25A2y%2Bthu%25E1%25BB%2591c%2B-%2B15%2BL%25E1%25BB%25B1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423014"/>
            <a:ext cx="10861964" cy="32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Ý Nghĩa, Vị Trí Trồng Cây Lựu Trong Phong Thủy Rước Tài L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65" y="3712564"/>
            <a:ext cx="4802089" cy="30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3712564"/>
            <a:ext cx="5347854" cy="30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5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è đen một trong những loại thuốc quý ta cầ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443345"/>
            <a:ext cx="12067309" cy="6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23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 loại phân bón hữu cơ cho cây vừng (mè) hiệu quả cao cập nhật  2021 - Agrivie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273"/>
            <a:ext cx="12067308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31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ây đậu xanh- công dụng của cây đậu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349"/>
            <a:ext cx="6472842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Đậu ván trắng nhiều công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42" y="471055"/>
            <a:ext cx="5719158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7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những địa điểm có mùa hoa mận đẹp như chốn thiên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294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ại quả ở quê rụng đầy gốc không ai thèm nhặt, lên thành phố thành đặc sản  đắt đ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42" y="433183"/>
            <a:ext cx="9322116" cy="64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15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45" y="1021812"/>
            <a:ext cx="11914909" cy="48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5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3833395"/>
            <a:ext cx="2385631" cy="276136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82983" y="860406"/>
            <a:ext cx="6954981" cy="3254394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</a:p>
          <a:p>
            <a:pPr algn="ctr" defTabSz="685800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khuyên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2C6AF589-34F8-40F2-AE36-C69378ACF213}"/>
              </a:ext>
            </a:extLst>
          </p:cNvPr>
          <p:cNvSpPr/>
          <p:nvPr/>
        </p:nvSpPr>
        <p:spPr>
          <a:xfrm>
            <a:off x="3061855" y="4682833"/>
            <a:ext cx="7966363" cy="1662547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A346E-6571-405D-B0D7-7F754880402C}"/>
              </a:ext>
            </a:extLst>
          </p:cNvPr>
          <p:cNvSpPr txBox="1"/>
          <p:nvPr/>
        </p:nvSpPr>
        <p:spPr>
          <a:xfrm>
            <a:off x="3061854" y="5190940"/>
            <a:ext cx="8107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trái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oi Vuo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5636"/>
            <a:ext cx="12192000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336" y="429491"/>
            <a:ext cx="7517834" cy="6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9300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8E1FDAF5-5014-450A-AA8D-D3EDE325F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0760"/>
            <a:ext cx="12192000" cy="64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1" y="680904"/>
            <a:ext cx="2766201" cy="2736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26" y="649694"/>
            <a:ext cx="2872500" cy="2716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610" y="771418"/>
            <a:ext cx="2762684" cy="2473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16" y="3831432"/>
            <a:ext cx="2707326" cy="2654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565" y="3854486"/>
            <a:ext cx="2727222" cy="2608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939" y="3951073"/>
            <a:ext cx="3004025" cy="26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0"/>
            <a:ext cx="967232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1506908" y="2307791"/>
            <a:ext cx="9161092" cy="2585319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  <a:defRPr/>
            </a:pPr>
            <a:r>
              <a:rPr lang="en-US" altLang="x-none" sz="6400" b="1" u="sng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6400" b="1" u="sng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6400" b="1" u="sng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đọc</a:t>
            </a:r>
            <a:endParaRPr lang="en-US" altLang="x-none" sz="6400" b="1" u="sng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  <a:defRPr/>
            </a:pPr>
            <a:r>
              <a:rPr lang="en-US" altLang="x-none" sz="6400" b="1" dirty="0" err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r>
              <a:rPr lang="en-US" altLang="x-none" sz="6400" b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6400" b="1" dirty="0" err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altLang="x-none" sz="6400" b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6400" b="1" dirty="0" err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trái</a:t>
            </a:r>
            <a:endParaRPr lang="en-US" altLang="x-none" sz="6400" b="1" dirty="0">
              <a:solidFill>
                <a:srgbClr val="0070C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471" y="491518"/>
            <a:ext cx="7523057" cy="64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8993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8150"/>
            <a:ext cx="0" cy="46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657" y="437883"/>
            <a:ext cx="7762347" cy="6420118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 flipV="1">
            <a:off x="5601274" y="1353336"/>
            <a:ext cx="913471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4487474" y="2186809"/>
            <a:ext cx="1113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 flipV="1">
            <a:off x="5874275" y="3827966"/>
            <a:ext cx="12809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4487474" y="4250947"/>
            <a:ext cx="1250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5601273" y="2590652"/>
            <a:ext cx="1113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5738006" y="5892104"/>
            <a:ext cx="97706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474333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336" y="429491"/>
            <a:ext cx="7517834" cy="64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41405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9156" y="2381866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>
                <a:solidFill>
                  <a:srgbClr val="0070C0"/>
                </a:solidFill>
                <a:cs typeface="Times New Roman" panose="02020603050405020304" pitchFamily="18" charset="0"/>
              </a:rPr>
              <a:t>Hoa cà tim tím</a:t>
            </a:r>
          </a:p>
          <a:p>
            <a:pPr defTabSz="914400"/>
            <a:r>
              <a:rPr lang="en-US" sz="4400">
                <a:solidFill>
                  <a:srgbClr val="0070C0"/>
                </a:solidFill>
                <a:cs typeface="Times New Roman" panose="02020603050405020304" pitchFamily="18" charset="0"/>
              </a:rPr>
              <a:t>Hoa mướp vàng vàng</a:t>
            </a:r>
          </a:p>
          <a:p>
            <a:pPr defTabSz="914400"/>
            <a:r>
              <a:rPr lang="en-US" sz="4400">
                <a:solidFill>
                  <a:srgbClr val="0070C0"/>
                </a:solidFill>
                <a:cs typeface="Times New Roman" panose="02020603050405020304" pitchFamily="18" charset="0"/>
              </a:rPr>
              <a:t>Hoa lựu chói chang</a:t>
            </a:r>
          </a:p>
          <a:p>
            <a:pPr defTabSz="914400"/>
            <a:r>
              <a:rPr lang="en-US" sz="4400">
                <a:solidFill>
                  <a:srgbClr val="0070C0"/>
                </a:solidFill>
                <a:cs typeface="Times New Roman" panose="02020603050405020304" pitchFamily="18" charset="0"/>
              </a:rPr>
              <a:t>Đỏ như đốm lửa.</a:t>
            </a:r>
            <a:endParaRPr lang="en-US" sz="54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287109" y="2406386"/>
            <a:ext cx="280587" cy="555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14785" y="3166983"/>
            <a:ext cx="280587" cy="555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553497" y="3851472"/>
            <a:ext cx="280587" cy="555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740368" y="4590674"/>
            <a:ext cx="280587" cy="555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668442" y="4573582"/>
            <a:ext cx="280587" cy="555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19">
            <a:extLst>
              <a:ext uri="{FF2B5EF4-FFF2-40B4-BE49-F238E27FC236}">
                <a16:creationId xmlns:a16="http://schemas.microsoft.com/office/drawing/2014/main" id="{A99B72A5-7525-4785-B218-6318C089B90D}"/>
              </a:ext>
            </a:extLst>
          </p:cNvPr>
          <p:cNvGrpSpPr/>
          <p:nvPr/>
        </p:nvGrpSpPr>
        <p:grpSpPr>
          <a:xfrm>
            <a:off x="4287758" y="990539"/>
            <a:ext cx="4471681" cy="905983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AFAEA3C1-4215-4E9A-8E57-E68295CC746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04C2A894-8333-4BCA-89E3-3CE833FDE480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7F6D3-DF16-4C68-8B33-6CE28FB88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71918" y="333248"/>
            <a:ext cx="3479404" cy="635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176F0F-6585-45EC-89A9-3670861B3AAB}"/>
              </a:ext>
            </a:extLst>
          </p:cNvPr>
          <p:cNvSpPr txBox="1"/>
          <p:nvPr/>
        </p:nvSpPr>
        <p:spPr>
          <a:xfrm flipH="1">
            <a:off x="4560850" y="1135120"/>
            <a:ext cx="3999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 CÂU</a:t>
            </a:r>
          </a:p>
        </p:txBody>
      </p:sp>
    </p:spTree>
    <p:extLst>
      <p:ext uri="{BB962C8B-B14F-4D97-AF65-F5344CB8AC3E}">
        <p14:creationId xmlns:p14="http://schemas.microsoft.com/office/powerpoint/2010/main" val="18080034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67</Words>
  <Application>Microsoft Office PowerPoint</Application>
  <PresentationFormat>Widescreen</PresentationFormat>
  <Paragraphs>22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微软雅黑</vt:lpstr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</cp:revision>
  <dcterms:created xsi:type="dcterms:W3CDTF">2021-01-19T08:33:08Z</dcterms:created>
  <dcterms:modified xsi:type="dcterms:W3CDTF">2022-04-13T11:59:22Z</dcterms:modified>
</cp:coreProperties>
</file>