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8"/>
  </p:notesMasterIdLst>
  <p:sldIdLst>
    <p:sldId id="268" r:id="rId2"/>
    <p:sldId id="347" r:id="rId3"/>
    <p:sldId id="349" r:id="rId4"/>
    <p:sldId id="361" r:id="rId5"/>
    <p:sldId id="341" r:id="rId6"/>
    <p:sldId id="275" r:id="rId7"/>
    <p:sldId id="326" r:id="rId8"/>
    <p:sldId id="327" r:id="rId9"/>
    <p:sldId id="328" r:id="rId10"/>
    <p:sldId id="362" r:id="rId11"/>
    <p:sldId id="329" r:id="rId12"/>
    <p:sldId id="279" r:id="rId13"/>
    <p:sldId id="354" r:id="rId14"/>
    <p:sldId id="277" r:id="rId15"/>
    <p:sldId id="353" r:id="rId16"/>
    <p:sldId id="343" r:id="rId17"/>
    <p:sldId id="359" r:id="rId18"/>
    <p:sldId id="360" r:id="rId19"/>
    <p:sldId id="350" r:id="rId20"/>
    <p:sldId id="278" r:id="rId21"/>
    <p:sldId id="363" r:id="rId22"/>
    <p:sldId id="336" r:id="rId23"/>
    <p:sldId id="338" r:id="rId24"/>
    <p:sldId id="346" r:id="rId25"/>
    <p:sldId id="339" r:id="rId26"/>
    <p:sldId id="358" r:id="rId27"/>
  </p:sldIdLst>
  <p:sldSz cx="12192000" cy="6858000"/>
  <p:notesSz cx="6858000" cy="9144000"/>
  <p:embeddedFontLst>
    <p:embeddedFont>
      <p:font typeface="Century Gothic" pitchFamily="34" charset="0"/>
      <p:regular r:id="rId29"/>
      <p:bold r:id="rId30"/>
      <p:italic r:id="rId31"/>
      <p:boldItalic r:id="rId32"/>
    </p:embeddedFont>
    <p:embeddedFont>
      <p:font typeface="Cambria" pitchFamily="18" charset="0"/>
      <p:regular r:id="rId33"/>
      <p:bold r:id="rId34"/>
      <p:italic r:id="rId35"/>
      <p:boldItalic r:id="rId36"/>
    </p:embeddedFont>
    <p:embeddedFont>
      <p:font typeface="Aharoni" pitchFamily="2" charset="-79"/>
      <p:bold r:id="rId37"/>
    </p:embeddedFont>
    <p:embeddedFont>
      <p:font typeface="HP001 4 hàng" pitchFamily="34" charset="0"/>
      <p:regular r:id="rId38"/>
      <p:bold r:id="rId39"/>
    </p:embeddedFont>
    <p:embeddedFont>
      <p:font typeface="Calibri" pitchFamily="34" charset="0"/>
      <p:regular r:id="rId40"/>
      <p:bold r:id="rId41"/>
      <p:italic r:id="rId42"/>
      <p:boldItalic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FF99"/>
    <a:srgbClr val="F5A1DD"/>
    <a:srgbClr val="FFAF6C"/>
    <a:srgbClr val="FDD7F6"/>
    <a:srgbClr val="FFF0E1"/>
    <a:srgbClr val="EB43BB"/>
    <a:srgbClr val="FFFBF7"/>
    <a:srgbClr val="404040"/>
    <a:srgbClr val="FF77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56" autoAdjust="0"/>
    <p:restoredTop sz="94660"/>
  </p:normalViewPr>
  <p:slideViewPr>
    <p:cSldViewPr snapToGrid="0">
      <p:cViewPr>
        <p:scale>
          <a:sx n="70" d="100"/>
          <a:sy n="70" d="100"/>
        </p:scale>
        <p:origin x="-702" y="-18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41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AFDD28-7186-4892-A3C7-8B027B62126F}" type="datetimeFigureOut">
              <a:rPr lang="en-SG" smtClean="0"/>
              <a:t>19/11/2023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2E2614-F161-4F71-BA34-32B8AFC5E3C3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401634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61891" y="0"/>
            <a:ext cx="1225389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11/19/2023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0057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11/19/2023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9637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11/19/2023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2762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36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110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11/19/2023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150258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11/19/2023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49" r:id="rId4"/>
    <p:sldLayoutId id="2147483650" r:id="rId5"/>
    <p:sldLayoutId id="2147483685" r:id="rId6"/>
    <p:sldLayoutId id="2147483689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497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421386" y="1406249"/>
            <a:ext cx="219280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srgbClr val="0070C0"/>
                </a:solidFill>
                <a:latin typeface="Century Gothic" pitchFamily="34" charset="0"/>
                <a:cs typeface="Aharoni" pitchFamily="2" charset="-79"/>
              </a:rPr>
              <a:t> </a:t>
            </a:r>
            <a:r>
              <a:rPr lang="en-US" sz="6600" b="1" dirty="0" smtClean="0">
                <a:latin typeface="Century Gothic" pitchFamily="34" charset="0"/>
                <a:cs typeface="Aharoni" pitchFamily="2" charset="-79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ă</a:t>
            </a:r>
            <a:r>
              <a:rPr lang="en-US" sz="6600" b="1" dirty="0" err="1" smtClean="0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m</a:t>
            </a:r>
            <a:endParaRPr lang="en-US" sz="6600" b="1" dirty="0">
              <a:solidFill>
                <a:srgbClr val="FF0000"/>
              </a:solidFill>
              <a:latin typeface="Century Gothic" pitchFamily="34" charset="0"/>
              <a:cs typeface="Aharoni" pitchFamily="2" charset="-79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91262" y="2517960"/>
            <a:ext cx="34755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srgbClr val="0070C0"/>
                </a:solidFill>
                <a:latin typeface="Century Gothic" pitchFamily="34" charset="0"/>
                <a:cs typeface="Aharoni" pitchFamily="2" charset="-79"/>
              </a:rPr>
              <a:t> </a:t>
            </a:r>
            <a:r>
              <a:rPr lang="en-US" sz="6600" b="1" dirty="0" smtClean="0">
                <a:latin typeface="Century Gothic" pitchFamily="34" charset="0"/>
                <a:cs typeface="Aharoni" pitchFamily="2" charset="-79"/>
              </a:rPr>
              <a:t> </a:t>
            </a:r>
            <a:r>
              <a:rPr lang="en-US" sz="6600" b="1" dirty="0" err="1" smtClean="0">
                <a:latin typeface="Century Gothic" pitchFamily="34" charset="0"/>
                <a:cs typeface="Aharoni" pitchFamily="2" charset="-79"/>
              </a:rPr>
              <a:t>ch</a:t>
            </a:r>
            <a:r>
              <a:rPr lang="en-US" sz="6600" b="1" dirty="0" err="1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ă</a:t>
            </a:r>
            <a:r>
              <a:rPr lang="en-US" sz="6600" b="1" dirty="0" err="1" smtClean="0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m</a:t>
            </a:r>
            <a:endParaRPr lang="en-US" sz="6600" b="1" dirty="0">
              <a:solidFill>
                <a:srgbClr val="FF0000"/>
              </a:solidFill>
              <a:latin typeface="Century Gothic" pitchFamily="34" charset="0"/>
              <a:cs typeface="Aharoni" pitchFamily="2" charset="-79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46024" y="3962466"/>
            <a:ext cx="499934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rgbClr val="0070C0"/>
                </a:solidFill>
                <a:latin typeface="Century Gothic" pitchFamily="34" charset="0"/>
                <a:cs typeface="Aharoni" pitchFamily="2" charset="-79"/>
              </a:rPr>
              <a:t> </a:t>
            </a:r>
            <a:r>
              <a:rPr lang="en-US" sz="6600" b="1" dirty="0" err="1" smtClean="0">
                <a:latin typeface="Century Gothic" pitchFamily="34" charset="0"/>
                <a:cs typeface="Aharoni" pitchFamily="2" charset="-79"/>
              </a:rPr>
              <a:t>ch</a:t>
            </a:r>
            <a:r>
              <a:rPr lang="en-US" sz="6600" b="1" dirty="0" err="1" smtClean="0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ăm</a:t>
            </a:r>
            <a:r>
              <a:rPr lang="en-US" sz="6600" b="1" dirty="0" smtClean="0">
                <a:latin typeface="Century Gothic" pitchFamily="34" charset="0"/>
                <a:cs typeface="Aharoni" pitchFamily="2" charset="-79"/>
              </a:rPr>
              <a:t> </a:t>
            </a:r>
            <a:r>
              <a:rPr lang="en-US" sz="6600" b="1" dirty="0" err="1" smtClean="0">
                <a:latin typeface="Century Gothic" pitchFamily="34" charset="0"/>
                <a:cs typeface="Aharoni" pitchFamily="2" charset="-79"/>
              </a:rPr>
              <a:t>chỉ</a:t>
            </a:r>
            <a:endParaRPr lang="en-US" sz="6600" b="1" dirty="0">
              <a:latin typeface="Century Gothic" pitchFamily="34" charset="0"/>
              <a:cs typeface="Aharoni" pitchFamily="2" charset="-79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107021" y="1409964"/>
            <a:ext cx="219280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srgbClr val="0070C0"/>
                </a:solidFill>
                <a:latin typeface="Century Gothic" pitchFamily="34" charset="0"/>
                <a:cs typeface="Aharoni" pitchFamily="2" charset="-79"/>
              </a:rPr>
              <a:t> </a:t>
            </a:r>
            <a:r>
              <a:rPr lang="en-US" sz="6600" b="1" dirty="0" smtClean="0">
                <a:latin typeface="Century Gothic" pitchFamily="34" charset="0"/>
                <a:cs typeface="Aharoni" pitchFamily="2" charset="-79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ă</a:t>
            </a:r>
            <a:r>
              <a:rPr lang="en-US" sz="6600" b="1" dirty="0" err="1" smtClean="0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p</a:t>
            </a:r>
            <a:endParaRPr lang="en-US" sz="6600" b="1" dirty="0">
              <a:solidFill>
                <a:srgbClr val="FF0000"/>
              </a:solidFill>
              <a:latin typeface="Century Gothic" pitchFamily="34" charset="0"/>
              <a:cs typeface="Aharoni" pitchFamily="2" charset="-79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538805" y="2637733"/>
            <a:ext cx="332923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srgbClr val="0070C0"/>
                </a:solidFill>
                <a:latin typeface="Century Gothic" pitchFamily="34" charset="0"/>
                <a:cs typeface="Aharoni" pitchFamily="2" charset="-79"/>
              </a:rPr>
              <a:t> </a:t>
            </a:r>
            <a:r>
              <a:rPr lang="en-US" sz="6600" b="1" dirty="0" smtClean="0">
                <a:latin typeface="Century Gothic" pitchFamily="34" charset="0"/>
                <a:cs typeface="Aharoni" pitchFamily="2" charset="-79"/>
              </a:rPr>
              <a:t> </a:t>
            </a:r>
            <a:r>
              <a:rPr lang="en-US" sz="6600" b="1" dirty="0" err="1" smtClean="0">
                <a:latin typeface="Century Gothic" pitchFamily="34" charset="0"/>
                <a:cs typeface="Aharoni" pitchFamily="2" charset="-79"/>
              </a:rPr>
              <a:t>c</a:t>
            </a:r>
            <a:r>
              <a:rPr lang="en-US" sz="6600" b="1" dirty="0" err="1" smtClean="0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ặp</a:t>
            </a:r>
            <a:endParaRPr lang="en-US" sz="6600" b="1" dirty="0">
              <a:solidFill>
                <a:srgbClr val="FF0000"/>
              </a:solidFill>
              <a:latin typeface="Century Gothic" pitchFamily="34" charset="0"/>
              <a:cs typeface="Aharoni" pitchFamily="2" charset="-79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294494" y="3984740"/>
            <a:ext cx="499934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rgbClr val="0070C0"/>
                </a:solidFill>
                <a:latin typeface="Century Gothic" pitchFamily="34" charset="0"/>
                <a:cs typeface="Aharoni" pitchFamily="2" charset="-79"/>
              </a:rPr>
              <a:t> </a:t>
            </a:r>
            <a:r>
              <a:rPr lang="en-US" sz="6600" b="1" dirty="0" smtClean="0">
                <a:latin typeface="Century Gothic" pitchFamily="34" charset="0"/>
                <a:cs typeface="Aharoni" pitchFamily="2" charset="-79"/>
              </a:rPr>
              <a:t> </a:t>
            </a:r>
            <a:r>
              <a:rPr lang="en-US" sz="6600" b="1" dirty="0" smtClean="0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 </a:t>
            </a:r>
            <a:r>
              <a:rPr lang="en-US" sz="6600" b="1" dirty="0" smtClean="0">
                <a:solidFill>
                  <a:srgbClr val="002060"/>
                </a:solidFill>
                <a:latin typeface="Century Gothic" pitchFamily="34" charset="0"/>
                <a:cs typeface="Aharoni" pitchFamily="2" charset="-79"/>
              </a:rPr>
              <a:t>  </a:t>
            </a:r>
            <a:r>
              <a:rPr lang="en-US" sz="6600" b="1" dirty="0" err="1" smtClean="0">
                <a:latin typeface="Century Gothic" pitchFamily="34" charset="0"/>
                <a:cs typeface="Aharoni" pitchFamily="2" charset="-79"/>
              </a:rPr>
              <a:t>c</a:t>
            </a:r>
            <a:r>
              <a:rPr lang="en-US" sz="6600" b="1" dirty="0" err="1" smtClean="0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ặp</a:t>
            </a:r>
            <a:r>
              <a:rPr lang="en-US" sz="6600" b="1" dirty="0" smtClean="0">
                <a:latin typeface="Century Gothic" pitchFamily="34" charset="0"/>
                <a:cs typeface="Aharoni" pitchFamily="2" charset="-79"/>
              </a:rPr>
              <a:t> da</a:t>
            </a:r>
            <a:endParaRPr lang="en-US" sz="6600" b="1" dirty="0">
              <a:latin typeface="Century Gothic" pitchFamily="34" charset="0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9502070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23" grpId="0"/>
      <p:bldP spid="24" grpId="0"/>
      <p:bldP spid="25" grpId="0"/>
      <p:bldP spid="2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A392D76-2A8B-4802-8329-1CA3155788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239" y="1334684"/>
            <a:ext cx="4482596" cy="493567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6843D71-B191-4F3D-B08A-24FD79A2C266}"/>
              </a:ext>
            </a:extLst>
          </p:cNvPr>
          <p:cNvSpPr txBox="1"/>
          <p:nvPr/>
        </p:nvSpPr>
        <p:spPr>
          <a:xfrm>
            <a:off x="7730427" y="1892870"/>
            <a:ext cx="42202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latin typeface="Century Gothic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chăm</a:t>
            </a:r>
            <a:r>
              <a:rPr lang="en-US" sz="6000" b="1" dirty="0">
                <a:latin typeface="Century Gothic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6000" b="1" dirty="0" smtClean="0">
                <a:latin typeface="Century Gothic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endParaRPr lang="en-US" sz="6000" b="1" dirty="0">
              <a:latin typeface="Century Gothic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ED84198-90FA-4DA9-B6D7-6F858C3C3A18}"/>
              </a:ext>
            </a:extLst>
          </p:cNvPr>
          <p:cNvSpPr txBox="1"/>
          <p:nvPr/>
        </p:nvSpPr>
        <p:spPr>
          <a:xfrm>
            <a:off x="5759202" y="1891275"/>
            <a:ext cx="25579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Century Gothic" pitchFamily="34" charset="0"/>
                <a:ea typeface="Cambria" panose="02040503050406030204" pitchFamily="18" charset="0"/>
                <a:cs typeface="Calibri" panose="020F0502020204030204" pitchFamily="34" charset="0"/>
              </a:rPr>
              <a:t>ăm</a:t>
            </a:r>
            <a:endParaRPr lang="en-US" sz="6000" b="1" dirty="0">
              <a:solidFill>
                <a:srgbClr val="FF0000"/>
              </a:solidFill>
              <a:latin typeface="Century Gothic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6E5653B-D24B-4E88-B65D-359FE7BDCCC6}"/>
              </a:ext>
            </a:extLst>
          </p:cNvPr>
          <p:cNvSpPr txBox="1"/>
          <p:nvPr/>
        </p:nvSpPr>
        <p:spPr>
          <a:xfrm>
            <a:off x="7836877" y="3785160"/>
            <a:ext cx="35206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latin typeface="Century Gothic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cặp</a:t>
            </a:r>
            <a:r>
              <a:rPr lang="en-US" sz="6000" b="1" dirty="0">
                <a:latin typeface="Century Gothic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6000" b="1" dirty="0" smtClean="0">
                <a:latin typeface="Century Gothic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endParaRPr lang="en-US" sz="6000" b="1" dirty="0">
              <a:latin typeface="Century Gothic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9E39D54-AA1E-4223-8605-8E9CF7179B0C}"/>
              </a:ext>
            </a:extLst>
          </p:cNvPr>
          <p:cNvSpPr txBox="1"/>
          <p:nvPr/>
        </p:nvSpPr>
        <p:spPr>
          <a:xfrm>
            <a:off x="5797476" y="3802521"/>
            <a:ext cx="15720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Century Gothic" pitchFamily="34" charset="0"/>
                <a:ea typeface="Cambria" panose="02040503050406030204" pitchFamily="18" charset="0"/>
                <a:cs typeface="Calibri" panose="020F0502020204030204" pitchFamily="34" charset="0"/>
              </a:rPr>
              <a:t>ăp</a:t>
            </a:r>
            <a:endParaRPr lang="en-US" sz="6000" b="1" dirty="0">
              <a:solidFill>
                <a:srgbClr val="FF0000"/>
              </a:solidFill>
              <a:latin typeface="Century Gothic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89039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6" grpId="2"/>
      <p:bldP spid="7" grpId="0"/>
      <p:bldP spid="7" grpId="1"/>
      <p:bldP spid="7" grpId="2"/>
      <p:bldP spid="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55541CE-963F-4985-A954-B5C70851C2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77469"/>
            <a:ext cx="12192001" cy="636557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xmlns="" id="{8F210116-4BA1-4424-BE6D-C581176EA29E}"/>
              </a:ext>
            </a:extLst>
          </p:cNvPr>
          <p:cNvSpPr txBox="1">
            <a:spLocks/>
          </p:cNvSpPr>
          <p:nvPr/>
        </p:nvSpPr>
        <p:spPr>
          <a:xfrm>
            <a:off x="2703442" y="537058"/>
            <a:ext cx="6957391" cy="265671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600" i="1" dirty="0" err="1">
                <a:solidFill>
                  <a:srgbClr val="C00000"/>
                </a:solidFill>
                <a:latin typeface="UTM Avo" panose="02040603050506020204" pitchFamily="18" charset="0"/>
              </a:rPr>
              <a:t>Giải</a:t>
            </a:r>
            <a:r>
              <a:rPr lang="en-US" sz="6600" i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6600" i="1" dirty="0" err="1">
                <a:solidFill>
                  <a:srgbClr val="C00000"/>
                </a:solidFill>
                <a:latin typeface="UTM Avo" panose="02040603050506020204" pitchFamily="18" charset="0"/>
              </a:rPr>
              <a:t>lao</a:t>
            </a:r>
            <a:endParaRPr lang="en-US" sz="6600" i="1" dirty="0">
              <a:solidFill>
                <a:srgbClr val="C00000"/>
              </a:solidFill>
              <a:latin typeface="UTM Avo" panose="02040603050506020204" pitchFamily="18" charset="0"/>
            </a:endParaRPr>
          </a:p>
          <a:p>
            <a:pPr algn="ctr"/>
            <a:r>
              <a:rPr lang="en-US" sz="6600" i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4800" i="1" dirty="0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</a:rPr>
              <a:t>BÀI HÁT</a:t>
            </a:r>
            <a:r>
              <a:rPr lang="en-US" sz="6600" i="1" dirty="0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</a:rPr>
              <a:t>:</a:t>
            </a:r>
            <a:r>
              <a:rPr lang="en-US" sz="6600" i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6600" i="1" dirty="0" err="1">
                <a:solidFill>
                  <a:srgbClr val="00B050"/>
                </a:solidFill>
                <a:latin typeface="UTM Avo" panose="02040603050506020204" pitchFamily="18" charset="0"/>
              </a:rPr>
              <a:t>Bà</a:t>
            </a:r>
            <a:r>
              <a:rPr lang="en-US" sz="6600" i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6600" i="1" dirty="0" err="1">
                <a:solidFill>
                  <a:srgbClr val="00B050"/>
                </a:solidFill>
                <a:latin typeface="UTM Avo" panose="02040603050506020204" pitchFamily="18" charset="0"/>
              </a:rPr>
              <a:t>ơi</a:t>
            </a:r>
            <a:r>
              <a:rPr lang="en-US" sz="6600" i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6600" i="1" dirty="0" err="1">
                <a:solidFill>
                  <a:srgbClr val="00B050"/>
                </a:solidFill>
                <a:latin typeface="UTM Avo" panose="02040603050506020204" pitchFamily="18" charset="0"/>
              </a:rPr>
              <a:t>bà</a:t>
            </a:r>
            <a:endParaRPr lang="en-US" sz="6600" i="1" dirty="0">
              <a:solidFill>
                <a:srgbClr val="00B05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29760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áu Yêu Bà ✿ Thần Đồng Âm Nhạc Việt Nam Bé MAI VY ♪ #NamvietThieunhi">
            <a:hlinkClick r:id="" action="ppaction://media"/>
            <a:extLst>
              <a:ext uri="{FF2B5EF4-FFF2-40B4-BE49-F238E27FC236}">
                <a16:creationId xmlns:a16="http://schemas.microsoft.com/office/drawing/2014/main" xmlns="" id="{299022B5-E673-4471-9C58-86EACDB8B71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68903"/>
                </p14:media>
              </p:ext>
            </p:extLst>
          </p:nvPr>
        </p:nvPicPr>
        <p:blipFill rotWithShape="1">
          <a:blip r:embed="rId4"/>
          <a:srcRect l="6739" t="4361"/>
          <a:stretch/>
        </p:blipFill>
        <p:spPr>
          <a:xfrm>
            <a:off x="0" y="424070"/>
            <a:ext cx="12192000" cy="6433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513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2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116B53A-2BB5-43C6-A3DB-9C46DB5F31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5" t="10348" r="9304"/>
          <a:stretch/>
        </p:blipFill>
        <p:spPr>
          <a:xfrm>
            <a:off x="1043189" y="553792"/>
            <a:ext cx="10509159" cy="5767680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>
            <a:off x="9762186" y="3206839"/>
            <a:ext cx="64394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2421228" y="6156102"/>
            <a:ext cx="64394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6516710" y="6143223"/>
            <a:ext cx="64394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9955369" y="6205563"/>
            <a:ext cx="64394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9955369" y="6321473"/>
            <a:ext cx="64394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5821250" y="3271234"/>
            <a:ext cx="64394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821250" y="3387144"/>
            <a:ext cx="64394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2575775" y="3258355"/>
            <a:ext cx="64394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2575775" y="3374265"/>
            <a:ext cx="64394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79194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="" xmlns:a16="http://schemas.microsoft.com/office/drawing/2014/main" id="{A732A1A8-28B3-4A1E-99EE-35774071D1C0}"/>
              </a:ext>
            </a:extLst>
          </p:cNvPr>
          <p:cNvSpPr txBox="1">
            <a:spLocks/>
          </p:cNvSpPr>
          <p:nvPr/>
        </p:nvSpPr>
        <p:spPr>
          <a:xfrm>
            <a:off x="122830" y="454555"/>
            <a:ext cx="9157253" cy="110129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err="1"/>
              <a:t>Mở</a:t>
            </a:r>
            <a:r>
              <a:rPr lang="en-US" dirty="0"/>
              <a:t> </a:t>
            </a:r>
            <a:r>
              <a:rPr lang="en-US" dirty="0" err="1"/>
              <a:t>rộng</a:t>
            </a:r>
            <a:r>
              <a:rPr lang="en-US" dirty="0"/>
              <a:t> </a:t>
            </a:r>
            <a:r>
              <a:rPr lang="en-US" dirty="0" err="1"/>
              <a:t>tiếng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vần</a:t>
            </a:r>
            <a:r>
              <a:rPr lang="en-US" dirty="0"/>
              <a:t> </a:t>
            </a:r>
            <a:r>
              <a:rPr lang="en-US" sz="2800" dirty="0"/>
              <a:t>: </a:t>
            </a:r>
            <a:r>
              <a:rPr lang="en-US" sz="4000" b="1" dirty="0" err="1">
                <a:solidFill>
                  <a:srgbClr val="FF0000"/>
                </a:solidFill>
                <a:latin typeface="Century Gothic" pitchFamily="34" charset="0"/>
              </a:rPr>
              <a:t>ă</a:t>
            </a:r>
            <a:r>
              <a:rPr lang="en-US" sz="4000" b="1" dirty="0" err="1" smtClean="0">
                <a:solidFill>
                  <a:srgbClr val="FF0000"/>
                </a:solidFill>
                <a:latin typeface="Century Gothic" pitchFamily="34" charset="0"/>
              </a:rPr>
              <a:t>m</a:t>
            </a:r>
            <a:r>
              <a:rPr lang="en-US" sz="4000" b="1" dirty="0" smtClean="0">
                <a:solidFill>
                  <a:srgbClr val="FF0000"/>
                </a:solidFill>
                <a:latin typeface="Century Gothic" pitchFamily="34" charset="0"/>
              </a:rPr>
              <a:t> </a:t>
            </a:r>
            <a:r>
              <a:rPr lang="en-US" sz="4000" b="1" dirty="0">
                <a:solidFill>
                  <a:srgbClr val="FF0000"/>
                </a:solidFill>
                <a:latin typeface="Century Gothic" pitchFamily="34" charset="0"/>
              </a:rPr>
              <a:t>- </a:t>
            </a:r>
            <a:r>
              <a:rPr lang="en-US" sz="4000" b="1" dirty="0" err="1">
                <a:solidFill>
                  <a:srgbClr val="FF0000"/>
                </a:solidFill>
                <a:latin typeface="Century Gothic" pitchFamily="34" charset="0"/>
              </a:rPr>
              <a:t>ă</a:t>
            </a:r>
            <a:r>
              <a:rPr lang="en-US" sz="4000" b="1" dirty="0" err="1" smtClean="0">
                <a:solidFill>
                  <a:srgbClr val="FF0000"/>
                </a:solidFill>
                <a:latin typeface="Century Gothic" pitchFamily="34" charset="0"/>
              </a:rPr>
              <a:t>p</a:t>
            </a:r>
            <a:endParaRPr lang="en-US" sz="4000" b="1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68038" y="3033901"/>
            <a:ext cx="1370210" cy="15696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smtClean="0">
                <a:solidFill>
                  <a:srgbClr val="0070C0"/>
                </a:solidFill>
                <a:latin typeface="Century Gothic" pitchFamily="34" charset="0"/>
                <a:cs typeface="Aharoni" pitchFamily="2" charset="-79"/>
              </a:rPr>
              <a:t>b</a:t>
            </a:r>
            <a:endParaRPr lang="en-US" sz="9600" b="1" dirty="0">
              <a:solidFill>
                <a:srgbClr val="0070C0"/>
              </a:solidFill>
              <a:latin typeface="Century Gothic" pitchFamily="34" charset="0"/>
              <a:cs typeface="Aharoni" pitchFamily="2" charset="-79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333278" y="3033901"/>
            <a:ext cx="2703616" cy="1607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  </a:t>
            </a:r>
            <a:r>
              <a:rPr lang="en-US" sz="9600" b="1" dirty="0" err="1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ă</a:t>
            </a:r>
            <a:r>
              <a:rPr lang="en-US" sz="9600" b="1" dirty="0" err="1" smtClean="0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m</a:t>
            </a:r>
            <a:endParaRPr lang="en-US" sz="9600" b="1" dirty="0">
              <a:solidFill>
                <a:srgbClr val="FF0000"/>
              </a:solidFill>
              <a:latin typeface="Century Gothic" pitchFamily="34" charset="0"/>
              <a:cs typeface="Aharoni" pitchFamily="2" charset="-79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92470" y="3033901"/>
            <a:ext cx="1370210" cy="15696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smtClean="0">
                <a:solidFill>
                  <a:srgbClr val="0070C0"/>
                </a:solidFill>
                <a:latin typeface="Century Gothic" pitchFamily="34" charset="0"/>
                <a:cs typeface="Aharoni" pitchFamily="2" charset="-79"/>
              </a:rPr>
              <a:t>s</a:t>
            </a:r>
            <a:endParaRPr lang="en-US" sz="9600" b="1" dirty="0">
              <a:solidFill>
                <a:srgbClr val="0070C0"/>
              </a:solidFill>
              <a:latin typeface="Century Gothic" pitchFamily="34" charset="0"/>
              <a:cs typeface="Aharoni" pitchFamily="2" charset="-79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276984" y="3075802"/>
            <a:ext cx="1370210" cy="15696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smtClean="0">
                <a:solidFill>
                  <a:srgbClr val="0070C0"/>
                </a:solidFill>
                <a:latin typeface="Century Gothic" pitchFamily="34" charset="0"/>
                <a:cs typeface="Aharoni" pitchFamily="2" charset="-79"/>
              </a:rPr>
              <a:t>m</a:t>
            </a:r>
            <a:endParaRPr lang="en-US" sz="9600" b="1" dirty="0">
              <a:solidFill>
                <a:srgbClr val="0070C0"/>
              </a:solidFill>
              <a:latin typeface="Century Gothic" pitchFamily="34" charset="0"/>
              <a:cs typeface="Aharoni" pitchFamily="2" charset="-79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68687" y="3000134"/>
            <a:ext cx="1370210" cy="15696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smtClean="0">
                <a:solidFill>
                  <a:srgbClr val="0070C0"/>
                </a:solidFill>
                <a:latin typeface="Century Gothic" pitchFamily="34" charset="0"/>
                <a:cs typeface="Aharoni" pitchFamily="2" charset="-79"/>
              </a:rPr>
              <a:t>n</a:t>
            </a:r>
            <a:endParaRPr lang="en-US" sz="9600" b="1" dirty="0">
              <a:solidFill>
                <a:srgbClr val="0070C0"/>
              </a:solidFill>
              <a:latin typeface="Century Gothic" pitchFamily="34" charset="0"/>
              <a:cs typeface="Aharoni" pitchFamily="2" charset="-79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68038" y="3017777"/>
            <a:ext cx="1370210" cy="15696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smtClean="0">
                <a:solidFill>
                  <a:srgbClr val="0070C0"/>
                </a:solidFill>
                <a:latin typeface="Century Gothic" pitchFamily="34" charset="0"/>
                <a:cs typeface="Aharoni" pitchFamily="2" charset="-79"/>
              </a:rPr>
              <a:t>t</a:t>
            </a:r>
            <a:endParaRPr lang="en-US" sz="9600" b="1" dirty="0">
              <a:solidFill>
                <a:srgbClr val="0070C0"/>
              </a:solidFill>
              <a:latin typeface="Century Gothic" pitchFamily="34" charset="0"/>
              <a:cs typeface="Aharoni" pitchFamily="2" charset="-79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92470" y="2958923"/>
            <a:ext cx="1370210" cy="15696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err="1" smtClean="0">
                <a:solidFill>
                  <a:srgbClr val="0070C0"/>
                </a:solidFill>
                <a:latin typeface="Century Gothic" pitchFamily="34" charset="0"/>
                <a:cs typeface="Aharoni" pitchFamily="2" charset="-79"/>
              </a:rPr>
              <a:t>th</a:t>
            </a:r>
            <a:endParaRPr lang="en-US" sz="9600" b="1" dirty="0">
              <a:solidFill>
                <a:srgbClr val="0070C0"/>
              </a:solidFill>
              <a:latin typeface="Century Gothic" pitchFamily="34" charset="0"/>
              <a:cs typeface="Aharoni" pitchFamily="2" charset="-79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583195" y="2986987"/>
            <a:ext cx="2703616" cy="1607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  </a:t>
            </a:r>
            <a:r>
              <a:rPr lang="en-US" sz="9600" b="1" dirty="0" err="1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ă</a:t>
            </a:r>
            <a:r>
              <a:rPr lang="en-US" sz="9600" b="1" dirty="0" err="1" smtClean="0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p</a:t>
            </a:r>
            <a:endParaRPr lang="en-US" sz="9600" b="1" dirty="0">
              <a:solidFill>
                <a:srgbClr val="FF0000"/>
              </a:solidFill>
              <a:latin typeface="Century Gothic" pitchFamily="34" charset="0"/>
              <a:cs typeface="Aharoni" pitchFamily="2" charset="-79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516609" y="2970698"/>
            <a:ext cx="1370210" cy="15696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0070C0"/>
                </a:solidFill>
                <a:latin typeface="Century Gothic" pitchFamily="34" charset="0"/>
                <a:cs typeface="Aharoni" pitchFamily="2" charset="-79"/>
              </a:rPr>
              <a:t>đ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516609" y="2942793"/>
            <a:ext cx="1370210" cy="15696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smtClean="0">
                <a:solidFill>
                  <a:srgbClr val="0070C0"/>
                </a:solidFill>
                <a:latin typeface="Century Gothic" pitchFamily="34" charset="0"/>
                <a:cs typeface="Aharoni" pitchFamily="2" charset="-79"/>
              </a:rPr>
              <a:t>l</a:t>
            </a:r>
            <a:endParaRPr lang="en-US" sz="9600" b="1" dirty="0">
              <a:solidFill>
                <a:srgbClr val="0070C0"/>
              </a:solidFill>
              <a:latin typeface="Century Gothic" pitchFamily="34" charset="0"/>
              <a:cs typeface="Aharoni" pitchFamily="2" charset="-79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506532" y="2953220"/>
            <a:ext cx="1370210" cy="15696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smtClean="0">
                <a:solidFill>
                  <a:srgbClr val="0070C0"/>
                </a:solidFill>
                <a:latin typeface="Century Gothic" pitchFamily="34" charset="0"/>
                <a:cs typeface="Aharoni" pitchFamily="2" charset="-79"/>
              </a:rPr>
              <a:t>t</a:t>
            </a:r>
            <a:endParaRPr lang="en-US" sz="9600" b="1" dirty="0">
              <a:solidFill>
                <a:srgbClr val="0070C0"/>
              </a:solidFill>
              <a:latin typeface="Century Gothic" pitchFamily="34" charset="0"/>
              <a:cs typeface="Aharoni" pitchFamily="2" charset="-79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506532" y="2958923"/>
            <a:ext cx="1370210" cy="15696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err="1" smtClean="0">
                <a:solidFill>
                  <a:srgbClr val="0070C0"/>
                </a:solidFill>
                <a:latin typeface="Century Gothic" pitchFamily="34" charset="0"/>
                <a:cs typeface="Aharoni" pitchFamily="2" charset="-79"/>
              </a:rPr>
              <a:t>th</a:t>
            </a:r>
            <a:endParaRPr lang="en-US" sz="9600" b="1" dirty="0">
              <a:solidFill>
                <a:srgbClr val="0070C0"/>
              </a:solidFill>
              <a:latin typeface="Century Gothic" pitchFamily="34" charset="0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94739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10" grpId="0"/>
      <p:bldP spid="12" grpId="0" animBg="1"/>
      <p:bldP spid="13" grpId="0" animBg="1"/>
      <p:bldP spid="14" grpId="0" animBg="1"/>
      <p:bldP spid="15" grpId="0" animBg="1"/>
      <p:bldP spid="16" grpId="0" animBg="1"/>
      <p:bldP spid="23" grpId="0"/>
      <p:bldP spid="25" grpId="0" animBg="1"/>
      <p:bldP spid="28" grpId="0" animBg="1"/>
      <p:bldP spid="29" grpId="0" animBg="1"/>
      <p:bldP spid="3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CTY REDSTAR\Desktop\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71" y="968991"/>
            <a:ext cx="9921922" cy="4708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4600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CTY REDSTAR\Desktop\8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798" y="1446663"/>
            <a:ext cx="11041038" cy="3439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Connector 3"/>
          <p:cNvCxnSpPr/>
          <p:nvPr/>
        </p:nvCxnSpPr>
        <p:spPr>
          <a:xfrm>
            <a:off x="3581287" y="4777678"/>
            <a:ext cx="64394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7293478" y="4067994"/>
            <a:ext cx="64394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5838743" y="3358311"/>
            <a:ext cx="64394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5723986" y="2594037"/>
            <a:ext cx="75870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8480834" y="3426549"/>
            <a:ext cx="64394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4434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CTY REDSTAR\Desktop\8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798" y="1446663"/>
            <a:ext cx="11041038" cy="3439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45C22D01-4308-46C8-898D-78F1DD95C055}"/>
              </a:ext>
            </a:extLst>
          </p:cNvPr>
          <p:cNvCxnSpPr>
            <a:cxnSpLocks/>
          </p:cNvCxnSpPr>
          <p:nvPr/>
        </p:nvCxnSpPr>
        <p:spPr>
          <a:xfrm>
            <a:off x="2611722" y="3372229"/>
            <a:ext cx="70402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C4920240-BC7D-49B1-AB89-E638446ED45A}"/>
              </a:ext>
            </a:extLst>
          </p:cNvPr>
          <p:cNvCxnSpPr>
            <a:cxnSpLocks/>
          </p:cNvCxnSpPr>
          <p:nvPr/>
        </p:nvCxnSpPr>
        <p:spPr>
          <a:xfrm>
            <a:off x="5311499" y="3372229"/>
            <a:ext cx="118483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21F474A7-D3BA-4464-87A7-9A4B7D160B99}"/>
              </a:ext>
            </a:extLst>
          </p:cNvPr>
          <p:cNvCxnSpPr>
            <a:cxnSpLocks/>
          </p:cNvCxnSpPr>
          <p:nvPr/>
        </p:nvCxnSpPr>
        <p:spPr>
          <a:xfrm>
            <a:off x="7670441" y="3413173"/>
            <a:ext cx="225148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21F474A7-D3BA-4464-87A7-9A4B7D160B99}"/>
              </a:ext>
            </a:extLst>
          </p:cNvPr>
          <p:cNvCxnSpPr>
            <a:cxnSpLocks/>
          </p:cNvCxnSpPr>
          <p:nvPr/>
        </p:nvCxnSpPr>
        <p:spPr>
          <a:xfrm>
            <a:off x="1485981" y="4095561"/>
            <a:ext cx="210338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21F474A7-D3BA-4464-87A7-9A4B7D160B99}"/>
              </a:ext>
            </a:extLst>
          </p:cNvPr>
          <p:cNvCxnSpPr>
            <a:cxnSpLocks/>
          </p:cNvCxnSpPr>
          <p:nvPr/>
        </p:nvCxnSpPr>
        <p:spPr>
          <a:xfrm>
            <a:off x="8187031" y="4137737"/>
            <a:ext cx="154382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21F474A7-D3BA-4464-87A7-9A4B7D160B99}"/>
              </a:ext>
            </a:extLst>
          </p:cNvPr>
          <p:cNvCxnSpPr>
            <a:cxnSpLocks/>
          </p:cNvCxnSpPr>
          <p:nvPr/>
        </p:nvCxnSpPr>
        <p:spPr>
          <a:xfrm>
            <a:off x="5259587" y="4779182"/>
            <a:ext cx="123674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4434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C:\Users\CTY REDSTAR\Desktop\8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798" y="1446663"/>
            <a:ext cx="11041038" cy="3439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64526" y="2552132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1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562067" y="2552132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2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755643" y="2552132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3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713644" y="3248169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4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85297" y="3998795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5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9240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804079" y="884415"/>
            <a:ext cx="219280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latin typeface="Century Gothic" pitchFamily="34" charset="0"/>
                <a:cs typeface="Aharoni" pitchFamily="2" charset="-79"/>
              </a:rPr>
              <a:t> </a:t>
            </a:r>
            <a:r>
              <a:rPr lang="en-US" sz="6600" b="1" dirty="0" smtClean="0">
                <a:latin typeface="Century Gothic" pitchFamily="34" charset="0"/>
                <a:cs typeface="Aharoni" pitchFamily="2" charset="-79"/>
              </a:rPr>
              <a:t> </a:t>
            </a:r>
            <a:r>
              <a:rPr lang="en-US" sz="6600" b="1" dirty="0" smtClean="0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am</a:t>
            </a:r>
            <a:endParaRPr lang="en-US" sz="6600" b="1" dirty="0">
              <a:solidFill>
                <a:srgbClr val="FF0000"/>
              </a:solidFill>
              <a:latin typeface="Century Gothic" pitchFamily="34" charset="0"/>
              <a:cs typeface="Aharoni" pitchFamily="2" charset="-79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28931" y="931703"/>
            <a:ext cx="21507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srgbClr val="0070C0"/>
                </a:solidFill>
                <a:latin typeface="Century Gothic" pitchFamily="34" charset="0"/>
                <a:cs typeface="Aharoni" pitchFamily="2" charset="-79"/>
              </a:rPr>
              <a:t> </a:t>
            </a:r>
            <a:r>
              <a:rPr lang="en-US" sz="6600" b="1" dirty="0" smtClean="0">
                <a:latin typeface="Century Gothic" pitchFamily="34" charset="0"/>
                <a:cs typeface="Aharoni" pitchFamily="2" charset="-79"/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ap</a:t>
            </a:r>
            <a:endParaRPr lang="en-US" sz="6600" b="1" dirty="0">
              <a:solidFill>
                <a:srgbClr val="FF0000"/>
              </a:solidFill>
              <a:latin typeface="Century Gothic" pitchFamily="34" charset="0"/>
              <a:cs typeface="Aharoni" pitchFamily="2" charset="-79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14733" y="2446604"/>
            <a:ext cx="952630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rgbClr val="0070C0"/>
                </a:solidFill>
                <a:latin typeface="Century Gothic" pitchFamily="34" charset="0"/>
                <a:cs typeface="Aharoni" pitchFamily="2" charset="-79"/>
              </a:rPr>
              <a:t> </a:t>
            </a:r>
            <a:r>
              <a:rPr lang="en-US" sz="6600" b="1" dirty="0" smtClean="0">
                <a:latin typeface="Century Gothic" pitchFamily="34" charset="0"/>
                <a:cs typeface="Aharoni" pitchFamily="2" charset="-79"/>
              </a:rPr>
              <a:t> </a:t>
            </a:r>
            <a:r>
              <a:rPr lang="en-US" sz="6600" b="1" dirty="0" err="1" smtClean="0">
                <a:latin typeface="Century Gothic" pitchFamily="34" charset="0"/>
                <a:cs typeface="Aharoni" pitchFamily="2" charset="-79"/>
              </a:rPr>
              <a:t>Mẹ</a:t>
            </a:r>
            <a:r>
              <a:rPr lang="en-US" sz="6600" b="1" dirty="0" smtClean="0">
                <a:latin typeface="Century Gothic" pitchFamily="34" charset="0"/>
                <a:cs typeface="Aharoni" pitchFamily="2" charset="-79"/>
              </a:rPr>
              <a:t> </a:t>
            </a:r>
            <a:r>
              <a:rPr lang="en-US" sz="6600" b="1" dirty="0" err="1" smtClean="0">
                <a:latin typeface="Century Gothic" pitchFamily="34" charset="0"/>
                <a:cs typeface="Aharoni" pitchFamily="2" charset="-79"/>
              </a:rPr>
              <a:t>đưa</a:t>
            </a:r>
            <a:r>
              <a:rPr lang="en-US" sz="6600" b="1" dirty="0" smtClean="0">
                <a:latin typeface="Century Gothic" pitchFamily="34" charset="0"/>
                <a:cs typeface="Aharoni" pitchFamily="2" charset="-79"/>
              </a:rPr>
              <a:t> </a:t>
            </a:r>
            <a:r>
              <a:rPr lang="en-US" sz="6600" b="1" dirty="0" err="1" smtClean="0">
                <a:latin typeface="Century Gothic" pitchFamily="34" charset="0"/>
                <a:cs typeface="Aharoni" pitchFamily="2" charset="-79"/>
              </a:rPr>
              <a:t>bé</a:t>
            </a:r>
            <a:r>
              <a:rPr lang="en-US" sz="6600" b="1" dirty="0" smtClean="0">
                <a:latin typeface="Century Gothic" pitchFamily="34" charset="0"/>
                <a:cs typeface="Aharoni" pitchFamily="2" charset="-79"/>
              </a:rPr>
              <a:t> </a:t>
            </a:r>
            <a:r>
              <a:rPr lang="en-US" sz="6600" b="1" dirty="0" err="1" smtClean="0">
                <a:latin typeface="Century Gothic" pitchFamily="34" charset="0"/>
                <a:cs typeface="Aharoni" pitchFamily="2" charset="-79"/>
              </a:rPr>
              <a:t>đi</a:t>
            </a:r>
            <a:r>
              <a:rPr lang="en-US" sz="6600" b="1" dirty="0" smtClean="0">
                <a:latin typeface="Century Gothic" pitchFamily="34" charset="0"/>
                <a:cs typeface="Aharoni" pitchFamily="2" charset="-79"/>
              </a:rPr>
              <a:t> </a:t>
            </a:r>
            <a:r>
              <a:rPr lang="en-US" sz="6600" b="1" dirty="0" err="1" smtClean="0">
                <a:latin typeface="Century Gothic" pitchFamily="34" charset="0"/>
                <a:cs typeface="Aharoni" pitchFamily="2" charset="-79"/>
              </a:rPr>
              <a:t>khám</a:t>
            </a:r>
            <a:r>
              <a:rPr lang="en-US" sz="6600" b="1" dirty="0" smtClean="0">
                <a:latin typeface="Century Gothic" pitchFamily="34" charset="0"/>
                <a:cs typeface="Aharoni" pitchFamily="2" charset="-79"/>
              </a:rPr>
              <a:t>.</a:t>
            </a:r>
            <a:endParaRPr lang="en-US" sz="6600" b="1" dirty="0">
              <a:latin typeface="Century Gothic" pitchFamily="34" charset="0"/>
              <a:cs typeface="Aharoni" pitchFamily="2" charset="-79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095692" y="2453904"/>
            <a:ext cx="219280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latin typeface="Century Gothic" pitchFamily="34" charset="0"/>
                <a:cs typeface="Aharoni" pitchFamily="2" charset="-79"/>
              </a:rPr>
              <a:t> </a:t>
            </a:r>
            <a:r>
              <a:rPr lang="en-US" sz="6600" b="1" dirty="0" smtClean="0">
                <a:latin typeface="Century Gothic" pitchFamily="34" charset="0"/>
                <a:cs typeface="Aharoni" pitchFamily="2" charset="-79"/>
              </a:rPr>
              <a:t> </a:t>
            </a:r>
            <a:r>
              <a:rPr lang="en-US" sz="6600" b="1" dirty="0" smtClean="0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am</a:t>
            </a:r>
            <a:endParaRPr lang="en-US" sz="6600" b="1" dirty="0">
              <a:solidFill>
                <a:srgbClr val="FF0000"/>
              </a:solidFill>
              <a:latin typeface="Century Gothic" pitchFamily="34" charset="0"/>
              <a:cs typeface="Aharoni" pitchFamily="2" charset="-79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14733" y="3729494"/>
            <a:ext cx="952630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rgbClr val="0070C0"/>
                </a:solidFill>
                <a:latin typeface="Century Gothic" pitchFamily="34" charset="0"/>
                <a:cs typeface="Aharoni" pitchFamily="2" charset="-79"/>
              </a:rPr>
              <a:t> </a:t>
            </a:r>
            <a:r>
              <a:rPr lang="en-US" sz="6600" b="1" dirty="0" smtClean="0">
                <a:latin typeface="Century Gothic" pitchFamily="34" charset="0"/>
                <a:cs typeface="Aharoni" pitchFamily="2" charset="-79"/>
              </a:rPr>
              <a:t> </a:t>
            </a:r>
            <a:r>
              <a:rPr lang="en-US" sz="6600" b="1" dirty="0" err="1" smtClean="0">
                <a:latin typeface="Century Gothic" pitchFamily="34" charset="0"/>
                <a:cs typeface="Aharoni" pitchFamily="2" charset="-79"/>
              </a:rPr>
              <a:t>Giữa</a:t>
            </a:r>
            <a:r>
              <a:rPr lang="en-US" sz="6600" b="1" dirty="0" smtClean="0">
                <a:latin typeface="Century Gothic" pitchFamily="34" charset="0"/>
                <a:cs typeface="Aharoni" pitchFamily="2" charset="-79"/>
              </a:rPr>
              <a:t> </a:t>
            </a:r>
            <a:r>
              <a:rPr lang="en-US" sz="6600" b="1" dirty="0" err="1" smtClean="0">
                <a:latin typeface="Century Gothic" pitchFamily="34" charset="0"/>
                <a:cs typeface="Aharoni" pitchFamily="2" charset="-79"/>
              </a:rPr>
              <a:t>hồ</a:t>
            </a:r>
            <a:r>
              <a:rPr lang="en-US" sz="6600" b="1" dirty="0" smtClean="0">
                <a:latin typeface="Century Gothic" pitchFamily="34" charset="0"/>
                <a:cs typeface="Aharoni" pitchFamily="2" charset="-79"/>
              </a:rPr>
              <a:t> </a:t>
            </a:r>
            <a:r>
              <a:rPr lang="en-US" sz="6600" b="1" dirty="0" err="1" smtClean="0">
                <a:latin typeface="Century Gothic" pitchFamily="34" charset="0"/>
                <a:cs typeface="Aharoni" pitchFamily="2" charset="-79"/>
              </a:rPr>
              <a:t>có</a:t>
            </a:r>
            <a:r>
              <a:rPr lang="en-US" sz="6600" b="1" dirty="0" smtClean="0">
                <a:latin typeface="Century Gothic" pitchFamily="34" charset="0"/>
                <a:cs typeface="Aharoni" pitchFamily="2" charset="-79"/>
              </a:rPr>
              <a:t> </a:t>
            </a:r>
            <a:r>
              <a:rPr lang="en-US" sz="6600" b="1" dirty="0" err="1" smtClean="0">
                <a:latin typeface="Century Gothic" pitchFamily="34" charset="0"/>
                <a:cs typeface="Aharoni" pitchFamily="2" charset="-79"/>
              </a:rPr>
              <a:t>tháp</a:t>
            </a:r>
            <a:r>
              <a:rPr lang="en-US" sz="6600" b="1" dirty="0" smtClean="0">
                <a:latin typeface="Century Gothic" pitchFamily="34" charset="0"/>
                <a:cs typeface="Aharoni" pitchFamily="2" charset="-79"/>
              </a:rPr>
              <a:t> </a:t>
            </a:r>
            <a:r>
              <a:rPr lang="en-US" sz="6600" b="1" dirty="0" err="1" smtClean="0">
                <a:latin typeface="Century Gothic" pitchFamily="34" charset="0"/>
                <a:cs typeface="Aharoni" pitchFamily="2" charset="-79"/>
              </a:rPr>
              <a:t>nhỏ</a:t>
            </a:r>
            <a:r>
              <a:rPr lang="en-US" sz="6600" b="1" dirty="0" smtClean="0">
                <a:latin typeface="Century Gothic" pitchFamily="34" charset="0"/>
                <a:cs typeface="Aharoni" pitchFamily="2" charset="-79"/>
              </a:rPr>
              <a:t>.</a:t>
            </a:r>
            <a:endParaRPr lang="en-US" sz="6600" b="1" dirty="0">
              <a:latin typeface="Century Gothic" pitchFamily="34" charset="0"/>
              <a:cs typeface="Aharoni" pitchFamily="2" charset="-79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881031" y="3736789"/>
            <a:ext cx="219280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latin typeface="Century Gothic" pitchFamily="34" charset="0"/>
                <a:cs typeface="Aharoni" pitchFamily="2" charset="-79"/>
              </a:rPr>
              <a:t> </a:t>
            </a:r>
            <a:r>
              <a:rPr lang="en-US" sz="6600" b="1" dirty="0" smtClean="0">
                <a:latin typeface="Century Gothic" pitchFamily="34" charset="0"/>
                <a:cs typeface="Aharoni" pitchFamily="2" charset="-79"/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ap</a:t>
            </a:r>
            <a:endParaRPr lang="en-US" sz="6600" b="1" dirty="0">
              <a:solidFill>
                <a:srgbClr val="FF0000"/>
              </a:solidFill>
              <a:latin typeface="Century Gothic" pitchFamily="34" charset="0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370143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0" grpId="0"/>
      <p:bldP spid="11" grpId="0"/>
      <p:bldP spid="12" grpId="0"/>
      <p:bldP spid="1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4DE5F4E-5306-4DF0-9B88-19A313332D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8" t="6777" r="73292" b="79300"/>
          <a:stretch/>
        </p:blipFill>
        <p:spPr>
          <a:xfrm>
            <a:off x="119269" y="470225"/>
            <a:ext cx="2517913" cy="662215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5A1DD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55B81F1E-466A-4587-989A-115F45D258E5}"/>
              </a:ext>
            </a:extLst>
          </p:cNvPr>
          <p:cNvCxnSpPr>
            <a:cxnSpLocks/>
            <a:endCxn id="9" idx="1"/>
          </p:cNvCxnSpPr>
          <p:nvPr/>
        </p:nvCxnSpPr>
        <p:spPr>
          <a:xfrm>
            <a:off x="4412183" y="2168017"/>
            <a:ext cx="1699839" cy="114502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155B3953-E5B3-4F25-905D-0480434F4856}"/>
              </a:ext>
            </a:extLst>
          </p:cNvPr>
          <p:cNvCxnSpPr>
            <a:cxnSpLocks/>
          </p:cNvCxnSpPr>
          <p:nvPr/>
        </p:nvCxnSpPr>
        <p:spPr>
          <a:xfrm>
            <a:off x="4603251" y="3469058"/>
            <a:ext cx="1802296" cy="10813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3F0BDD6-A01A-4BFE-96AF-58D57F7BB3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3" t="21020" r="55646" b="12110"/>
          <a:stretch/>
        </p:blipFill>
        <p:spPr>
          <a:xfrm>
            <a:off x="283042" y="1722781"/>
            <a:ext cx="4469543" cy="31805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23A8B74-9521-4074-B27C-199E7E19B5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24" t="20505" r="5300" b="12625"/>
          <a:stretch/>
        </p:blipFill>
        <p:spPr>
          <a:xfrm>
            <a:off x="6112022" y="1722781"/>
            <a:ext cx="5635437" cy="31805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68CEF52F-3A21-4DF8-8133-617E690BD407}"/>
              </a:ext>
            </a:extLst>
          </p:cNvPr>
          <p:cNvCxnSpPr>
            <a:cxnSpLocks/>
          </p:cNvCxnSpPr>
          <p:nvPr/>
        </p:nvCxnSpPr>
        <p:spPr>
          <a:xfrm flipV="1">
            <a:off x="4552022" y="2483058"/>
            <a:ext cx="1853525" cy="199339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90445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CTY REDSTAR\Desktop\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160" y="484632"/>
            <a:ext cx="9228616" cy="5738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59460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8872" y="484632"/>
            <a:ext cx="1161288" cy="1380744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1026" name="Picture 2" descr="C:\Users\CTY REDSTAR\Desktop\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1472252"/>
            <a:ext cx="8374063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53697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A0AC16B-F268-40E2-9514-C5F184EE9F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24786"/>
            <a:ext cx="12192001" cy="6433214"/>
          </a:xfrm>
          <a:prstGeom prst="rect">
            <a:avLst/>
          </a:prstGeom>
        </p:spPr>
      </p:pic>
      <p:sp>
        <p:nvSpPr>
          <p:cNvPr id="9" name="Shape 233">
            <a:extLst>
              <a:ext uri="{FF2B5EF4-FFF2-40B4-BE49-F238E27FC236}">
                <a16:creationId xmlns:a16="http://schemas.microsoft.com/office/drawing/2014/main" xmlns="" id="{39F7801D-01BC-41F8-A3EF-56F891F1B01C}"/>
              </a:ext>
            </a:extLst>
          </p:cNvPr>
          <p:cNvSpPr/>
          <p:nvPr/>
        </p:nvSpPr>
        <p:spPr>
          <a:xfrm>
            <a:off x="636104" y="3490555"/>
            <a:ext cx="3816626" cy="666849"/>
          </a:xfrm>
          <a:prstGeom prst="rect">
            <a:avLst/>
          </a:prstGeom>
          <a:noFill/>
          <a:ln w="57150"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lIns="25400" tIns="25400" rIns="25400" bIns="25400" anchor="ctr">
            <a:spAutoFit/>
          </a:bodyPr>
          <a:lstStyle/>
          <a:p>
            <a:pPr algn="ctr" defTabSz="412750" hangingPunct="0"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4000" kern="0" dirty="0" err="1">
                <a:ln w="0"/>
                <a:solidFill>
                  <a:srgbClr val="FF000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Viết</a:t>
            </a:r>
            <a:r>
              <a:rPr lang="en-US" sz="4000" kern="0" dirty="0">
                <a:ln w="0"/>
                <a:solidFill>
                  <a:srgbClr val="FF000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 </a:t>
            </a:r>
            <a:r>
              <a:rPr lang="en-US" sz="4000" kern="0" dirty="0" err="1">
                <a:ln w="0"/>
                <a:solidFill>
                  <a:srgbClr val="FF000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bảng</a:t>
            </a:r>
            <a:r>
              <a:rPr lang="en-US" sz="4000" kern="0" dirty="0">
                <a:ln w="0"/>
                <a:solidFill>
                  <a:srgbClr val="FF000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 con</a:t>
            </a:r>
            <a:endParaRPr sz="4000" kern="0" dirty="0">
              <a:ln w="0"/>
              <a:solidFill>
                <a:srgbClr val="FF0000"/>
              </a:solidFill>
              <a:latin typeface="+mj-lt"/>
              <a:ea typeface="Cambria" panose="02040503050406030204" pitchFamily="18" charset="0"/>
              <a:cs typeface="Lato Regular"/>
              <a:sym typeface="Lato Regular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8D337EA-71B1-45D9-939F-96014AC577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336" t="43914" r="23360" b="11592"/>
          <a:stretch/>
        </p:blipFill>
        <p:spPr>
          <a:xfrm>
            <a:off x="5825222" y="2541674"/>
            <a:ext cx="4108173" cy="288746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CDEF360-77FB-40F4-9F35-3C786A505A5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404" t="31853" r="11751" b="32212"/>
          <a:stretch/>
        </p:blipFill>
        <p:spPr>
          <a:xfrm>
            <a:off x="8535510" y="4704166"/>
            <a:ext cx="2496390" cy="1053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29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1AA8EEE-1B7F-4536-8CBA-9FD66BAED2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959" y="735957"/>
            <a:ext cx="10484534" cy="53860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xmlns="" id="{5F27012A-759A-4909-8EDA-B791B466485B}"/>
              </a:ext>
            </a:extLst>
          </p:cNvPr>
          <p:cNvSpPr/>
          <p:nvPr/>
        </p:nvSpPr>
        <p:spPr>
          <a:xfrm>
            <a:off x="1265464" y="1650469"/>
            <a:ext cx="4892770" cy="2890918"/>
          </a:xfrm>
          <a:prstGeom prst="cloudCallout">
            <a:avLst>
              <a:gd name="adj1" fmla="val 72190"/>
              <a:gd name="adj2" fmla="val 8691"/>
            </a:avLst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Shape 233">
            <a:extLst>
              <a:ext uri="{FF2B5EF4-FFF2-40B4-BE49-F238E27FC236}">
                <a16:creationId xmlns:a16="http://schemas.microsoft.com/office/drawing/2014/main" xmlns="" id="{A82AA788-0D30-40D3-AB07-B03316EEA7E9}"/>
              </a:ext>
            </a:extLst>
          </p:cNvPr>
          <p:cNvSpPr/>
          <p:nvPr/>
        </p:nvSpPr>
        <p:spPr>
          <a:xfrm>
            <a:off x="853733" y="1999266"/>
            <a:ext cx="5487407" cy="1417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algn="ctr" defTabSz="412750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6600" i="1" kern="0" dirty="0" err="1">
                <a:solidFill>
                  <a:srgbClr val="FF000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Dặn</a:t>
            </a:r>
            <a:r>
              <a:rPr lang="en-US" sz="6600" i="1" kern="0" dirty="0">
                <a:solidFill>
                  <a:srgbClr val="FF000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 </a:t>
            </a:r>
            <a:r>
              <a:rPr lang="en-US" sz="6600" i="1" kern="0" dirty="0" err="1">
                <a:solidFill>
                  <a:srgbClr val="FF000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dò</a:t>
            </a:r>
            <a:endParaRPr sz="6600" i="1" kern="0" dirty="0">
              <a:solidFill>
                <a:srgbClr val="FF0000"/>
              </a:solidFill>
              <a:latin typeface="+mj-lt"/>
              <a:ea typeface="Cambria" panose="02040503050406030204" pitchFamily="18" charset="0"/>
              <a:cs typeface="Lato Regular"/>
              <a:sym typeface="Lato Regular"/>
            </a:endParaRPr>
          </a:p>
        </p:txBody>
      </p:sp>
    </p:spTree>
    <p:extLst>
      <p:ext uri="{BB962C8B-B14F-4D97-AF65-F5344CB8AC3E}">
        <p14:creationId xmlns:p14="http://schemas.microsoft.com/office/powerpoint/2010/main" val="3954218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233">
            <a:extLst>
              <a:ext uri="{FF2B5EF4-FFF2-40B4-BE49-F238E27FC236}">
                <a16:creationId xmlns:a16="http://schemas.microsoft.com/office/drawing/2014/main" xmlns="" id="{39F7801D-01BC-41F8-A3EF-56F891F1B01C}"/>
              </a:ext>
            </a:extLst>
          </p:cNvPr>
          <p:cNvSpPr/>
          <p:nvPr/>
        </p:nvSpPr>
        <p:spPr>
          <a:xfrm>
            <a:off x="2341825" y="538965"/>
            <a:ext cx="4374207" cy="605294"/>
          </a:xfrm>
          <a:prstGeom prst="rect">
            <a:avLst/>
          </a:prstGeom>
          <a:ln w="28575"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25400" tIns="25400" rIns="25400" bIns="25400" anchor="ctr">
            <a:spAutoFit/>
          </a:bodyPr>
          <a:lstStyle/>
          <a:p>
            <a:pPr algn="ctr" defTabSz="412750" hangingPunct="0"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3600" i="1" kern="0" dirty="0" err="1">
                <a:solidFill>
                  <a:srgbClr val="0070C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Viết</a:t>
            </a:r>
            <a:r>
              <a:rPr lang="en-US" sz="3600" i="1" kern="0" dirty="0">
                <a:solidFill>
                  <a:srgbClr val="0070C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 </a:t>
            </a:r>
            <a:r>
              <a:rPr lang="en-US" sz="3600" i="1" kern="0" dirty="0" err="1">
                <a:solidFill>
                  <a:srgbClr val="0070C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vào</a:t>
            </a:r>
            <a:r>
              <a:rPr lang="en-US" sz="3600" i="1" kern="0" dirty="0">
                <a:solidFill>
                  <a:srgbClr val="0070C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 </a:t>
            </a:r>
            <a:r>
              <a:rPr lang="en-US" sz="3600" i="1" kern="0" dirty="0" err="1">
                <a:solidFill>
                  <a:srgbClr val="0070C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vở</a:t>
            </a:r>
            <a:endParaRPr sz="3600" i="1" kern="0" dirty="0">
              <a:solidFill>
                <a:srgbClr val="0070C0"/>
              </a:solidFill>
              <a:latin typeface="+mj-lt"/>
              <a:ea typeface="Cambria" panose="02040503050406030204" pitchFamily="18" charset="0"/>
              <a:cs typeface="Lato Regular"/>
              <a:sym typeface="Lato Regular"/>
            </a:endParaRPr>
          </a:p>
        </p:txBody>
      </p:sp>
      <p:sp>
        <p:nvSpPr>
          <p:cNvPr id="11" name="Shape 233">
            <a:extLst>
              <a:ext uri="{FF2B5EF4-FFF2-40B4-BE49-F238E27FC236}">
                <a16:creationId xmlns:a16="http://schemas.microsoft.com/office/drawing/2014/main" xmlns="" id="{5E84211F-C12C-4BBE-9C07-3C1C6C0607F3}"/>
              </a:ext>
            </a:extLst>
          </p:cNvPr>
          <p:cNvSpPr/>
          <p:nvPr/>
        </p:nvSpPr>
        <p:spPr>
          <a:xfrm>
            <a:off x="6870372" y="552923"/>
            <a:ext cx="5050861" cy="605294"/>
          </a:xfrm>
          <a:prstGeom prst="rect">
            <a:avLst/>
          </a:prstGeom>
          <a:ln w="28575"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25400" tIns="25400" rIns="25400" bIns="25400" anchor="ctr">
            <a:spAutoFit/>
          </a:bodyPr>
          <a:lstStyle/>
          <a:p>
            <a:pPr algn="ctr" defTabSz="412750" hangingPunct="0"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3600" i="1" kern="0" dirty="0" err="1">
                <a:solidFill>
                  <a:srgbClr val="0070C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Đọc</a:t>
            </a:r>
            <a:r>
              <a:rPr lang="en-US" sz="3600" i="1" kern="0" dirty="0">
                <a:solidFill>
                  <a:srgbClr val="0070C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 </a:t>
            </a:r>
            <a:r>
              <a:rPr lang="en-US" sz="3600" i="1" kern="0" dirty="0" err="1">
                <a:solidFill>
                  <a:srgbClr val="0070C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lại</a:t>
            </a:r>
            <a:r>
              <a:rPr lang="en-US" sz="3600" i="1" kern="0" dirty="0">
                <a:solidFill>
                  <a:srgbClr val="0070C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 </a:t>
            </a:r>
            <a:r>
              <a:rPr lang="en-US" sz="3600" i="1" kern="0" dirty="0" err="1">
                <a:solidFill>
                  <a:srgbClr val="0070C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bài</a:t>
            </a:r>
            <a:r>
              <a:rPr lang="en-US" sz="3600" i="1" kern="0" dirty="0">
                <a:solidFill>
                  <a:srgbClr val="0070C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 37</a:t>
            </a:r>
            <a:endParaRPr sz="3600" i="1" kern="0" dirty="0">
              <a:solidFill>
                <a:srgbClr val="0070C0"/>
              </a:solidFill>
              <a:latin typeface="+mj-lt"/>
              <a:ea typeface="Cambria" panose="02040503050406030204" pitchFamily="18" charset="0"/>
              <a:cs typeface="Lato Regular"/>
              <a:sym typeface="Lato Regular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B80B2C7C-C4E7-444A-BE40-540EAA77E37D}"/>
              </a:ext>
            </a:extLst>
          </p:cNvPr>
          <p:cNvGrpSpPr/>
          <p:nvPr/>
        </p:nvGrpSpPr>
        <p:grpSpPr>
          <a:xfrm>
            <a:off x="2223865" y="1219773"/>
            <a:ext cx="7936992" cy="5531975"/>
            <a:chOff x="730155" y="1326025"/>
            <a:chExt cx="7936992" cy="5531975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xmlns="" id="{EACF6F79-12DF-4F4F-A96E-553104B42001}"/>
                </a:ext>
              </a:extLst>
            </p:cNvPr>
            <p:cNvGrpSpPr/>
            <p:nvPr/>
          </p:nvGrpSpPr>
          <p:grpSpPr>
            <a:xfrm>
              <a:off x="730155" y="1326025"/>
              <a:ext cx="7936992" cy="5531975"/>
              <a:chOff x="0" y="1051564"/>
              <a:chExt cx="7936992" cy="5531975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xmlns="" id="{C6937EEE-EC37-4D12-8B9F-320C3D1A466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1" r="44675" b="37988"/>
              <a:stretch/>
            </p:blipFill>
            <p:spPr>
              <a:xfrm>
                <a:off x="4270240" y="1051564"/>
                <a:ext cx="3666752" cy="2663323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xmlns="" id="{1E6C8999-B971-4F94-874C-DE51768708B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4675" b="30485"/>
              <a:stretch/>
            </p:blipFill>
            <p:spPr>
              <a:xfrm>
                <a:off x="4270240" y="3594162"/>
                <a:ext cx="3666752" cy="2985553"/>
              </a:xfrm>
              <a:prstGeom prst="rect">
                <a:avLst/>
              </a:prstGeom>
            </p:spPr>
          </p:pic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xmlns="" id="{B12DFA84-F5F9-40D8-8E46-3950271DCD1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1" r="525" b="37988"/>
              <a:stretch/>
            </p:blipFill>
            <p:spPr>
              <a:xfrm>
                <a:off x="0" y="1054954"/>
                <a:ext cx="6592832" cy="2663323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xmlns="" id="{D2707A0C-6432-4FFF-AA30-C6A637903C4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25" b="30485"/>
              <a:stretch/>
            </p:blipFill>
            <p:spPr>
              <a:xfrm>
                <a:off x="0" y="3597986"/>
                <a:ext cx="6592832" cy="2985553"/>
              </a:xfrm>
              <a:prstGeom prst="rect">
                <a:avLst/>
              </a:prstGeom>
            </p:spPr>
          </p:pic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072ACFFF-CA60-456D-8A5E-752269B24EB3}"/>
                </a:ext>
              </a:extLst>
            </p:cNvPr>
            <p:cNvSpPr txBox="1"/>
            <p:nvPr/>
          </p:nvSpPr>
          <p:spPr>
            <a:xfrm>
              <a:off x="2186875" y="1712830"/>
              <a:ext cx="142345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 err="1">
                  <a:latin typeface="HP001 4 hàng" panose="020B0603050302020204" pitchFamily="34" charset="0"/>
                </a:rPr>
                <a:t>ăm</a:t>
              </a:r>
              <a:endParaRPr lang="en-US" sz="4400" b="1" dirty="0">
                <a:latin typeface="HP001 4 hàng" panose="020B060305030202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BA3A894D-E28D-49DC-9144-1BFAE81D1FFA}"/>
                </a:ext>
              </a:extLst>
            </p:cNvPr>
            <p:cNvSpPr txBox="1"/>
            <p:nvPr/>
          </p:nvSpPr>
          <p:spPr>
            <a:xfrm>
              <a:off x="2182742" y="3423740"/>
              <a:ext cx="170495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 err="1">
                  <a:latin typeface="HP001 4 hàng" panose="020B0603050302020204" pitchFamily="34" charset="0"/>
                </a:rPr>
                <a:t>ăp</a:t>
              </a:r>
              <a:endParaRPr lang="en-US" sz="4400" b="1" dirty="0">
                <a:latin typeface="HP001 4 hàng" panose="020B060305030202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11F8D171-645D-44E0-9BA8-19E0B63897B8}"/>
                </a:ext>
              </a:extLst>
            </p:cNvPr>
            <p:cNvSpPr txBox="1"/>
            <p:nvPr/>
          </p:nvSpPr>
          <p:spPr>
            <a:xfrm>
              <a:off x="2200127" y="2575035"/>
              <a:ext cx="396626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 err="1">
                  <a:latin typeface="HP001 4 hàng" panose="020B0603050302020204" pitchFamily="34" charset="0"/>
                </a:rPr>
                <a:t>chăm</a:t>
              </a:r>
              <a:r>
                <a:rPr lang="en-US" sz="4400" b="1" dirty="0">
                  <a:latin typeface="HP001 4 hàng" panose="020B0603050302020204" pitchFamily="34" charset="0"/>
                </a:rPr>
                <a:t> </a:t>
              </a:r>
              <a:r>
                <a:rPr lang="en-US" sz="4400" b="1" dirty="0" err="1">
                  <a:latin typeface="HP001 4 hàng" panose="020B0603050302020204" pitchFamily="34" charset="0"/>
                </a:rPr>
                <a:t>chỉ</a:t>
              </a:r>
              <a:endParaRPr lang="en-US" sz="4400" b="1" dirty="0">
                <a:latin typeface="HP001 4 hàng" panose="020B0603050302020204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A3D9BA4F-6BAB-4859-85CF-91A7FEDF8FC8}"/>
                </a:ext>
              </a:extLst>
            </p:cNvPr>
            <p:cNvSpPr txBox="1"/>
            <p:nvPr/>
          </p:nvSpPr>
          <p:spPr>
            <a:xfrm>
              <a:off x="2182741" y="4276209"/>
              <a:ext cx="261968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 err="1">
                  <a:latin typeface="HP001 4 hàng" panose="020B0603050302020204" pitchFamily="34" charset="0"/>
                </a:rPr>
                <a:t>cặp</a:t>
              </a:r>
              <a:r>
                <a:rPr lang="en-US" sz="4400" b="1" dirty="0">
                  <a:latin typeface="HP001 4 hàng" panose="020B0603050302020204" pitchFamily="34" charset="0"/>
                </a:rPr>
                <a:t> da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538D68F3-7FD3-4913-9673-5F520FB6F4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409"/>
            <a:ext cx="2397916" cy="239791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EA8FA6F7-FA97-4EED-AE24-0CA067ECA4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4550"/>
            <a:ext cx="12192000" cy="601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728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40FC659F-59EC-4D6D-8AEB-23C5B7308456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848051" y="3149634"/>
            <a:ext cx="9144000" cy="898525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8119"/>
                </a:solidFill>
              </a:rPr>
              <a:t>Hoc10 </a:t>
            </a:r>
            <a:r>
              <a:rPr lang="en-US" sz="4800" b="1" dirty="0" err="1">
                <a:solidFill>
                  <a:srgbClr val="FF8119"/>
                </a:solidFill>
              </a:rPr>
              <a:t>chúc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các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em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học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tốt</a:t>
            </a:r>
            <a:r>
              <a:rPr lang="en-US" sz="4800" b="1" dirty="0">
                <a:solidFill>
                  <a:srgbClr val="FF8119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02724711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083742" y="2313242"/>
            <a:ext cx="23262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FF0000"/>
                </a:solidFill>
                <a:latin typeface="Century Gothic" pitchFamily="34" charset="0"/>
              </a:rPr>
              <a:t>ă</a:t>
            </a:r>
            <a:r>
              <a:rPr lang="en-US" sz="9600" b="1" dirty="0" smtClean="0">
                <a:solidFill>
                  <a:srgbClr val="002060"/>
                </a:solidFill>
                <a:latin typeface="Century Gothic" pitchFamily="34" charset="0"/>
              </a:rPr>
              <a:t>   </a:t>
            </a:r>
            <a:r>
              <a:rPr lang="en-US" sz="9600" dirty="0" smtClean="0">
                <a:solidFill>
                  <a:srgbClr val="002060"/>
                </a:solidFill>
                <a:latin typeface="Century Gothic" pitchFamily="34" charset="0"/>
              </a:rPr>
              <a:t>                         </a:t>
            </a:r>
            <a:endParaRPr lang="en-US" sz="9600" dirty="0">
              <a:solidFill>
                <a:srgbClr val="002060"/>
              </a:solidFill>
              <a:latin typeface="Century Gothic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50072" y="836640"/>
            <a:ext cx="212198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 smtClean="0">
                <a:solidFill>
                  <a:srgbClr val="002060"/>
                </a:solidFill>
                <a:latin typeface="Century Gothic" pitchFamily="34" charset="0"/>
              </a:rPr>
              <a:t>                        </a:t>
            </a:r>
            <a:r>
              <a:rPr lang="en-US" sz="9600" b="1" dirty="0" smtClean="0">
                <a:solidFill>
                  <a:srgbClr val="FF0000"/>
                </a:solidFill>
                <a:latin typeface="Century Gothic" pitchFamily="34" charset="0"/>
              </a:rPr>
              <a:t>m</a:t>
            </a:r>
            <a:endParaRPr lang="en-US" sz="9600" b="1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708707" y="2307126"/>
            <a:ext cx="27804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FF0000"/>
                </a:solidFill>
                <a:latin typeface="Century Gothic" pitchFamily="34" charset="0"/>
              </a:rPr>
              <a:t>ă</a:t>
            </a:r>
            <a:r>
              <a:rPr lang="en-US" sz="9600" b="1" dirty="0" smtClean="0">
                <a:solidFill>
                  <a:srgbClr val="002060"/>
                </a:solidFill>
                <a:latin typeface="Century Gothic" pitchFamily="34" charset="0"/>
              </a:rPr>
              <a:t>   </a:t>
            </a:r>
            <a:r>
              <a:rPr lang="en-US" sz="9600" dirty="0" smtClean="0">
                <a:solidFill>
                  <a:srgbClr val="002060"/>
                </a:solidFill>
                <a:latin typeface="Century Gothic" pitchFamily="34" charset="0"/>
              </a:rPr>
              <a:t>                         </a:t>
            </a:r>
            <a:endParaRPr lang="en-US" sz="9600" dirty="0">
              <a:solidFill>
                <a:srgbClr val="002060"/>
              </a:solidFill>
              <a:latin typeface="Century Gothic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701354" y="815331"/>
            <a:ext cx="230370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smtClean="0">
                <a:solidFill>
                  <a:srgbClr val="002060"/>
                </a:solidFill>
                <a:latin typeface="Century Gothic" pitchFamily="34" charset="0"/>
              </a:rPr>
              <a:t>                            </a:t>
            </a:r>
            <a:r>
              <a:rPr lang="en-US" sz="9600" b="1" smtClean="0">
                <a:solidFill>
                  <a:srgbClr val="FF0000"/>
                </a:solidFill>
                <a:latin typeface="Century Gothic" pitchFamily="34" charset="0"/>
              </a:rPr>
              <a:t>p</a:t>
            </a:r>
            <a:endParaRPr lang="en-US" sz="9600" b="1">
              <a:solidFill>
                <a:srgbClr val="FF0000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81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6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083742" y="1275994"/>
            <a:ext cx="23262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FF0000"/>
                </a:solidFill>
                <a:latin typeface="Century Gothic" pitchFamily="34" charset="0"/>
              </a:rPr>
              <a:t>ă</a:t>
            </a:r>
            <a:r>
              <a:rPr lang="en-US" sz="9600" b="1" dirty="0" smtClean="0">
                <a:solidFill>
                  <a:srgbClr val="002060"/>
                </a:solidFill>
                <a:latin typeface="Century Gothic" pitchFamily="34" charset="0"/>
              </a:rPr>
              <a:t>   </a:t>
            </a:r>
            <a:r>
              <a:rPr lang="en-US" sz="9600" dirty="0" smtClean="0">
                <a:solidFill>
                  <a:srgbClr val="002060"/>
                </a:solidFill>
                <a:latin typeface="Century Gothic" pitchFamily="34" charset="0"/>
              </a:rPr>
              <a:t>                         </a:t>
            </a:r>
            <a:endParaRPr lang="en-US" sz="9600" dirty="0">
              <a:solidFill>
                <a:srgbClr val="002060"/>
              </a:solidFill>
              <a:latin typeface="Century Gothic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22776" y="-200608"/>
            <a:ext cx="212198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 smtClean="0">
                <a:solidFill>
                  <a:srgbClr val="002060"/>
                </a:solidFill>
                <a:latin typeface="Century Gothic" pitchFamily="34" charset="0"/>
              </a:rPr>
              <a:t>                        </a:t>
            </a:r>
            <a:r>
              <a:rPr lang="en-US" sz="9600" b="1" dirty="0" smtClean="0">
                <a:solidFill>
                  <a:srgbClr val="FF0000"/>
                </a:solidFill>
                <a:latin typeface="Century Gothic" pitchFamily="34" charset="0"/>
              </a:rPr>
              <a:t>m</a:t>
            </a:r>
            <a:endParaRPr lang="en-US" sz="9600" b="1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646762" y="1250204"/>
            <a:ext cx="420967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642931" y="3000724"/>
            <a:ext cx="4209670" cy="781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 flipV="1">
            <a:off x="1650170" y="1250204"/>
            <a:ext cx="1" cy="348265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5818909" y="1250204"/>
            <a:ext cx="29208" cy="349787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1646543" y="4751545"/>
            <a:ext cx="4191000" cy="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3764508" y="3017545"/>
            <a:ext cx="0" cy="171531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269246" y="3136513"/>
            <a:ext cx="26211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smtClean="0">
                <a:solidFill>
                  <a:srgbClr val="0070C0"/>
                </a:solidFill>
                <a:latin typeface="Century Gothic" pitchFamily="34" charset="0"/>
                <a:cs typeface="Aharoni" pitchFamily="2" charset="-79"/>
              </a:rPr>
              <a:t> </a:t>
            </a:r>
            <a:r>
              <a:rPr lang="en-US" sz="9600" b="1" dirty="0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ă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864498" y="3174213"/>
            <a:ext cx="252229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 </a:t>
            </a:r>
            <a:r>
              <a:rPr lang="en-US" sz="9600" b="1" dirty="0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m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708707" y="1269878"/>
            <a:ext cx="27804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FF0000"/>
                </a:solidFill>
                <a:latin typeface="Century Gothic" pitchFamily="34" charset="0"/>
              </a:rPr>
              <a:t>ă</a:t>
            </a:r>
            <a:r>
              <a:rPr lang="en-US" sz="9600" b="1" dirty="0" smtClean="0">
                <a:solidFill>
                  <a:srgbClr val="002060"/>
                </a:solidFill>
                <a:latin typeface="Century Gothic" pitchFamily="34" charset="0"/>
              </a:rPr>
              <a:t>   </a:t>
            </a:r>
            <a:r>
              <a:rPr lang="en-US" sz="9600" dirty="0" smtClean="0">
                <a:solidFill>
                  <a:srgbClr val="002060"/>
                </a:solidFill>
                <a:latin typeface="Century Gothic" pitchFamily="34" charset="0"/>
              </a:rPr>
              <a:t>                         </a:t>
            </a:r>
            <a:endParaRPr lang="en-US" sz="9600" dirty="0">
              <a:solidFill>
                <a:srgbClr val="002060"/>
              </a:solidFill>
              <a:latin typeface="Century Gothic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701354" y="-221917"/>
            <a:ext cx="230370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smtClean="0">
                <a:solidFill>
                  <a:srgbClr val="002060"/>
                </a:solidFill>
                <a:latin typeface="Century Gothic" pitchFamily="34" charset="0"/>
              </a:rPr>
              <a:t>                            </a:t>
            </a:r>
            <a:r>
              <a:rPr lang="en-US" sz="9600" b="1" smtClean="0">
                <a:solidFill>
                  <a:srgbClr val="FF0000"/>
                </a:solidFill>
                <a:latin typeface="Century Gothic" pitchFamily="34" charset="0"/>
              </a:rPr>
              <a:t>p</a:t>
            </a:r>
            <a:endParaRPr lang="en-US" sz="9600" b="1">
              <a:solidFill>
                <a:srgbClr val="FF0000"/>
              </a:solidFill>
              <a:latin typeface="Century Gothic" pitchFamily="34" charset="0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6272278" y="1277512"/>
            <a:ext cx="420967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6270367" y="3057979"/>
            <a:ext cx="4209670" cy="781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 flipV="1">
            <a:off x="6277606" y="1277512"/>
            <a:ext cx="1" cy="348265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10446345" y="1277512"/>
            <a:ext cx="29208" cy="349787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6273979" y="4778853"/>
            <a:ext cx="4191000" cy="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8369479" y="3075226"/>
            <a:ext cx="0" cy="171531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6400800" y="3163821"/>
            <a:ext cx="16981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smtClean="0">
                <a:solidFill>
                  <a:srgbClr val="0070C0"/>
                </a:solidFill>
                <a:latin typeface="Century Gothic" pitchFamily="34" charset="0"/>
                <a:cs typeface="Aharoni" pitchFamily="2" charset="-79"/>
              </a:rPr>
              <a:t> </a:t>
            </a:r>
            <a:r>
              <a:rPr lang="en-US" sz="9600" b="1" dirty="0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ă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626416" y="3127633"/>
            <a:ext cx="252229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 </a:t>
            </a:r>
            <a:r>
              <a:rPr lang="en-US" sz="9600" b="1" dirty="0" smtClean="0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p</a:t>
            </a:r>
            <a:endParaRPr lang="en-US" sz="9600" b="1" dirty="0">
              <a:solidFill>
                <a:srgbClr val="FF0000"/>
              </a:solidFill>
              <a:latin typeface="Century Gothic" pitchFamily="34" charset="0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385423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4" grpId="0"/>
      <p:bldP spid="15" grpId="0"/>
      <p:bldP spid="16" grpId="0"/>
      <p:bldP spid="17" grpId="0"/>
      <p:bldP spid="24" grpId="0"/>
      <p:bldP spid="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Box 45"/>
          <p:cNvSpPr txBox="1"/>
          <p:nvPr/>
        </p:nvSpPr>
        <p:spPr>
          <a:xfrm>
            <a:off x="959346" y="461077"/>
            <a:ext cx="38721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smtClean="0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 </a:t>
            </a:r>
            <a:r>
              <a:rPr lang="en-US" sz="9600" b="1" dirty="0" err="1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ă</a:t>
            </a:r>
            <a:r>
              <a:rPr lang="en-US" sz="9600" b="1" dirty="0" err="1" smtClean="0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m</a:t>
            </a:r>
            <a:endParaRPr lang="en-US" sz="9600" b="1" dirty="0">
              <a:solidFill>
                <a:srgbClr val="FF0000"/>
              </a:solidFill>
              <a:latin typeface="Century Gothic" pitchFamily="34" charset="0"/>
              <a:cs typeface="Aharoni" pitchFamily="2" charset="-79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142814" y="1992788"/>
            <a:ext cx="3505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smtClean="0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 </a:t>
            </a:r>
            <a:r>
              <a:rPr lang="en-US" sz="9600" b="1" dirty="0" err="1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ă</a:t>
            </a:r>
            <a:r>
              <a:rPr lang="en-US" sz="9600" b="1" dirty="0" err="1" smtClean="0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p</a:t>
            </a:r>
            <a:endParaRPr lang="en-US" sz="9600" b="1" dirty="0">
              <a:solidFill>
                <a:srgbClr val="FF0000"/>
              </a:solidFill>
              <a:latin typeface="Century Gothic" pitchFamily="34" charset="0"/>
              <a:cs typeface="Aharoni" pitchFamily="2" charset="-79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5356012" y="1547216"/>
            <a:ext cx="18537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 </a:t>
            </a:r>
            <a:r>
              <a:rPr lang="en-US" sz="9600" b="1" dirty="0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ă</a:t>
            </a:r>
          </a:p>
        </p:txBody>
      </p:sp>
      <p:cxnSp>
        <p:nvCxnSpPr>
          <p:cNvPr id="49" name="Straight Connector 48"/>
          <p:cNvCxnSpPr/>
          <p:nvPr/>
        </p:nvCxnSpPr>
        <p:spPr>
          <a:xfrm>
            <a:off x="6782848" y="2521644"/>
            <a:ext cx="1827918" cy="48661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flipV="1">
            <a:off x="6782848" y="1808152"/>
            <a:ext cx="1821193" cy="71349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8315855" y="668792"/>
            <a:ext cx="23153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 </a:t>
            </a:r>
            <a:r>
              <a:rPr lang="en-US" sz="9600" b="1" dirty="0" smtClean="0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m</a:t>
            </a:r>
            <a:endParaRPr lang="en-US" sz="9600" b="1" dirty="0">
              <a:solidFill>
                <a:srgbClr val="FF0000"/>
              </a:solidFill>
              <a:latin typeface="Century Gothic" pitchFamily="34" charset="0"/>
              <a:cs typeface="Aharoni" pitchFamily="2" charset="-79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8485147" y="1894807"/>
            <a:ext cx="24408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 </a:t>
            </a:r>
            <a:r>
              <a:rPr lang="en-US" sz="9600" b="1" dirty="0" smtClean="0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p</a:t>
            </a:r>
            <a:endParaRPr lang="en-US" sz="9600" b="1" dirty="0">
              <a:solidFill>
                <a:srgbClr val="FF0000"/>
              </a:solidFill>
              <a:latin typeface="Century Gothic" pitchFamily="34" charset="0"/>
              <a:cs typeface="Aharoni" pitchFamily="2" charset="-79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1893278" y="3412320"/>
            <a:ext cx="24408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>
                <a:solidFill>
                  <a:srgbClr val="0070C0"/>
                </a:solidFill>
                <a:latin typeface="Century Gothic" pitchFamily="34" charset="0"/>
                <a:cs typeface="Aharoni" pitchFamily="2" charset="-79"/>
              </a:rPr>
              <a:t> </a:t>
            </a:r>
            <a:r>
              <a:rPr lang="en-US" sz="9600" b="1" dirty="0" smtClean="0">
                <a:solidFill>
                  <a:srgbClr val="0070C0"/>
                </a:solidFill>
                <a:latin typeface="Century Gothic" pitchFamily="34" charset="0"/>
                <a:cs typeface="Aharoni" pitchFamily="2" charset="-79"/>
              </a:rPr>
              <a:t>am</a:t>
            </a:r>
            <a:endParaRPr lang="en-US" sz="9600" b="1" dirty="0">
              <a:solidFill>
                <a:srgbClr val="0070C0"/>
              </a:solidFill>
              <a:latin typeface="Century Gothic" pitchFamily="34" charset="0"/>
              <a:cs typeface="Aharoni" pitchFamily="2" charset="-79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1893277" y="4865807"/>
            <a:ext cx="24408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>
                <a:solidFill>
                  <a:srgbClr val="0070C0"/>
                </a:solidFill>
                <a:latin typeface="Century Gothic" pitchFamily="34" charset="0"/>
                <a:cs typeface="Aharoni" pitchFamily="2" charset="-79"/>
              </a:rPr>
              <a:t> </a:t>
            </a:r>
            <a:r>
              <a:rPr lang="en-US" sz="9600" b="1" dirty="0" err="1" smtClean="0">
                <a:solidFill>
                  <a:srgbClr val="0070C0"/>
                </a:solidFill>
                <a:latin typeface="Century Gothic" pitchFamily="34" charset="0"/>
                <a:cs typeface="Aharoni" pitchFamily="2" charset="-79"/>
              </a:rPr>
              <a:t>ap</a:t>
            </a:r>
            <a:endParaRPr lang="en-US" sz="9600" b="1" dirty="0">
              <a:solidFill>
                <a:srgbClr val="0070C0"/>
              </a:solidFill>
              <a:latin typeface="Century Gothic" pitchFamily="34" charset="0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7501512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7" grpId="0"/>
      <p:bldP spid="48" grpId="0"/>
      <p:bldP spid="52" grpId="0"/>
      <p:bldP spid="68" grpId="0"/>
      <p:bldP spid="69" grpId="0"/>
      <p:bldP spid="7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A8E1185-9913-4889-A5E7-D9F62D1BDF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22" t="15788" r="34708" b="25948"/>
          <a:stretch/>
        </p:blipFill>
        <p:spPr>
          <a:xfrm>
            <a:off x="3646694" y="553793"/>
            <a:ext cx="4426396" cy="438362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313049" y="4772939"/>
            <a:ext cx="63011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smtClean="0">
                <a:latin typeface="Century Gothic" pitchFamily="34" charset="0"/>
                <a:cs typeface="Aharoni" pitchFamily="2" charset="-79"/>
              </a:rPr>
              <a:t> </a:t>
            </a:r>
            <a:r>
              <a:rPr lang="en-US" sz="9600" b="1" dirty="0" err="1" smtClean="0">
                <a:latin typeface="Century Gothic" pitchFamily="34" charset="0"/>
                <a:cs typeface="Aharoni" pitchFamily="2" charset="-79"/>
              </a:rPr>
              <a:t>chăm</a:t>
            </a:r>
            <a:r>
              <a:rPr lang="en-US" sz="9600" b="1" dirty="0" smtClean="0">
                <a:latin typeface="Century Gothic" pitchFamily="34" charset="0"/>
                <a:cs typeface="Aharoni" pitchFamily="2" charset="-79"/>
              </a:rPr>
              <a:t> </a:t>
            </a:r>
            <a:r>
              <a:rPr lang="en-US" sz="9600" b="1" dirty="0" err="1" smtClean="0">
                <a:latin typeface="Century Gothic" pitchFamily="34" charset="0"/>
                <a:cs typeface="Aharoni" pitchFamily="2" charset="-79"/>
              </a:rPr>
              <a:t>chỉ</a:t>
            </a:r>
            <a:endParaRPr lang="en-US" sz="9600" b="1" dirty="0">
              <a:latin typeface="Century Gothic" pitchFamily="34" charset="0"/>
              <a:cs typeface="Aharoni" pitchFamily="2" charset="-79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840486" y="4757341"/>
            <a:ext cx="27225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smtClean="0">
                <a:latin typeface="Century Gothic" pitchFamily="34" charset="0"/>
                <a:cs typeface="Aharoni" pitchFamily="2" charset="-79"/>
              </a:rPr>
              <a:t> </a:t>
            </a:r>
            <a:r>
              <a:rPr lang="en-US" sz="9600" b="1" dirty="0" err="1" smtClean="0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ăm</a:t>
            </a:r>
            <a:endParaRPr lang="en-US" sz="9600" b="1" dirty="0">
              <a:solidFill>
                <a:srgbClr val="FF0000"/>
              </a:solidFill>
              <a:latin typeface="Century Gothic" pitchFamily="34" charset="0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9266532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A8E1185-9913-4889-A5E7-D9F62D1BDF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22" t="15788" r="34708" b="25948"/>
          <a:stretch/>
        </p:blipFill>
        <p:spPr>
          <a:xfrm>
            <a:off x="1624711" y="1043190"/>
            <a:ext cx="4426396" cy="438362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22173" y="1732783"/>
            <a:ext cx="43361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err="1" smtClean="0">
                <a:latin typeface="Century Gothic" pitchFamily="34" charset="0"/>
              </a:rPr>
              <a:t>ch</a:t>
            </a:r>
            <a:r>
              <a:rPr lang="en-US" sz="9600" b="1" dirty="0" err="1">
                <a:solidFill>
                  <a:srgbClr val="FF0000"/>
                </a:solidFill>
                <a:latin typeface="Century Gothic" pitchFamily="34" charset="0"/>
              </a:rPr>
              <a:t>ă</a:t>
            </a:r>
            <a:r>
              <a:rPr lang="en-US" sz="9600" b="1" dirty="0" err="1" smtClean="0">
                <a:solidFill>
                  <a:srgbClr val="FF0000"/>
                </a:solidFill>
                <a:latin typeface="Century Gothic" pitchFamily="34" charset="0"/>
              </a:rPr>
              <a:t>m</a:t>
            </a:r>
            <a:r>
              <a:rPr lang="en-US" sz="9600" b="1" dirty="0" smtClean="0">
                <a:solidFill>
                  <a:srgbClr val="002060"/>
                </a:solidFill>
                <a:latin typeface="Century Gothic" pitchFamily="34" charset="0"/>
              </a:rPr>
              <a:t>   </a:t>
            </a:r>
            <a:r>
              <a:rPr lang="en-US" sz="9600" dirty="0" smtClean="0">
                <a:solidFill>
                  <a:srgbClr val="002060"/>
                </a:solidFill>
                <a:latin typeface="Century Gothic" pitchFamily="34" charset="0"/>
              </a:rPr>
              <a:t>                         </a:t>
            </a:r>
            <a:endParaRPr lang="en-US" sz="9600" dirty="0">
              <a:solidFill>
                <a:srgbClr val="002060"/>
              </a:solidFill>
              <a:latin typeface="Century Gothic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6821756" y="1767952"/>
            <a:ext cx="420967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6826240" y="3486940"/>
            <a:ext cx="4209670" cy="781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 flipV="1">
            <a:off x="6833479" y="1767952"/>
            <a:ext cx="1" cy="348265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11002218" y="1767952"/>
            <a:ext cx="29208" cy="349787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6829852" y="5269293"/>
            <a:ext cx="4191000" cy="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8607298" y="3516887"/>
            <a:ext cx="0" cy="171531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562586" y="3648331"/>
            <a:ext cx="20447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smtClean="0">
                <a:solidFill>
                  <a:srgbClr val="0070C0"/>
                </a:solidFill>
                <a:latin typeface="Century Gothic" pitchFamily="34" charset="0"/>
                <a:cs typeface="Aharoni" pitchFamily="2" charset="-79"/>
              </a:rPr>
              <a:t> </a:t>
            </a:r>
            <a:r>
              <a:rPr lang="en-US" sz="9600" b="1" dirty="0" err="1" smtClean="0">
                <a:latin typeface="Century Gothic" pitchFamily="34" charset="0"/>
                <a:cs typeface="Aharoni" pitchFamily="2" charset="-79"/>
              </a:rPr>
              <a:t>ch</a:t>
            </a:r>
            <a:endParaRPr lang="en-US" sz="9600" b="1" dirty="0">
              <a:latin typeface="Century Gothic" pitchFamily="34" charset="0"/>
              <a:cs typeface="Aharoni" pitchFamily="2" charset="-79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492799" y="3643651"/>
            <a:ext cx="246212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 </a:t>
            </a:r>
            <a:r>
              <a:rPr lang="en-US" sz="9600" b="1" dirty="0" err="1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ă</a:t>
            </a:r>
            <a:r>
              <a:rPr lang="en-US" sz="9600" b="1" dirty="0" err="1" smtClean="0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m</a:t>
            </a:r>
            <a:endParaRPr lang="en-US" sz="9600" b="1" dirty="0">
              <a:solidFill>
                <a:srgbClr val="FF0000"/>
              </a:solidFill>
              <a:latin typeface="Century Gothic" pitchFamily="34" charset="0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0021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6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EB83C4C-163F-47C2-832E-FF9D157A55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83" t="23359" r="42717" b="34405"/>
          <a:stretch/>
        </p:blipFill>
        <p:spPr>
          <a:xfrm>
            <a:off x="1854558" y="708338"/>
            <a:ext cx="5409127" cy="395381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313049" y="4335623"/>
            <a:ext cx="52671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smtClean="0">
                <a:latin typeface="Century Gothic" pitchFamily="34" charset="0"/>
                <a:cs typeface="Aharoni" pitchFamily="2" charset="-79"/>
              </a:rPr>
              <a:t> </a:t>
            </a:r>
            <a:r>
              <a:rPr lang="en-US" sz="9600" b="1" dirty="0" err="1" smtClean="0">
                <a:latin typeface="Century Gothic" pitchFamily="34" charset="0"/>
                <a:cs typeface="Aharoni" pitchFamily="2" charset="-79"/>
              </a:rPr>
              <a:t>cặp</a:t>
            </a:r>
            <a:r>
              <a:rPr lang="en-US" sz="9600" b="1" dirty="0" smtClean="0">
                <a:latin typeface="Century Gothic" pitchFamily="34" charset="0"/>
                <a:cs typeface="Aharoni" pitchFamily="2" charset="-79"/>
              </a:rPr>
              <a:t> da</a:t>
            </a:r>
            <a:endParaRPr lang="en-US" sz="9600" b="1" dirty="0">
              <a:latin typeface="Century Gothic" pitchFamily="34" charset="0"/>
              <a:cs typeface="Aharoni" pitchFamily="2" charset="-79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43198" y="4308324"/>
            <a:ext cx="26128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smtClean="0">
                <a:latin typeface="Century Gothic" pitchFamily="34" charset="0"/>
                <a:cs typeface="Aharoni" pitchFamily="2" charset="-79"/>
              </a:rPr>
              <a:t>  </a:t>
            </a:r>
            <a:r>
              <a:rPr lang="en-US" sz="9600" b="1" dirty="0" err="1" smtClean="0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ặp</a:t>
            </a:r>
            <a:r>
              <a:rPr lang="en-US" sz="9600" b="1" dirty="0" smtClean="0">
                <a:latin typeface="Century Gothic" pitchFamily="34" charset="0"/>
                <a:cs typeface="Aharoni" pitchFamily="2" charset="-79"/>
              </a:rPr>
              <a:t>  </a:t>
            </a:r>
            <a:endParaRPr lang="en-US" sz="9600" b="1" dirty="0">
              <a:latin typeface="Century Gothic" pitchFamily="34" charset="0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9735671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EB83C4C-163F-47C2-832E-FF9D157A55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83" t="23359" r="42717" b="34405"/>
          <a:stretch/>
        </p:blipFill>
        <p:spPr>
          <a:xfrm>
            <a:off x="334852" y="978794"/>
            <a:ext cx="6040190" cy="425002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822173" y="1732783"/>
            <a:ext cx="43361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err="1" smtClean="0">
                <a:latin typeface="Century Gothic" pitchFamily="34" charset="0"/>
              </a:rPr>
              <a:t>c</a:t>
            </a:r>
            <a:r>
              <a:rPr lang="en-US" sz="9600" b="1" dirty="0" err="1" smtClean="0">
                <a:solidFill>
                  <a:srgbClr val="FF0000"/>
                </a:solidFill>
                <a:latin typeface="Century Gothic" pitchFamily="34" charset="0"/>
              </a:rPr>
              <a:t>ặp</a:t>
            </a:r>
            <a:r>
              <a:rPr lang="en-US" sz="9600" b="1" dirty="0" smtClean="0">
                <a:solidFill>
                  <a:srgbClr val="002060"/>
                </a:solidFill>
                <a:latin typeface="Century Gothic" pitchFamily="34" charset="0"/>
              </a:rPr>
              <a:t>   </a:t>
            </a:r>
            <a:r>
              <a:rPr lang="en-US" sz="9600" dirty="0" smtClean="0">
                <a:solidFill>
                  <a:srgbClr val="002060"/>
                </a:solidFill>
                <a:latin typeface="Century Gothic" pitchFamily="34" charset="0"/>
              </a:rPr>
              <a:t>                         </a:t>
            </a:r>
            <a:endParaRPr lang="en-US" sz="9600" dirty="0">
              <a:solidFill>
                <a:srgbClr val="002060"/>
              </a:solidFill>
              <a:latin typeface="Century Gothic" pitchFamily="34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6821756" y="1767952"/>
            <a:ext cx="420967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6826240" y="3486940"/>
            <a:ext cx="4209670" cy="781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 flipV="1">
            <a:off x="6833479" y="1767952"/>
            <a:ext cx="1" cy="348265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11002218" y="1767952"/>
            <a:ext cx="29208" cy="349787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6829852" y="5269293"/>
            <a:ext cx="4191000" cy="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8607298" y="3516887"/>
            <a:ext cx="0" cy="171531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562586" y="3648331"/>
            <a:ext cx="20447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smtClean="0">
                <a:solidFill>
                  <a:srgbClr val="0070C0"/>
                </a:solidFill>
                <a:latin typeface="Century Gothic" pitchFamily="34" charset="0"/>
                <a:cs typeface="Aharoni" pitchFamily="2" charset="-79"/>
              </a:rPr>
              <a:t> </a:t>
            </a:r>
            <a:r>
              <a:rPr lang="en-US" sz="9600" b="1" dirty="0" smtClean="0">
                <a:latin typeface="Century Gothic" pitchFamily="34" charset="0"/>
                <a:cs typeface="Aharoni" pitchFamily="2" charset="-79"/>
              </a:rPr>
              <a:t>c</a:t>
            </a:r>
            <a:endParaRPr lang="en-US" sz="9600" b="1" dirty="0">
              <a:latin typeface="Century Gothic" pitchFamily="34" charset="0"/>
              <a:cs typeface="Aharoni" pitchFamily="2" charset="-79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492799" y="3643651"/>
            <a:ext cx="246212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smtClean="0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 </a:t>
            </a:r>
            <a:r>
              <a:rPr lang="en-US" sz="9600" b="1" dirty="0" err="1" smtClean="0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ặp</a:t>
            </a:r>
            <a:endParaRPr lang="en-US" sz="9600" b="1" dirty="0">
              <a:solidFill>
                <a:srgbClr val="FF0000"/>
              </a:solidFill>
              <a:latin typeface="Century Gothic" pitchFamily="34" charset="0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4143342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1" grpId="0"/>
      <p:bldP spid="2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5298</TotalTime>
  <Words>156</Words>
  <Application>Microsoft Office PowerPoint</Application>
  <PresentationFormat>Custom</PresentationFormat>
  <Paragraphs>74</Paragraphs>
  <Slides>26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5" baseType="lpstr">
      <vt:lpstr>Arial</vt:lpstr>
      <vt:lpstr>Century Gothic</vt:lpstr>
      <vt:lpstr>UTM Avo</vt:lpstr>
      <vt:lpstr>Cambria</vt:lpstr>
      <vt:lpstr>Lato Regular</vt:lpstr>
      <vt:lpstr>Aharoni</vt:lpstr>
      <vt:lpstr>HP001 4 hàng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Hoc10 chúc các em học tốt!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CTY REDSTAR</cp:lastModifiedBy>
  <cp:revision>102</cp:revision>
  <dcterms:created xsi:type="dcterms:W3CDTF">2021-11-01T08:16:43Z</dcterms:created>
  <dcterms:modified xsi:type="dcterms:W3CDTF">2023-11-19T15:09:48Z</dcterms:modified>
</cp:coreProperties>
</file>