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9" r:id="rId2"/>
    <p:sldId id="300" r:id="rId3"/>
    <p:sldId id="301" r:id="rId4"/>
    <p:sldId id="309" r:id="rId5"/>
    <p:sldId id="310" r:id="rId6"/>
    <p:sldId id="311" r:id="rId7"/>
    <p:sldId id="316" r:id="rId8"/>
    <p:sldId id="303" r:id="rId9"/>
    <p:sldId id="325" r:id="rId10"/>
    <p:sldId id="304" r:id="rId11"/>
    <p:sldId id="312" r:id="rId12"/>
    <p:sldId id="313" r:id="rId13"/>
    <p:sldId id="326" r:id="rId14"/>
    <p:sldId id="315" r:id="rId15"/>
    <p:sldId id="322" r:id="rId16"/>
    <p:sldId id="321" r:id="rId17"/>
    <p:sldId id="323" r:id="rId18"/>
    <p:sldId id="318" r:id="rId19"/>
    <p:sldId id="324" r:id="rId20"/>
    <p:sldId id="306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A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1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96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8EFC4-6A47-4CCE-9239-FD8233403BC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09E9-D3C5-420D-B4AC-6CC6FC04A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2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213AB61C-70EF-4FF3-B27A-E33046FC9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94195F2B-F856-4CA8-BD59-F010C05AC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7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3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0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1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4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2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4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9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0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4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fif"/><Relationship Id="rId5" Type="http://schemas.openxmlformats.org/officeDocument/2006/relationships/image" Target="../media/image12.png"/><Relationship Id="rId4" Type="http://schemas.openxmlformats.org/officeDocument/2006/relationships/image" Target="../media/image11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59B41CFF-FBB4-424A-9FE9-0418E232A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44475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/>
          </a:p>
        </p:txBody>
      </p:sp>
      <p:grpSp>
        <p:nvGrpSpPr>
          <p:cNvPr id="3075" name="Group 3">
            <a:extLst>
              <a:ext uri="{FF2B5EF4-FFF2-40B4-BE49-F238E27FC236}">
                <a16:creationId xmlns:a16="http://schemas.microsoft.com/office/drawing/2014/main" xmlns="" id="{2F22D9F3-AD33-47CC-B965-5BFC8FCAA321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1000125" y="1514475"/>
            <a:ext cx="5576888" cy="4071938"/>
            <a:chOff x="288" y="326"/>
            <a:chExt cx="5472" cy="3994"/>
          </a:xfrm>
        </p:grpSpPr>
        <p:sp>
          <p:nvSpPr>
            <p:cNvPr id="3086" name="AutoShape 4">
              <a:extLst>
                <a:ext uri="{FF2B5EF4-FFF2-40B4-BE49-F238E27FC236}">
                  <a16:creationId xmlns:a16="http://schemas.microsoft.com/office/drawing/2014/main" xmlns="" id="{E461CD3D-8403-487C-95D0-05DBA8BDC4C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326"/>
              <a:ext cx="5472" cy="3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87" name="Group 5">
              <a:extLst>
                <a:ext uri="{FF2B5EF4-FFF2-40B4-BE49-F238E27FC236}">
                  <a16:creationId xmlns:a16="http://schemas.microsoft.com/office/drawing/2014/main" xmlns="" id="{2F898B68-FD81-4D6E-BFB2-9328ED6224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" y="333"/>
              <a:ext cx="5313" cy="3969"/>
              <a:chOff x="329" y="333"/>
              <a:chExt cx="5313" cy="3969"/>
            </a:xfrm>
          </p:grpSpPr>
          <p:sp>
            <p:nvSpPr>
              <p:cNvPr id="3298" name="Line 6">
                <a:extLst>
                  <a:ext uri="{FF2B5EF4-FFF2-40B4-BE49-F238E27FC236}">
                    <a16:creationId xmlns:a16="http://schemas.microsoft.com/office/drawing/2014/main" xmlns="" id="{D0A24FF4-26C2-4C1F-AD01-A13347AA13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1" y="395"/>
                <a:ext cx="196" cy="4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" name="Freeform 7">
                <a:extLst>
                  <a:ext uri="{FF2B5EF4-FFF2-40B4-BE49-F238E27FC236}">
                    <a16:creationId xmlns:a16="http://schemas.microsoft.com/office/drawing/2014/main" xmlns="" id="{45C14941-21FE-4B46-887C-DFC960EBE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4" y="428"/>
                <a:ext cx="191" cy="18"/>
              </a:xfrm>
              <a:custGeom>
                <a:avLst/>
                <a:gdLst>
                  <a:gd name="T0" fmla="*/ 0 w 191"/>
                  <a:gd name="T1" fmla="*/ 0 h 18"/>
                  <a:gd name="T2" fmla="*/ 8 w 191"/>
                  <a:gd name="T3" fmla="*/ 3 h 18"/>
                  <a:gd name="T4" fmla="*/ 32 w 191"/>
                  <a:gd name="T5" fmla="*/ 7 h 18"/>
                  <a:gd name="T6" fmla="*/ 61 w 191"/>
                  <a:gd name="T7" fmla="*/ 7 h 18"/>
                  <a:gd name="T8" fmla="*/ 98 w 191"/>
                  <a:gd name="T9" fmla="*/ 11 h 18"/>
                  <a:gd name="T10" fmla="*/ 130 w 191"/>
                  <a:gd name="T11" fmla="*/ 14 h 18"/>
                  <a:gd name="T12" fmla="*/ 163 w 191"/>
                  <a:gd name="T13" fmla="*/ 18 h 18"/>
                  <a:gd name="T14" fmla="*/ 183 w 191"/>
                  <a:gd name="T15" fmla="*/ 18 h 18"/>
                  <a:gd name="T16" fmla="*/ 191 w 191"/>
                  <a:gd name="T17" fmla="*/ 18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1"/>
                  <a:gd name="T28" fmla="*/ 0 h 18"/>
                  <a:gd name="T29" fmla="*/ 191 w 191"/>
                  <a:gd name="T30" fmla="*/ 18 h 1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1" h="18">
                    <a:moveTo>
                      <a:pt x="0" y="0"/>
                    </a:moveTo>
                    <a:lnTo>
                      <a:pt x="8" y="3"/>
                    </a:lnTo>
                    <a:lnTo>
                      <a:pt x="32" y="7"/>
                    </a:lnTo>
                    <a:lnTo>
                      <a:pt x="61" y="7"/>
                    </a:lnTo>
                    <a:lnTo>
                      <a:pt x="98" y="11"/>
                    </a:lnTo>
                    <a:lnTo>
                      <a:pt x="130" y="14"/>
                    </a:lnTo>
                    <a:lnTo>
                      <a:pt x="163" y="18"/>
                    </a:lnTo>
                    <a:lnTo>
                      <a:pt x="183" y="18"/>
                    </a:lnTo>
                    <a:lnTo>
                      <a:pt x="191" y="18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" name="Freeform 8">
                <a:extLst>
                  <a:ext uri="{FF2B5EF4-FFF2-40B4-BE49-F238E27FC236}">
                    <a16:creationId xmlns:a16="http://schemas.microsoft.com/office/drawing/2014/main" xmlns="" id="{6988957D-58CC-4AF8-8689-F6E6A2260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" y="359"/>
                <a:ext cx="143" cy="22"/>
              </a:xfrm>
              <a:custGeom>
                <a:avLst/>
                <a:gdLst>
                  <a:gd name="T0" fmla="*/ 0 w 143"/>
                  <a:gd name="T1" fmla="*/ 0 h 22"/>
                  <a:gd name="T2" fmla="*/ 8 w 143"/>
                  <a:gd name="T3" fmla="*/ 3 h 22"/>
                  <a:gd name="T4" fmla="*/ 28 w 143"/>
                  <a:gd name="T5" fmla="*/ 7 h 22"/>
                  <a:gd name="T6" fmla="*/ 77 w 143"/>
                  <a:gd name="T7" fmla="*/ 14 h 22"/>
                  <a:gd name="T8" fmla="*/ 122 w 143"/>
                  <a:gd name="T9" fmla="*/ 22 h 22"/>
                  <a:gd name="T10" fmla="*/ 139 w 143"/>
                  <a:gd name="T11" fmla="*/ 22 h 22"/>
                  <a:gd name="T12" fmla="*/ 143 w 143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22"/>
                  <a:gd name="T23" fmla="*/ 143 w 143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22">
                    <a:moveTo>
                      <a:pt x="0" y="0"/>
                    </a:moveTo>
                    <a:lnTo>
                      <a:pt x="8" y="3"/>
                    </a:lnTo>
                    <a:lnTo>
                      <a:pt x="28" y="7"/>
                    </a:lnTo>
                    <a:lnTo>
                      <a:pt x="77" y="14"/>
                    </a:lnTo>
                    <a:lnTo>
                      <a:pt x="122" y="22"/>
                    </a:lnTo>
                    <a:lnTo>
                      <a:pt x="139" y="22"/>
                    </a:lnTo>
                    <a:lnTo>
                      <a:pt x="143" y="22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" name="Line 9">
                <a:extLst>
                  <a:ext uri="{FF2B5EF4-FFF2-40B4-BE49-F238E27FC236}">
                    <a16:creationId xmlns:a16="http://schemas.microsoft.com/office/drawing/2014/main" xmlns="" id="{F08C49E3-AD68-4619-ABF7-14F07BFE3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50" y="344"/>
                <a:ext cx="106" cy="73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" name="Freeform 10">
                <a:extLst>
                  <a:ext uri="{FF2B5EF4-FFF2-40B4-BE49-F238E27FC236}">
                    <a16:creationId xmlns:a16="http://schemas.microsoft.com/office/drawing/2014/main" xmlns="" id="{CDA46A8A-A816-4A83-AADF-7B1B66BED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4" y="344"/>
                <a:ext cx="498" cy="171"/>
              </a:xfrm>
              <a:custGeom>
                <a:avLst/>
                <a:gdLst>
                  <a:gd name="T0" fmla="*/ 0 w 498"/>
                  <a:gd name="T1" fmla="*/ 0 h 171"/>
                  <a:gd name="T2" fmla="*/ 8 w 498"/>
                  <a:gd name="T3" fmla="*/ 4 h 171"/>
                  <a:gd name="T4" fmla="*/ 24 w 498"/>
                  <a:gd name="T5" fmla="*/ 11 h 171"/>
                  <a:gd name="T6" fmla="*/ 49 w 498"/>
                  <a:gd name="T7" fmla="*/ 18 h 171"/>
                  <a:gd name="T8" fmla="*/ 81 w 498"/>
                  <a:gd name="T9" fmla="*/ 29 h 171"/>
                  <a:gd name="T10" fmla="*/ 118 w 498"/>
                  <a:gd name="T11" fmla="*/ 44 h 171"/>
                  <a:gd name="T12" fmla="*/ 159 w 498"/>
                  <a:gd name="T13" fmla="*/ 58 h 171"/>
                  <a:gd name="T14" fmla="*/ 253 w 498"/>
                  <a:gd name="T15" fmla="*/ 87 h 171"/>
                  <a:gd name="T16" fmla="*/ 343 w 498"/>
                  <a:gd name="T17" fmla="*/ 120 h 171"/>
                  <a:gd name="T18" fmla="*/ 383 w 498"/>
                  <a:gd name="T19" fmla="*/ 135 h 171"/>
                  <a:gd name="T20" fmla="*/ 420 w 498"/>
                  <a:gd name="T21" fmla="*/ 146 h 171"/>
                  <a:gd name="T22" fmla="*/ 453 w 498"/>
                  <a:gd name="T23" fmla="*/ 157 h 171"/>
                  <a:gd name="T24" fmla="*/ 477 w 498"/>
                  <a:gd name="T25" fmla="*/ 164 h 171"/>
                  <a:gd name="T26" fmla="*/ 494 w 498"/>
                  <a:gd name="T27" fmla="*/ 171 h 171"/>
                  <a:gd name="T28" fmla="*/ 498 w 498"/>
                  <a:gd name="T29" fmla="*/ 171 h 17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98"/>
                  <a:gd name="T46" fmla="*/ 0 h 171"/>
                  <a:gd name="T47" fmla="*/ 498 w 498"/>
                  <a:gd name="T48" fmla="*/ 171 h 17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98" h="171">
                    <a:moveTo>
                      <a:pt x="0" y="0"/>
                    </a:moveTo>
                    <a:lnTo>
                      <a:pt x="8" y="4"/>
                    </a:lnTo>
                    <a:lnTo>
                      <a:pt x="24" y="11"/>
                    </a:lnTo>
                    <a:lnTo>
                      <a:pt x="49" y="18"/>
                    </a:lnTo>
                    <a:lnTo>
                      <a:pt x="81" y="29"/>
                    </a:lnTo>
                    <a:lnTo>
                      <a:pt x="118" y="44"/>
                    </a:lnTo>
                    <a:lnTo>
                      <a:pt x="159" y="58"/>
                    </a:lnTo>
                    <a:lnTo>
                      <a:pt x="253" y="87"/>
                    </a:lnTo>
                    <a:lnTo>
                      <a:pt x="343" y="120"/>
                    </a:lnTo>
                    <a:lnTo>
                      <a:pt x="383" y="135"/>
                    </a:lnTo>
                    <a:lnTo>
                      <a:pt x="420" y="146"/>
                    </a:lnTo>
                    <a:lnTo>
                      <a:pt x="453" y="157"/>
                    </a:lnTo>
                    <a:lnTo>
                      <a:pt x="477" y="164"/>
                    </a:lnTo>
                    <a:lnTo>
                      <a:pt x="494" y="171"/>
                    </a:lnTo>
                    <a:lnTo>
                      <a:pt x="498" y="171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" name="Freeform 11">
                <a:extLst>
                  <a:ext uri="{FF2B5EF4-FFF2-40B4-BE49-F238E27FC236}">
                    <a16:creationId xmlns:a16="http://schemas.microsoft.com/office/drawing/2014/main" xmlns="" id="{25EC64E7-1EC5-4C5A-B85B-DD1B66FFD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33"/>
                <a:ext cx="24" cy="22"/>
              </a:xfrm>
              <a:custGeom>
                <a:avLst/>
                <a:gdLst>
                  <a:gd name="T0" fmla="*/ 16 w 24"/>
                  <a:gd name="T1" fmla="*/ 22 h 22"/>
                  <a:gd name="T2" fmla="*/ 4 w 24"/>
                  <a:gd name="T3" fmla="*/ 22 h 22"/>
                  <a:gd name="T4" fmla="*/ 0 w 24"/>
                  <a:gd name="T5" fmla="*/ 18 h 22"/>
                  <a:gd name="T6" fmla="*/ 0 w 24"/>
                  <a:gd name="T7" fmla="*/ 8 h 22"/>
                  <a:gd name="T8" fmla="*/ 8 w 24"/>
                  <a:gd name="T9" fmla="*/ 4 h 22"/>
                  <a:gd name="T10" fmla="*/ 20 w 24"/>
                  <a:gd name="T11" fmla="*/ 0 h 22"/>
                  <a:gd name="T12" fmla="*/ 24 w 24"/>
                  <a:gd name="T13" fmla="*/ 8 h 22"/>
                  <a:gd name="T14" fmla="*/ 24 w 24"/>
                  <a:gd name="T15" fmla="*/ 18 h 22"/>
                  <a:gd name="T16" fmla="*/ 16 w 24"/>
                  <a:gd name="T17" fmla="*/ 22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2"/>
                  <a:gd name="T29" fmla="*/ 24 w 24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2">
                    <a:moveTo>
                      <a:pt x="16" y="22"/>
                    </a:moveTo>
                    <a:lnTo>
                      <a:pt x="4" y="22"/>
                    </a:lnTo>
                    <a:lnTo>
                      <a:pt x="0" y="18"/>
                    </a:lnTo>
                    <a:lnTo>
                      <a:pt x="0" y="8"/>
                    </a:lnTo>
                    <a:lnTo>
                      <a:pt x="8" y="4"/>
                    </a:lnTo>
                    <a:lnTo>
                      <a:pt x="20" y="0"/>
                    </a:lnTo>
                    <a:lnTo>
                      <a:pt x="24" y="8"/>
                    </a:lnTo>
                    <a:lnTo>
                      <a:pt x="24" y="18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" name="Freeform 12">
                <a:extLst>
                  <a:ext uri="{FF2B5EF4-FFF2-40B4-BE49-F238E27FC236}">
                    <a16:creationId xmlns:a16="http://schemas.microsoft.com/office/drawing/2014/main" xmlns="" id="{CF12591C-6D80-44EF-AB9F-D2FD414DC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2" y="333"/>
                <a:ext cx="24" cy="22"/>
              </a:xfrm>
              <a:custGeom>
                <a:avLst/>
                <a:gdLst>
                  <a:gd name="T0" fmla="*/ 16 w 24"/>
                  <a:gd name="T1" fmla="*/ 22 h 22"/>
                  <a:gd name="T2" fmla="*/ 4 w 24"/>
                  <a:gd name="T3" fmla="*/ 22 h 22"/>
                  <a:gd name="T4" fmla="*/ 0 w 24"/>
                  <a:gd name="T5" fmla="*/ 15 h 22"/>
                  <a:gd name="T6" fmla="*/ 0 w 24"/>
                  <a:gd name="T7" fmla="*/ 8 h 22"/>
                  <a:gd name="T8" fmla="*/ 8 w 24"/>
                  <a:gd name="T9" fmla="*/ 0 h 22"/>
                  <a:gd name="T10" fmla="*/ 20 w 24"/>
                  <a:gd name="T11" fmla="*/ 0 h 22"/>
                  <a:gd name="T12" fmla="*/ 24 w 24"/>
                  <a:gd name="T13" fmla="*/ 8 h 22"/>
                  <a:gd name="T14" fmla="*/ 24 w 24"/>
                  <a:gd name="T15" fmla="*/ 15 h 22"/>
                  <a:gd name="T16" fmla="*/ 16 w 24"/>
                  <a:gd name="T17" fmla="*/ 22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2"/>
                  <a:gd name="T29" fmla="*/ 24 w 24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2">
                    <a:moveTo>
                      <a:pt x="16" y="22"/>
                    </a:moveTo>
                    <a:lnTo>
                      <a:pt x="4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0" y="0"/>
                    </a:lnTo>
                    <a:lnTo>
                      <a:pt x="24" y="8"/>
                    </a:lnTo>
                    <a:lnTo>
                      <a:pt x="24" y="15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" name="Freeform 13">
                <a:extLst>
                  <a:ext uri="{FF2B5EF4-FFF2-40B4-BE49-F238E27FC236}">
                    <a16:creationId xmlns:a16="http://schemas.microsoft.com/office/drawing/2014/main" xmlns="" id="{FC123739-C75E-4CA7-8F14-6B7729E9A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3" y="341"/>
                <a:ext cx="28" cy="21"/>
              </a:xfrm>
              <a:custGeom>
                <a:avLst/>
                <a:gdLst>
                  <a:gd name="T0" fmla="*/ 16 w 28"/>
                  <a:gd name="T1" fmla="*/ 21 h 21"/>
                  <a:gd name="T2" fmla="*/ 8 w 28"/>
                  <a:gd name="T3" fmla="*/ 21 h 21"/>
                  <a:gd name="T4" fmla="*/ 0 w 28"/>
                  <a:gd name="T5" fmla="*/ 14 h 21"/>
                  <a:gd name="T6" fmla="*/ 4 w 28"/>
                  <a:gd name="T7" fmla="*/ 7 h 21"/>
                  <a:gd name="T8" fmla="*/ 12 w 28"/>
                  <a:gd name="T9" fmla="*/ 0 h 21"/>
                  <a:gd name="T10" fmla="*/ 24 w 28"/>
                  <a:gd name="T11" fmla="*/ 0 h 21"/>
                  <a:gd name="T12" fmla="*/ 28 w 28"/>
                  <a:gd name="T13" fmla="*/ 7 h 21"/>
                  <a:gd name="T14" fmla="*/ 28 w 28"/>
                  <a:gd name="T15" fmla="*/ 14 h 21"/>
                  <a:gd name="T16" fmla="*/ 16 w 28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21"/>
                  <a:gd name="T29" fmla="*/ 28 w 28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21">
                    <a:moveTo>
                      <a:pt x="16" y="21"/>
                    </a:moveTo>
                    <a:lnTo>
                      <a:pt x="8" y="21"/>
                    </a:lnTo>
                    <a:lnTo>
                      <a:pt x="0" y="14"/>
                    </a:lnTo>
                    <a:lnTo>
                      <a:pt x="4" y="7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28" y="7"/>
                    </a:lnTo>
                    <a:lnTo>
                      <a:pt x="28" y="14"/>
                    </a:lnTo>
                    <a:lnTo>
                      <a:pt x="16" y="21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" name="Freeform 14">
                <a:extLst>
                  <a:ext uri="{FF2B5EF4-FFF2-40B4-BE49-F238E27FC236}">
                    <a16:creationId xmlns:a16="http://schemas.microsoft.com/office/drawing/2014/main" xmlns="" id="{EF6783A4-CDDD-4451-96B8-94ED510BE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9" y="384"/>
                <a:ext cx="28" cy="22"/>
              </a:xfrm>
              <a:custGeom>
                <a:avLst/>
                <a:gdLst>
                  <a:gd name="T0" fmla="*/ 16 w 28"/>
                  <a:gd name="T1" fmla="*/ 22 h 22"/>
                  <a:gd name="T2" fmla="*/ 8 w 28"/>
                  <a:gd name="T3" fmla="*/ 22 h 22"/>
                  <a:gd name="T4" fmla="*/ 0 w 28"/>
                  <a:gd name="T5" fmla="*/ 18 h 22"/>
                  <a:gd name="T6" fmla="*/ 4 w 28"/>
                  <a:gd name="T7" fmla="*/ 7 h 22"/>
                  <a:gd name="T8" fmla="*/ 12 w 28"/>
                  <a:gd name="T9" fmla="*/ 0 h 22"/>
                  <a:gd name="T10" fmla="*/ 20 w 28"/>
                  <a:gd name="T11" fmla="*/ 0 h 22"/>
                  <a:gd name="T12" fmla="*/ 28 w 28"/>
                  <a:gd name="T13" fmla="*/ 7 h 22"/>
                  <a:gd name="T14" fmla="*/ 24 w 28"/>
                  <a:gd name="T15" fmla="*/ 15 h 22"/>
                  <a:gd name="T16" fmla="*/ 16 w 28"/>
                  <a:gd name="T17" fmla="*/ 22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22"/>
                  <a:gd name="T29" fmla="*/ 28 w 28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22">
                    <a:moveTo>
                      <a:pt x="16" y="22"/>
                    </a:moveTo>
                    <a:lnTo>
                      <a:pt x="8" y="22"/>
                    </a:lnTo>
                    <a:lnTo>
                      <a:pt x="0" y="18"/>
                    </a:lnTo>
                    <a:lnTo>
                      <a:pt x="4" y="7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8" y="7"/>
                    </a:lnTo>
                    <a:lnTo>
                      <a:pt x="24" y="15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" name="Freeform 15">
                <a:extLst>
                  <a:ext uri="{FF2B5EF4-FFF2-40B4-BE49-F238E27FC236}">
                    <a16:creationId xmlns:a16="http://schemas.microsoft.com/office/drawing/2014/main" xmlns="" id="{4B5E3F23-B70C-4251-891C-DB0557970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3" y="417"/>
                <a:ext cx="29" cy="25"/>
              </a:xfrm>
              <a:custGeom>
                <a:avLst/>
                <a:gdLst>
                  <a:gd name="T0" fmla="*/ 17 w 29"/>
                  <a:gd name="T1" fmla="*/ 22 h 25"/>
                  <a:gd name="T2" fmla="*/ 4 w 29"/>
                  <a:gd name="T3" fmla="*/ 25 h 25"/>
                  <a:gd name="T4" fmla="*/ 0 w 29"/>
                  <a:gd name="T5" fmla="*/ 18 h 25"/>
                  <a:gd name="T6" fmla="*/ 0 w 29"/>
                  <a:gd name="T7" fmla="*/ 7 h 25"/>
                  <a:gd name="T8" fmla="*/ 8 w 29"/>
                  <a:gd name="T9" fmla="*/ 0 h 25"/>
                  <a:gd name="T10" fmla="*/ 21 w 29"/>
                  <a:gd name="T11" fmla="*/ 0 h 25"/>
                  <a:gd name="T12" fmla="*/ 29 w 29"/>
                  <a:gd name="T13" fmla="*/ 7 h 25"/>
                  <a:gd name="T14" fmla="*/ 25 w 29"/>
                  <a:gd name="T15" fmla="*/ 14 h 25"/>
                  <a:gd name="T16" fmla="*/ 17 w 29"/>
                  <a:gd name="T17" fmla="*/ 22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25"/>
                  <a:gd name="T29" fmla="*/ 29 w 29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25">
                    <a:moveTo>
                      <a:pt x="17" y="22"/>
                    </a:moveTo>
                    <a:lnTo>
                      <a:pt x="4" y="25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21" y="0"/>
                    </a:lnTo>
                    <a:lnTo>
                      <a:pt x="29" y="7"/>
                    </a:lnTo>
                    <a:lnTo>
                      <a:pt x="25" y="14"/>
                    </a:lnTo>
                    <a:lnTo>
                      <a:pt x="17" y="22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" name="Line 16">
                <a:extLst>
                  <a:ext uri="{FF2B5EF4-FFF2-40B4-BE49-F238E27FC236}">
                    <a16:creationId xmlns:a16="http://schemas.microsoft.com/office/drawing/2014/main" xmlns="" id="{CCB7222E-4E25-4C6A-8C21-14327FF51B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81" y="4149"/>
                <a:ext cx="147" cy="113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" name="Freeform 17">
                <a:extLst>
                  <a:ext uri="{FF2B5EF4-FFF2-40B4-BE49-F238E27FC236}">
                    <a16:creationId xmlns:a16="http://schemas.microsoft.com/office/drawing/2014/main" xmlns="" id="{CFEB4FF7-82DE-416A-AAF0-EE640BE43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4105"/>
                <a:ext cx="155" cy="99"/>
              </a:xfrm>
              <a:custGeom>
                <a:avLst/>
                <a:gdLst>
                  <a:gd name="T0" fmla="*/ 0 w 155"/>
                  <a:gd name="T1" fmla="*/ 99 h 99"/>
                  <a:gd name="T2" fmla="*/ 8 w 155"/>
                  <a:gd name="T3" fmla="*/ 95 h 99"/>
                  <a:gd name="T4" fmla="*/ 24 w 155"/>
                  <a:gd name="T5" fmla="*/ 84 h 99"/>
                  <a:gd name="T6" fmla="*/ 81 w 155"/>
                  <a:gd name="T7" fmla="*/ 51 h 99"/>
                  <a:gd name="T8" fmla="*/ 130 w 155"/>
                  <a:gd name="T9" fmla="*/ 15 h 99"/>
                  <a:gd name="T10" fmla="*/ 151 w 155"/>
                  <a:gd name="T11" fmla="*/ 4 h 99"/>
                  <a:gd name="T12" fmla="*/ 155 w 155"/>
                  <a:gd name="T13" fmla="*/ 0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5"/>
                  <a:gd name="T22" fmla="*/ 0 h 99"/>
                  <a:gd name="T23" fmla="*/ 155 w 155"/>
                  <a:gd name="T24" fmla="*/ 99 h 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5" h="99">
                    <a:moveTo>
                      <a:pt x="0" y="99"/>
                    </a:moveTo>
                    <a:lnTo>
                      <a:pt x="8" y="95"/>
                    </a:lnTo>
                    <a:lnTo>
                      <a:pt x="24" y="84"/>
                    </a:lnTo>
                    <a:lnTo>
                      <a:pt x="81" y="51"/>
                    </a:lnTo>
                    <a:lnTo>
                      <a:pt x="130" y="15"/>
                    </a:lnTo>
                    <a:lnTo>
                      <a:pt x="151" y="4"/>
                    </a:lnTo>
                    <a:lnTo>
                      <a:pt x="155" y="0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" name="Freeform 18">
                <a:extLst>
                  <a:ext uri="{FF2B5EF4-FFF2-40B4-BE49-F238E27FC236}">
                    <a16:creationId xmlns:a16="http://schemas.microsoft.com/office/drawing/2014/main" xmlns="" id="{5C6A2C96-6A78-403D-A3CF-96538EFBF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4167"/>
                <a:ext cx="131" cy="66"/>
              </a:xfrm>
              <a:custGeom>
                <a:avLst/>
                <a:gdLst>
                  <a:gd name="T0" fmla="*/ 0 w 131"/>
                  <a:gd name="T1" fmla="*/ 66 h 66"/>
                  <a:gd name="T2" fmla="*/ 9 w 131"/>
                  <a:gd name="T3" fmla="*/ 62 h 66"/>
                  <a:gd name="T4" fmla="*/ 25 w 131"/>
                  <a:gd name="T5" fmla="*/ 51 h 66"/>
                  <a:gd name="T6" fmla="*/ 70 w 131"/>
                  <a:gd name="T7" fmla="*/ 29 h 66"/>
                  <a:gd name="T8" fmla="*/ 111 w 131"/>
                  <a:gd name="T9" fmla="*/ 7 h 66"/>
                  <a:gd name="T10" fmla="*/ 123 w 131"/>
                  <a:gd name="T11" fmla="*/ 0 h 66"/>
                  <a:gd name="T12" fmla="*/ 131 w 131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1"/>
                  <a:gd name="T22" fmla="*/ 0 h 66"/>
                  <a:gd name="T23" fmla="*/ 131 w 131"/>
                  <a:gd name="T24" fmla="*/ 66 h 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1" h="66">
                    <a:moveTo>
                      <a:pt x="0" y="66"/>
                    </a:moveTo>
                    <a:lnTo>
                      <a:pt x="9" y="62"/>
                    </a:lnTo>
                    <a:lnTo>
                      <a:pt x="25" y="51"/>
                    </a:lnTo>
                    <a:lnTo>
                      <a:pt x="70" y="29"/>
                    </a:lnTo>
                    <a:lnTo>
                      <a:pt x="111" y="7"/>
                    </a:lnTo>
                    <a:lnTo>
                      <a:pt x="123" y="0"/>
                    </a:lnTo>
                    <a:lnTo>
                      <a:pt x="131" y="0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" name="Line 19">
                <a:extLst>
                  <a:ext uri="{FF2B5EF4-FFF2-40B4-BE49-F238E27FC236}">
                    <a16:creationId xmlns:a16="http://schemas.microsoft.com/office/drawing/2014/main" xmlns="" id="{3D921DE2-B2F1-40BC-B6BB-6FCB37E4E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63" y="4124"/>
                <a:ext cx="134" cy="7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" name="Freeform 20">
                <a:extLst>
                  <a:ext uri="{FF2B5EF4-FFF2-40B4-BE49-F238E27FC236}">
                    <a16:creationId xmlns:a16="http://schemas.microsoft.com/office/drawing/2014/main" xmlns="" id="{F8E2E3A0-1666-40D7-BBDD-FA8741DE6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4000"/>
                <a:ext cx="967" cy="193"/>
              </a:xfrm>
              <a:custGeom>
                <a:avLst/>
                <a:gdLst>
                  <a:gd name="T0" fmla="*/ 0 w 967"/>
                  <a:gd name="T1" fmla="*/ 193 h 193"/>
                  <a:gd name="T2" fmla="*/ 8 w 967"/>
                  <a:gd name="T3" fmla="*/ 189 h 193"/>
                  <a:gd name="T4" fmla="*/ 29 w 967"/>
                  <a:gd name="T5" fmla="*/ 185 h 193"/>
                  <a:gd name="T6" fmla="*/ 53 w 967"/>
                  <a:gd name="T7" fmla="*/ 178 h 193"/>
                  <a:gd name="T8" fmla="*/ 86 w 967"/>
                  <a:gd name="T9" fmla="*/ 167 h 193"/>
                  <a:gd name="T10" fmla="*/ 167 w 967"/>
                  <a:gd name="T11" fmla="*/ 142 h 193"/>
                  <a:gd name="T12" fmla="*/ 257 w 967"/>
                  <a:gd name="T13" fmla="*/ 113 h 193"/>
                  <a:gd name="T14" fmla="*/ 351 w 967"/>
                  <a:gd name="T15" fmla="*/ 84 h 193"/>
                  <a:gd name="T16" fmla="*/ 392 w 967"/>
                  <a:gd name="T17" fmla="*/ 73 h 193"/>
                  <a:gd name="T18" fmla="*/ 428 w 967"/>
                  <a:gd name="T19" fmla="*/ 62 h 193"/>
                  <a:gd name="T20" fmla="*/ 461 w 967"/>
                  <a:gd name="T21" fmla="*/ 47 h 193"/>
                  <a:gd name="T22" fmla="*/ 486 w 967"/>
                  <a:gd name="T23" fmla="*/ 40 h 193"/>
                  <a:gd name="T24" fmla="*/ 498 w 967"/>
                  <a:gd name="T25" fmla="*/ 36 h 193"/>
                  <a:gd name="T26" fmla="*/ 506 w 967"/>
                  <a:gd name="T27" fmla="*/ 33 h 193"/>
                  <a:gd name="T28" fmla="*/ 571 w 967"/>
                  <a:gd name="T29" fmla="*/ 22 h 193"/>
                  <a:gd name="T30" fmla="*/ 628 w 967"/>
                  <a:gd name="T31" fmla="*/ 14 h 193"/>
                  <a:gd name="T32" fmla="*/ 681 w 967"/>
                  <a:gd name="T33" fmla="*/ 7 h 193"/>
                  <a:gd name="T34" fmla="*/ 730 w 967"/>
                  <a:gd name="T35" fmla="*/ 4 h 193"/>
                  <a:gd name="T36" fmla="*/ 771 w 967"/>
                  <a:gd name="T37" fmla="*/ 4 h 193"/>
                  <a:gd name="T38" fmla="*/ 808 w 967"/>
                  <a:gd name="T39" fmla="*/ 0 h 193"/>
                  <a:gd name="T40" fmla="*/ 841 w 967"/>
                  <a:gd name="T41" fmla="*/ 0 h 193"/>
                  <a:gd name="T42" fmla="*/ 869 w 967"/>
                  <a:gd name="T43" fmla="*/ 4 h 193"/>
                  <a:gd name="T44" fmla="*/ 914 w 967"/>
                  <a:gd name="T45" fmla="*/ 7 h 193"/>
                  <a:gd name="T46" fmla="*/ 943 w 967"/>
                  <a:gd name="T47" fmla="*/ 14 h 193"/>
                  <a:gd name="T48" fmla="*/ 959 w 967"/>
                  <a:gd name="T49" fmla="*/ 22 h 193"/>
                  <a:gd name="T50" fmla="*/ 967 w 967"/>
                  <a:gd name="T51" fmla="*/ 25 h 1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67"/>
                  <a:gd name="T79" fmla="*/ 0 h 193"/>
                  <a:gd name="T80" fmla="*/ 967 w 967"/>
                  <a:gd name="T81" fmla="*/ 193 h 1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67" h="193">
                    <a:moveTo>
                      <a:pt x="0" y="193"/>
                    </a:moveTo>
                    <a:lnTo>
                      <a:pt x="8" y="189"/>
                    </a:lnTo>
                    <a:lnTo>
                      <a:pt x="29" y="185"/>
                    </a:lnTo>
                    <a:lnTo>
                      <a:pt x="53" y="178"/>
                    </a:lnTo>
                    <a:lnTo>
                      <a:pt x="86" y="167"/>
                    </a:lnTo>
                    <a:lnTo>
                      <a:pt x="167" y="142"/>
                    </a:lnTo>
                    <a:lnTo>
                      <a:pt x="257" y="113"/>
                    </a:lnTo>
                    <a:lnTo>
                      <a:pt x="351" y="84"/>
                    </a:lnTo>
                    <a:lnTo>
                      <a:pt x="392" y="73"/>
                    </a:lnTo>
                    <a:lnTo>
                      <a:pt x="428" y="62"/>
                    </a:lnTo>
                    <a:lnTo>
                      <a:pt x="461" y="47"/>
                    </a:lnTo>
                    <a:lnTo>
                      <a:pt x="486" y="40"/>
                    </a:lnTo>
                    <a:lnTo>
                      <a:pt x="498" y="36"/>
                    </a:lnTo>
                    <a:lnTo>
                      <a:pt x="506" y="33"/>
                    </a:lnTo>
                    <a:lnTo>
                      <a:pt x="571" y="22"/>
                    </a:lnTo>
                    <a:lnTo>
                      <a:pt x="628" y="14"/>
                    </a:lnTo>
                    <a:lnTo>
                      <a:pt x="681" y="7"/>
                    </a:lnTo>
                    <a:lnTo>
                      <a:pt x="730" y="4"/>
                    </a:lnTo>
                    <a:lnTo>
                      <a:pt x="771" y="4"/>
                    </a:lnTo>
                    <a:lnTo>
                      <a:pt x="808" y="0"/>
                    </a:lnTo>
                    <a:lnTo>
                      <a:pt x="841" y="0"/>
                    </a:lnTo>
                    <a:lnTo>
                      <a:pt x="869" y="4"/>
                    </a:lnTo>
                    <a:lnTo>
                      <a:pt x="914" y="7"/>
                    </a:lnTo>
                    <a:lnTo>
                      <a:pt x="943" y="14"/>
                    </a:lnTo>
                    <a:lnTo>
                      <a:pt x="959" y="22"/>
                    </a:lnTo>
                    <a:lnTo>
                      <a:pt x="967" y="25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" name="Freeform 21">
                <a:extLst>
                  <a:ext uri="{FF2B5EF4-FFF2-40B4-BE49-F238E27FC236}">
                    <a16:creationId xmlns:a16="http://schemas.microsoft.com/office/drawing/2014/main" xmlns="" id="{889FC1B0-F6B7-452F-AB95-76166D20A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4120"/>
                <a:ext cx="21" cy="25"/>
              </a:xfrm>
              <a:custGeom>
                <a:avLst/>
                <a:gdLst>
                  <a:gd name="T0" fmla="*/ 21 w 21"/>
                  <a:gd name="T1" fmla="*/ 18 h 25"/>
                  <a:gd name="T2" fmla="*/ 13 w 21"/>
                  <a:gd name="T3" fmla="*/ 25 h 25"/>
                  <a:gd name="T4" fmla="*/ 4 w 21"/>
                  <a:gd name="T5" fmla="*/ 25 h 25"/>
                  <a:gd name="T6" fmla="*/ 0 w 21"/>
                  <a:gd name="T7" fmla="*/ 14 h 25"/>
                  <a:gd name="T8" fmla="*/ 0 w 21"/>
                  <a:gd name="T9" fmla="*/ 7 h 25"/>
                  <a:gd name="T10" fmla="*/ 9 w 21"/>
                  <a:gd name="T11" fmla="*/ 0 h 25"/>
                  <a:gd name="T12" fmla="*/ 17 w 21"/>
                  <a:gd name="T13" fmla="*/ 0 h 25"/>
                  <a:gd name="T14" fmla="*/ 21 w 21"/>
                  <a:gd name="T15" fmla="*/ 7 h 25"/>
                  <a:gd name="T16" fmla="*/ 21 w 21"/>
                  <a:gd name="T17" fmla="*/ 18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25"/>
                  <a:gd name="T29" fmla="*/ 21 w 21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25">
                    <a:moveTo>
                      <a:pt x="21" y="18"/>
                    </a:moveTo>
                    <a:lnTo>
                      <a:pt x="13" y="25"/>
                    </a:lnTo>
                    <a:lnTo>
                      <a:pt x="4" y="25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1" y="7"/>
                    </a:ln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" name="Freeform 22">
                <a:extLst>
                  <a:ext uri="{FF2B5EF4-FFF2-40B4-BE49-F238E27FC236}">
                    <a16:creationId xmlns:a16="http://schemas.microsoft.com/office/drawing/2014/main" xmlns="" id="{0EF8713B-C2C0-4839-8C28-9F095DDA3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3" y="4178"/>
                <a:ext cx="24" cy="26"/>
              </a:xfrm>
              <a:custGeom>
                <a:avLst/>
                <a:gdLst>
                  <a:gd name="T0" fmla="*/ 20 w 24"/>
                  <a:gd name="T1" fmla="*/ 18 h 26"/>
                  <a:gd name="T2" fmla="*/ 12 w 24"/>
                  <a:gd name="T3" fmla="*/ 26 h 26"/>
                  <a:gd name="T4" fmla="*/ 4 w 24"/>
                  <a:gd name="T5" fmla="*/ 26 h 26"/>
                  <a:gd name="T6" fmla="*/ 0 w 24"/>
                  <a:gd name="T7" fmla="*/ 18 h 26"/>
                  <a:gd name="T8" fmla="*/ 0 w 24"/>
                  <a:gd name="T9" fmla="*/ 7 h 26"/>
                  <a:gd name="T10" fmla="*/ 8 w 24"/>
                  <a:gd name="T11" fmla="*/ 0 h 26"/>
                  <a:gd name="T12" fmla="*/ 16 w 24"/>
                  <a:gd name="T13" fmla="*/ 4 h 26"/>
                  <a:gd name="T14" fmla="*/ 24 w 24"/>
                  <a:gd name="T15" fmla="*/ 11 h 26"/>
                  <a:gd name="T16" fmla="*/ 20 w 24"/>
                  <a:gd name="T17" fmla="*/ 18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6"/>
                  <a:gd name="T29" fmla="*/ 24 w 24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6">
                    <a:moveTo>
                      <a:pt x="20" y="18"/>
                    </a:moveTo>
                    <a:lnTo>
                      <a:pt x="12" y="26"/>
                    </a:lnTo>
                    <a:lnTo>
                      <a:pt x="4" y="26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16" y="4"/>
                    </a:lnTo>
                    <a:lnTo>
                      <a:pt x="24" y="11"/>
                    </a:lnTo>
                    <a:lnTo>
                      <a:pt x="20" y="18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" name="Freeform 23">
                <a:extLst>
                  <a:ext uri="{FF2B5EF4-FFF2-40B4-BE49-F238E27FC236}">
                    <a16:creationId xmlns:a16="http://schemas.microsoft.com/office/drawing/2014/main" xmlns="" id="{1CC0E470-A7FD-43D7-999D-A6E209FB4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0" y="4211"/>
                <a:ext cx="25" cy="25"/>
              </a:xfrm>
              <a:custGeom>
                <a:avLst/>
                <a:gdLst>
                  <a:gd name="T0" fmla="*/ 25 w 25"/>
                  <a:gd name="T1" fmla="*/ 18 h 25"/>
                  <a:gd name="T2" fmla="*/ 16 w 25"/>
                  <a:gd name="T3" fmla="*/ 25 h 25"/>
                  <a:gd name="T4" fmla="*/ 8 w 25"/>
                  <a:gd name="T5" fmla="*/ 25 h 25"/>
                  <a:gd name="T6" fmla="*/ 0 w 25"/>
                  <a:gd name="T7" fmla="*/ 18 h 25"/>
                  <a:gd name="T8" fmla="*/ 4 w 25"/>
                  <a:gd name="T9" fmla="*/ 7 h 25"/>
                  <a:gd name="T10" fmla="*/ 12 w 25"/>
                  <a:gd name="T11" fmla="*/ 0 h 25"/>
                  <a:gd name="T12" fmla="*/ 21 w 25"/>
                  <a:gd name="T13" fmla="*/ 0 h 25"/>
                  <a:gd name="T14" fmla="*/ 25 w 25"/>
                  <a:gd name="T15" fmla="*/ 7 h 25"/>
                  <a:gd name="T16" fmla="*/ 25 w 25"/>
                  <a:gd name="T17" fmla="*/ 18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5"/>
                  <a:gd name="T29" fmla="*/ 25 w 25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5">
                    <a:moveTo>
                      <a:pt x="25" y="18"/>
                    </a:moveTo>
                    <a:lnTo>
                      <a:pt x="16" y="25"/>
                    </a:lnTo>
                    <a:lnTo>
                      <a:pt x="8" y="25"/>
                    </a:lnTo>
                    <a:lnTo>
                      <a:pt x="0" y="18"/>
                    </a:lnTo>
                    <a:lnTo>
                      <a:pt x="4" y="7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5" y="7"/>
                    </a:ln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" name="Freeform 24">
                <a:extLst>
                  <a:ext uri="{FF2B5EF4-FFF2-40B4-BE49-F238E27FC236}">
                    <a16:creationId xmlns:a16="http://schemas.microsoft.com/office/drawing/2014/main" xmlns="" id="{574A23BA-356E-4515-A4BD-B2E297778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4247"/>
                <a:ext cx="24" cy="26"/>
              </a:xfrm>
              <a:custGeom>
                <a:avLst/>
                <a:gdLst>
                  <a:gd name="T0" fmla="*/ 24 w 24"/>
                  <a:gd name="T1" fmla="*/ 18 h 26"/>
                  <a:gd name="T2" fmla="*/ 16 w 24"/>
                  <a:gd name="T3" fmla="*/ 26 h 26"/>
                  <a:gd name="T4" fmla="*/ 4 w 24"/>
                  <a:gd name="T5" fmla="*/ 26 h 26"/>
                  <a:gd name="T6" fmla="*/ 0 w 24"/>
                  <a:gd name="T7" fmla="*/ 18 h 26"/>
                  <a:gd name="T8" fmla="*/ 4 w 24"/>
                  <a:gd name="T9" fmla="*/ 8 h 26"/>
                  <a:gd name="T10" fmla="*/ 12 w 24"/>
                  <a:gd name="T11" fmla="*/ 0 h 26"/>
                  <a:gd name="T12" fmla="*/ 20 w 24"/>
                  <a:gd name="T13" fmla="*/ 4 h 26"/>
                  <a:gd name="T14" fmla="*/ 24 w 24"/>
                  <a:gd name="T15" fmla="*/ 11 h 26"/>
                  <a:gd name="T16" fmla="*/ 24 w 24"/>
                  <a:gd name="T17" fmla="*/ 18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6"/>
                  <a:gd name="T29" fmla="*/ 24 w 24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6">
                    <a:moveTo>
                      <a:pt x="24" y="18"/>
                    </a:moveTo>
                    <a:lnTo>
                      <a:pt x="16" y="26"/>
                    </a:lnTo>
                    <a:lnTo>
                      <a:pt x="4" y="26"/>
                    </a:lnTo>
                    <a:lnTo>
                      <a:pt x="0" y="18"/>
                    </a:lnTo>
                    <a:lnTo>
                      <a:pt x="4" y="8"/>
                    </a:lnTo>
                    <a:lnTo>
                      <a:pt x="12" y="0"/>
                    </a:lnTo>
                    <a:lnTo>
                      <a:pt x="20" y="4"/>
                    </a:lnTo>
                    <a:lnTo>
                      <a:pt x="24" y="11"/>
                    </a:ln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" name="Freeform 25">
                <a:extLst>
                  <a:ext uri="{FF2B5EF4-FFF2-40B4-BE49-F238E27FC236}">
                    <a16:creationId xmlns:a16="http://schemas.microsoft.com/office/drawing/2014/main" xmlns="" id="{DCB180D3-B80C-4CFF-80EF-0EF6F299E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4196"/>
                <a:ext cx="25" cy="26"/>
              </a:xfrm>
              <a:custGeom>
                <a:avLst/>
                <a:gdLst>
                  <a:gd name="T0" fmla="*/ 25 w 25"/>
                  <a:gd name="T1" fmla="*/ 19 h 26"/>
                  <a:gd name="T2" fmla="*/ 17 w 25"/>
                  <a:gd name="T3" fmla="*/ 26 h 26"/>
                  <a:gd name="T4" fmla="*/ 4 w 25"/>
                  <a:gd name="T5" fmla="*/ 22 h 26"/>
                  <a:gd name="T6" fmla="*/ 0 w 25"/>
                  <a:gd name="T7" fmla="*/ 15 h 26"/>
                  <a:gd name="T8" fmla="*/ 4 w 25"/>
                  <a:gd name="T9" fmla="*/ 4 h 26"/>
                  <a:gd name="T10" fmla="*/ 12 w 25"/>
                  <a:gd name="T11" fmla="*/ 0 h 26"/>
                  <a:gd name="T12" fmla="*/ 21 w 25"/>
                  <a:gd name="T13" fmla="*/ 0 h 26"/>
                  <a:gd name="T14" fmla="*/ 25 w 25"/>
                  <a:gd name="T15" fmla="*/ 8 h 26"/>
                  <a:gd name="T16" fmla="*/ 25 w 25"/>
                  <a:gd name="T17" fmla="*/ 19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6"/>
                  <a:gd name="T29" fmla="*/ 25 w 25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6">
                    <a:moveTo>
                      <a:pt x="25" y="19"/>
                    </a:moveTo>
                    <a:lnTo>
                      <a:pt x="17" y="26"/>
                    </a:lnTo>
                    <a:lnTo>
                      <a:pt x="4" y="22"/>
                    </a:lnTo>
                    <a:lnTo>
                      <a:pt x="0" y="15"/>
                    </a:lnTo>
                    <a:lnTo>
                      <a:pt x="4" y="4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5" y="8"/>
                    </a:lnTo>
                    <a:lnTo>
                      <a:pt x="25" y="19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" name="Freeform 26">
                <a:extLst>
                  <a:ext uri="{FF2B5EF4-FFF2-40B4-BE49-F238E27FC236}">
                    <a16:creationId xmlns:a16="http://schemas.microsoft.com/office/drawing/2014/main" xmlns="" id="{3F65D0F6-5E24-4189-8BB2-785BBEB98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" y="3953"/>
                <a:ext cx="690" cy="349"/>
              </a:xfrm>
              <a:custGeom>
                <a:avLst/>
                <a:gdLst>
                  <a:gd name="T0" fmla="*/ 273 w 690"/>
                  <a:gd name="T1" fmla="*/ 54 h 349"/>
                  <a:gd name="T2" fmla="*/ 310 w 690"/>
                  <a:gd name="T3" fmla="*/ 58 h 349"/>
                  <a:gd name="T4" fmla="*/ 335 w 690"/>
                  <a:gd name="T5" fmla="*/ 58 h 349"/>
                  <a:gd name="T6" fmla="*/ 351 w 690"/>
                  <a:gd name="T7" fmla="*/ 58 h 349"/>
                  <a:gd name="T8" fmla="*/ 375 w 690"/>
                  <a:gd name="T9" fmla="*/ 54 h 349"/>
                  <a:gd name="T10" fmla="*/ 412 w 690"/>
                  <a:gd name="T11" fmla="*/ 51 h 349"/>
                  <a:gd name="T12" fmla="*/ 453 w 690"/>
                  <a:gd name="T13" fmla="*/ 47 h 349"/>
                  <a:gd name="T14" fmla="*/ 490 w 690"/>
                  <a:gd name="T15" fmla="*/ 40 h 349"/>
                  <a:gd name="T16" fmla="*/ 530 w 690"/>
                  <a:gd name="T17" fmla="*/ 43 h 349"/>
                  <a:gd name="T18" fmla="*/ 612 w 690"/>
                  <a:gd name="T19" fmla="*/ 51 h 349"/>
                  <a:gd name="T20" fmla="*/ 690 w 690"/>
                  <a:gd name="T21" fmla="*/ 72 h 349"/>
                  <a:gd name="T22" fmla="*/ 690 w 690"/>
                  <a:gd name="T23" fmla="*/ 61 h 349"/>
                  <a:gd name="T24" fmla="*/ 690 w 690"/>
                  <a:gd name="T25" fmla="*/ 54 h 349"/>
                  <a:gd name="T26" fmla="*/ 637 w 690"/>
                  <a:gd name="T27" fmla="*/ 43 h 349"/>
                  <a:gd name="T28" fmla="*/ 530 w 690"/>
                  <a:gd name="T29" fmla="*/ 32 h 349"/>
                  <a:gd name="T30" fmla="*/ 514 w 690"/>
                  <a:gd name="T31" fmla="*/ 29 h 349"/>
                  <a:gd name="T32" fmla="*/ 498 w 690"/>
                  <a:gd name="T33" fmla="*/ 29 h 349"/>
                  <a:gd name="T34" fmla="*/ 477 w 690"/>
                  <a:gd name="T35" fmla="*/ 29 h 349"/>
                  <a:gd name="T36" fmla="*/ 461 w 690"/>
                  <a:gd name="T37" fmla="*/ 32 h 349"/>
                  <a:gd name="T38" fmla="*/ 404 w 690"/>
                  <a:gd name="T39" fmla="*/ 36 h 349"/>
                  <a:gd name="T40" fmla="*/ 347 w 690"/>
                  <a:gd name="T41" fmla="*/ 32 h 349"/>
                  <a:gd name="T42" fmla="*/ 73 w 690"/>
                  <a:gd name="T43" fmla="*/ 0 h 349"/>
                  <a:gd name="T44" fmla="*/ 45 w 690"/>
                  <a:gd name="T45" fmla="*/ 3 h 349"/>
                  <a:gd name="T46" fmla="*/ 20 w 690"/>
                  <a:gd name="T47" fmla="*/ 14 h 349"/>
                  <a:gd name="T48" fmla="*/ 4 w 690"/>
                  <a:gd name="T49" fmla="*/ 36 h 349"/>
                  <a:gd name="T50" fmla="*/ 0 w 690"/>
                  <a:gd name="T51" fmla="*/ 65 h 349"/>
                  <a:gd name="T52" fmla="*/ 8 w 690"/>
                  <a:gd name="T53" fmla="*/ 112 h 349"/>
                  <a:gd name="T54" fmla="*/ 29 w 690"/>
                  <a:gd name="T55" fmla="*/ 178 h 349"/>
                  <a:gd name="T56" fmla="*/ 45 w 690"/>
                  <a:gd name="T57" fmla="*/ 218 h 349"/>
                  <a:gd name="T58" fmla="*/ 73 w 690"/>
                  <a:gd name="T59" fmla="*/ 247 h 349"/>
                  <a:gd name="T60" fmla="*/ 106 w 690"/>
                  <a:gd name="T61" fmla="*/ 276 h 349"/>
                  <a:gd name="T62" fmla="*/ 151 w 690"/>
                  <a:gd name="T63" fmla="*/ 298 h 349"/>
                  <a:gd name="T64" fmla="*/ 192 w 690"/>
                  <a:gd name="T65" fmla="*/ 320 h 349"/>
                  <a:gd name="T66" fmla="*/ 233 w 690"/>
                  <a:gd name="T67" fmla="*/ 349 h 349"/>
                  <a:gd name="T68" fmla="*/ 224 w 690"/>
                  <a:gd name="T69" fmla="*/ 323 h 349"/>
                  <a:gd name="T70" fmla="*/ 216 w 690"/>
                  <a:gd name="T71" fmla="*/ 302 h 349"/>
                  <a:gd name="T72" fmla="*/ 208 w 690"/>
                  <a:gd name="T73" fmla="*/ 291 h 349"/>
                  <a:gd name="T74" fmla="*/ 196 w 690"/>
                  <a:gd name="T75" fmla="*/ 280 h 349"/>
                  <a:gd name="T76" fmla="*/ 159 w 690"/>
                  <a:gd name="T77" fmla="*/ 254 h 349"/>
                  <a:gd name="T78" fmla="*/ 139 w 690"/>
                  <a:gd name="T79" fmla="*/ 236 h 349"/>
                  <a:gd name="T80" fmla="*/ 110 w 690"/>
                  <a:gd name="T81" fmla="*/ 211 h 349"/>
                  <a:gd name="T82" fmla="*/ 82 w 690"/>
                  <a:gd name="T83" fmla="*/ 178 h 349"/>
                  <a:gd name="T84" fmla="*/ 73 w 690"/>
                  <a:gd name="T85" fmla="*/ 160 h 349"/>
                  <a:gd name="T86" fmla="*/ 65 w 690"/>
                  <a:gd name="T87" fmla="*/ 141 h 349"/>
                  <a:gd name="T88" fmla="*/ 61 w 690"/>
                  <a:gd name="T89" fmla="*/ 120 h 349"/>
                  <a:gd name="T90" fmla="*/ 57 w 690"/>
                  <a:gd name="T91" fmla="*/ 91 h 349"/>
                  <a:gd name="T92" fmla="*/ 65 w 690"/>
                  <a:gd name="T93" fmla="*/ 61 h 349"/>
                  <a:gd name="T94" fmla="*/ 78 w 690"/>
                  <a:gd name="T95" fmla="*/ 54 h 349"/>
                  <a:gd name="T96" fmla="*/ 90 w 690"/>
                  <a:gd name="T97" fmla="*/ 47 h 349"/>
                  <a:gd name="T98" fmla="*/ 143 w 690"/>
                  <a:gd name="T99" fmla="*/ 43 h 349"/>
                  <a:gd name="T100" fmla="*/ 200 w 690"/>
                  <a:gd name="T101" fmla="*/ 47 h 349"/>
                  <a:gd name="T102" fmla="*/ 273 w 690"/>
                  <a:gd name="T103" fmla="*/ 54 h 34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0"/>
                  <a:gd name="T157" fmla="*/ 0 h 349"/>
                  <a:gd name="T158" fmla="*/ 690 w 690"/>
                  <a:gd name="T159" fmla="*/ 349 h 34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0" h="349">
                    <a:moveTo>
                      <a:pt x="273" y="54"/>
                    </a:moveTo>
                    <a:lnTo>
                      <a:pt x="310" y="58"/>
                    </a:lnTo>
                    <a:lnTo>
                      <a:pt x="335" y="58"/>
                    </a:lnTo>
                    <a:lnTo>
                      <a:pt x="351" y="58"/>
                    </a:lnTo>
                    <a:lnTo>
                      <a:pt x="375" y="54"/>
                    </a:lnTo>
                    <a:lnTo>
                      <a:pt x="412" y="51"/>
                    </a:lnTo>
                    <a:lnTo>
                      <a:pt x="453" y="47"/>
                    </a:lnTo>
                    <a:lnTo>
                      <a:pt x="490" y="40"/>
                    </a:lnTo>
                    <a:lnTo>
                      <a:pt x="530" y="43"/>
                    </a:lnTo>
                    <a:lnTo>
                      <a:pt x="612" y="51"/>
                    </a:lnTo>
                    <a:lnTo>
                      <a:pt x="690" y="72"/>
                    </a:lnTo>
                    <a:lnTo>
                      <a:pt x="690" y="61"/>
                    </a:lnTo>
                    <a:lnTo>
                      <a:pt x="690" y="54"/>
                    </a:lnTo>
                    <a:lnTo>
                      <a:pt x="637" y="43"/>
                    </a:lnTo>
                    <a:lnTo>
                      <a:pt x="530" y="32"/>
                    </a:lnTo>
                    <a:lnTo>
                      <a:pt x="514" y="29"/>
                    </a:lnTo>
                    <a:lnTo>
                      <a:pt x="498" y="29"/>
                    </a:lnTo>
                    <a:lnTo>
                      <a:pt x="477" y="29"/>
                    </a:lnTo>
                    <a:lnTo>
                      <a:pt x="461" y="32"/>
                    </a:lnTo>
                    <a:lnTo>
                      <a:pt x="404" y="36"/>
                    </a:lnTo>
                    <a:lnTo>
                      <a:pt x="347" y="32"/>
                    </a:lnTo>
                    <a:lnTo>
                      <a:pt x="73" y="0"/>
                    </a:lnTo>
                    <a:lnTo>
                      <a:pt x="45" y="3"/>
                    </a:lnTo>
                    <a:lnTo>
                      <a:pt x="20" y="14"/>
                    </a:lnTo>
                    <a:lnTo>
                      <a:pt x="4" y="36"/>
                    </a:lnTo>
                    <a:lnTo>
                      <a:pt x="0" y="65"/>
                    </a:lnTo>
                    <a:lnTo>
                      <a:pt x="8" y="112"/>
                    </a:lnTo>
                    <a:lnTo>
                      <a:pt x="29" y="178"/>
                    </a:lnTo>
                    <a:lnTo>
                      <a:pt x="45" y="218"/>
                    </a:lnTo>
                    <a:lnTo>
                      <a:pt x="73" y="247"/>
                    </a:lnTo>
                    <a:lnTo>
                      <a:pt x="106" y="276"/>
                    </a:lnTo>
                    <a:lnTo>
                      <a:pt x="151" y="298"/>
                    </a:lnTo>
                    <a:lnTo>
                      <a:pt x="192" y="320"/>
                    </a:lnTo>
                    <a:lnTo>
                      <a:pt x="233" y="349"/>
                    </a:lnTo>
                    <a:lnTo>
                      <a:pt x="224" y="323"/>
                    </a:lnTo>
                    <a:lnTo>
                      <a:pt x="216" y="302"/>
                    </a:lnTo>
                    <a:lnTo>
                      <a:pt x="208" y="291"/>
                    </a:lnTo>
                    <a:lnTo>
                      <a:pt x="196" y="280"/>
                    </a:lnTo>
                    <a:lnTo>
                      <a:pt x="159" y="254"/>
                    </a:lnTo>
                    <a:lnTo>
                      <a:pt x="139" y="236"/>
                    </a:lnTo>
                    <a:lnTo>
                      <a:pt x="110" y="211"/>
                    </a:lnTo>
                    <a:lnTo>
                      <a:pt x="82" y="178"/>
                    </a:lnTo>
                    <a:lnTo>
                      <a:pt x="73" y="160"/>
                    </a:lnTo>
                    <a:lnTo>
                      <a:pt x="65" y="141"/>
                    </a:lnTo>
                    <a:lnTo>
                      <a:pt x="61" y="120"/>
                    </a:lnTo>
                    <a:lnTo>
                      <a:pt x="57" y="91"/>
                    </a:lnTo>
                    <a:lnTo>
                      <a:pt x="65" y="61"/>
                    </a:lnTo>
                    <a:lnTo>
                      <a:pt x="78" y="54"/>
                    </a:lnTo>
                    <a:lnTo>
                      <a:pt x="90" y="47"/>
                    </a:lnTo>
                    <a:lnTo>
                      <a:pt x="143" y="43"/>
                    </a:lnTo>
                    <a:lnTo>
                      <a:pt x="200" y="47"/>
                    </a:lnTo>
                    <a:lnTo>
                      <a:pt x="273" y="54"/>
                    </a:lnTo>
                    <a:close/>
                  </a:path>
                </a:pathLst>
              </a:custGeom>
              <a:solidFill>
                <a:srgbClr val="9F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" name="Freeform 27">
                <a:extLst>
                  <a:ext uri="{FF2B5EF4-FFF2-40B4-BE49-F238E27FC236}">
                    <a16:creationId xmlns:a16="http://schemas.microsoft.com/office/drawing/2014/main" xmlns="" id="{78B509F8-B46D-4FA8-8C61-38B36FB0A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3982"/>
                <a:ext cx="209" cy="316"/>
              </a:xfrm>
              <a:custGeom>
                <a:avLst/>
                <a:gdLst>
                  <a:gd name="T0" fmla="*/ 209 w 209"/>
                  <a:gd name="T1" fmla="*/ 316 h 316"/>
                  <a:gd name="T2" fmla="*/ 192 w 209"/>
                  <a:gd name="T3" fmla="*/ 280 h 316"/>
                  <a:gd name="T4" fmla="*/ 180 w 209"/>
                  <a:gd name="T5" fmla="*/ 262 h 316"/>
                  <a:gd name="T6" fmla="*/ 168 w 209"/>
                  <a:gd name="T7" fmla="*/ 247 h 316"/>
                  <a:gd name="T8" fmla="*/ 139 w 209"/>
                  <a:gd name="T9" fmla="*/ 229 h 316"/>
                  <a:gd name="T10" fmla="*/ 123 w 209"/>
                  <a:gd name="T11" fmla="*/ 214 h 316"/>
                  <a:gd name="T12" fmla="*/ 107 w 209"/>
                  <a:gd name="T13" fmla="*/ 203 h 316"/>
                  <a:gd name="T14" fmla="*/ 98 w 209"/>
                  <a:gd name="T15" fmla="*/ 192 h 316"/>
                  <a:gd name="T16" fmla="*/ 82 w 209"/>
                  <a:gd name="T17" fmla="*/ 178 h 316"/>
                  <a:gd name="T18" fmla="*/ 62 w 209"/>
                  <a:gd name="T19" fmla="*/ 160 h 316"/>
                  <a:gd name="T20" fmla="*/ 49 w 209"/>
                  <a:gd name="T21" fmla="*/ 142 h 316"/>
                  <a:gd name="T22" fmla="*/ 45 w 209"/>
                  <a:gd name="T23" fmla="*/ 127 h 316"/>
                  <a:gd name="T24" fmla="*/ 37 w 209"/>
                  <a:gd name="T25" fmla="*/ 109 h 316"/>
                  <a:gd name="T26" fmla="*/ 33 w 209"/>
                  <a:gd name="T27" fmla="*/ 83 h 316"/>
                  <a:gd name="T28" fmla="*/ 33 w 209"/>
                  <a:gd name="T29" fmla="*/ 65 h 316"/>
                  <a:gd name="T30" fmla="*/ 37 w 209"/>
                  <a:gd name="T31" fmla="*/ 51 h 316"/>
                  <a:gd name="T32" fmla="*/ 45 w 209"/>
                  <a:gd name="T33" fmla="*/ 29 h 316"/>
                  <a:gd name="T34" fmla="*/ 62 w 209"/>
                  <a:gd name="T35" fmla="*/ 18 h 316"/>
                  <a:gd name="T36" fmla="*/ 86 w 209"/>
                  <a:gd name="T37" fmla="*/ 14 h 316"/>
                  <a:gd name="T38" fmla="*/ 111 w 209"/>
                  <a:gd name="T39" fmla="*/ 11 h 316"/>
                  <a:gd name="T40" fmla="*/ 155 w 209"/>
                  <a:gd name="T41" fmla="*/ 14 h 316"/>
                  <a:gd name="T42" fmla="*/ 41 w 209"/>
                  <a:gd name="T43" fmla="*/ 0 h 316"/>
                  <a:gd name="T44" fmla="*/ 21 w 209"/>
                  <a:gd name="T45" fmla="*/ 3 h 316"/>
                  <a:gd name="T46" fmla="*/ 9 w 209"/>
                  <a:gd name="T47" fmla="*/ 11 h 316"/>
                  <a:gd name="T48" fmla="*/ 0 w 209"/>
                  <a:gd name="T49" fmla="*/ 40 h 316"/>
                  <a:gd name="T50" fmla="*/ 0 w 209"/>
                  <a:gd name="T51" fmla="*/ 65 h 316"/>
                  <a:gd name="T52" fmla="*/ 9 w 209"/>
                  <a:gd name="T53" fmla="*/ 94 h 316"/>
                  <a:gd name="T54" fmla="*/ 21 w 209"/>
                  <a:gd name="T55" fmla="*/ 120 h 316"/>
                  <a:gd name="T56" fmla="*/ 49 w 209"/>
                  <a:gd name="T57" fmla="*/ 167 h 316"/>
                  <a:gd name="T58" fmla="*/ 82 w 209"/>
                  <a:gd name="T59" fmla="*/ 196 h 316"/>
                  <a:gd name="T60" fmla="*/ 115 w 209"/>
                  <a:gd name="T61" fmla="*/ 225 h 316"/>
                  <a:gd name="T62" fmla="*/ 151 w 209"/>
                  <a:gd name="T63" fmla="*/ 254 h 316"/>
                  <a:gd name="T64" fmla="*/ 180 w 209"/>
                  <a:gd name="T65" fmla="*/ 283 h 316"/>
                  <a:gd name="T66" fmla="*/ 209 w 209"/>
                  <a:gd name="T67" fmla="*/ 316 h 3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9"/>
                  <a:gd name="T103" fmla="*/ 0 h 316"/>
                  <a:gd name="T104" fmla="*/ 209 w 209"/>
                  <a:gd name="T105" fmla="*/ 316 h 31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9" h="316">
                    <a:moveTo>
                      <a:pt x="209" y="316"/>
                    </a:moveTo>
                    <a:lnTo>
                      <a:pt x="192" y="280"/>
                    </a:lnTo>
                    <a:lnTo>
                      <a:pt x="180" y="262"/>
                    </a:lnTo>
                    <a:lnTo>
                      <a:pt x="168" y="247"/>
                    </a:lnTo>
                    <a:lnTo>
                      <a:pt x="139" y="229"/>
                    </a:lnTo>
                    <a:lnTo>
                      <a:pt x="123" y="214"/>
                    </a:lnTo>
                    <a:lnTo>
                      <a:pt x="107" y="203"/>
                    </a:lnTo>
                    <a:lnTo>
                      <a:pt x="98" y="192"/>
                    </a:lnTo>
                    <a:lnTo>
                      <a:pt x="82" y="178"/>
                    </a:lnTo>
                    <a:lnTo>
                      <a:pt x="62" y="160"/>
                    </a:lnTo>
                    <a:lnTo>
                      <a:pt x="49" y="142"/>
                    </a:lnTo>
                    <a:lnTo>
                      <a:pt x="45" y="127"/>
                    </a:lnTo>
                    <a:lnTo>
                      <a:pt x="37" y="109"/>
                    </a:lnTo>
                    <a:lnTo>
                      <a:pt x="33" y="83"/>
                    </a:lnTo>
                    <a:lnTo>
                      <a:pt x="33" y="65"/>
                    </a:lnTo>
                    <a:lnTo>
                      <a:pt x="37" y="51"/>
                    </a:lnTo>
                    <a:lnTo>
                      <a:pt x="45" y="29"/>
                    </a:lnTo>
                    <a:lnTo>
                      <a:pt x="62" y="18"/>
                    </a:lnTo>
                    <a:lnTo>
                      <a:pt x="86" y="14"/>
                    </a:lnTo>
                    <a:lnTo>
                      <a:pt x="111" y="11"/>
                    </a:lnTo>
                    <a:lnTo>
                      <a:pt x="155" y="14"/>
                    </a:lnTo>
                    <a:lnTo>
                      <a:pt x="41" y="0"/>
                    </a:lnTo>
                    <a:lnTo>
                      <a:pt x="21" y="3"/>
                    </a:lnTo>
                    <a:lnTo>
                      <a:pt x="9" y="11"/>
                    </a:lnTo>
                    <a:lnTo>
                      <a:pt x="0" y="40"/>
                    </a:lnTo>
                    <a:lnTo>
                      <a:pt x="0" y="65"/>
                    </a:lnTo>
                    <a:lnTo>
                      <a:pt x="9" y="94"/>
                    </a:lnTo>
                    <a:lnTo>
                      <a:pt x="21" y="120"/>
                    </a:lnTo>
                    <a:lnTo>
                      <a:pt x="49" y="167"/>
                    </a:lnTo>
                    <a:lnTo>
                      <a:pt x="82" y="196"/>
                    </a:lnTo>
                    <a:lnTo>
                      <a:pt x="115" y="225"/>
                    </a:lnTo>
                    <a:lnTo>
                      <a:pt x="151" y="254"/>
                    </a:lnTo>
                    <a:lnTo>
                      <a:pt x="180" y="283"/>
                    </a:lnTo>
                    <a:lnTo>
                      <a:pt x="209" y="316"/>
                    </a:lnTo>
                    <a:close/>
                  </a:path>
                </a:pathLst>
              </a:custGeom>
              <a:solidFill>
                <a:srgbClr val="40A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" name="Freeform 28">
                <a:extLst>
                  <a:ext uri="{FF2B5EF4-FFF2-40B4-BE49-F238E27FC236}">
                    <a16:creationId xmlns:a16="http://schemas.microsoft.com/office/drawing/2014/main" xmlns="" id="{F38C7E9D-6896-4F1D-BB5B-67B4DA96D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" y="3945"/>
                <a:ext cx="1228" cy="339"/>
              </a:xfrm>
              <a:custGeom>
                <a:avLst/>
                <a:gdLst>
                  <a:gd name="T0" fmla="*/ 1228 w 1228"/>
                  <a:gd name="T1" fmla="*/ 15 h 339"/>
                  <a:gd name="T2" fmla="*/ 1216 w 1228"/>
                  <a:gd name="T3" fmla="*/ 19 h 339"/>
                  <a:gd name="T4" fmla="*/ 1192 w 1228"/>
                  <a:gd name="T5" fmla="*/ 22 h 339"/>
                  <a:gd name="T6" fmla="*/ 1167 w 1228"/>
                  <a:gd name="T7" fmla="*/ 29 h 339"/>
                  <a:gd name="T8" fmla="*/ 1134 w 1228"/>
                  <a:gd name="T9" fmla="*/ 37 h 339"/>
                  <a:gd name="T10" fmla="*/ 1057 w 1228"/>
                  <a:gd name="T11" fmla="*/ 59 h 339"/>
                  <a:gd name="T12" fmla="*/ 971 w 1228"/>
                  <a:gd name="T13" fmla="*/ 77 h 339"/>
                  <a:gd name="T14" fmla="*/ 881 w 1228"/>
                  <a:gd name="T15" fmla="*/ 99 h 339"/>
                  <a:gd name="T16" fmla="*/ 804 w 1228"/>
                  <a:gd name="T17" fmla="*/ 120 h 339"/>
                  <a:gd name="T18" fmla="*/ 767 w 1228"/>
                  <a:gd name="T19" fmla="*/ 131 h 339"/>
                  <a:gd name="T20" fmla="*/ 735 w 1228"/>
                  <a:gd name="T21" fmla="*/ 142 h 339"/>
                  <a:gd name="T22" fmla="*/ 710 w 1228"/>
                  <a:gd name="T23" fmla="*/ 149 h 339"/>
                  <a:gd name="T24" fmla="*/ 690 w 1228"/>
                  <a:gd name="T25" fmla="*/ 157 h 339"/>
                  <a:gd name="T26" fmla="*/ 477 w 1228"/>
                  <a:gd name="T27" fmla="*/ 259 h 339"/>
                  <a:gd name="T28" fmla="*/ 420 w 1228"/>
                  <a:gd name="T29" fmla="*/ 280 h 339"/>
                  <a:gd name="T30" fmla="*/ 371 w 1228"/>
                  <a:gd name="T31" fmla="*/ 299 h 339"/>
                  <a:gd name="T32" fmla="*/ 318 w 1228"/>
                  <a:gd name="T33" fmla="*/ 310 h 339"/>
                  <a:gd name="T34" fmla="*/ 257 w 1228"/>
                  <a:gd name="T35" fmla="*/ 320 h 339"/>
                  <a:gd name="T36" fmla="*/ 192 w 1228"/>
                  <a:gd name="T37" fmla="*/ 328 h 339"/>
                  <a:gd name="T38" fmla="*/ 135 w 1228"/>
                  <a:gd name="T39" fmla="*/ 335 h 339"/>
                  <a:gd name="T40" fmla="*/ 94 w 1228"/>
                  <a:gd name="T41" fmla="*/ 335 h 339"/>
                  <a:gd name="T42" fmla="*/ 61 w 1228"/>
                  <a:gd name="T43" fmla="*/ 339 h 339"/>
                  <a:gd name="T44" fmla="*/ 41 w 1228"/>
                  <a:gd name="T45" fmla="*/ 335 h 339"/>
                  <a:gd name="T46" fmla="*/ 20 w 1228"/>
                  <a:gd name="T47" fmla="*/ 331 h 339"/>
                  <a:gd name="T48" fmla="*/ 0 w 1228"/>
                  <a:gd name="T49" fmla="*/ 320 h 339"/>
                  <a:gd name="T50" fmla="*/ 4 w 1228"/>
                  <a:gd name="T51" fmla="*/ 320 h 339"/>
                  <a:gd name="T52" fmla="*/ 12 w 1228"/>
                  <a:gd name="T53" fmla="*/ 320 h 339"/>
                  <a:gd name="T54" fmla="*/ 41 w 1228"/>
                  <a:gd name="T55" fmla="*/ 313 h 339"/>
                  <a:gd name="T56" fmla="*/ 114 w 1228"/>
                  <a:gd name="T57" fmla="*/ 284 h 339"/>
                  <a:gd name="T58" fmla="*/ 151 w 1228"/>
                  <a:gd name="T59" fmla="*/ 273 h 339"/>
                  <a:gd name="T60" fmla="*/ 180 w 1228"/>
                  <a:gd name="T61" fmla="*/ 262 h 339"/>
                  <a:gd name="T62" fmla="*/ 196 w 1228"/>
                  <a:gd name="T63" fmla="*/ 255 h 339"/>
                  <a:gd name="T64" fmla="*/ 200 w 1228"/>
                  <a:gd name="T65" fmla="*/ 255 h 339"/>
                  <a:gd name="T66" fmla="*/ 196 w 1228"/>
                  <a:gd name="T67" fmla="*/ 255 h 339"/>
                  <a:gd name="T68" fmla="*/ 355 w 1228"/>
                  <a:gd name="T69" fmla="*/ 204 h 339"/>
                  <a:gd name="T70" fmla="*/ 384 w 1228"/>
                  <a:gd name="T71" fmla="*/ 204 h 339"/>
                  <a:gd name="T72" fmla="*/ 400 w 1228"/>
                  <a:gd name="T73" fmla="*/ 200 h 339"/>
                  <a:gd name="T74" fmla="*/ 420 w 1228"/>
                  <a:gd name="T75" fmla="*/ 197 h 339"/>
                  <a:gd name="T76" fmla="*/ 441 w 1228"/>
                  <a:gd name="T77" fmla="*/ 193 h 339"/>
                  <a:gd name="T78" fmla="*/ 461 w 1228"/>
                  <a:gd name="T79" fmla="*/ 189 h 339"/>
                  <a:gd name="T80" fmla="*/ 490 w 1228"/>
                  <a:gd name="T81" fmla="*/ 189 h 339"/>
                  <a:gd name="T82" fmla="*/ 567 w 1228"/>
                  <a:gd name="T83" fmla="*/ 189 h 339"/>
                  <a:gd name="T84" fmla="*/ 616 w 1228"/>
                  <a:gd name="T85" fmla="*/ 175 h 339"/>
                  <a:gd name="T86" fmla="*/ 669 w 1228"/>
                  <a:gd name="T87" fmla="*/ 149 h 339"/>
                  <a:gd name="T88" fmla="*/ 718 w 1228"/>
                  <a:gd name="T89" fmla="*/ 128 h 339"/>
                  <a:gd name="T90" fmla="*/ 767 w 1228"/>
                  <a:gd name="T91" fmla="*/ 109 h 339"/>
                  <a:gd name="T92" fmla="*/ 788 w 1228"/>
                  <a:gd name="T93" fmla="*/ 106 h 339"/>
                  <a:gd name="T94" fmla="*/ 812 w 1228"/>
                  <a:gd name="T95" fmla="*/ 99 h 339"/>
                  <a:gd name="T96" fmla="*/ 877 w 1228"/>
                  <a:gd name="T97" fmla="*/ 84 h 339"/>
                  <a:gd name="T98" fmla="*/ 1028 w 1228"/>
                  <a:gd name="T99" fmla="*/ 48 h 339"/>
                  <a:gd name="T100" fmla="*/ 1098 w 1228"/>
                  <a:gd name="T101" fmla="*/ 29 h 339"/>
                  <a:gd name="T102" fmla="*/ 1159 w 1228"/>
                  <a:gd name="T103" fmla="*/ 15 h 339"/>
                  <a:gd name="T104" fmla="*/ 1179 w 1228"/>
                  <a:gd name="T105" fmla="*/ 8 h 339"/>
                  <a:gd name="T106" fmla="*/ 1196 w 1228"/>
                  <a:gd name="T107" fmla="*/ 4 h 339"/>
                  <a:gd name="T108" fmla="*/ 1208 w 1228"/>
                  <a:gd name="T109" fmla="*/ 4 h 339"/>
                  <a:gd name="T110" fmla="*/ 1212 w 1228"/>
                  <a:gd name="T111" fmla="*/ 0 h 339"/>
                  <a:gd name="T112" fmla="*/ 1228 w 1228"/>
                  <a:gd name="T113" fmla="*/ 15 h 33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28"/>
                  <a:gd name="T172" fmla="*/ 0 h 339"/>
                  <a:gd name="T173" fmla="*/ 1228 w 1228"/>
                  <a:gd name="T174" fmla="*/ 339 h 33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28" h="339">
                    <a:moveTo>
                      <a:pt x="1228" y="15"/>
                    </a:moveTo>
                    <a:lnTo>
                      <a:pt x="1216" y="19"/>
                    </a:lnTo>
                    <a:lnTo>
                      <a:pt x="1192" y="22"/>
                    </a:lnTo>
                    <a:lnTo>
                      <a:pt x="1167" y="29"/>
                    </a:lnTo>
                    <a:lnTo>
                      <a:pt x="1134" y="37"/>
                    </a:lnTo>
                    <a:lnTo>
                      <a:pt x="1057" y="59"/>
                    </a:lnTo>
                    <a:lnTo>
                      <a:pt x="971" y="77"/>
                    </a:lnTo>
                    <a:lnTo>
                      <a:pt x="881" y="99"/>
                    </a:lnTo>
                    <a:lnTo>
                      <a:pt x="804" y="120"/>
                    </a:lnTo>
                    <a:lnTo>
                      <a:pt x="767" y="131"/>
                    </a:lnTo>
                    <a:lnTo>
                      <a:pt x="735" y="142"/>
                    </a:lnTo>
                    <a:lnTo>
                      <a:pt x="710" y="149"/>
                    </a:lnTo>
                    <a:lnTo>
                      <a:pt x="690" y="157"/>
                    </a:lnTo>
                    <a:lnTo>
                      <a:pt x="477" y="259"/>
                    </a:lnTo>
                    <a:lnTo>
                      <a:pt x="420" y="280"/>
                    </a:lnTo>
                    <a:lnTo>
                      <a:pt x="371" y="299"/>
                    </a:lnTo>
                    <a:lnTo>
                      <a:pt x="318" y="310"/>
                    </a:lnTo>
                    <a:lnTo>
                      <a:pt x="257" y="320"/>
                    </a:lnTo>
                    <a:lnTo>
                      <a:pt x="192" y="328"/>
                    </a:lnTo>
                    <a:lnTo>
                      <a:pt x="135" y="335"/>
                    </a:lnTo>
                    <a:lnTo>
                      <a:pt x="94" y="335"/>
                    </a:lnTo>
                    <a:lnTo>
                      <a:pt x="61" y="339"/>
                    </a:lnTo>
                    <a:lnTo>
                      <a:pt x="41" y="335"/>
                    </a:lnTo>
                    <a:lnTo>
                      <a:pt x="20" y="331"/>
                    </a:lnTo>
                    <a:lnTo>
                      <a:pt x="0" y="320"/>
                    </a:lnTo>
                    <a:lnTo>
                      <a:pt x="4" y="320"/>
                    </a:lnTo>
                    <a:lnTo>
                      <a:pt x="12" y="320"/>
                    </a:lnTo>
                    <a:lnTo>
                      <a:pt x="41" y="313"/>
                    </a:lnTo>
                    <a:lnTo>
                      <a:pt x="114" y="284"/>
                    </a:lnTo>
                    <a:lnTo>
                      <a:pt x="151" y="273"/>
                    </a:lnTo>
                    <a:lnTo>
                      <a:pt x="180" y="262"/>
                    </a:lnTo>
                    <a:lnTo>
                      <a:pt x="196" y="255"/>
                    </a:lnTo>
                    <a:lnTo>
                      <a:pt x="200" y="255"/>
                    </a:lnTo>
                    <a:lnTo>
                      <a:pt x="196" y="255"/>
                    </a:lnTo>
                    <a:lnTo>
                      <a:pt x="355" y="204"/>
                    </a:lnTo>
                    <a:lnTo>
                      <a:pt x="384" y="204"/>
                    </a:lnTo>
                    <a:lnTo>
                      <a:pt x="400" y="200"/>
                    </a:lnTo>
                    <a:lnTo>
                      <a:pt x="420" y="197"/>
                    </a:lnTo>
                    <a:lnTo>
                      <a:pt x="441" y="193"/>
                    </a:lnTo>
                    <a:lnTo>
                      <a:pt x="461" y="189"/>
                    </a:lnTo>
                    <a:lnTo>
                      <a:pt x="490" y="189"/>
                    </a:lnTo>
                    <a:lnTo>
                      <a:pt x="567" y="189"/>
                    </a:lnTo>
                    <a:lnTo>
                      <a:pt x="616" y="175"/>
                    </a:lnTo>
                    <a:lnTo>
                      <a:pt x="669" y="149"/>
                    </a:lnTo>
                    <a:lnTo>
                      <a:pt x="718" y="128"/>
                    </a:lnTo>
                    <a:lnTo>
                      <a:pt x="767" y="109"/>
                    </a:lnTo>
                    <a:lnTo>
                      <a:pt x="788" y="106"/>
                    </a:lnTo>
                    <a:lnTo>
                      <a:pt x="812" y="99"/>
                    </a:lnTo>
                    <a:lnTo>
                      <a:pt x="877" y="84"/>
                    </a:lnTo>
                    <a:lnTo>
                      <a:pt x="1028" y="48"/>
                    </a:lnTo>
                    <a:lnTo>
                      <a:pt x="1098" y="29"/>
                    </a:lnTo>
                    <a:lnTo>
                      <a:pt x="1159" y="15"/>
                    </a:lnTo>
                    <a:lnTo>
                      <a:pt x="1179" y="8"/>
                    </a:lnTo>
                    <a:lnTo>
                      <a:pt x="1196" y="4"/>
                    </a:lnTo>
                    <a:lnTo>
                      <a:pt x="1208" y="4"/>
                    </a:lnTo>
                    <a:lnTo>
                      <a:pt x="1212" y="0"/>
                    </a:lnTo>
                    <a:lnTo>
                      <a:pt x="1228" y="15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" name="Freeform 29">
                <a:extLst>
                  <a:ext uri="{FF2B5EF4-FFF2-40B4-BE49-F238E27FC236}">
                    <a16:creationId xmlns:a16="http://schemas.microsoft.com/office/drawing/2014/main" xmlns="" id="{70A19EA3-56FC-4745-9266-FADDF4727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876"/>
                <a:ext cx="351" cy="644"/>
              </a:xfrm>
              <a:custGeom>
                <a:avLst/>
                <a:gdLst>
                  <a:gd name="T0" fmla="*/ 351 w 351"/>
                  <a:gd name="T1" fmla="*/ 0 h 644"/>
                  <a:gd name="T2" fmla="*/ 241 w 351"/>
                  <a:gd name="T3" fmla="*/ 171 h 644"/>
                  <a:gd name="T4" fmla="*/ 135 w 351"/>
                  <a:gd name="T5" fmla="*/ 345 h 644"/>
                  <a:gd name="T6" fmla="*/ 90 w 351"/>
                  <a:gd name="T7" fmla="*/ 429 h 644"/>
                  <a:gd name="T8" fmla="*/ 53 w 351"/>
                  <a:gd name="T9" fmla="*/ 506 h 644"/>
                  <a:gd name="T10" fmla="*/ 24 w 351"/>
                  <a:gd name="T11" fmla="*/ 578 h 644"/>
                  <a:gd name="T12" fmla="*/ 8 w 351"/>
                  <a:gd name="T13" fmla="*/ 644 h 644"/>
                  <a:gd name="T14" fmla="*/ 0 w 351"/>
                  <a:gd name="T15" fmla="*/ 644 h 644"/>
                  <a:gd name="T16" fmla="*/ 12 w 351"/>
                  <a:gd name="T17" fmla="*/ 607 h 644"/>
                  <a:gd name="T18" fmla="*/ 24 w 351"/>
                  <a:gd name="T19" fmla="*/ 575 h 644"/>
                  <a:gd name="T20" fmla="*/ 33 w 351"/>
                  <a:gd name="T21" fmla="*/ 553 h 644"/>
                  <a:gd name="T22" fmla="*/ 37 w 351"/>
                  <a:gd name="T23" fmla="*/ 535 h 644"/>
                  <a:gd name="T24" fmla="*/ 49 w 351"/>
                  <a:gd name="T25" fmla="*/ 506 h 644"/>
                  <a:gd name="T26" fmla="*/ 57 w 351"/>
                  <a:gd name="T27" fmla="*/ 484 h 644"/>
                  <a:gd name="T28" fmla="*/ 151 w 351"/>
                  <a:gd name="T29" fmla="*/ 305 h 644"/>
                  <a:gd name="T30" fmla="*/ 200 w 351"/>
                  <a:gd name="T31" fmla="*/ 222 h 644"/>
                  <a:gd name="T32" fmla="*/ 245 w 351"/>
                  <a:gd name="T33" fmla="*/ 149 h 644"/>
                  <a:gd name="T34" fmla="*/ 286 w 351"/>
                  <a:gd name="T35" fmla="*/ 87 h 644"/>
                  <a:gd name="T36" fmla="*/ 302 w 351"/>
                  <a:gd name="T37" fmla="*/ 62 h 644"/>
                  <a:gd name="T38" fmla="*/ 318 w 351"/>
                  <a:gd name="T39" fmla="*/ 40 h 644"/>
                  <a:gd name="T40" fmla="*/ 330 w 351"/>
                  <a:gd name="T41" fmla="*/ 22 h 644"/>
                  <a:gd name="T42" fmla="*/ 339 w 351"/>
                  <a:gd name="T43" fmla="*/ 11 h 644"/>
                  <a:gd name="T44" fmla="*/ 347 w 351"/>
                  <a:gd name="T45" fmla="*/ 0 h 644"/>
                  <a:gd name="T46" fmla="*/ 347 w 351"/>
                  <a:gd name="T47" fmla="*/ 0 h 644"/>
                  <a:gd name="T48" fmla="*/ 351 w 351"/>
                  <a:gd name="T49" fmla="*/ 0 h 6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1"/>
                  <a:gd name="T76" fmla="*/ 0 h 644"/>
                  <a:gd name="T77" fmla="*/ 351 w 351"/>
                  <a:gd name="T78" fmla="*/ 644 h 64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1" h="644">
                    <a:moveTo>
                      <a:pt x="351" y="0"/>
                    </a:moveTo>
                    <a:lnTo>
                      <a:pt x="241" y="171"/>
                    </a:lnTo>
                    <a:lnTo>
                      <a:pt x="135" y="345"/>
                    </a:lnTo>
                    <a:lnTo>
                      <a:pt x="90" y="429"/>
                    </a:lnTo>
                    <a:lnTo>
                      <a:pt x="53" y="506"/>
                    </a:lnTo>
                    <a:lnTo>
                      <a:pt x="24" y="578"/>
                    </a:lnTo>
                    <a:lnTo>
                      <a:pt x="8" y="644"/>
                    </a:lnTo>
                    <a:lnTo>
                      <a:pt x="0" y="644"/>
                    </a:lnTo>
                    <a:lnTo>
                      <a:pt x="12" y="607"/>
                    </a:lnTo>
                    <a:lnTo>
                      <a:pt x="24" y="575"/>
                    </a:lnTo>
                    <a:lnTo>
                      <a:pt x="33" y="553"/>
                    </a:lnTo>
                    <a:lnTo>
                      <a:pt x="37" y="535"/>
                    </a:lnTo>
                    <a:lnTo>
                      <a:pt x="49" y="506"/>
                    </a:lnTo>
                    <a:lnTo>
                      <a:pt x="57" y="484"/>
                    </a:lnTo>
                    <a:lnTo>
                      <a:pt x="151" y="305"/>
                    </a:lnTo>
                    <a:lnTo>
                      <a:pt x="200" y="222"/>
                    </a:lnTo>
                    <a:lnTo>
                      <a:pt x="245" y="149"/>
                    </a:lnTo>
                    <a:lnTo>
                      <a:pt x="286" y="87"/>
                    </a:lnTo>
                    <a:lnTo>
                      <a:pt x="302" y="62"/>
                    </a:lnTo>
                    <a:lnTo>
                      <a:pt x="318" y="40"/>
                    </a:lnTo>
                    <a:lnTo>
                      <a:pt x="330" y="22"/>
                    </a:lnTo>
                    <a:lnTo>
                      <a:pt x="339" y="11"/>
                    </a:lnTo>
                    <a:lnTo>
                      <a:pt x="347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" name="Freeform 30">
                <a:extLst>
                  <a:ext uri="{FF2B5EF4-FFF2-40B4-BE49-F238E27FC236}">
                    <a16:creationId xmlns:a16="http://schemas.microsoft.com/office/drawing/2014/main" xmlns="" id="{0100BDF3-CD77-4890-A089-3B2709F4A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" y="2840"/>
                <a:ext cx="78" cy="61"/>
              </a:xfrm>
              <a:custGeom>
                <a:avLst/>
                <a:gdLst>
                  <a:gd name="T0" fmla="*/ 29 w 78"/>
                  <a:gd name="T1" fmla="*/ 25 h 61"/>
                  <a:gd name="T2" fmla="*/ 53 w 78"/>
                  <a:gd name="T3" fmla="*/ 25 h 61"/>
                  <a:gd name="T4" fmla="*/ 66 w 78"/>
                  <a:gd name="T5" fmla="*/ 29 h 61"/>
                  <a:gd name="T6" fmla="*/ 78 w 78"/>
                  <a:gd name="T7" fmla="*/ 36 h 61"/>
                  <a:gd name="T8" fmla="*/ 57 w 78"/>
                  <a:gd name="T9" fmla="*/ 40 h 61"/>
                  <a:gd name="T10" fmla="*/ 41 w 78"/>
                  <a:gd name="T11" fmla="*/ 36 h 61"/>
                  <a:gd name="T12" fmla="*/ 29 w 78"/>
                  <a:gd name="T13" fmla="*/ 25 h 61"/>
                  <a:gd name="T14" fmla="*/ 33 w 78"/>
                  <a:gd name="T15" fmla="*/ 36 h 61"/>
                  <a:gd name="T16" fmla="*/ 33 w 78"/>
                  <a:gd name="T17" fmla="*/ 50 h 61"/>
                  <a:gd name="T18" fmla="*/ 29 w 78"/>
                  <a:gd name="T19" fmla="*/ 61 h 61"/>
                  <a:gd name="T20" fmla="*/ 17 w 78"/>
                  <a:gd name="T21" fmla="*/ 50 h 61"/>
                  <a:gd name="T22" fmla="*/ 17 w 78"/>
                  <a:gd name="T23" fmla="*/ 43 h 61"/>
                  <a:gd name="T24" fmla="*/ 29 w 78"/>
                  <a:gd name="T25" fmla="*/ 25 h 61"/>
                  <a:gd name="T26" fmla="*/ 12 w 78"/>
                  <a:gd name="T27" fmla="*/ 25 h 61"/>
                  <a:gd name="T28" fmla="*/ 0 w 78"/>
                  <a:gd name="T29" fmla="*/ 21 h 61"/>
                  <a:gd name="T30" fmla="*/ 8 w 78"/>
                  <a:gd name="T31" fmla="*/ 18 h 61"/>
                  <a:gd name="T32" fmla="*/ 12 w 78"/>
                  <a:gd name="T33" fmla="*/ 18 h 61"/>
                  <a:gd name="T34" fmla="*/ 25 w 78"/>
                  <a:gd name="T35" fmla="*/ 25 h 61"/>
                  <a:gd name="T36" fmla="*/ 25 w 78"/>
                  <a:gd name="T37" fmla="*/ 10 h 61"/>
                  <a:gd name="T38" fmla="*/ 33 w 78"/>
                  <a:gd name="T39" fmla="*/ 0 h 61"/>
                  <a:gd name="T40" fmla="*/ 37 w 78"/>
                  <a:gd name="T41" fmla="*/ 7 h 61"/>
                  <a:gd name="T42" fmla="*/ 33 w 78"/>
                  <a:gd name="T43" fmla="*/ 14 h 61"/>
                  <a:gd name="T44" fmla="*/ 25 w 78"/>
                  <a:gd name="T45" fmla="*/ 29 h 61"/>
                  <a:gd name="T46" fmla="*/ 57 w 78"/>
                  <a:gd name="T47" fmla="*/ 7 h 61"/>
                  <a:gd name="T48" fmla="*/ 66 w 78"/>
                  <a:gd name="T49" fmla="*/ 7 h 61"/>
                  <a:gd name="T50" fmla="*/ 66 w 78"/>
                  <a:gd name="T51" fmla="*/ 14 h 61"/>
                  <a:gd name="T52" fmla="*/ 57 w 78"/>
                  <a:gd name="T53" fmla="*/ 21 h 61"/>
                  <a:gd name="T54" fmla="*/ 41 w 78"/>
                  <a:gd name="T55" fmla="*/ 21 h 61"/>
                  <a:gd name="T56" fmla="*/ 29 w 78"/>
                  <a:gd name="T57" fmla="*/ 25 h 6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8"/>
                  <a:gd name="T88" fmla="*/ 0 h 61"/>
                  <a:gd name="T89" fmla="*/ 78 w 78"/>
                  <a:gd name="T90" fmla="*/ 61 h 6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8" h="61">
                    <a:moveTo>
                      <a:pt x="29" y="25"/>
                    </a:moveTo>
                    <a:lnTo>
                      <a:pt x="53" y="25"/>
                    </a:lnTo>
                    <a:lnTo>
                      <a:pt x="66" y="29"/>
                    </a:lnTo>
                    <a:lnTo>
                      <a:pt x="78" y="36"/>
                    </a:lnTo>
                    <a:lnTo>
                      <a:pt x="57" y="40"/>
                    </a:lnTo>
                    <a:lnTo>
                      <a:pt x="41" y="36"/>
                    </a:lnTo>
                    <a:lnTo>
                      <a:pt x="29" y="25"/>
                    </a:lnTo>
                    <a:lnTo>
                      <a:pt x="33" y="36"/>
                    </a:lnTo>
                    <a:lnTo>
                      <a:pt x="33" y="50"/>
                    </a:lnTo>
                    <a:lnTo>
                      <a:pt x="29" y="61"/>
                    </a:lnTo>
                    <a:lnTo>
                      <a:pt x="17" y="50"/>
                    </a:lnTo>
                    <a:lnTo>
                      <a:pt x="17" y="43"/>
                    </a:lnTo>
                    <a:lnTo>
                      <a:pt x="29" y="25"/>
                    </a:lnTo>
                    <a:lnTo>
                      <a:pt x="12" y="25"/>
                    </a:lnTo>
                    <a:lnTo>
                      <a:pt x="0" y="21"/>
                    </a:lnTo>
                    <a:lnTo>
                      <a:pt x="8" y="18"/>
                    </a:lnTo>
                    <a:lnTo>
                      <a:pt x="12" y="18"/>
                    </a:lnTo>
                    <a:lnTo>
                      <a:pt x="25" y="25"/>
                    </a:lnTo>
                    <a:lnTo>
                      <a:pt x="25" y="10"/>
                    </a:lnTo>
                    <a:lnTo>
                      <a:pt x="33" y="0"/>
                    </a:lnTo>
                    <a:lnTo>
                      <a:pt x="37" y="7"/>
                    </a:lnTo>
                    <a:lnTo>
                      <a:pt x="33" y="14"/>
                    </a:lnTo>
                    <a:lnTo>
                      <a:pt x="25" y="29"/>
                    </a:lnTo>
                    <a:lnTo>
                      <a:pt x="57" y="7"/>
                    </a:lnTo>
                    <a:lnTo>
                      <a:pt x="66" y="7"/>
                    </a:lnTo>
                    <a:lnTo>
                      <a:pt x="66" y="14"/>
                    </a:lnTo>
                    <a:lnTo>
                      <a:pt x="57" y="21"/>
                    </a:lnTo>
                    <a:lnTo>
                      <a:pt x="41" y="21"/>
                    </a:lnTo>
                    <a:lnTo>
                      <a:pt x="29" y="25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" name="Freeform 31">
                <a:extLst>
                  <a:ext uri="{FF2B5EF4-FFF2-40B4-BE49-F238E27FC236}">
                    <a16:creationId xmlns:a16="http://schemas.microsoft.com/office/drawing/2014/main" xmlns="" id="{087BC472-C76D-45BE-8825-E92E63B26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" y="2898"/>
                <a:ext cx="73" cy="65"/>
              </a:xfrm>
              <a:custGeom>
                <a:avLst/>
                <a:gdLst>
                  <a:gd name="T0" fmla="*/ 24 w 73"/>
                  <a:gd name="T1" fmla="*/ 25 h 65"/>
                  <a:gd name="T2" fmla="*/ 53 w 73"/>
                  <a:gd name="T3" fmla="*/ 29 h 65"/>
                  <a:gd name="T4" fmla="*/ 65 w 73"/>
                  <a:gd name="T5" fmla="*/ 32 h 65"/>
                  <a:gd name="T6" fmla="*/ 73 w 73"/>
                  <a:gd name="T7" fmla="*/ 40 h 65"/>
                  <a:gd name="T8" fmla="*/ 53 w 73"/>
                  <a:gd name="T9" fmla="*/ 43 h 65"/>
                  <a:gd name="T10" fmla="*/ 41 w 73"/>
                  <a:gd name="T11" fmla="*/ 40 h 65"/>
                  <a:gd name="T12" fmla="*/ 28 w 73"/>
                  <a:gd name="T13" fmla="*/ 29 h 65"/>
                  <a:gd name="T14" fmla="*/ 33 w 73"/>
                  <a:gd name="T15" fmla="*/ 36 h 65"/>
                  <a:gd name="T16" fmla="*/ 33 w 73"/>
                  <a:gd name="T17" fmla="*/ 51 h 65"/>
                  <a:gd name="T18" fmla="*/ 24 w 73"/>
                  <a:gd name="T19" fmla="*/ 65 h 65"/>
                  <a:gd name="T20" fmla="*/ 16 w 73"/>
                  <a:gd name="T21" fmla="*/ 54 h 65"/>
                  <a:gd name="T22" fmla="*/ 16 w 73"/>
                  <a:gd name="T23" fmla="*/ 47 h 65"/>
                  <a:gd name="T24" fmla="*/ 28 w 73"/>
                  <a:gd name="T25" fmla="*/ 25 h 65"/>
                  <a:gd name="T26" fmla="*/ 12 w 73"/>
                  <a:gd name="T27" fmla="*/ 29 h 65"/>
                  <a:gd name="T28" fmla="*/ 0 w 73"/>
                  <a:gd name="T29" fmla="*/ 25 h 65"/>
                  <a:gd name="T30" fmla="*/ 4 w 73"/>
                  <a:gd name="T31" fmla="*/ 22 h 65"/>
                  <a:gd name="T32" fmla="*/ 12 w 73"/>
                  <a:gd name="T33" fmla="*/ 22 h 65"/>
                  <a:gd name="T34" fmla="*/ 24 w 73"/>
                  <a:gd name="T35" fmla="*/ 29 h 65"/>
                  <a:gd name="T36" fmla="*/ 24 w 73"/>
                  <a:gd name="T37" fmla="*/ 11 h 65"/>
                  <a:gd name="T38" fmla="*/ 33 w 73"/>
                  <a:gd name="T39" fmla="*/ 0 h 65"/>
                  <a:gd name="T40" fmla="*/ 37 w 73"/>
                  <a:gd name="T41" fmla="*/ 7 h 65"/>
                  <a:gd name="T42" fmla="*/ 33 w 73"/>
                  <a:gd name="T43" fmla="*/ 14 h 65"/>
                  <a:gd name="T44" fmla="*/ 24 w 73"/>
                  <a:gd name="T45" fmla="*/ 29 h 65"/>
                  <a:gd name="T46" fmla="*/ 53 w 73"/>
                  <a:gd name="T47" fmla="*/ 11 h 65"/>
                  <a:gd name="T48" fmla="*/ 65 w 73"/>
                  <a:gd name="T49" fmla="*/ 11 h 65"/>
                  <a:gd name="T50" fmla="*/ 65 w 73"/>
                  <a:gd name="T51" fmla="*/ 14 h 65"/>
                  <a:gd name="T52" fmla="*/ 53 w 73"/>
                  <a:gd name="T53" fmla="*/ 22 h 65"/>
                  <a:gd name="T54" fmla="*/ 41 w 73"/>
                  <a:gd name="T55" fmla="*/ 25 h 65"/>
                  <a:gd name="T56" fmla="*/ 24 w 73"/>
                  <a:gd name="T57" fmla="*/ 25 h 6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3"/>
                  <a:gd name="T88" fmla="*/ 0 h 65"/>
                  <a:gd name="T89" fmla="*/ 73 w 73"/>
                  <a:gd name="T90" fmla="*/ 65 h 6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3" h="65">
                    <a:moveTo>
                      <a:pt x="24" y="25"/>
                    </a:moveTo>
                    <a:lnTo>
                      <a:pt x="53" y="29"/>
                    </a:lnTo>
                    <a:lnTo>
                      <a:pt x="65" y="32"/>
                    </a:lnTo>
                    <a:lnTo>
                      <a:pt x="73" y="40"/>
                    </a:lnTo>
                    <a:lnTo>
                      <a:pt x="53" y="43"/>
                    </a:lnTo>
                    <a:lnTo>
                      <a:pt x="41" y="40"/>
                    </a:lnTo>
                    <a:lnTo>
                      <a:pt x="28" y="29"/>
                    </a:lnTo>
                    <a:lnTo>
                      <a:pt x="33" y="36"/>
                    </a:lnTo>
                    <a:lnTo>
                      <a:pt x="33" y="51"/>
                    </a:lnTo>
                    <a:lnTo>
                      <a:pt x="24" y="65"/>
                    </a:lnTo>
                    <a:lnTo>
                      <a:pt x="16" y="54"/>
                    </a:lnTo>
                    <a:lnTo>
                      <a:pt x="16" y="47"/>
                    </a:lnTo>
                    <a:lnTo>
                      <a:pt x="28" y="25"/>
                    </a:lnTo>
                    <a:lnTo>
                      <a:pt x="12" y="29"/>
                    </a:lnTo>
                    <a:lnTo>
                      <a:pt x="0" y="25"/>
                    </a:lnTo>
                    <a:lnTo>
                      <a:pt x="4" y="22"/>
                    </a:lnTo>
                    <a:lnTo>
                      <a:pt x="12" y="22"/>
                    </a:lnTo>
                    <a:lnTo>
                      <a:pt x="24" y="29"/>
                    </a:lnTo>
                    <a:lnTo>
                      <a:pt x="24" y="11"/>
                    </a:lnTo>
                    <a:lnTo>
                      <a:pt x="33" y="0"/>
                    </a:lnTo>
                    <a:lnTo>
                      <a:pt x="37" y="7"/>
                    </a:lnTo>
                    <a:lnTo>
                      <a:pt x="33" y="14"/>
                    </a:lnTo>
                    <a:lnTo>
                      <a:pt x="24" y="29"/>
                    </a:lnTo>
                    <a:lnTo>
                      <a:pt x="53" y="11"/>
                    </a:lnTo>
                    <a:lnTo>
                      <a:pt x="65" y="11"/>
                    </a:lnTo>
                    <a:lnTo>
                      <a:pt x="65" y="14"/>
                    </a:lnTo>
                    <a:lnTo>
                      <a:pt x="53" y="22"/>
                    </a:lnTo>
                    <a:lnTo>
                      <a:pt x="41" y="25"/>
                    </a:lnTo>
                    <a:lnTo>
                      <a:pt x="24" y="25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" name="Freeform 32">
                <a:extLst>
                  <a:ext uri="{FF2B5EF4-FFF2-40B4-BE49-F238E27FC236}">
                    <a16:creationId xmlns:a16="http://schemas.microsoft.com/office/drawing/2014/main" xmlns="" id="{DE6B9010-375C-4591-BC47-F9F1772AF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" y="2872"/>
                <a:ext cx="61" cy="55"/>
              </a:xfrm>
              <a:custGeom>
                <a:avLst/>
                <a:gdLst>
                  <a:gd name="T0" fmla="*/ 24 w 61"/>
                  <a:gd name="T1" fmla="*/ 37 h 55"/>
                  <a:gd name="T2" fmla="*/ 37 w 61"/>
                  <a:gd name="T3" fmla="*/ 15 h 55"/>
                  <a:gd name="T4" fmla="*/ 45 w 61"/>
                  <a:gd name="T5" fmla="*/ 4 h 55"/>
                  <a:gd name="T6" fmla="*/ 57 w 61"/>
                  <a:gd name="T7" fmla="*/ 0 h 55"/>
                  <a:gd name="T8" fmla="*/ 53 w 61"/>
                  <a:gd name="T9" fmla="*/ 18 h 55"/>
                  <a:gd name="T10" fmla="*/ 41 w 61"/>
                  <a:gd name="T11" fmla="*/ 29 h 55"/>
                  <a:gd name="T12" fmla="*/ 24 w 61"/>
                  <a:gd name="T13" fmla="*/ 37 h 55"/>
                  <a:gd name="T14" fmla="*/ 37 w 61"/>
                  <a:gd name="T15" fmla="*/ 33 h 55"/>
                  <a:gd name="T16" fmla="*/ 61 w 61"/>
                  <a:gd name="T17" fmla="*/ 51 h 55"/>
                  <a:gd name="T18" fmla="*/ 49 w 61"/>
                  <a:gd name="T19" fmla="*/ 55 h 55"/>
                  <a:gd name="T20" fmla="*/ 37 w 61"/>
                  <a:gd name="T21" fmla="*/ 51 h 55"/>
                  <a:gd name="T22" fmla="*/ 24 w 61"/>
                  <a:gd name="T23" fmla="*/ 33 h 55"/>
                  <a:gd name="T24" fmla="*/ 20 w 61"/>
                  <a:gd name="T25" fmla="*/ 48 h 55"/>
                  <a:gd name="T26" fmla="*/ 8 w 61"/>
                  <a:gd name="T27" fmla="*/ 55 h 55"/>
                  <a:gd name="T28" fmla="*/ 8 w 61"/>
                  <a:gd name="T29" fmla="*/ 48 h 55"/>
                  <a:gd name="T30" fmla="*/ 12 w 61"/>
                  <a:gd name="T31" fmla="*/ 44 h 55"/>
                  <a:gd name="T32" fmla="*/ 24 w 61"/>
                  <a:gd name="T33" fmla="*/ 37 h 55"/>
                  <a:gd name="T34" fmla="*/ 8 w 61"/>
                  <a:gd name="T35" fmla="*/ 33 h 55"/>
                  <a:gd name="T36" fmla="*/ 0 w 61"/>
                  <a:gd name="T37" fmla="*/ 18 h 55"/>
                  <a:gd name="T38" fmla="*/ 8 w 61"/>
                  <a:gd name="T39" fmla="*/ 18 h 55"/>
                  <a:gd name="T40" fmla="*/ 16 w 61"/>
                  <a:gd name="T41" fmla="*/ 26 h 55"/>
                  <a:gd name="T42" fmla="*/ 28 w 61"/>
                  <a:gd name="T43" fmla="*/ 40 h 55"/>
                  <a:gd name="T44" fmla="*/ 20 w 61"/>
                  <a:gd name="T45" fmla="*/ 22 h 55"/>
                  <a:gd name="T46" fmla="*/ 16 w 61"/>
                  <a:gd name="T47" fmla="*/ 4 h 55"/>
                  <a:gd name="T48" fmla="*/ 24 w 61"/>
                  <a:gd name="T49" fmla="*/ 0 h 55"/>
                  <a:gd name="T50" fmla="*/ 28 w 61"/>
                  <a:gd name="T51" fmla="*/ 0 h 55"/>
                  <a:gd name="T52" fmla="*/ 33 w 61"/>
                  <a:gd name="T53" fmla="*/ 11 h 55"/>
                  <a:gd name="T54" fmla="*/ 28 w 61"/>
                  <a:gd name="T55" fmla="*/ 22 h 55"/>
                  <a:gd name="T56" fmla="*/ 24 w 61"/>
                  <a:gd name="T57" fmla="*/ 37 h 5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1"/>
                  <a:gd name="T88" fmla="*/ 0 h 55"/>
                  <a:gd name="T89" fmla="*/ 61 w 61"/>
                  <a:gd name="T90" fmla="*/ 55 h 5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1" h="55">
                    <a:moveTo>
                      <a:pt x="24" y="37"/>
                    </a:moveTo>
                    <a:lnTo>
                      <a:pt x="37" y="15"/>
                    </a:lnTo>
                    <a:lnTo>
                      <a:pt x="45" y="4"/>
                    </a:lnTo>
                    <a:lnTo>
                      <a:pt x="57" y="0"/>
                    </a:lnTo>
                    <a:lnTo>
                      <a:pt x="53" y="18"/>
                    </a:lnTo>
                    <a:lnTo>
                      <a:pt x="41" y="29"/>
                    </a:lnTo>
                    <a:lnTo>
                      <a:pt x="24" y="37"/>
                    </a:lnTo>
                    <a:lnTo>
                      <a:pt x="37" y="33"/>
                    </a:lnTo>
                    <a:lnTo>
                      <a:pt x="61" y="51"/>
                    </a:lnTo>
                    <a:lnTo>
                      <a:pt x="49" y="55"/>
                    </a:lnTo>
                    <a:lnTo>
                      <a:pt x="37" y="51"/>
                    </a:lnTo>
                    <a:lnTo>
                      <a:pt x="24" y="33"/>
                    </a:lnTo>
                    <a:lnTo>
                      <a:pt x="20" y="48"/>
                    </a:lnTo>
                    <a:lnTo>
                      <a:pt x="8" y="55"/>
                    </a:lnTo>
                    <a:lnTo>
                      <a:pt x="8" y="48"/>
                    </a:lnTo>
                    <a:lnTo>
                      <a:pt x="12" y="44"/>
                    </a:lnTo>
                    <a:lnTo>
                      <a:pt x="24" y="37"/>
                    </a:lnTo>
                    <a:lnTo>
                      <a:pt x="8" y="33"/>
                    </a:lnTo>
                    <a:lnTo>
                      <a:pt x="0" y="18"/>
                    </a:lnTo>
                    <a:lnTo>
                      <a:pt x="8" y="18"/>
                    </a:lnTo>
                    <a:lnTo>
                      <a:pt x="16" y="26"/>
                    </a:lnTo>
                    <a:lnTo>
                      <a:pt x="28" y="40"/>
                    </a:lnTo>
                    <a:lnTo>
                      <a:pt x="20" y="22"/>
                    </a:lnTo>
                    <a:lnTo>
                      <a:pt x="16" y="4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3" y="11"/>
                    </a:lnTo>
                    <a:lnTo>
                      <a:pt x="28" y="22"/>
                    </a:lnTo>
                    <a:lnTo>
                      <a:pt x="24" y="37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" name="Freeform 33">
                <a:extLst>
                  <a:ext uri="{FF2B5EF4-FFF2-40B4-BE49-F238E27FC236}">
                    <a16:creationId xmlns:a16="http://schemas.microsoft.com/office/drawing/2014/main" xmlns="" id="{9D21EA26-7335-4C58-B7A3-2A6650769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" y="2945"/>
                <a:ext cx="73" cy="65"/>
              </a:xfrm>
              <a:custGeom>
                <a:avLst/>
                <a:gdLst>
                  <a:gd name="T0" fmla="*/ 37 w 73"/>
                  <a:gd name="T1" fmla="*/ 25 h 65"/>
                  <a:gd name="T2" fmla="*/ 49 w 73"/>
                  <a:gd name="T3" fmla="*/ 44 h 65"/>
                  <a:gd name="T4" fmla="*/ 53 w 73"/>
                  <a:gd name="T5" fmla="*/ 55 h 65"/>
                  <a:gd name="T6" fmla="*/ 49 w 73"/>
                  <a:gd name="T7" fmla="*/ 65 h 65"/>
                  <a:gd name="T8" fmla="*/ 37 w 73"/>
                  <a:gd name="T9" fmla="*/ 55 h 65"/>
                  <a:gd name="T10" fmla="*/ 33 w 73"/>
                  <a:gd name="T11" fmla="*/ 40 h 65"/>
                  <a:gd name="T12" fmla="*/ 37 w 73"/>
                  <a:gd name="T13" fmla="*/ 25 h 65"/>
                  <a:gd name="T14" fmla="*/ 29 w 73"/>
                  <a:gd name="T15" fmla="*/ 33 h 65"/>
                  <a:gd name="T16" fmla="*/ 16 w 73"/>
                  <a:gd name="T17" fmla="*/ 40 h 65"/>
                  <a:gd name="T18" fmla="*/ 0 w 73"/>
                  <a:gd name="T19" fmla="*/ 40 h 65"/>
                  <a:gd name="T20" fmla="*/ 4 w 73"/>
                  <a:gd name="T21" fmla="*/ 29 h 65"/>
                  <a:gd name="T22" fmla="*/ 16 w 73"/>
                  <a:gd name="T23" fmla="*/ 25 h 65"/>
                  <a:gd name="T24" fmla="*/ 37 w 73"/>
                  <a:gd name="T25" fmla="*/ 25 h 65"/>
                  <a:gd name="T26" fmla="*/ 29 w 73"/>
                  <a:gd name="T27" fmla="*/ 15 h 65"/>
                  <a:gd name="T28" fmla="*/ 29 w 73"/>
                  <a:gd name="T29" fmla="*/ 0 h 65"/>
                  <a:gd name="T30" fmla="*/ 33 w 73"/>
                  <a:gd name="T31" fmla="*/ 4 h 65"/>
                  <a:gd name="T32" fmla="*/ 37 w 73"/>
                  <a:gd name="T33" fmla="*/ 11 h 65"/>
                  <a:gd name="T34" fmla="*/ 33 w 73"/>
                  <a:gd name="T35" fmla="*/ 22 h 65"/>
                  <a:gd name="T36" fmla="*/ 49 w 73"/>
                  <a:gd name="T37" fmla="*/ 15 h 65"/>
                  <a:gd name="T38" fmla="*/ 57 w 73"/>
                  <a:gd name="T39" fmla="*/ 11 h 65"/>
                  <a:gd name="T40" fmla="*/ 65 w 73"/>
                  <a:gd name="T41" fmla="*/ 15 h 65"/>
                  <a:gd name="T42" fmla="*/ 61 w 73"/>
                  <a:gd name="T43" fmla="*/ 22 h 65"/>
                  <a:gd name="T44" fmla="*/ 53 w 73"/>
                  <a:gd name="T45" fmla="*/ 22 h 65"/>
                  <a:gd name="T46" fmla="*/ 33 w 73"/>
                  <a:gd name="T47" fmla="*/ 22 h 65"/>
                  <a:gd name="T48" fmla="*/ 69 w 73"/>
                  <a:gd name="T49" fmla="*/ 36 h 65"/>
                  <a:gd name="T50" fmla="*/ 73 w 73"/>
                  <a:gd name="T51" fmla="*/ 44 h 65"/>
                  <a:gd name="T52" fmla="*/ 69 w 73"/>
                  <a:gd name="T53" fmla="*/ 44 h 65"/>
                  <a:gd name="T54" fmla="*/ 57 w 73"/>
                  <a:gd name="T55" fmla="*/ 44 h 65"/>
                  <a:gd name="T56" fmla="*/ 45 w 73"/>
                  <a:gd name="T57" fmla="*/ 33 h 65"/>
                  <a:gd name="T58" fmla="*/ 37 w 73"/>
                  <a:gd name="T59" fmla="*/ 25 h 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3"/>
                  <a:gd name="T91" fmla="*/ 0 h 65"/>
                  <a:gd name="T92" fmla="*/ 73 w 73"/>
                  <a:gd name="T93" fmla="*/ 65 h 6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3" h="65">
                    <a:moveTo>
                      <a:pt x="37" y="25"/>
                    </a:moveTo>
                    <a:lnTo>
                      <a:pt x="49" y="44"/>
                    </a:lnTo>
                    <a:lnTo>
                      <a:pt x="53" y="55"/>
                    </a:lnTo>
                    <a:lnTo>
                      <a:pt x="49" y="65"/>
                    </a:lnTo>
                    <a:lnTo>
                      <a:pt x="37" y="55"/>
                    </a:lnTo>
                    <a:lnTo>
                      <a:pt x="33" y="40"/>
                    </a:lnTo>
                    <a:lnTo>
                      <a:pt x="37" y="25"/>
                    </a:lnTo>
                    <a:lnTo>
                      <a:pt x="29" y="33"/>
                    </a:lnTo>
                    <a:lnTo>
                      <a:pt x="16" y="40"/>
                    </a:lnTo>
                    <a:lnTo>
                      <a:pt x="0" y="40"/>
                    </a:lnTo>
                    <a:lnTo>
                      <a:pt x="4" y="29"/>
                    </a:lnTo>
                    <a:lnTo>
                      <a:pt x="16" y="25"/>
                    </a:lnTo>
                    <a:lnTo>
                      <a:pt x="37" y="25"/>
                    </a:lnTo>
                    <a:lnTo>
                      <a:pt x="29" y="15"/>
                    </a:lnTo>
                    <a:lnTo>
                      <a:pt x="29" y="0"/>
                    </a:lnTo>
                    <a:lnTo>
                      <a:pt x="33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49" y="15"/>
                    </a:lnTo>
                    <a:lnTo>
                      <a:pt x="57" y="11"/>
                    </a:lnTo>
                    <a:lnTo>
                      <a:pt x="65" y="15"/>
                    </a:lnTo>
                    <a:lnTo>
                      <a:pt x="61" y="22"/>
                    </a:lnTo>
                    <a:lnTo>
                      <a:pt x="53" y="22"/>
                    </a:lnTo>
                    <a:lnTo>
                      <a:pt x="33" y="22"/>
                    </a:lnTo>
                    <a:lnTo>
                      <a:pt x="69" y="36"/>
                    </a:lnTo>
                    <a:lnTo>
                      <a:pt x="73" y="44"/>
                    </a:lnTo>
                    <a:lnTo>
                      <a:pt x="69" y="44"/>
                    </a:lnTo>
                    <a:lnTo>
                      <a:pt x="57" y="44"/>
                    </a:lnTo>
                    <a:lnTo>
                      <a:pt x="45" y="33"/>
                    </a:lnTo>
                    <a:lnTo>
                      <a:pt x="37" y="25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" name="Freeform 34">
                <a:extLst>
                  <a:ext uri="{FF2B5EF4-FFF2-40B4-BE49-F238E27FC236}">
                    <a16:creationId xmlns:a16="http://schemas.microsoft.com/office/drawing/2014/main" xmlns="" id="{9ACE0B02-69BB-448A-9395-4F2E8837D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" y="3003"/>
                <a:ext cx="78" cy="51"/>
              </a:xfrm>
              <a:custGeom>
                <a:avLst/>
                <a:gdLst>
                  <a:gd name="T0" fmla="*/ 37 w 78"/>
                  <a:gd name="T1" fmla="*/ 18 h 51"/>
                  <a:gd name="T2" fmla="*/ 53 w 78"/>
                  <a:gd name="T3" fmla="*/ 33 h 51"/>
                  <a:gd name="T4" fmla="*/ 57 w 78"/>
                  <a:gd name="T5" fmla="*/ 40 h 51"/>
                  <a:gd name="T6" fmla="*/ 53 w 78"/>
                  <a:gd name="T7" fmla="*/ 51 h 51"/>
                  <a:gd name="T8" fmla="*/ 41 w 78"/>
                  <a:gd name="T9" fmla="*/ 44 h 51"/>
                  <a:gd name="T10" fmla="*/ 33 w 78"/>
                  <a:gd name="T11" fmla="*/ 33 h 51"/>
                  <a:gd name="T12" fmla="*/ 37 w 78"/>
                  <a:gd name="T13" fmla="*/ 18 h 51"/>
                  <a:gd name="T14" fmla="*/ 29 w 78"/>
                  <a:gd name="T15" fmla="*/ 29 h 51"/>
                  <a:gd name="T16" fmla="*/ 0 w 78"/>
                  <a:gd name="T17" fmla="*/ 44 h 51"/>
                  <a:gd name="T18" fmla="*/ 4 w 78"/>
                  <a:gd name="T19" fmla="*/ 33 h 51"/>
                  <a:gd name="T20" fmla="*/ 12 w 78"/>
                  <a:gd name="T21" fmla="*/ 26 h 51"/>
                  <a:gd name="T22" fmla="*/ 37 w 78"/>
                  <a:gd name="T23" fmla="*/ 18 h 51"/>
                  <a:gd name="T24" fmla="*/ 29 w 78"/>
                  <a:gd name="T25" fmla="*/ 11 h 51"/>
                  <a:gd name="T26" fmla="*/ 25 w 78"/>
                  <a:gd name="T27" fmla="*/ 0 h 51"/>
                  <a:gd name="T28" fmla="*/ 33 w 78"/>
                  <a:gd name="T29" fmla="*/ 0 h 51"/>
                  <a:gd name="T30" fmla="*/ 37 w 78"/>
                  <a:gd name="T31" fmla="*/ 7 h 51"/>
                  <a:gd name="T32" fmla="*/ 33 w 78"/>
                  <a:gd name="T33" fmla="*/ 18 h 51"/>
                  <a:gd name="T34" fmla="*/ 49 w 78"/>
                  <a:gd name="T35" fmla="*/ 7 h 51"/>
                  <a:gd name="T36" fmla="*/ 70 w 78"/>
                  <a:gd name="T37" fmla="*/ 0 h 51"/>
                  <a:gd name="T38" fmla="*/ 66 w 78"/>
                  <a:gd name="T39" fmla="*/ 7 h 51"/>
                  <a:gd name="T40" fmla="*/ 53 w 78"/>
                  <a:gd name="T41" fmla="*/ 15 h 51"/>
                  <a:gd name="T42" fmla="*/ 33 w 78"/>
                  <a:gd name="T43" fmla="*/ 18 h 51"/>
                  <a:gd name="T44" fmla="*/ 74 w 78"/>
                  <a:gd name="T45" fmla="*/ 22 h 51"/>
                  <a:gd name="T46" fmla="*/ 78 w 78"/>
                  <a:gd name="T47" fmla="*/ 26 h 51"/>
                  <a:gd name="T48" fmla="*/ 74 w 78"/>
                  <a:gd name="T49" fmla="*/ 29 h 51"/>
                  <a:gd name="T50" fmla="*/ 57 w 78"/>
                  <a:gd name="T51" fmla="*/ 29 h 51"/>
                  <a:gd name="T52" fmla="*/ 49 w 78"/>
                  <a:gd name="T53" fmla="*/ 22 h 51"/>
                  <a:gd name="T54" fmla="*/ 37 w 78"/>
                  <a:gd name="T55" fmla="*/ 18 h 5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8"/>
                  <a:gd name="T85" fmla="*/ 0 h 51"/>
                  <a:gd name="T86" fmla="*/ 78 w 78"/>
                  <a:gd name="T87" fmla="*/ 51 h 5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8" h="51">
                    <a:moveTo>
                      <a:pt x="37" y="18"/>
                    </a:moveTo>
                    <a:lnTo>
                      <a:pt x="53" y="33"/>
                    </a:lnTo>
                    <a:lnTo>
                      <a:pt x="57" y="40"/>
                    </a:lnTo>
                    <a:lnTo>
                      <a:pt x="53" y="51"/>
                    </a:lnTo>
                    <a:lnTo>
                      <a:pt x="41" y="44"/>
                    </a:lnTo>
                    <a:lnTo>
                      <a:pt x="33" y="33"/>
                    </a:lnTo>
                    <a:lnTo>
                      <a:pt x="37" y="18"/>
                    </a:lnTo>
                    <a:lnTo>
                      <a:pt x="29" y="29"/>
                    </a:lnTo>
                    <a:lnTo>
                      <a:pt x="0" y="44"/>
                    </a:lnTo>
                    <a:lnTo>
                      <a:pt x="4" y="33"/>
                    </a:lnTo>
                    <a:lnTo>
                      <a:pt x="12" y="26"/>
                    </a:lnTo>
                    <a:lnTo>
                      <a:pt x="37" y="18"/>
                    </a:lnTo>
                    <a:lnTo>
                      <a:pt x="29" y="11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37" y="7"/>
                    </a:lnTo>
                    <a:lnTo>
                      <a:pt x="33" y="18"/>
                    </a:lnTo>
                    <a:lnTo>
                      <a:pt x="49" y="7"/>
                    </a:lnTo>
                    <a:lnTo>
                      <a:pt x="70" y="0"/>
                    </a:lnTo>
                    <a:lnTo>
                      <a:pt x="66" y="7"/>
                    </a:lnTo>
                    <a:lnTo>
                      <a:pt x="53" y="15"/>
                    </a:lnTo>
                    <a:lnTo>
                      <a:pt x="33" y="18"/>
                    </a:lnTo>
                    <a:lnTo>
                      <a:pt x="74" y="22"/>
                    </a:lnTo>
                    <a:lnTo>
                      <a:pt x="78" y="26"/>
                    </a:lnTo>
                    <a:lnTo>
                      <a:pt x="74" y="29"/>
                    </a:lnTo>
                    <a:lnTo>
                      <a:pt x="57" y="29"/>
                    </a:lnTo>
                    <a:lnTo>
                      <a:pt x="49" y="22"/>
                    </a:lnTo>
                    <a:lnTo>
                      <a:pt x="37" y="1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" name="Freeform 35">
                <a:extLst>
                  <a:ext uri="{FF2B5EF4-FFF2-40B4-BE49-F238E27FC236}">
                    <a16:creationId xmlns:a16="http://schemas.microsoft.com/office/drawing/2014/main" xmlns="" id="{A1146065-17AB-4E7F-AF82-FB3724B77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" y="3003"/>
                <a:ext cx="65" cy="77"/>
              </a:xfrm>
              <a:custGeom>
                <a:avLst/>
                <a:gdLst>
                  <a:gd name="T0" fmla="*/ 45 w 65"/>
                  <a:gd name="T1" fmla="*/ 44 h 77"/>
                  <a:gd name="T2" fmla="*/ 20 w 65"/>
                  <a:gd name="T3" fmla="*/ 51 h 77"/>
                  <a:gd name="T4" fmla="*/ 12 w 65"/>
                  <a:gd name="T5" fmla="*/ 51 h 77"/>
                  <a:gd name="T6" fmla="*/ 0 w 65"/>
                  <a:gd name="T7" fmla="*/ 44 h 77"/>
                  <a:gd name="T8" fmla="*/ 12 w 65"/>
                  <a:gd name="T9" fmla="*/ 37 h 77"/>
                  <a:gd name="T10" fmla="*/ 24 w 65"/>
                  <a:gd name="T11" fmla="*/ 33 h 77"/>
                  <a:gd name="T12" fmla="*/ 41 w 65"/>
                  <a:gd name="T13" fmla="*/ 40 h 77"/>
                  <a:gd name="T14" fmla="*/ 32 w 65"/>
                  <a:gd name="T15" fmla="*/ 33 h 77"/>
                  <a:gd name="T16" fmla="*/ 24 w 65"/>
                  <a:gd name="T17" fmla="*/ 18 h 77"/>
                  <a:gd name="T18" fmla="*/ 24 w 65"/>
                  <a:gd name="T19" fmla="*/ 0 h 77"/>
                  <a:gd name="T20" fmla="*/ 37 w 65"/>
                  <a:gd name="T21" fmla="*/ 7 h 77"/>
                  <a:gd name="T22" fmla="*/ 41 w 65"/>
                  <a:gd name="T23" fmla="*/ 18 h 77"/>
                  <a:gd name="T24" fmla="*/ 41 w 65"/>
                  <a:gd name="T25" fmla="*/ 44 h 77"/>
                  <a:gd name="T26" fmla="*/ 49 w 65"/>
                  <a:gd name="T27" fmla="*/ 37 h 77"/>
                  <a:gd name="T28" fmla="*/ 57 w 65"/>
                  <a:gd name="T29" fmla="*/ 37 h 77"/>
                  <a:gd name="T30" fmla="*/ 65 w 65"/>
                  <a:gd name="T31" fmla="*/ 40 h 77"/>
                  <a:gd name="T32" fmla="*/ 61 w 65"/>
                  <a:gd name="T33" fmla="*/ 44 h 77"/>
                  <a:gd name="T34" fmla="*/ 57 w 65"/>
                  <a:gd name="T35" fmla="*/ 48 h 77"/>
                  <a:gd name="T36" fmla="*/ 45 w 65"/>
                  <a:gd name="T37" fmla="*/ 40 h 77"/>
                  <a:gd name="T38" fmla="*/ 49 w 65"/>
                  <a:gd name="T39" fmla="*/ 58 h 77"/>
                  <a:gd name="T40" fmla="*/ 49 w 65"/>
                  <a:gd name="T41" fmla="*/ 77 h 77"/>
                  <a:gd name="T42" fmla="*/ 45 w 65"/>
                  <a:gd name="T43" fmla="*/ 69 h 77"/>
                  <a:gd name="T44" fmla="*/ 41 w 65"/>
                  <a:gd name="T45" fmla="*/ 58 h 77"/>
                  <a:gd name="T46" fmla="*/ 45 w 65"/>
                  <a:gd name="T47" fmla="*/ 37 h 77"/>
                  <a:gd name="T48" fmla="*/ 28 w 65"/>
                  <a:gd name="T49" fmla="*/ 73 h 77"/>
                  <a:gd name="T50" fmla="*/ 20 w 65"/>
                  <a:gd name="T51" fmla="*/ 73 h 77"/>
                  <a:gd name="T52" fmla="*/ 20 w 65"/>
                  <a:gd name="T53" fmla="*/ 69 h 77"/>
                  <a:gd name="T54" fmla="*/ 24 w 65"/>
                  <a:gd name="T55" fmla="*/ 58 h 77"/>
                  <a:gd name="T56" fmla="*/ 32 w 65"/>
                  <a:gd name="T57" fmla="*/ 51 h 77"/>
                  <a:gd name="T58" fmla="*/ 45 w 65"/>
                  <a:gd name="T59" fmla="*/ 44 h 7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5"/>
                  <a:gd name="T91" fmla="*/ 0 h 77"/>
                  <a:gd name="T92" fmla="*/ 65 w 65"/>
                  <a:gd name="T93" fmla="*/ 77 h 7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5" h="77">
                    <a:moveTo>
                      <a:pt x="45" y="44"/>
                    </a:moveTo>
                    <a:lnTo>
                      <a:pt x="20" y="51"/>
                    </a:lnTo>
                    <a:lnTo>
                      <a:pt x="12" y="51"/>
                    </a:lnTo>
                    <a:lnTo>
                      <a:pt x="0" y="44"/>
                    </a:lnTo>
                    <a:lnTo>
                      <a:pt x="12" y="37"/>
                    </a:lnTo>
                    <a:lnTo>
                      <a:pt x="24" y="33"/>
                    </a:lnTo>
                    <a:lnTo>
                      <a:pt x="41" y="40"/>
                    </a:lnTo>
                    <a:lnTo>
                      <a:pt x="32" y="33"/>
                    </a:lnTo>
                    <a:lnTo>
                      <a:pt x="24" y="18"/>
                    </a:lnTo>
                    <a:lnTo>
                      <a:pt x="24" y="0"/>
                    </a:lnTo>
                    <a:lnTo>
                      <a:pt x="37" y="7"/>
                    </a:lnTo>
                    <a:lnTo>
                      <a:pt x="41" y="18"/>
                    </a:lnTo>
                    <a:lnTo>
                      <a:pt x="41" y="44"/>
                    </a:lnTo>
                    <a:lnTo>
                      <a:pt x="49" y="37"/>
                    </a:lnTo>
                    <a:lnTo>
                      <a:pt x="57" y="37"/>
                    </a:lnTo>
                    <a:lnTo>
                      <a:pt x="65" y="40"/>
                    </a:lnTo>
                    <a:lnTo>
                      <a:pt x="61" y="44"/>
                    </a:lnTo>
                    <a:lnTo>
                      <a:pt x="57" y="48"/>
                    </a:lnTo>
                    <a:lnTo>
                      <a:pt x="45" y="40"/>
                    </a:lnTo>
                    <a:lnTo>
                      <a:pt x="49" y="58"/>
                    </a:lnTo>
                    <a:lnTo>
                      <a:pt x="49" y="77"/>
                    </a:lnTo>
                    <a:lnTo>
                      <a:pt x="45" y="69"/>
                    </a:lnTo>
                    <a:lnTo>
                      <a:pt x="41" y="58"/>
                    </a:lnTo>
                    <a:lnTo>
                      <a:pt x="45" y="37"/>
                    </a:lnTo>
                    <a:lnTo>
                      <a:pt x="28" y="73"/>
                    </a:lnTo>
                    <a:lnTo>
                      <a:pt x="20" y="73"/>
                    </a:lnTo>
                    <a:lnTo>
                      <a:pt x="20" y="69"/>
                    </a:lnTo>
                    <a:lnTo>
                      <a:pt x="24" y="58"/>
                    </a:lnTo>
                    <a:lnTo>
                      <a:pt x="32" y="51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" name="Freeform 36">
                <a:extLst>
                  <a:ext uri="{FF2B5EF4-FFF2-40B4-BE49-F238E27FC236}">
                    <a16:creationId xmlns:a16="http://schemas.microsoft.com/office/drawing/2014/main" xmlns="" id="{4739C8E9-30E4-4D75-8C0F-AB315E7A9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" y="3043"/>
                <a:ext cx="65" cy="58"/>
              </a:xfrm>
              <a:custGeom>
                <a:avLst/>
                <a:gdLst>
                  <a:gd name="T0" fmla="*/ 24 w 65"/>
                  <a:gd name="T1" fmla="*/ 58 h 58"/>
                  <a:gd name="T2" fmla="*/ 16 w 65"/>
                  <a:gd name="T3" fmla="*/ 51 h 58"/>
                  <a:gd name="T4" fmla="*/ 12 w 65"/>
                  <a:gd name="T5" fmla="*/ 48 h 58"/>
                  <a:gd name="T6" fmla="*/ 16 w 65"/>
                  <a:gd name="T7" fmla="*/ 40 h 58"/>
                  <a:gd name="T8" fmla="*/ 24 w 65"/>
                  <a:gd name="T9" fmla="*/ 29 h 58"/>
                  <a:gd name="T10" fmla="*/ 12 w 65"/>
                  <a:gd name="T11" fmla="*/ 33 h 58"/>
                  <a:gd name="T12" fmla="*/ 0 w 65"/>
                  <a:gd name="T13" fmla="*/ 26 h 58"/>
                  <a:gd name="T14" fmla="*/ 4 w 65"/>
                  <a:gd name="T15" fmla="*/ 22 h 58"/>
                  <a:gd name="T16" fmla="*/ 12 w 65"/>
                  <a:gd name="T17" fmla="*/ 22 h 58"/>
                  <a:gd name="T18" fmla="*/ 20 w 65"/>
                  <a:gd name="T19" fmla="*/ 29 h 58"/>
                  <a:gd name="T20" fmla="*/ 24 w 65"/>
                  <a:gd name="T21" fmla="*/ 15 h 58"/>
                  <a:gd name="T22" fmla="*/ 33 w 65"/>
                  <a:gd name="T23" fmla="*/ 0 h 58"/>
                  <a:gd name="T24" fmla="*/ 37 w 65"/>
                  <a:gd name="T25" fmla="*/ 8 h 58"/>
                  <a:gd name="T26" fmla="*/ 33 w 65"/>
                  <a:gd name="T27" fmla="*/ 15 h 58"/>
                  <a:gd name="T28" fmla="*/ 24 w 65"/>
                  <a:gd name="T29" fmla="*/ 29 h 58"/>
                  <a:gd name="T30" fmla="*/ 57 w 65"/>
                  <a:gd name="T31" fmla="*/ 11 h 58"/>
                  <a:gd name="T32" fmla="*/ 65 w 65"/>
                  <a:gd name="T33" fmla="*/ 15 h 58"/>
                  <a:gd name="T34" fmla="*/ 65 w 65"/>
                  <a:gd name="T35" fmla="*/ 15 h 58"/>
                  <a:gd name="T36" fmla="*/ 53 w 65"/>
                  <a:gd name="T37" fmla="*/ 26 h 58"/>
                  <a:gd name="T38" fmla="*/ 41 w 65"/>
                  <a:gd name="T39" fmla="*/ 26 h 58"/>
                  <a:gd name="T40" fmla="*/ 29 w 65"/>
                  <a:gd name="T41" fmla="*/ 29 h 58"/>
                  <a:gd name="T42" fmla="*/ 49 w 65"/>
                  <a:gd name="T43" fmla="*/ 29 h 58"/>
                  <a:gd name="T44" fmla="*/ 53 w 65"/>
                  <a:gd name="T45" fmla="*/ 33 h 58"/>
                  <a:gd name="T46" fmla="*/ 61 w 65"/>
                  <a:gd name="T47" fmla="*/ 44 h 58"/>
                  <a:gd name="T48" fmla="*/ 61 w 65"/>
                  <a:gd name="T49" fmla="*/ 44 h 58"/>
                  <a:gd name="T50" fmla="*/ 57 w 65"/>
                  <a:gd name="T51" fmla="*/ 44 h 58"/>
                  <a:gd name="T52" fmla="*/ 45 w 65"/>
                  <a:gd name="T53" fmla="*/ 44 h 58"/>
                  <a:gd name="T54" fmla="*/ 37 w 65"/>
                  <a:gd name="T55" fmla="*/ 40 h 58"/>
                  <a:gd name="T56" fmla="*/ 29 w 65"/>
                  <a:gd name="T57" fmla="*/ 33 h 58"/>
                  <a:gd name="T58" fmla="*/ 24 w 65"/>
                  <a:gd name="T59" fmla="*/ 33 h 58"/>
                  <a:gd name="T60" fmla="*/ 29 w 65"/>
                  <a:gd name="T61" fmla="*/ 48 h 58"/>
                  <a:gd name="T62" fmla="*/ 29 w 65"/>
                  <a:gd name="T63" fmla="*/ 55 h 58"/>
                  <a:gd name="T64" fmla="*/ 29 w 65"/>
                  <a:gd name="T65" fmla="*/ 58 h 58"/>
                  <a:gd name="T66" fmla="*/ 24 w 65"/>
                  <a:gd name="T67" fmla="*/ 58 h 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58"/>
                  <a:gd name="T104" fmla="*/ 65 w 65"/>
                  <a:gd name="T105" fmla="*/ 58 h 5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58">
                    <a:moveTo>
                      <a:pt x="24" y="58"/>
                    </a:moveTo>
                    <a:lnTo>
                      <a:pt x="16" y="51"/>
                    </a:lnTo>
                    <a:lnTo>
                      <a:pt x="12" y="48"/>
                    </a:lnTo>
                    <a:lnTo>
                      <a:pt x="16" y="40"/>
                    </a:lnTo>
                    <a:lnTo>
                      <a:pt x="24" y="29"/>
                    </a:lnTo>
                    <a:lnTo>
                      <a:pt x="12" y="33"/>
                    </a:lnTo>
                    <a:lnTo>
                      <a:pt x="0" y="26"/>
                    </a:lnTo>
                    <a:lnTo>
                      <a:pt x="4" y="22"/>
                    </a:lnTo>
                    <a:lnTo>
                      <a:pt x="12" y="22"/>
                    </a:lnTo>
                    <a:lnTo>
                      <a:pt x="20" y="29"/>
                    </a:lnTo>
                    <a:lnTo>
                      <a:pt x="24" y="15"/>
                    </a:lnTo>
                    <a:lnTo>
                      <a:pt x="33" y="0"/>
                    </a:lnTo>
                    <a:lnTo>
                      <a:pt x="37" y="8"/>
                    </a:lnTo>
                    <a:lnTo>
                      <a:pt x="33" y="15"/>
                    </a:lnTo>
                    <a:lnTo>
                      <a:pt x="24" y="29"/>
                    </a:lnTo>
                    <a:lnTo>
                      <a:pt x="57" y="11"/>
                    </a:lnTo>
                    <a:lnTo>
                      <a:pt x="65" y="15"/>
                    </a:lnTo>
                    <a:lnTo>
                      <a:pt x="53" y="26"/>
                    </a:lnTo>
                    <a:lnTo>
                      <a:pt x="41" y="26"/>
                    </a:lnTo>
                    <a:lnTo>
                      <a:pt x="29" y="29"/>
                    </a:lnTo>
                    <a:lnTo>
                      <a:pt x="49" y="29"/>
                    </a:lnTo>
                    <a:lnTo>
                      <a:pt x="53" y="33"/>
                    </a:lnTo>
                    <a:lnTo>
                      <a:pt x="61" y="44"/>
                    </a:lnTo>
                    <a:lnTo>
                      <a:pt x="57" y="44"/>
                    </a:lnTo>
                    <a:lnTo>
                      <a:pt x="45" y="44"/>
                    </a:lnTo>
                    <a:lnTo>
                      <a:pt x="37" y="40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9" y="48"/>
                    </a:lnTo>
                    <a:lnTo>
                      <a:pt x="29" y="55"/>
                    </a:lnTo>
                    <a:lnTo>
                      <a:pt x="29" y="58"/>
                    </a:lnTo>
                    <a:lnTo>
                      <a:pt x="24" y="5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" name="Freeform 37">
                <a:extLst>
                  <a:ext uri="{FF2B5EF4-FFF2-40B4-BE49-F238E27FC236}">
                    <a16:creationId xmlns:a16="http://schemas.microsoft.com/office/drawing/2014/main" xmlns="" id="{928F4D15-E647-4386-9B22-206198C33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" y="3051"/>
                <a:ext cx="69" cy="65"/>
              </a:xfrm>
              <a:custGeom>
                <a:avLst/>
                <a:gdLst>
                  <a:gd name="T0" fmla="*/ 69 w 69"/>
                  <a:gd name="T1" fmla="*/ 40 h 65"/>
                  <a:gd name="T2" fmla="*/ 61 w 69"/>
                  <a:gd name="T3" fmla="*/ 32 h 65"/>
                  <a:gd name="T4" fmla="*/ 53 w 69"/>
                  <a:gd name="T5" fmla="*/ 29 h 65"/>
                  <a:gd name="T6" fmla="*/ 28 w 69"/>
                  <a:gd name="T7" fmla="*/ 29 h 65"/>
                  <a:gd name="T8" fmla="*/ 41 w 69"/>
                  <a:gd name="T9" fmla="*/ 25 h 65"/>
                  <a:gd name="T10" fmla="*/ 53 w 69"/>
                  <a:gd name="T11" fmla="*/ 21 h 65"/>
                  <a:gd name="T12" fmla="*/ 65 w 69"/>
                  <a:gd name="T13" fmla="*/ 14 h 65"/>
                  <a:gd name="T14" fmla="*/ 65 w 69"/>
                  <a:gd name="T15" fmla="*/ 10 h 65"/>
                  <a:gd name="T16" fmla="*/ 57 w 69"/>
                  <a:gd name="T17" fmla="*/ 10 h 65"/>
                  <a:gd name="T18" fmla="*/ 24 w 69"/>
                  <a:gd name="T19" fmla="*/ 32 h 65"/>
                  <a:gd name="T20" fmla="*/ 32 w 69"/>
                  <a:gd name="T21" fmla="*/ 14 h 65"/>
                  <a:gd name="T22" fmla="*/ 36 w 69"/>
                  <a:gd name="T23" fmla="*/ 7 h 65"/>
                  <a:gd name="T24" fmla="*/ 32 w 69"/>
                  <a:gd name="T25" fmla="*/ 0 h 65"/>
                  <a:gd name="T26" fmla="*/ 24 w 69"/>
                  <a:gd name="T27" fmla="*/ 14 h 65"/>
                  <a:gd name="T28" fmla="*/ 24 w 69"/>
                  <a:gd name="T29" fmla="*/ 29 h 65"/>
                  <a:gd name="T30" fmla="*/ 12 w 69"/>
                  <a:gd name="T31" fmla="*/ 21 h 65"/>
                  <a:gd name="T32" fmla="*/ 8 w 69"/>
                  <a:gd name="T33" fmla="*/ 21 h 65"/>
                  <a:gd name="T34" fmla="*/ 0 w 69"/>
                  <a:gd name="T35" fmla="*/ 21 h 65"/>
                  <a:gd name="T36" fmla="*/ 12 w 69"/>
                  <a:gd name="T37" fmla="*/ 29 h 65"/>
                  <a:gd name="T38" fmla="*/ 28 w 69"/>
                  <a:gd name="T39" fmla="*/ 25 h 65"/>
                  <a:gd name="T40" fmla="*/ 16 w 69"/>
                  <a:gd name="T41" fmla="*/ 43 h 65"/>
                  <a:gd name="T42" fmla="*/ 16 w 69"/>
                  <a:gd name="T43" fmla="*/ 54 h 65"/>
                  <a:gd name="T44" fmla="*/ 24 w 69"/>
                  <a:gd name="T45" fmla="*/ 65 h 65"/>
                  <a:gd name="T46" fmla="*/ 24 w 69"/>
                  <a:gd name="T47" fmla="*/ 65 h 65"/>
                  <a:gd name="T48" fmla="*/ 28 w 69"/>
                  <a:gd name="T49" fmla="*/ 54 h 65"/>
                  <a:gd name="T50" fmla="*/ 28 w 69"/>
                  <a:gd name="T51" fmla="*/ 40 h 65"/>
                  <a:gd name="T52" fmla="*/ 28 w 69"/>
                  <a:gd name="T53" fmla="*/ 29 h 65"/>
                  <a:gd name="T54" fmla="*/ 41 w 69"/>
                  <a:gd name="T55" fmla="*/ 40 h 65"/>
                  <a:gd name="T56" fmla="*/ 57 w 69"/>
                  <a:gd name="T57" fmla="*/ 43 h 65"/>
                  <a:gd name="T58" fmla="*/ 69 w 69"/>
                  <a:gd name="T59" fmla="*/ 40 h 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9"/>
                  <a:gd name="T91" fmla="*/ 0 h 65"/>
                  <a:gd name="T92" fmla="*/ 69 w 69"/>
                  <a:gd name="T93" fmla="*/ 65 h 6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9" h="65">
                    <a:moveTo>
                      <a:pt x="69" y="40"/>
                    </a:moveTo>
                    <a:lnTo>
                      <a:pt x="61" y="32"/>
                    </a:lnTo>
                    <a:lnTo>
                      <a:pt x="53" y="29"/>
                    </a:lnTo>
                    <a:lnTo>
                      <a:pt x="28" y="29"/>
                    </a:lnTo>
                    <a:lnTo>
                      <a:pt x="41" y="25"/>
                    </a:lnTo>
                    <a:lnTo>
                      <a:pt x="53" y="21"/>
                    </a:lnTo>
                    <a:lnTo>
                      <a:pt x="65" y="14"/>
                    </a:lnTo>
                    <a:lnTo>
                      <a:pt x="65" y="10"/>
                    </a:lnTo>
                    <a:lnTo>
                      <a:pt x="57" y="10"/>
                    </a:lnTo>
                    <a:lnTo>
                      <a:pt x="24" y="32"/>
                    </a:lnTo>
                    <a:lnTo>
                      <a:pt x="32" y="14"/>
                    </a:lnTo>
                    <a:lnTo>
                      <a:pt x="36" y="7"/>
                    </a:lnTo>
                    <a:lnTo>
                      <a:pt x="32" y="0"/>
                    </a:lnTo>
                    <a:lnTo>
                      <a:pt x="24" y="14"/>
                    </a:lnTo>
                    <a:lnTo>
                      <a:pt x="24" y="29"/>
                    </a:lnTo>
                    <a:lnTo>
                      <a:pt x="12" y="21"/>
                    </a:lnTo>
                    <a:lnTo>
                      <a:pt x="8" y="21"/>
                    </a:lnTo>
                    <a:lnTo>
                      <a:pt x="0" y="21"/>
                    </a:lnTo>
                    <a:lnTo>
                      <a:pt x="12" y="29"/>
                    </a:lnTo>
                    <a:lnTo>
                      <a:pt x="28" y="25"/>
                    </a:lnTo>
                    <a:lnTo>
                      <a:pt x="16" y="43"/>
                    </a:lnTo>
                    <a:lnTo>
                      <a:pt x="16" y="54"/>
                    </a:lnTo>
                    <a:lnTo>
                      <a:pt x="24" y="65"/>
                    </a:lnTo>
                    <a:lnTo>
                      <a:pt x="28" y="54"/>
                    </a:lnTo>
                    <a:lnTo>
                      <a:pt x="28" y="40"/>
                    </a:lnTo>
                    <a:lnTo>
                      <a:pt x="28" y="29"/>
                    </a:lnTo>
                    <a:lnTo>
                      <a:pt x="41" y="40"/>
                    </a:lnTo>
                    <a:lnTo>
                      <a:pt x="57" y="43"/>
                    </a:lnTo>
                    <a:lnTo>
                      <a:pt x="69" y="4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" name="Freeform 38">
                <a:extLst>
                  <a:ext uri="{FF2B5EF4-FFF2-40B4-BE49-F238E27FC236}">
                    <a16:creationId xmlns:a16="http://schemas.microsoft.com/office/drawing/2014/main" xmlns="" id="{1902E34D-37CF-4857-A1CD-2E325FB7C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" y="3083"/>
                <a:ext cx="86" cy="26"/>
              </a:xfrm>
              <a:custGeom>
                <a:avLst/>
                <a:gdLst>
                  <a:gd name="T0" fmla="*/ 86 w 86"/>
                  <a:gd name="T1" fmla="*/ 18 h 26"/>
                  <a:gd name="T2" fmla="*/ 70 w 86"/>
                  <a:gd name="T3" fmla="*/ 15 h 26"/>
                  <a:gd name="T4" fmla="*/ 45 w 86"/>
                  <a:gd name="T5" fmla="*/ 18 h 26"/>
                  <a:gd name="T6" fmla="*/ 57 w 86"/>
                  <a:gd name="T7" fmla="*/ 8 h 26"/>
                  <a:gd name="T8" fmla="*/ 57 w 86"/>
                  <a:gd name="T9" fmla="*/ 4 h 26"/>
                  <a:gd name="T10" fmla="*/ 49 w 86"/>
                  <a:gd name="T11" fmla="*/ 0 h 26"/>
                  <a:gd name="T12" fmla="*/ 49 w 86"/>
                  <a:gd name="T13" fmla="*/ 0 h 26"/>
                  <a:gd name="T14" fmla="*/ 45 w 86"/>
                  <a:gd name="T15" fmla="*/ 4 h 26"/>
                  <a:gd name="T16" fmla="*/ 45 w 86"/>
                  <a:gd name="T17" fmla="*/ 11 h 26"/>
                  <a:gd name="T18" fmla="*/ 49 w 86"/>
                  <a:gd name="T19" fmla="*/ 18 h 26"/>
                  <a:gd name="T20" fmla="*/ 25 w 86"/>
                  <a:gd name="T21" fmla="*/ 15 h 26"/>
                  <a:gd name="T22" fmla="*/ 13 w 86"/>
                  <a:gd name="T23" fmla="*/ 18 h 26"/>
                  <a:gd name="T24" fmla="*/ 0 w 86"/>
                  <a:gd name="T25" fmla="*/ 26 h 26"/>
                  <a:gd name="T26" fmla="*/ 86 w 86"/>
                  <a:gd name="T27" fmla="*/ 18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6"/>
                  <a:gd name="T43" fmla="*/ 0 h 26"/>
                  <a:gd name="T44" fmla="*/ 86 w 86"/>
                  <a:gd name="T45" fmla="*/ 26 h 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6" h="26">
                    <a:moveTo>
                      <a:pt x="86" y="18"/>
                    </a:moveTo>
                    <a:lnTo>
                      <a:pt x="70" y="15"/>
                    </a:lnTo>
                    <a:lnTo>
                      <a:pt x="45" y="18"/>
                    </a:lnTo>
                    <a:lnTo>
                      <a:pt x="57" y="8"/>
                    </a:lnTo>
                    <a:lnTo>
                      <a:pt x="57" y="4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5" y="11"/>
                    </a:lnTo>
                    <a:lnTo>
                      <a:pt x="49" y="18"/>
                    </a:lnTo>
                    <a:lnTo>
                      <a:pt x="25" y="15"/>
                    </a:lnTo>
                    <a:lnTo>
                      <a:pt x="13" y="18"/>
                    </a:lnTo>
                    <a:lnTo>
                      <a:pt x="0" y="26"/>
                    </a:lnTo>
                    <a:lnTo>
                      <a:pt x="86" y="1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" name="Freeform 39">
                <a:extLst>
                  <a:ext uri="{FF2B5EF4-FFF2-40B4-BE49-F238E27FC236}">
                    <a16:creationId xmlns:a16="http://schemas.microsoft.com/office/drawing/2014/main" xmlns="" id="{6C537869-2065-48F9-9B94-04FE1DAB8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" y="3083"/>
                <a:ext cx="86" cy="26"/>
              </a:xfrm>
              <a:custGeom>
                <a:avLst/>
                <a:gdLst>
                  <a:gd name="T0" fmla="*/ 86 w 86"/>
                  <a:gd name="T1" fmla="*/ 18 h 26"/>
                  <a:gd name="T2" fmla="*/ 70 w 86"/>
                  <a:gd name="T3" fmla="*/ 15 h 26"/>
                  <a:gd name="T4" fmla="*/ 45 w 86"/>
                  <a:gd name="T5" fmla="*/ 18 h 26"/>
                  <a:gd name="T6" fmla="*/ 57 w 86"/>
                  <a:gd name="T7" fmla="*/ 8 h 26"/>
                  <a:gd name="T8" fmla="*/ 57 w 86"/>
                  <a:gd name="T9" fmla="*/ 4 h 26"/>
                  <a:gd name="T10" fmla="*/ 49 w 86"/>
                  <a:gd name="T11" fmla="*/ 0 h 26"/>
                  <a:gd name="T12" fmla="*/ 49 w 86"/>
                  <a:gd name="T13" fmla="*/ 0 h 26"/>
                  <a:gd name="T14" fmla="*/ 45 w 86"/>
                  <a:gd name="T15" fmla="*/ 4 h 26"/>
                  <a:gd name="T16" fmla="*/ 45 w 86"/>
                  <a:gd name="T17" fmla="*/ 11 h 26"/>
                  <a:gd name="T18" fmla="*/ 49 w 86"/>
                  <a:gd name="T19" fmla="*/ 18 h 26"/>
                  <a:gd name="T20" fmla="*/ 25 w 86"/>
                  <a:gd name="T21" fmla="*/ 15 h 26"/>
                  <a:gd name="T22" fmla="*/ 13 w 86"/>
                  <a:gd name="T23" fmla="*/ 18 h 26"/>
                  <a:gd name="T24" fmla="*/ 0 w 86"/>
                  <a:gd name="T25" fmla="*/ 26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6"/>
                  <a:gd name="T40" fmla="*/ 0 h 26"/>
                  <a:gd name="T41" fmla="*/ 86 w 86"/>
                  <a:gd name="T42" fmla="*/ 26 h 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6" h="26">
                    <a:moveTo>
                      <a:pt x="86" y="18"/>
                    </a:moveTo>
                    <a:lnTo>
                      <a:pt x="70" y="15"/>
                    </a:lnTo>
                    <a:lnTo>
                      <a:pt x="45" y="18"/>
                    </a:lnTo>
                    <a:lnTo>
                      <a:pt x="57" y="8"/>
                    </a:lnTo>
                    <a:lnTo>
                      <a:pt x="57" y="4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5" y="11"/>
                    </a:lnTo>
                    <a:lnTo>
                      <a:pt x="49" y="18"/>
                    </a:lnTo>
                    <a:lnTo>
                      <a:pt x="25" y="15"/>
                    </a:lnTo>
                    <a:lnTo>
                      <a:pt x="13" y="18"/>
                    </a:lnTo>
                    <a:lnTo>
                      <a:pt x="0" y="26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" name="Freeform 40">
                <a:extLst>
                  <a:ext uri="{FF2B5EF4-FFF2-40B4-BE49-F238E27FC236}">
                    <a16:creationId xmlns:a16="http://schemas.microsoft.com/office/drawing/2014/main" xmlns="" id="{E22A38C7-DE64-4A12-9D09-0CDED350B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" y="3101"/>
                <a:ext cx="86" cy="30"/>
              </a:xfrm>
              <a:custGeom>
                <a:avLst/>
                <a:gdLst>
                  <a:gd name="T0" fmla="*/ 0 w 86"/>
                  <a:gd name="T1" fmla="*/ 8 h 30"/>
                  <a:gd name="T2" fmla="*/ 37 w 86"/>
                  <a:gd name="T3" fmla="*/ 8 h 30"/>
                  <a:gd name="T4" fmla="*/ 49 w 86"/>
                  <a:gd name="T5" fmla="*/ 0 h 30"/>
                  <a:gd name="T6" fmla="*/ 37 w 86"/>
                  <a:gd name="T7" fmla="*/ 11 h 30"/>
                  <a:gd name="T8" fmla="*/ 37 w 86"/>
                  <a:gd name="T9" fmla="*/ 26 h 30"/>
                  <a:gd name="T10" fmla="*/ 41 w 86"/>
                  <a:gd name="T11" fmla="*/ 30 h 30"/>
                  <a:gd name="T12" fmla="*/ 49 w 86"/>
                  <a:gd name="T13" fmla="*/ 22 h 30"/>
                  <a:gd name="T14" fmla="*/ 53 w 86"/>
                  <a:gd name="T15" fmla="*/ 15 h 30"/>
                  <a:gd name="T16" fmla="*/ 49 w 86"/>
                  <a:gd name="T17" fmla="*/ 0 h 30"/>
                  <a:gd name="T18" fmla="*/ 57 w 86"/>
                  <a:gd name="T19" fmla="*/ 11 h 30"/>
                  <a:gd name="T20" fmla="*/ 66 w 86"/>
                  <a:gd name="T21" fmla="*/ 19 h 30"/>
                  <a:gd name="T22" fmla="*/ 78 w 86"/>
                  <a:gd name="T23" fmla="*/ 26 h 30"/>
                  <a:gd name="T24" fmla="*/ 78 w 86"/>
                  <a:gd name="T25" fmla="*/ 22 h 30"/>
                  <a:gd name="T26" fmla="*/ 66 w 86"/>
                  <a:gd name="T27" fmla="*/ 8 h 30"/>
                  <a:gd name="T28" fmla="*/ 45 w 86"/>
                  <a:gd name="T29" fmla="*/ 0 h 30"/>
                  <a:gd name="T30" fmla="*/ 70 w 86"/>
                  <a:gd name="T31" fmla="*/ 4 h 30"/>
                  <a:gd name="T32" fmla="*/ 78 w 86"/>
                  <a:gd name="T33" fmla="*/ 4 h 30"/>
                  <a:gd name="T34" fmla="*/ 86 w 86"/>
                  <a:gd name="T35" fmla="*/ 0 h 30"/>
                  <a:gd name="T36" fmla="*/ 0 w 86"/>
                  <a:gd name="T37" fmla="*/ 8 h 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6"/>
                  <a:gd name="T58" fmla="*/ 0 h 30"/>
                  <a:gd name="T59" fmla="*/ 86 w 86"/>
                  <a:gd name="T60" fmla="*/ 30 h 3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6" h="30">
                    <a:moveTo>
                      <a:pt x="0" y="8"/>
                    </a:moveTo>
                    <a:lnTo>
                      <a:pt x="37" y="8"/>
                    </a:lnTo>
                    <a:lnTo>
                      <a:pt x="49" y="0"/>
                    </a:lnTo>
                    <a:lnTo>
                      <a:pt x="37" y="11"/>
                    </a:lnTo>
                    <a:lnTo>
                      <a:pt x="37" y="26"/>
                    </a:lnTo>
                    <a:lnTo>
                      <a:pt x="41" y="30"/>
                    </a:lnTo>
                    <a:lnTo>
                      <a:pt x="49" y="22"/>
                    </a:lnTo>
                    <a:lnTo>
                      <a:pt x="53" y="15"/>
                    </a:lnTo>
                    <a:lnTo>
                      <a:pt x="49" y="0"/>
                    </a:lnTo>
                    <a:lnTo>
                      <a:pt x="57" y="11"/>
                    </a:lnTo>
                    <a:lnTo>
                      <a:pt x="66" y="19"/>
                    </a:lnTo>
                    <a:lnTo>
                      <a:pt x="78" y="26"/>
                    </a:lnTo>
                    <a:lnTo>
                      <a:pt x="78" y="22"/>
                    </a:lnTo>
                    <a:lnTo>
                      <a:pt x="66" y="8"/>
                    </a:lnTo>
                    <a:lnTo>
                      <a:pt x="45" y="0"/>
                    </a:lnTo>
                    <a:lnTo>
                      <a:pt x="70" y="4"/>
                    </a:lnTo>
                    <a:lnTo>
                      <a:pt x="78" y="4"/>
                    </a:lnTo>
                    <a:lnTo>
                      <a:pt x="8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" name="Freeform 41">
                <a:extLst>
                  <a:ext uri="{FF2B5EF4-FFF2-40B4-BE49-F238E27FC236}">
                    <a16:creationId xmlns:a16="http://schemas.microsoft.com/office/drawing/2014/main" xmlns="" id="{A2D5368A-1C37-4C38-A9D2-2207A12AB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" y="3101"/>
                <a:ext cx="86" cy="30"/>
              </a:xfrm>
              <a:custGeom>
                <a:avLst/>
                <a:gdLst>
                  <a:gd name="T0" fmla="*/ 0 w 86"/>
                  <a:gd name="T1" fmla="*/ 8 h 30"/>
                  <a:gd name="T2" fmla="*/ 37 w 86"/>
                  <a:gd name="T3" fmla="*/ 8 h 30"/>
                  <a:gd name="T4" fmla="*/ 49 w 86"/>
                  <a:gd name="T5" fmla="*/ 0 h 30"/>
                  <a:gd name="T6" fmla="*/ 37 w 86"/>
                  <a:gd name="T7" fmla="*/ 11 h 30"/>
                  <a:gd name="T8" fmla="*/ 37 w 86"/>
                  <a:gd name="T9" fmla="*/ 26 h 30"/>
                  <a:gd name="T10" fmla="*/ 41 w 86"/>
                  <a:gd name="T11" fmla="*/ 30 h 30"/>
                  <a:gd name="T12" fmla="*/ 49 w 86"/>
                  <a:gd name="T13" fmla="*/ 22 h 30"/>
                  <a:gd name="T14" fmla="*/ 53 w 86"/>
                  <a:gd name="T15" fmla="*/ 15 h 30"/>
                  <a:gd name="T16" fmla="*/ 49 w 86"/>
                  <a:gd name="T17" fmla="*/ 0 h 30"/>
                  <a:gd name="T18" fmla="*/ 57 w 86"/>
                  <a:gd name="T19" fmla="*/ 11 h 30"/>
                  <a:gd name="T20" fmla="*/ 66 w 86"/>
                  <a:gd name="T21" fmla="*/ 19 h 30"/>
                  <a:gd name="T22" fmla="*/ 78 w 86"/>
                  <a:gd name="T23" fmla="*/ 26 h 30"/>
                  <a:gd name="T24" fmla="*/ 78 w 86"/>
                  <a:gd name="T25" fmla="*/ 22 h 30"/>
                  <a:gd name="T26" fmla="*/ 66 w 86"/>
                  <a:gd name="T27" fmla="*/ 8 h 30"/>
                  <a:gd name="T28" fmla="*/ 45 w 86"/>
                  <a:gd name="T29" fmla="*/ 0 h 30"/>
                  <a:gd name="T30" fmla="*/ 70 w 86"/>
                  <a:gd name="T31" fmla="*/ 4 h 30"/>
                  <a:gd name="T32" fmla="*/ 78 w 86"/>
                  <a:gd name="T33" fmla="*/ 4 h 30"/>
                  <a:gd name="T34" fmla="*/ 86 w 86"/>
                  <a:gd name="T35" fmla="*/ 0 h 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6"/>
                  <a:gd name="T55" fmla="*/ 0 h 30"/>
                  <a:gd name="T56" fmla="*/ 86 w 86"/>
                  <a:gd name="T57" fmla="*/ 30 h 3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6" h="30">
                    <a:moveTo>
                      <a:pt x="0" y="8"/>
                    </a:moveTo>
                    <a:lnTo>
                      <a:pt x="37" y="8"/>
                    </a:lnTo>
                    <a:lnTo>
                      <a:pt x="49" y="0"/>
                    </a:lnTo>
                    <a:lnTo>
                      <a:pt x="37" y="11"/>
                    </a:lnTo>
                    <a:lnTo>
                      <a:pt x="37" y="26"/>
                    </a:lnTo>
                    <a:lnTo>
                      <a:pt x="41" y="30"/>
                    </a:lnTo>
                    <a:lnTo>
                      <a:pt x="49" y="22"/>
                    </a:lnTo>
                    <a:lnTo>
                      <a:pt x="53" y="15"/>
                    </a:lnTo>
                    <a:lnTo>
                      <a:pt x="49" y="0"/>
                    </a:lnTo>
                    <a:lnTo>
                      <a:pt x="57" y="11"/>
                    </a:lnTo>
                    <a:lnTo>
                      <a:pt x="66" y="19"/>
                    </a:lnTo>
                    <a:lnTo>
                      <a:pt x="78" y="26"/>
                    </a:lnTo>
                    <a:lnTo>
                      <a:pt x="78" y="22"/>
                    </a:lnTo>
                    <a:lnTo>
                      <a:pt x="66" y="8"/>
                    </a:lnTo>
                    <a:lnTo>
                      <a:pt x="45" y="0"/>
                    </a:lnTo>
                    <a:lnTo>
                      <a:pt x="70" y="4"/>
                    </a:lnTo>
                    <a:lnTo>
                      <a:pt x="78" y="4"/>
                    </a:lnTo>
                    <a:lnTo>
                      <a:pt x="86" y="0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" name="Freeform 42">
                <a:extLst>
                  <a:ext uri="{FF2B5EF4-FFF2-40B4-BE49-F238E27FC236}">
                    <a16:creationId xmlns:a16="http://schemas.microsoft.com/office/drawing/2014/main" xmlns="" id="{C241421A-B40B-446D-AEFC-16242C61E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" y="3101"/>
                <a:ext cx="69" cy="66"/>
              </a:xfrm>
              <a:custGeom>
                <a:avLst/>
                <a:gdLst>
                  <a:gd name="T0" fmla="*/ 37 w 69"/>
                  <a:gd name="T1" fmla="*/ 22 h 66"/>
                  <a:gd name="T2" fmla="*/ 49 w 69"/>
                  <a:gd name="T3" fmla="*/ 44 h 66"/>
                  <a:gd name="T4" fmla="*/ 49 w 69"/>
                  <a:gd name="T5" fmla="*/ 55 h 66"/>
                  <a:gd name="T6" fmla="*/ 49 w 69"/>
                  <a:gd name="T7" fmla="*/ 66 h 66"/>
                  <a:gd name="T8" fmla="*/ 33 w 69"/>
                  <a:gd name="T9" fmla="*/ 55 h 66"/>
                  <a:gd name="T10" fmla="*/ 28 w 69"/>
                  <a:gd name="T11" fmla="*/ 40 h 66"/>
                  <a:gd name="T12" fmla="*/ 33 w 69"/>
                  <a:gd name="T13" fmla="*/ 22 h 66"/>
                  <a:gd name="T14" fmla="*/ 28 w 69"/>
                  <a:gd name="T15" fmla="*/ 33 h 66"/>
                  <a:gd name="T16" fmla="*/ 12 w 69"/>
                  <a:gd name="T17" fmla="*/ 40 h 66"/>
                  <a:gd name="T18" fmla="*/ 0 w 69"/>
                  <a:gd name="T19" fmla="*/ 40 h 66"/>
                  <a:gd name="T20" fmla="*/ 4 w 69"/>
                  <a:gd name="T21" fmla="*/ 30 h 66"/>
                  <a:gd name="T22" fmla="*/ 12 w 69"/>
                  <a:gd name="T23" fmla="*/ 22 h 66"/>
                  <a:gd name="T24" fmla="*/ 37 w 69"/>
                  <a:gd name="T25" fmla="*/ 22 h 66"/>
                  <a:gd name="T26" fmla="*/ 24 w 69"/>
                  <a:gd name="T27" fmla="*/ 15 h 66"/>
                  <a:gd name="T28" fmla="*/ 24 w 69"/>
                  <a:gd name="T29" fmla="*/ 0 h 66"/>
                  <a:gd name="T30" fmla="*/ 33 w 69"/>
                  <a:gd name="T31" fmla="*/ 4 h 66"/>
                  <a:gd name="T32" fmla="*/ 33 w 69"/>
                  <a:gd name="T33" fmla="*/ 8 h 66"/>
                  <a:gd name="T34" fmla="*/ 33 w 69"/>
                  <a:gd name="T35" fmla="*/ 22 h 66"/>
                  <a:gd name="T36" fmla="*/ 49 w 69"/>
                  <a:gd name="T37" fmla="*/ 15 h 66"/>
                  <a:gd name="T38" fmla="*/ 57 w 69"/>
                  <a:gd name="T39" fmla="*/ 11 h 66"/>
                  <a:gd name="T40" fmla="*/ 65 w 69"/>
                  <a:gd name="T41" fmla="*/ 15 h 66"/>
                  <a:gd name="T42" fmla="*/ 61 w 69"/>
                  <a:gd name="T43" fmla="*/ 22 h 66"/>
                  <a:gd name="T44" fmla="*/ 49 w 69"/>
                  <a:gd name="T45" fmla="*/ 22 h 66"/>
                  <a:gd name="T46" fmla="*/ 28 w 69"/>
                  <a:gd name="T47" fmla="*/ 22 h 66"/>
                  <a:gd name="T48" fmla="*/ 69 w 69"/>
                  <a:gd name="T49" fmla="*/ 37 h 66"/>
                  <a:gd name="T50" fmla="*/ 69 w 69"/>
                  <a:gd name="T51" fmla="*/ 44 h 66"/>
                  <a:gd name="T52" fmla="*/ 65 w 69"/>
                  <a:gd name="T53" fmla="*/ 48 h 66"/>
                  <a:gd name="T54" fmla="*/ 53 w 69"/>
                  <a:gd name="T55" fmla="*/ 40 h 66"/>
                  <a:gd name="T56" fmla="*/ 45 w 69"/>
                  <a:gd name="T57" fmla="*/ 33 h 66"/>
                  <a:gd name="T58" fmla="*/ 37 w 69"/>
                  <a:gd name="T59" fmla="*/ 22 h 6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9"/>
                  <a:gd name="T91" fmla="*/ 0 h 66"/>
                  <a:gd name="T92" fmla="*/ 69 w 69"/>
                  <a:gd name="T93" fmla="*/ 66 h 6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9" h="66">
                    <a:moveTo>
                      <a:pt x="37" y="22"/>
                    </a:moveTo>
                    <a:lnTo>
                      <a:pt x="49" y="44"/>
                    </a:lnTo>
                    <a:lnTo>
                      <a:pt x="49" y="55"/>
                    </a:lnTo>
                    <a:lnTo>
                      <a:pt x="49" y="66"/>
                    </a:lnTo>
                    <a:lnTo>
                      <a:pt x="33" y="55"/>
                    </a:lnTo>
                    <a:lnTo>
                      <a:pt x="28" y="40"/>
                    </a:lnTo>
                    <a:lnTo>
                      <a:pt x="33" y="22"/>
                    </a:lnTo>
                    <a:lnTo>
                      <a:pt x="28" y="33"/>
                    </a:lnTo>
                    <a:lnTo>
                      <a:pt x="12" y="40"/>
                    </a:lnTo>
                    <a:lnTo>
                      <a:pt x="0" y="40"/>
                    </a:lnTo>
                    <a:lnTo>
                      <a:pt x="4" y="30"/>
                    </a:lnTo>
                    <a:lnTo>
                      <a:pt x="12" y="22"/>
                    </a:lnTo>
                    <a:lnTo>
                      <a:pt x="37" y="22"/>
                    </a:lnTo>
                    <a:lnTo>
                      <a:pt x="24" y="15"/>
                    </a:lnTo>
                    <a:lnTo>
                      <a:pt x="24" y="0"/>
                    </a:lnTo>
                    <a:lnTo>
                      <a:pt x="33" y="4"/>
                    </a:lnTo>
                    <a:lnTo>
                      <a:pt x="33" y="8"/>
                    </a:lnTo>
                    <a:lnTo>
                      <a:pt x="33" y="22"/>
                    </a:lnTo>
                    <a:lnTo>
                      <a:pt x="49" y="15"/>
                    </a:lnTo>
                    <a:lnTo>
                      <a:pt x="57" y="11"/>
                    </a:lnTo>
                    <a:lnTo>
                      <a:pt x="65" y="15"/>
                    </a:lnTo>
                    <a:lnTo>
                      <a:pt x="61" y="22"/>
                    </a:lnTo>
                    <a:lnTo>
                      <a:pt x="49" y="22"/>
                    </a:lnTo>
                    <a:lnTo>
                      <a:pt x="28" y="22"/>
                    </a:lnTo>
                    <a:lnTo>
                      <a:pt x="69" y="37"/>
                    </a:lnTo>
                    <a:lnTo>
                      <a:pt x="69" y="44"/>
                    </a:lnTo>
                    <a:lnTo>
                      <a:pt x="65" y="48"/>
                    </a:lnTo>
                    <a:lnTo>
                      <a:pt x="53" y="40"/>
                    </a:lnTo>
                    <a:lnTo>
                      <a:pt x="45" y="33"/>
                    </a:lnTo>
                    <a:lnTo>
                      <a:pt x="37" y="22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" name="Freeform 43">
                <a:extLst>
                  <a:ext uri="{FF2B5EF4-FFF2-40B4-BE49-F238E27FC236}">
                    <a16:creationId xmlns:a16="http://schemas.microsoft.com/office/drawing/2014/main" xmlns="" id="{D73AE455-313C-41A3-94E9-33B718667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" y="3120"/>
                <a:ext cx="69" cy="61"/>
              </a:xfrm>
              <a:custGeom>
                <a:avLst/>
                <a:gdLst>
                  <a:gd name="T0" fmla="*/ 20 w 69"/>
                  <a:gd name="T1" fmla="*/ 25 h 61"/>
                  <a:gd name="T2" fmla="*/ 49 w 69"/>
                  <a:gd name="T3" fmla="*/ 36 h 61"/>
                  <a:gd name="T4" fmla="*/ 57 w 69"/>
                  <a:gd name="T5" fmla="*/ 47 h 61"/>
                  <a:gd name="T6" fmla="*/ 65 w 69"/>
                  <a:gd name="T7" fmla="*/ 58 h 61"/>
                  <a:gd name="T8" fmla="*/ 45 w 69"/>
                  <a:gd name="T9" fmla="*/ 54 h 61"/>
                  <a:gd name="T10" fmla="*/ 28 w 69"/>
                  <a:gd name="T11" fmla="*/ 43 h 61"/>
                  <a:gd name="T12" fmla="*/ 20 w 69"/>
                  <a:gd name="T13" fmla="*/ 25 h 61"/>
                  <a:gd name="T14" fmla="*/ 24 w 69"/>
                  <a:gd name="T15" fmla="*/ 36 h 61"/>
                  <a:gd name="T16" fmla="*/ 16 w 69"/>
                  <a:gd name="T17" fmla="*/ 51 h 61"/>
                  <a:gd name="T18" fmla="*/ 4 w 69"/>
                  <a:gd name="T19" fmla="*/ 61 h 61"/>
                  <a:gd name="T20" fmla="*/ 0 w 69"/>
                  <a:gd name="T21" fmla="*/ 47 h 61"/>
                  <a:gd name="T22" fmla="*/ 4 w 69"/>
                  <a:gd name="T23" fmla="*/ 36 h 61"/>
                  <a:gd name="T24" fmla="*/ 24 w 69"/>
                  <a:gd name="T25" fmla="*/ 25 h 61"/>
                  <a:gd name="T26" fmla="*/ 8 w 69"/>
                  <a:gd name="T27" fmla="*/ 21 h 61"/>
                  <a:gd name="T28" fmla="*/ 0 w 69"/>
                  <a:gd name="T29" fmla="*/ 11 h 61"/>
                  <a:gd name="T30" fmla="*/ 8 w 69"/>
                  <a:gd name="T31" fmla="*/ 7 h 61"/>
                  <a:gd name="T32" fmla="*/ 12 w 69"/>
                  <a:gd name="T33" fmla="*/ 14 h 61"/>
                  <a:gd name="T34" fmla="*/ 20 w 69"/>
                  <a:gd name="T35" fmla="*/ 25 h 61"/>
                  <a:gd name="T36" fmla="*/ 28 w 69"/>
                  <a:gd name="T37" fmla="*/ 11 h 61"/>
                  <a:gd name="T38" fmla="*/ 32 w 69"/>
                  <a:gd name="T39" fmla="*/ 3 h 61"/>
                  <a:gd name="T40" fmla="*/ 40 w 69"/>
                  <a:gd name="T41" fmla="*/ 0 h 61"/>
                  <a:gd name="T42" fmla="*/ 40 w 69"/>
                  <a:gd name="T43" fmla="*/ 11 h 61"/>
                  <a:gd name="T44" fmla="*/ 36 w 69"/>
                  <a:gd name="T45" fmla="*/ 14 h 61"/>
                  <a:gd name="T46" fmla="*/ 16 w 69"/>
                  <a:gd name="T47" fmla="*/ 25 h 61"/>
                  <a:gd name="T48" fmla="*/ 36 w 69"/>
                  <a:gd name="T49" fmla="*/ 21 h 61"/>
                  <a:gd name="T50" fmla="*/ 61 w 69"/>
                  <a:gd name="T51" fmla="*/ 18 h 61"/>
                  <a:gd name="T52" fmla="*/ 69 w 69"/>
                  <a:gd name="T53" fmla="*/ 25 h 61"/>
                  <a:gd name="T54" fmla="*/ 65 w 69"/>
                  <a:gd name="T55" fmla="*/ 29 h 61"/>
                  <a:gd name="T56" fmla="*/ 53 w 69"/>
                  <a:gd name="T57" fmla="*/ 32 h 61"/>
                  <a:gd name="T58" fmla="*/ 36 w 69"/>
                  <a:gd name="T59" fmla="*/ 29 h 61"/>
                  <a:gd name="T60" fmla="*/ 20 w 69"/>
                  <a:gd name="T61" fmla="*/ 25 h 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9"/>
                  <a:gd name="T94" fmla="*/ 0 h 61"/>
                  <a:gd name="T95" fmla="*/ 69 w 69"/>
                  <a:gd name="T96" fmla="*/ 61 h 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9" h="61">
                    <a:moveTo>
                      <a:pt x="20" y="25"/>
                    </a:moveTo>
                    <a:lnTo>
                      <a:pt x="49" y="36"/>
                    </a:lnTo>
                    <a:lnTo>
                      <a:pt x="57" y="47"/>
                    </a:lnTo>
                    <a:lnTo>
                      <a:pt x="65" y="58"/>
                    </a:lnTo>
                    <a:lnTo>
                      <a:pt x="45" y="54"/>
                    </a:lnTo>
                    <a:lnTo>
                      <a:pt x="28" y="43"/>
                    </a:lnTo>
                    <a:lnTo>
                      <a:pt x="20" y="25"/>
                    </a:lnTo>
                    <a:lnTo>
                      <a:pt x="24" y="36"/>
                    </a:lnTo>
                    <a:lnTo>
                      <a:pt x="16" y="51"/>
                    </a:lnTo>
                    <a:lnTo>
                      <a:pt x="4" y="61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24" y="25"/>
                    </a:lnTo>
                    <a:lnTo>
                      <a:pt x="8" y="21"/>
                    </a:lnTo>
                    <a:lnTo>
                      <a:pt x="0" y="11"/>
                    </a:lnTo>
                    <a:lnTo>
                      <a:pt x="8" y="7"/>
                    </a:lnTo>
                    <a:lnTo>
                      <a:pt x="12" y="14"/>
                    </a:lnTo>
                    <a:lnTo>
                      <a:pt x="20" y="25"/>
                    </a:lnTo>
                    <a:lnTo>
                      <a:pt x="28" y="11"/>
                    </a:lnTo>
                    <a:lnTo>
                      <a:pt x="32" y="3"/>
                    </a:lnTo>
                    <a:lnTo>
                      <a:pt x="40" y="0"/>
                    </a:lnTo>
                    <a:lnTo>
                      <a:pt x="40" y="11"/>
                    </a:lnTo>
                    <a:lnTo>
                      <a:pt x="36" y="14"/>
                    </a:lnTo>
                    <a:lnTo>
                      <a:pt x="16" y="25"/>
                    </a:lnTo>
                    <a:lnTo>
                      <a:pt x="36" y="21"/>
                    </a:lnTo>
                    <a:lnTo>
                      <a:pt x="61" y="18"/>
                    </a:lnTo>
                    <a:lnTo>
                      <a:pt x="69" y="25"/>
                    </a:lnTo>
                    <a:lnTo>
                      <a:pt x="65" y="29"/>
                    </a:lnTo>
                    <a:lnTo>
                      <a:pt x="53" y="32"/>
                    </a:lnTo>
                    <a:lnTo>
                      <a:pt x="36" y="29"/>
                    </a:lnTo>
                    <a:lnTo>
                      <a:pt x="20" y="25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6" name="Freeform 44">
                <a:extLst>
                  <a:ext uri="{FF2B5EF4-FFF2-40B4-BE49-F238E27FC236}">
                    <a16:creationId xmlns:a16="http://schemas.microsoft.com/office/drawing/2014/main" xmlns="" id="{91F3E00B-0378-407B-9BAA-64E24A946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033"/>
                <a:ext cx="188" cy="61"/>
              </a:xfrm>
              <a:custGeom>
                <a:avLst/>
                <a:gdLst>
                  <a:gd name="T0" fmla="*/ 188 w 188"/>
                  <a:gd name="T1" fmla="*/ 3 h 61"/>
                  <a:gd name="T2" fmla="*/ 180 w 188"/>
                  <a:gd name="T3" fmla="*/ 11 h 61"/>
                  <a:gd name="T4" fmla="*/ 163 w 188"/>
                  <a:gd name="T5" fmla="*/ 29 h 61"/>
                  <a:gd name="T6" fmla="*/ 151 w 188"/>
                  <a:gd name="T7" fmla="*/ 40 h 61"/>
                  <a:gd name="T8" fmla="*/ 135 w 188"/>
                  <a:gd name="T9" fmla="*/ 47 h 61"/>
                  <a:gd name="T10" fmla="*/ 119 w 188"/>
                  <a:gd name="T11" fmla="*/ 54 h 61"/>
                  <a:gd name="T12" fmla="*/ 106 w 188"/>
                  <a:gd name="T13" fmla="*/ 58 h 61"/>
                  <a:gd name="T14" fmla="*/ 78 w 188"/>
                  <a:gd name="T15" fmla="*/ 61 h 61"/>
                  <a:gd name="T16" fmla="*/ 53 w 188"/>
                  <a:gd name="T17" fmla="*/ 61 h 61"/>
                  <a:gd name="T18" fmla="*/ 37 w 188"/>
                  <a:gd name="T19" fmla="*/ 54 h 61"/>
                  <a:gd name="T20" fmla="*/ 17 w 188"/>
                  <a:gd name="T21" fmla="*/ 32 h 61"/>
                  <a:gd name="T22" fmla="*/ 0 w 188"/>
                  <a:gd name="T23" fmla="*/ 0 h 61"/>
                  <a:gd name="T24" fmla="*/ 25 w 188"/>
                  <a:gd name="T25" fmla="*/ 11 h 61"/>
                  <a:gd name="T26" fmla="*/ 57 w 188"/>
                  <a:gd name="T27" fmla="*/ 29 h 61"/>
                  <a:gd name="T28" fmla="*/ 78 w 188"/>
                  <a:gd name="T29" fmla="*/ 32 h 61"/>
                  <a:gd name="T30" fmla="*/ 90 w 188"/>
                  <a:gd name="T31" fmla="*/ 29 h 61"/>
                  <a:gd name="T32" fmla="*/ 119 w 188"/>
                  <a:gd name="T33" fmla="*/ 18 h 61"/>
                  <a:gd name="T34" fmla="*/ 139 w 188"/>
                  <a:gd name="T35" fmla="*/ 14 h 61"/>
                  <a:gd name="T36" fmla="*/ 155 w 188"/>
                  <a:gd name="T37" fmla="*/ 11 h 61"/>
                  <a:gd name="T38" fmla="*/ 176 w 188"/>
                  <a:gd name="T39" fmla="*/ 7 h 61"/>
                  <a:gd name="T40" fmla="*/ 188 w 188"/>
                  <a:gd name="T41" fmla="*/ 3 h 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8"/>
                  <a:gd name="T64" fmla="*/ 0 h 61"/>
                  <a:gd name="T65" fmla="*/ 188 w 188"/>
                  <a:gd name="T66" fmla="*/ 61 h 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8" h="61">
                    <a:moveTo>
                      <a:pt x="188" y="3"/>
                    </a:moveTo>
                    <a:lnTo>
                      <a:pt x="180" y="11"/>
                    </a:lnTo>
                    <a:lnTo>
                      <a:pt x="163" y="29"/>
                    </a:lnTo>
                    <a:lnTo>
                      <a:pt x="151" y="40"/>
                    </a:lnTo>
                    <a:lnTo>
                      <a:pt x="135" y="47"/>
                    </a:lnTo>
                    <a:lnTo>
                      <a:pt x="119" y="54"/>
                    </a:lnTo>
                    <a:lnTo>
                      <a:pt x="106" y="58"/>
                    </a:lnTo>
                    <a:lnTo>
                      <a:pt x="78" y="61"/>
                    </a:lnTo>
                    <a:lnTo>
                      <a:pt x="53" y="61"/>
                    </a:lnTo>
                    <a:lnTo>
                      <a:pt x="37" y="54"/>
                    </a:lnTo>
                    <a:lnTo>
                      <a:pt x="17" y="32"/>
                    </a:lnTo>
                    <a:lnTo>
                      <a:pt x="0" y="0"/>
                    </a:lnTo>
                    <a:lnTo>
                      <a:pt x="25" y="11"/>
                    </a:lnTo>
                    <a:lnTo>
                      <a:pt x="57" y="29"/>
                    </a:lnTo>
                    <a:lnTo>
                      <a:pt x="78" y="32"/>
                    </a:lnTo>
                    <a:lnTo>
                      <a:pt x="90" y="29"/>
                    </a:lnTo>
                    <a:lnTo>
                      <a:pt x="119" y="18"/>
                    </a:lnTo>
                    <a:lnTo>
                      <a:pt x="139" y="14"/>
                    </a:lnTo>
                    <a:lnTo>
                      <a:pt x="155" y="11"/>
                    </a:lnTo>
                    <a:lnTo>
                      <a:pt x="176" y="7"/>
                    </a:lnTo>
                    <a:lnTo>
                      <a:pt x="188" y="3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" name="Freeform 45">
                <a:extLst>
                  <a:ext uri="{FF2B5EF4-FFF2-40B4-BE49-F238E27FC236}">
                    <a16:creationId xmlns:a16="http://schemas.microsoft.com/office/drawing/2014/main" xmlns="" id="{6EBE9D2D-BD8F-412D-A64C-3E167CCFE5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" y="3843"/>
                <a:ext cx="633" cy="255"/>
              </a:xfrm>
              <a:custGeom>
                <a:avLst/>
                <a:gdLst>
                  <a:gd name="T0" fmla="*/ 0 w 633"/>
                  <a:gd name="T1" fmla="*/ 241 h 255"/>
                  <a:gd name="T2" fmla="*/ 4 w 633"/>
                  <a:gd name="T3" fmla="*/ 241 h 255"/>
                  <a:gd name="T4" fmla="*/ 12 w 633"/>
                  <a:gd name="T5" fmla="*/ 230 h 255"/>
                  <a:gd name="T6" fmla="*/ 70 w 633"/>
                  <a:gd name="T7" fmla="*/ 208 h 255"/>
                  <a:gd name="T8" fmla="*/ 127 w 633"/>
                  <a:gd name="T9" fmla="*/ 190 h 255"/>
                  <a:gd name="T10" fmla="*/ 180 w 633"/>
                  <a:gd name="T11" fmla="*/ 175 h 255"/>
                  <a:gd name="T12" fmla="*/ 225 w 633"/>
                  <a:gd name="T13" fmla="*/ 161 h 255"/>
                  <a:gd name="T14" fmla="*/ 253 w 633"/>
                  <a:gd name="T15" fmla="*/ 153 h 255"/>
                  <a:gd name="T16" fmla="*/ 278 w 633"/>
                  <a:gd name="T17" fmla="*/ 146 h 255"/>
                  <a:gd name="T18" fmla="*/ 323 w 633"/>
                  <a:gd name="T19" fmla="*/ 131 h 255"/>
                  <a:gd name="T20" fmla="*/ 363 w 633"/>
                  <a:gd name="T21" fmla="*/ 121 h 255"/>
                  <a:gd name="T22" fmla="*/ 408 w 633"/>
                  <a:gd name="T23" fmla="*/ 106 h 255"/>
                  <a:gd name="T24" fmla="*/ 461 w 633"/>
                  <a:gd name="T25" fmla="*/ 84 h 255"/>
                  <a:gd name="T26" fmla="*/ 518 w 633"/>
                  <a:gd name="T27" fmla="*/ 59 h 255"/>
                  <a:gd name="T28" fmla="*/ 563 w 633"/>
                  <a:gd name="T29" fmla="*/ 33 h 255"/>
                  <a:gd name="T30" fmla="*/ 580 w 633"/>
                  <a:gd name="T31" fmla="*/ 26 h 255"/>
                  <a:gd name="T32" fmla="*/ 588 w 633"/>
                  <a:gd name="T33" fmla="*/ 22 h 255"/>
                  <a:gd name="T34" fmla="*/ 600 w 633"/>
                  <a:gd name="T35" fmla="*/ 15 h 255"/>
                  <a:gd name="T36" fmla="*/ 633 w 633"/>
                  <a:gd name="T37" fmla="*/ 0 h 255"/>
                  <a:gd name="T38" fmla="*/ 616 w 633"/>
                  <a:gd name="T39" fmla="*/ 8 h 255"/>
                  <a:gd name="T40" fmla="*/ 596 w 633"/>
                  <a:gd name="T41" fmla="*/ 22 h 255"/>
                  <a:gd name="T42" fmla="*/ 571 w 633"/>
                  <a:gd name="T43" fmla="*/ 40 h 255"/>
                  <a:gd name="T44" fmla="*/ 543 w 633"/>
                  <a:gd name="T45" fmla="*/ 62 h 255"/>
                  <a:gd name="T46" fmla="*/ 474 w 633"/>
                  <a:gd name="T47" fmla="*/ 99 h 255"/>
                  <a:gd name="T48" fmla="*/ 445 w 633"/>
                  <a:gd name="T49" fmla="*/ 113 h 255"/>
                  <a:gd name="T50" fmla="*/ 416 w 633"/>
                  <a:gd name="T51" fmla="*/ 124 h 255"/>
                  <a:gd name="T52" fmla="*/ 355 w 633"/>
                  <a:gd name="T53" fmla="*/ 142 h 255"/>
                  <a:gd name="T54" fmla="*/ 306 w 633"/>
                  <a:gd name="T55" fmla="*/ 161 h 255"/>
                  <a:gd name="T56" fmla="*/ 270 w 633"/>
                  <a:gd name="T57" fmla="*/ 168 h 255"/>
                  <a:gd name="T58" fmla="*/ 253 w 633"/>
                  <a:gd name="T59" fmla="*/ 175 h 255"/>
                  <a:gd name="T60" fmla="*/ 212 w 633"/>
                  <a:gd name="T61" fmla="*/ 186 h 255"/>
                  <a:gd name="T62" fmla="*/ 184 w 633"/>
                  <a:gd name="T63" fmla="*/ 193 h 255"/>
                  <a:gd name="T64" fmla="*/ 143 w 633"/>
                  <a:gd name="T65" fmla="*/ 208 h 255"/>
                  <a:gd name="T66" fmla="*/ 57 w 633"/>
                  <a:gd name="T67" fmla="*/ 233 h 255"/>
                  <a:gd name="T68" fmla="*/ 41 w 633"/>
                  <a:gd name="T69" fmla="*/ 237 h 255"/>
                  <a:gd name="T70" fmla="*/ 33 w 633"/>
                  <a:gd name="T71" fmla="*/ 244 h 255"/>
                  <a:gd name="T72" fmla="*/ 25 w 633"/>
                  <a:gd name="T73" fmla="*/ 248 h 255"/>
                  <a:gd name="T74" fmla="*/ 8 w 633"/>
                  <a:gd name="T75" fmla="*/ 255 h 255"/>
                  <a:gd name="T76" fmla="*/ 0 w 633"/>
                  <a:gd name="T77" fmla="*/ 241 h 25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633"/>
                  <a:gd name="T118" fmla="*/ 0 h 255"/>
                  <a:gd name="T119" fmla="*/ 633 w 633"/>
                  <a:gd name="T120" fmla="*/ 255 h 25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633" h="255">
                    <a:moveTo>
                      <a:pt x="0" y="241"/>
                    </a:moveTo>
                    <a:lnTo>
                      <a:pt x="4" y="241"/>
                    </a:lnTo>
                    <a:lnTo>
                      <a:pt x="12" y="230"/>
                    </a:lnTo>
                    <a:lnTo>
                      <a:pt x="70" y="208"/>
                    </a:lnTo>
                    <a:lnTo>
                      <a:pt x="127" y="190"/>
                    </a:lnTo>
                    <a:lnTo>
                      <a:pt x="180" y="175"/>
                    </a:lnTo>
                    <a:lnTo>
                      <a:pt x="225" y="161"/>
                    </a:lnTo>
                    <a:lnTo>
                      <a:pt x="253" y="153"/>
                    </a:lnTo>
                    <a:lnTo>
                      <a:pt x="278" y="146"/>
                    </a:lnTo>
                    <a:lnTo>
                      <a:pt x="323" y="131"/>
                    </a:lnTo>
                    <a:lnTo>
                      <a:pt x="363" y="121"/>
                    </a:lnTo>
                    <a:lnTo>
                      <a:pt x="408" y="106"/>
                    </a:lnTo>
                    <a:lnTo>
                      <a:pt x="461" y="84"/>
                    </a:lnTo>
                    <a:lnTo>
                      <a:pt x="518" y="59"/>
                    </a:lnTo>
                    <a:lnTo>
                      <a:pt x="563" y="33"/>
                    </a:lnTo>
                    <a:lnTo>
                      <a:pt x="580" y="26"/>
                    </a:lnTo>
                    <a:lnTo>
                      <a:pt x="588" y="22"/>
                    </a:lnTo>
                    <a:lnTo>
                      <a:pt x="600" y="15"/>
                    </a:lnTo>
                    <a:lnTo>
                      <a:pt x="633" y="0"/>
                    </a:lnTo>
                    <a:lnTo>
                      <a:pt x="616" y="8"/>
                    </a:lnTo>
                    <a:lnTo>
                      <a:pt x="596" y="22"/>
                    </a:lnTo>
                    <a:lnTo>
                      <a:pt x="571" y="40"/>
                    </a:lnTo>
                    <a:lnTo>
                      <a:pt x="543" y="62"/>
                    </a:lnTo>
                    <a:lnTo>
                      <a:pt x="474" y="99"/>
                    </a:lnTo>
                    <a:lnTo>
                      <a:pt x="445" y="113"/>
                    </a:lnTo>
                    <a:lnTo>
                      <a:pt x="416" y="124"/>
                    </a:lnTo>
                    <a:lnTo>
                      <a:pt x="355" y="142"/>
                    </a:lnTo>
                    <a:lnTo>
                      <a:pt x="306" y="161"/>
                    </a:lnTo>
                    <a:lnTo>
                      <a:pt x="270" y="168"/>
                    </a:lnTo>
                    <a:lnTo>
                      <a:pt x="253" y="175"/>
                    </a:lnTo>
                    <a:lnTo>
                      <a:pt x="212" y="186"/>
                    </a:lnTo>
                    <a:lnTo>
                      <a:pt x="184" y="193"/>
                    </a:lnTo>
                    <a:lnTo>
                      <a:pt x="143" y="208"/>
                    </a:lnTo>
                    <a:lnTo>
                      <a:pt x="57" y="233"/>
                    </a:lnTo>
                    <a:lnTo>
                      <a:pt x="41" y="237"/>
                    </a:lnTo>
                    <a:lnTo>
                      <a:pt x="33" y="244"/>
                    </a:lnTo>
                    <a:lnTo>
                      <a:pt x="25" y="248"/>
                    </a:lnTo>
                    <a:lnTo>
                      <a:pt x="8" y="255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" name="Freeform 46">
                <a:extLst>
                  <a:ext uri="{FF2B5EF4-FFF2-40B4-BE49-F238E27FC236}">
                    <a16:creationId xmlns:a16="http://schemas.microsoft.com/office/drawing/2014/main" xmlns="" id="{0E55AE0B-3FD1-4AA0-A848-F8CC0D451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" y="4033"/>
                <a:ext cx="273" cy="167"/>
              </a:xfrm>
              <a:custGeom>
                <a:avLst/>
                <a:gdLst>
                  <a:gd name="T0" fmla="*/ 98 w 273"/>
                  <a:gd name="T1" fmla="*/ 156 h 167"/>
                  <a:gd name="T2" fmla="*/ 171 w 273"/>
                  <a:gd name="T3" fmla="*/ 167 h 167"/>
                  <a:gd name="T4" fmla="*/ 184 w 273"/>
                  <a:gd name="T5" fmla="*/ 167 h 167"/>
                  <a:gd name="T6" fmla="*/ 196 w 273"/>
                  <a:gd name="T7" fmla="*/ 160 h 167"/>
                  <a:gd name="T8" fmla="*/ 261 w 273"/>
                  <a:gd name="T9" fmla="*/ 101 h 167"/>
                  <a:gd name="T10" fmla="*/ 273 w 273"/>
                  <a:gd name="T11" fmla="*/ 76 h 167"/>
                  <a:gd name="T12" fmla="*/ 273 w 273"/>
                  <a:gd name="T13" fmla="*/ 54 h 167"/>
                  <a:gd name="T14" fmla="*/ 265 w 273"/>
                  <a:gd name="T15" fmla="*/ 43 h 167"/>
                  <a:gd name="T16" fmla="*/ 249 w 273"/>
                  <a:gd name="T17" fmla="*/ 36 h 167"/>
                  <a:gd name="T18" fmla="*/ 216 w 273"/>
                  <a:gd name="T19" fmla="*/ 21 h 167"/>
                  <a:gd name="T20" fmla="*/ 212 w 273"/>
                  <a:gd name="T21" fmla="*/ 7 h 167"/>
                  <a:gd name="T22" fmla="*/ 212 w 273"/>
                  <a:gd name="T23" fmla="*/ 3 h 167"/>
                  <a:gd name="T24" fmla="*/ 208 w 273"/>
                  <a:gd name="T25" fmla="*/ 0 h 167"/>
                  <a:gd name="T26" fmla="*/ 192 w 273"/>
                  <a:gd name="T27" fmla="*/ 0 h 167"/>
                  <a:gd name="T28" fmla="*/ 180 w 273"/>
                  <a:gd name="T29" fmla="*/ 7 h 167"/>
                  <a:gd name="T30" fmla="*/ 155 w 273"/>
                  <a:gd name="T31" fmla="*/ 32 h 167"/>
                  <a:gd name="T32" fmla="*/ 135 w 273"/>
                  <a:gd name="T33" fmla="*/ 43 h 167"/>
                  <a:gd name="T34" fmla="*/ 118 w 273"/>
                  <a:gd name="T35" fmla="*/ 54 h 167"/>
                  <a:gd name="T36" fmla="*/ 78 w 273"/>
                  <a:gd name="T37" fmla="*/ 61 h 167"/>
                  <a:gd name="T38" fmla="*/ 37 w 273"/>
                  <a:gd name="T39" fmla="*/ 76 h 167"/>
                  <a:gd name="T40" fmla="*/ 16 w 273"/>
                  <a:gd name="T41" fmla="*/ 87 h 167"/>
                  <a:gd name="T42" fmla="*/ 0 w 273"/>
                  <a:gd name="T43" fmla="*/ 105 h 167"/>
                  <a:gd name="T44" fmla="*/ 0 w 273"/>
                  <a:gd name="T45" fmla="*/ 109 h 167"/>
                  <a:gd name="T46" fmla="*/ 4 w 273"/>
                  <a:gd name="T47" fmla="*/ 112 h 167"/>
                  <a:gd name="T48" fmla="*/ 29 w 273"/>
                  <a:gd name="T49" fmla="*/ 105 h 167"/>
                  <a:gd name="T50" fmla="*/ 49 w 273"/>
                  <a:gd name="T51" fmla="*/ 94 h 167"/>
                  <a:gd name="T52" fmla="*/ 53 w 273"/>
                  <a:gd name="T53" fmla="*/ 94 h 167"/>
                  <a:gd name="T54" fmla="*/ 49 w 273"/>
                  <a:gd name="T55" fmla="*/ 98 h 167"/>
                  <a:gd name="T56" fmla="*/ 41 w 273"/>
                  <a:gd name="T57" fmla="*/ 105 h 167"/>
                  <a:gd name="T58" fmla="*/ 29 w 273"/>
                  <a:gd name="T59" fmla="*/ 112 h 167"/>
                  <a:gd name="T60" fmla="*/ 16 w 273"/>
                  <a:gd name="T61" fmla="*/ 120 h 167"/>
                  <a:gd name="T62" fmla="*/ 12 w 273"/>
                  <a:gd name="T63" fmla="*/ 127 h 167"/>
                  <a:gd name="T64" fmla="*/ 16 w 273"/>
                  <a:gd name="T65" fmla="*/ 134 h 167"/>
                  <a:gd name="T66" fmla="*/ 24 w 273"/>
                  <a:gd name="T67" fmla="*/ 141 h 167"/>
                  <a:gd name="T68" fmla="*/ 61 w 273"/>
                  <a:gd name="T69" fmla="*/ 152 h 167"/>
                  <a:gd name="T70" fmla="*/ 98 w 273"/>
                  <a:gd name="T71" fmla="*/ 156 h 16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73"/>
                  <a:gd name="T109" fmla="*/ 0 h 167"/>
                  <a:gd name="T110" fmla="*/ 273 w 273"/>
                  <a:gd name="T111" fmla="*/ 167 h 16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73" h="167">
                    <a:moveTo>
                      <a:pt x="98" y="156"/>
                    </a:moveTo>
                    <a:lnTo>
                      <a:pt x="171" y="167"/>
                    </a:lnTo>
                    <a:lnTo>
                      <a:pt x="184" y="167"/>
                    </a:lnTo>
                    <a:lnTo>
                      <a:pt x="196" y="160"/>
                    </a:lnTo>
                    <a:lnTo>
                      <a:pt x="261" y="101"/>
                    </a:lnTo>
                    <a:lnTo>
                      <a:pt x="273" y="76"/>
                    </a:lnTo>
                    <a:lnTo>
                      <a:pt x="273" y="54"/>
                    </a:lnTo>
                    <a:lnTo>
                      <a:pt x="265" y="43"/>
                    </a:lnTo>
                    <a:lnTo>
                      <a:pt x="249" y="36"/>
                    </a:lnTo>
                    <a:lnTo>
                      <a:pt x="216" y="21"/>
                    </a:lnTo>
                    <a:lnTo>
                      <a:pt x="212" y="7"/>
                    </a:lnTo>
                    <a:lnTo>
                      <a:pt x="212" y="3"/>
                    </a:lnTo>
                    <a:lnTo>
                      <a:pt x="208" y="0"/>
                    </a:lnTo>
                    <a:lnTo>
                      <a:pt x="192" y="0"/>
                    </a:lnTo>
                    <a:lnTo>
                      <a:pt x="180" y="7"/>
                    </a:lnTo>
                    <a:lnTo>
                      <a:pt x="155" y="32"/>
                    </a:lnTo>
                    <a:lnTo>
                      <a:pt x="135" y="43"/>
                    </a:lnTo>
                    <a:lnTo>
                      <a:pt x="118" y="54"/>
                    </a:lnTo>
                    <a:lnTo>
                      <a:pt x="78" y="61"/>
                    </a:lnTo>
                    <a:lnTo>
                      <a:pt x="37" y="76"/>
                    </a:lnTo>
                    <a:lnTo>
                      <a:pt x="16" y="87"/>
                    </a:lnTo>
                    <a:lnTo>
                      <a:pt x="0" y="105"/>
                    </a:lnTo>
                    <a:lnTo>
                      <a:pt x="0" y="109"/>
                    </a:lnTo>
                    <a:lnTo>
                      <a:pt x="4" y="112"/>
                    </a:lnTo>
                    <a:lnTo>
                      <a:pt x="29" y="105"/>
                    </a:lnTo>
                    <a:lnTo>
                      <a:pt x="49" y="94"/>
                    </a:lnTo>
                    <a:lnTo>
                      <a:pt x="53" y="94"/>
                    </a:lnTo>
                    <a:lnTo>
                      <a:pt x="49" y="98"/>
                    </a:lnTo>
                    <a:lnTo>
                      <a:pt x="41" y="105"/>
                    </a:lnTo>
                    <a:lnTo>
                      <a:pt x="29" y="112"/>
                    </a:lnTo>
                    <a:lnTo>
                      <a:pt x="16" y="120"/>
                    </a:lnTo>
                    <a:lnTo>
                      <a:pt x="12" y="127"/>
                    </a:lnTo>
                    <a:lnTo>
                      <a:pt x="16" y="134"/>
                    </a:lnTo>
                    <a:lnTo>
                      <a:pt x="24" y="141"/>
                    </a:lnTo>
                    <a:lnTo>
                      <a:pt x="61" y="152"/>
                    </a:lnTo>
                    <a:lnTo>
                      <a:pt x="98" y="156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" name="Freeform 47">
                <a:extLst>
                  <a:ext uri="{FF2B5EF4-FFF2-40B4-BE49-F238E27FC236}">
                    <a16:creationId xmlns:a16="http://schemas.microsoft.com/office/drawing/2014/main" xmlns="" id="{47184CE9-B61D-4ABD-90C5-5E69E86F0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6" y="4069"/>
                <a:ext cx="199" cy="156"/>
              </a:xfrm>
              <a:custGeom>
                <a:avLst/>
                <a:gdLst>
                  <a:gd name="T0" fmla="*/ 199 w 199"/>
                  <a:gd name="T1" fmla="*/ 18 h 156"/>
                  <a:gd name="T2" fmla="*/ 195 w 199"/>
                  <a:gd name="T3" fmla="*/ 51 h 156"/>
                  <a:gd name="T4" fmla="*/ 187 w 199"/>
                  <a:gd name="T5" fmla="*/ 80 h 156"/>
                  <a:gd name="T6" fmla="*/ 171 w 199"/>
                  <a:gd name="T7" fmla="*/ 105 h 156"/>
                  <a:gd name="T8" fmla="*/ 142 w 199"/>
                  <a:gd name="T9" fmla="*/ 124 h 156"/>
                  <a:gd name="T10" fmla="*/ 102 w 199"/>
                  <a:gd name="T11" fmla="*/ 135 h 156"/>
                  <a:gd name="T12" fmla="*/ 69 w 199"/>
                  <a:gd name="T13" fmla="*/ 142 h 156"/>
                  <a:gd name="T14" fmla="*/ 40 w 199"/>
                  <a:gd name="T15" fmla="*/ 149 h 156"/>
                  <a:gd name="T16" fmla="*/ 16 w 199"/>
                  <a:gd name="T17" fmla="*/ 156 h 156"/>
                  <a:gd name="T18" fmla="*/ 0 w 199"/>
                  <a:gd name="T19" fmla="*/ 156 h 156"/>
                  <a:gd name="T20" fmla="*/ 12 w 199"/>
                  <a:gd name="T21" fmla="*/ 149 h 156"/>
                  <a:gd name="T22" fmla="*/ 16 w 199"/>
                  <a:gd name="T23" fmla="*/ 142 h 156"/>
                  <a:gd name="T24" fmla="*/ 12 w 199"/>
                  <a:gd name="T25" fmla="*/ 138 h 156"/>
                  <a:gd name="T26" fmla="*/ 20 w 199"/>
                  <a:gd name="T27" fmla="*/ 135 h 156"/>
                  <a:gd name="T28" fmla="*/ 32 w 199"/>
                  <a:gd name="T29" fmla="*/ 127 h 156"/>
                  <a:gd name="T30" fmla="*/ 48 w 199"/>
                  <a:gd name="T31" fmla="*/ 116 h 156"/>
                  <a:gd name="T32" fmla="*/ 122 w 199"/>
                  <a:gd name="T33" fmla="*/ 55 h 156"/>
                  <a:gd name="T34" fmla="*/ 134 w 199"/>
                  <a:gd name="T35" fmla="*/ 29 h 156"/>
                  <a:gd name="T36" fmla="*/ 146 w 199"/>
                  <a:gd name="T37" fmla="*/ 15 h 156"/>
                  <a:gd name="T38" fmla="*/ 167 w 199"/>
                  <a:gd name="T39" fmla="*/ 0 h 156"/>
                  <a:gd name="T40" fmla="*/ 183 w 199"/>
                  <a:gd name="T41" fmla="*/ 0 h 156"/>
                  <a:gd name="T42" fmla="*/ 195 w 199"/>
                  <a:gd name="T43" fmla="*/ 7 h 156"/>
                  <a:gd name="T44" fmla="*/ 199 w 199"/>
                  <a:gd name="T45" fmla="*/ 18 h 1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99"/>
                  <a:gd name="T70" fmla="*/ 0 h 156"/>
                  <a:gd name="T71" fmla="*/ 199 w 199"/>
                  <a:gd name="T72" fmla="*/ 156 h 1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99" h="156">
                    <a:moveTo>
                      <a:pt x="199" y="18"/>
                    </a:moveTo>
                    <a:lnTo>
                      <a:pt x="195" y="51"/>
                    </a:lnTo>
                    <a:lnTo>
                      <a:pt x="187" y="80"/>
                    </a:lnTo>
                    <a:lnTo>
                      <a:pt x="171" y="105"/>
                    </a:lnTo>
                    <a:lnTo>
                      <a:pt x="142" y="124"/>
                    </a:lnTo>
                    <a:lnTo>
                      <a:pt x="102" y="135"/>
                    </a:lnTo>
                    <a:lnTo>
                      <a:pt x="69" y="142"/>
                    </a:lnTo>
                    <a:lnTo>
                      <a:pt x="40" y="149"/>
                    </a:lnTo>
                    <a:lnTo>
                      <a:pt x="16" y="156"/>
                    </a:lnTo>
                    <a:lnTo>
                      <a:pt x="0" y="156"/>
                    </a:lnTo>
                    <a:lnTo>
                      <a:pt x="12" y="149"/>
                    </a:lnTo>
                    <a:lnTo>
                      <a:pt x="16" y="142"/>
                    </a:lnTo>
                    <a:lnTo>
                      <a:pt x="12" y="138"/>
                    </a:lnTo>
                    <a:lnTo>
                      <a:pt x="20" y="135"/>
                    </a:lnTo>
                    <a:lnTo>
                      <a:pt x="32" y="127"/>
                    </a:lnTo>
                    <a:lnTo>
                      <a:pt x="48" y="116"/>
                    </a:lnTo>
                    <a:lnTo>
                      <a:pt x="122" y="55"/>
                    </a:lnTo>
                    <a:lnTo>
                      <a:pt x="134" y="29"/>
                    </a:lnTo>
                    <a:lnTo>
                      <a:pt x="146" y="15"/>
                    </a:lnTo>
                    <a:lnTo>
                      <a:pt x="167" y="0"/>
                    </a:lnTo>
                    <a:lnTo>
                      <a:pt x="183" y="0"/>
                    </a:lnTo>
                    <a:lnTo>
                      <a:pt x="195" y="7"/>
                    </a:lnTo>
                    <a:lnTo>
                      <a:pt x="199" y="18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" name="Freeform 48">
                <a:extLst>
                  <a:ext uri="{FF2B5EF4-FFF2-40B4-BE49-F238E27FC236}">
                    <a16:creationId xmlns:a16="http://schemas.microsoft.com/office/drawing/2014/main" xmlns="" id="{701C189E-74B7-4E3D-8F8E-2E1495549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6" y="4011"/>
                <a:ext cx="1396" cy="229"/>
              </a:xfrm>
              <a:custGeom>
                <a:avLst/>
                <a:gdLst>
                  <a:gd name="T0" fmla="*/ 1379 w 1396"/>
                  <a:gd name="T1" fmla="*/ 91 h 229"/>
                  <a:gd name="T2" fmla="*/ 1322 w 1396"/>
                  <a:gd name="T3" fmla="*/ 87 h 229"/>
                  <a:gd name="T4" fmla="*/ 1257 w 1396"/>
                  <a:gd name="T5" fmla="*/ 76 h 229"/>
                  <a:gd name="T6" fmla="*/ 1118 w 1396"/>
                  <a:gd name="T7" fmla="*/ 54 h 229"/>
                  <a:gd name="T8" fmla="*/ 1053 w 1396"/>
                  <a:gd name="T9" fmla="*/ 40 h 229"/>
                  <a:gd name="T10" fmla="*/ 992 w 1396"/>
                  <a:gd name="T11" fmla="*/ 29 h 229"/>
                  <a:gd name="T12" fmla="*/ 943 w 1396"/>
                  <a:gd name="T13" fmla="*/ 18 h 229"/>
                  <a:gd name="T14" fmla="*/ 902 w 1396"/>
                  <a:gd name="T15" fmla="*/ 7 h 229"/>
                  <a:gd name="T16" fmla="*/ 820 w 1396"/>
                  <a:gd name="T17" fmla="*/ 18 h 229"/>
                  <a:gd name="T18" fmla="*/ 780 w 1396"/>
                  <a:gd name="T19" fmla="*/ 22 h 229"/>
                  <a:gd name="T20" fmla="*/ 735 w 1396"/>
                  <a:gd name="T21" fmla="*/ 22 h 229"/>
                  <a:gd name="T22" fmla="*/ 612 w 1396"/>
                  <a:gd name="T23" fmla="*/ 7 h 229"/>
                  <a:gd name="T24" fmla="*/ 494 w 1396"/>
                  <a:gd name="T25" fmla="*/ 0 h 229"/>
                  <a:gd name="T26" fmla="*/ 461 w 1396"/>
                  <a:gd name="T27" fmla="*/ 0 h 229"/>
                  <a:gd name="T28" fmla="*/ 429 w 1396"/>
                  <a:gd name="T29" fmla="*/ 3 h 229"/>
                  <a:gd name="T30" fmla="*/ 368 w 1396"/>
                  <a:gd name="T31" fmla="*/ 22 h 229"/>
                  <a:gd name="T32" fmla="*/ 306 w 1396"/>
                  <a:gd name="T33" fmla="*/ 51 h 229"/>
                  <a:gd name="T34" fmla="*/ 257 w 1396"/>
                  <a:gd name="T35" fmla="*/ 91 h 229"/>
                  <a:gd name="T36" fmla="*/ 196 w 1396"/>
                  <a:gd name="T37" fmla="*/ 134 h 229"/>
                  <a:gd name="T38" fmla="*/ 135 w 1396"/>
                  <a:gd name="T39" fmla="*/ 171 h 229"/>
                  <a:gd name="T40" fmla="*/ 70 w 1396"/>
                  <a:gd name="T41" fmla="*/ 200 h 229"/>
                  <a:gd name="T42" fmla="*/ 0 w 1396"/>
                  <a:gd name="T43" fmla="*/ 229 h 229"/>
                  <a:gd name="T44" fmla="*/ 37 w 1396"/>
                  <a:gd name="T45" fmla="*/ 222 h 229"/>
                  <a:gd name="T46" fmla="*/ 78 w 1396"/>
                  <a:gd name="T47" fmla="*/ 218 h 229"/>
                  <a:gd name="T48" fmla="*/ 151 w 1396"/>
                  <a:gd name="T49" fmla="*/ 218 h 229"/>
                  <a:gd name="T50" fmla="*/ 184 w 1396"/>
                  <a:gd name="T51" fmla="*/ 211 h 229"/>
                  <a:gd name="T52" fmla="*/ 212 w 1396"/>
                  <a:gd name="T53" fmla="*/ 196 h 229"/>
                  <a:gd name="T54" fmla="*/ 249 w 1396"/>
                  <a:gd name="T55" fmla="*/ 174 h 229"/>
                  <a:gd name="T56" fmla="*/ 274 w 1396"/>
                  <a:gd name="T57" fmla="*/ 149 h 229"/>
                  <a:gd name="T58" fmla="*/ 298 w 1396"/>
                  <a:gd name="T59" fmla="*/ 131 h 229"/>
                  <a:gd name="T60" fmla="*/ 421 w 1396"/>
                  <a:gd name="T61" fmla="*/ 98 h 229"/>
                  <a:gd name="T62" fmla="*/ 478 w 1396"/>
                  <a:gd name="T63" fmla="*/ 80 h 229"/>
                  <a:gd name="T64" fmla="*/ 535 w 1396"/>
                  <a:gd name="T65" fmla="*/ 58 h 229"/>
                  <a:gd name="T66" fmla="*/ 572 w 1396"/>
                  <a:gd name="T67" fmla="*/ 43 h 229"/>
                  <a:gd name="T68" fmla="*/ 608 w 1396"/>
                  <a:gd name="T69" fmla="*/ 33 h 229"/>
                  <a:gd name="T70" fmla="*/ 653 w 1396"/>
                  <a:gd name="T71" fmla="*/ 29 h 229"/>
                  <a:gd name="T72" fmla="*/ 698 w 1396"/>
                  <a:gd name="T73" fmla="*/ 33 h 229"/>
                  <a:gd name="T74" fmla="*/ 788 w 1396"/>
                  <a:gd name="T75" fmla="*/ 40 h 229"/>
                  <a:gd name="T76" fmla="*/ 837 w 1396"/>
                  <a:gd name="T77" fmla="*/ 36 h 229"/>
                  <a:gd name="T78" fmla="*/ 890 w 1396"/>
                  <a:gd name="T79" fmla="*/ 25 h 229"/>
                  <a:gd name="T80" fmla="*/ 910 w 1396"/>
                  <a:gd name="T81" fmla="*/ 22 h 229"/>
                  <a:gd name="T82" fmla="*/ 931 w 1396"/>
                  <a:gd name="T83" fmla="*/ 25 h 229"/>
                  <a:gd name="T84" fmla="*/ 971 w 1396"/>
                  <a:gd name="T85" fmla="*/ 36 h 229"/>
                  <a:gd name="T86" fmla="*/ 1000 w 1396"/>
                  <a:gd name="T87" fmla="*/ 36 h 229"/>
                  <a:gd name="T88" fmla="*/ 1024 w 1396"/>
                  <a:gd name="T89" fmla="*/ 40 h 229"/>
                  <a:gd name="T90" fmla="*/ 1135 w 1396"/>
                  <a:gd name="T91" fmla="*/ 62 h 229"/>
                  <a:gd name="T92" fmla="*/ 1139 w 1396"/>
                  <a:gd name="T93" fmla="*/ 62 h 229"/>
                  <a:gd name="T94" fmla="*/ 1147 w 1396"/>
                  <a:gd name="T95" fmla="*/ 65 h 229"/>
                  <a:gd name="T96" fmla="*/ 1180 w 1396"/>
                  <a:gd name="T97" fmla="*/ 69 h 229"/>
                  <a:gd name="T98" fmla="*/ 1220 w 1396"/>
                  <a:gd name="T99" fmla="*/ 76 h 229"/>
                  <a:gd name="T100" fmla="*/ 1265 w 1396"/>
                  <a:gd name="T101" fmla="*/ 83 h 229"/>
                  <a:gd name="T102" fmla="*/ 1314 w 1396"/>
                  <a:gd name="T103" fmla="*/ 91 h 229"/>
                  <a:gd name="T104" fmla="*/ 1355 w 1396"/>
                  <a:gd name="T105" fmla="*/ 98 h 229"/>
                  <a:gd name="T106" fmla="*/ 1384 w 1396"/>
                  <a:gd name="T107" fmla="*/ 102 h 229"/>
                  <a:gd name="T108" fmla="*/ 1392 w 1396"/>
                  <a:gd name="T109" fmla="*/ 105 h 229"/>
                  <a:gd name="T110" fmla="*/ 1396 w 1396"/>
                  <a:gd name="T111" fmla="*/ 105 h 229"/>
                  <a:gd name="T112" fmla="*/ 1379 w 1396"/>
                  <a:gd name="T113" fmla="*/ 91 h 22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396"/>
                  <a:gd name="T172" fmla="*/ 0 h 229"/>
                  <a:gd name="T173" fmla="*/ 1396 w 1396"/>
                  <a:gd name="T174" fmla="*/ 229 h 22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396" h="229">
                    <a:moveTo>
                      <a:pt x="1379" y="91"/>
                    </a:moveTo>
                    <a:lnTo>
                      <a:pt x="1322" y="87"/>
                    </a:lnTo>
                    <a:lnTo>
                      <a:pt x="1257" y="76"/>
                    </a:lnTo>
                    <a:lnTo>
                      <a:pt x="1118" y="54"/>
                    </a:lnTo>
                    <a:lnTo>
                      <a:pt x="1053" y="40"/>
                    </a:lnTo>
                    <a:lnTo>
                      <a:pt x="992" y="29"/>
                    </a:lnTo>
                    <a:lnTo>
                      <a:pt x="943" y="18"/>
                    </a:lnTo>
                    <a:lnTo>
                      <a:pt x="902" y="7"/>
                    </a:lnTo>
                    <a:lnTo>
                      <a:pt x="820" y="18"/>
                    </a:lnTo>
                    <a:lnTo>
                      <a:pt x="780" y="22"/>
                    </a:lnTo>
                    <a:lnTo>
                      <a:pt x="735" y="22"/>
                    </a:lnTo>
                    <a:lnTo>
                      <a:pt x="612" y="7"/>
                    </a:lnTo>
                    <a:lnTo>
                      <a:pt x="494" y="0"/>
                    </a:lnTo>
                    <a:lnTo>
                      <a:pt x="461" y="0"/>
                    </a:lnTo>
                    <a:lnTo>
                      <a:pt x="429" y="3"/>
                    </a:lnTo>
                    <a:lnTo>
                      <a:pt x="368" y="22"/>
                    </a:lnTo>
                    <a:lnTo>
                      <a:pt x="306" y="51"/>
                    </a:lnTo>
                    <a:lnTo>
                      <a:pt x="257" y="91"/>
                    </a:lnTo>
                    <a:lnTo>
                      <a:pt x="196" y="134"/>
                    </a:lnTo>
                    <a:lnTo>
                      <a:pt x="135" y="171"/>
                    </a:lnTo>
                    <a:lnTo>
                      <a:pt x="70" y="200"/>
                    </a:lnTo>
                    <a:lnTo>
                      <a:pt x="0" y="229"/>
                    </a:lnTo>
                    <a:lnTo>
                      <a:pt x="37" y="222"/>
                    </a:lnTo>
                    <a:lnTo>
                      <a:pt x="78" y="218"/>
                    </a:lnTo>
                    <a:lnTo>
                      <a:pt x="151" y="218"/>
                    </a:lnTo>
                    <a:lnTo>
                      <a:pt x="184" y="211"/>
                    </a:lnTo>
                    <a:lnTo>
                      <a:pt x="212" y="196"/>
                    </a:lnTo>
                    <a:lnTo>
                      <a:pt x="249" y="174"/>
                    </a:lnTo>
                    <a:lnTo>
                      <a:pt x="274" y="149"/>
                    </a:lnTo>
                    <a:lnTo>
                      <a:pt x="298" y="131"/>
                    </a:lnTo>
                    <a:lnTo>
                      <a:pt x="421" y="98"/>
                    </a:lnTo>
                    <a:lnTo>
                      <a:pt x="478" y="80"/>
                    </a:lnTo>
                    <a:lnTo>
                      <a:pt x="535" y="58"/>
                    </a:lnTo>
                    <a:lnTo>
                      <a:pt x="572" y="43"/>
                    </a:lnTo>
                    <a:lnTo>
                      <a:pt x="608" y="33"/>
                    </a:lnTo>
                    <a:lnTo>
                      <a:pt x="653" y="29"/>
                    </a:lnTo>
                    <a:lnTo>
                      <a:pt x="698" y="33"/>
                    </a:lnTo>
                    <a:lnTo>
                      <a:pt x="788" y="40"/>
                    </a:lnTo>
                    <a:lnTo>
                      <a:pt x="837" y="36"/>
                    </a:lnTo>
                    <a:lnTo>
                      <a:pt x="890" y="25"/>
                    </a:lnTo>
                    <a:lnTo>
                      <a:pt x="910" y="22"/>
                    </a:lnTo>
                    <a:lnTo>
                      <a:pt x="931" y="25"/>
                    </a:lnTo>
                    <a:lnTo>
                      <a:pt x="971" y="36"/>
                    </a:lnTo>
                    <a:lnTo>
                      <a:pt x="1000" y="36"/>
                    </a:lnTo>
                    <a:lnTo>
                      <a:pt x="1024" y="40"/>
                    </a:lnTo>
                    <a:lnTo>
                      <a:pt x="1135" y="62"/>
                    </a:lnTo>
                    <a:lnTo>
                      <a:pt x="1139" y="62"/>
                    </a:lnTo>
                    <a:lnTo>
                      <a:pt x="1147" y="65"/>
                    </a:lnTo>
                    <a:lnTo>
                      <a:pt x="1180" y="69"/>
                    </a:lnTo>
                    <a:lnTo>
                      <a:pt x="1220" y="76"/>
                    </a:lnTo>
                    <a:lnTo>
                      <a:pt x="1265" y="83"/>
                    </a:lnTo>
                    <a:lnTo>
                      <a:pt x="1314" y="91"/>
                    </a:lnTo>
                    <a:lnTo>
                      <a:pt x="1355" y="98"/>
                    </a:lnTo>
                    <a:lnTo>
                      <a:pt x="1384" y="102"/>
                    </a:lnTo>
                    <a:lnTo>
                      <a:pt x="1392" y="105"/>
                    </a:lnTo>
                    <a:lnTo>
                      <a:pt x="1396" y="105"/>
                    </a:lnTo>
                    <a:lnTo>
                      <a:pt x="1379" y="91"/>
                    </a:lnTo>
                    <a:close/>
                  </a:path>
                </a:pathLst>
              </a:custGeom>
              <a:solidFill>
                <a:srgbClr val="9F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" name="Freeform 49">
                <a:extLst>
                  <a:ext uri="{FF2B5EF4-FFF2-40B4-BE49-F238E27FC236}">
                    <a16:creationId xmlns:a16="http://schemas.microsoft.com/office/drawing/2014/main" xmlns="" id="{8A5C856C-F160-4EE6-8AA3-46180B943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8" y="4033"/>
                <a:ext cx="849" cy="200"/>
              </a:xfrm>
              <a:custGeom>
                <a:avLst/>
                <a:gdLst>
                  <a:gd name="T0" fmla="*/ 29 w 849"/>
                  <a:gd name="T1" fmla="*/ 192 h 200"/>
                  <a:gd name="T2" fmla="*/ 41 w 849"/>
                  <a:gd name="T3" fmla="*/ 189 h 200"/>
                  <a:gd name="T4" fmla="*/ 78 w 849"/>
                  <a:gd name="T5" fmla="*/ 189 h 200"/>
                  <a:gd name="T6" fmla="*/ 111 w 849"/>
                  <a:gd name="T7" fmla="*/ 182 h 200"/>
                  <a:gd name="T8" fmla="*/ 151 w 849"/>
                  <a:gd name="T9" fmla="*/ 167 h 200"/>
                  <a:gd name="T10" fmla="*/ 200 w 849"/>
                  <a:gd name="T11" fmla="*/ 138 h 200"/>
                  <a:gd name="T12" fmla="*/ 229 w 849"/>
                  <a:gd name="T13" fmla="*/ 112 h 200"/>
                  <a:gd name="T14" fmla="*/ 302 w 849"/>
                  <a:gd name="T15" fmla="*/ 61 h 200"/>
                  <a:gd name="T16" fmla="*/ 388 w 849"/>
                  <a:gd name="T17" fmla="*/ 40 h 200"/>
                  <a:gd name="T18" fmla="*/ 413 w 849"/>
                  <a:gd name="T19" fmla="*/ 36 h 200"/>
                  <a:gd name="T20" fmla="*/ 437 w 849"/>
                  <a:gd name="T21" fmla="*/ 29 h 200"/>
                  <a:gd name="T22" fmla="*/ 474 w 849"/>
                  <a:gd name="T23" fmla="*/ 21 h 200"/>
                  <a:gd name="T24" fmla="*/ 539 w 849"/>
                  <a:gd name="T25" fmla="*/ 3 h 200"/>
                  <a:gd name="T26" fmla="*/ 572 w 849"/>
                  <a:gd name="T27" fmla="*/ 0 h 200"/>
                  <a:gd name="T28" fmla="*/ 621 w 849"/>
                  <a:gd name="T29" fmla="*/ 0 h 200"/>
                  <a:gd name="T30" fmla="*/ 690 w 849"/>
                  <a:gd name="T31" fmla="*/ 3 h 200"/>
                  <a:gd name="T32" fmla="*/ 715 w 849"/>
                  <a:gd name="T33" fmla="*/ 7 h 200"/>
                  <a:gd name="T34" fmla="*/ 845 w 849"/>
                  <a:gd name="T35" fmla="*/ 3 h 200"/>
                  <a:gd name="T36" fmla="*/ 804 w 849"/>
                  <a:gd name="T37" fmla="*/ 14 h 200"/>
                  <a:gd name="T38" fmla="*/ 739 w 849"/>
                  <a:gd name="T39" fmla="*/ 14 h 200"/>
                  <a:gd name="T40" fmla="*/ 698 w 849"/>
                  <a:gd name="T41" fmla="*/ 11 h 200"/>
                  <a:gd name="T42" fmla="*/ 617 w 849"/>
                  <a:gd name="T43" fmla="*/ 7 h 200"/>
                  <a:gd name="T44" fmla="*/ 588 w 849"/>
                  <a:gd name="T45" fmla="*/ 7 h 200"/>
                  <a:gd name="T46" fmla="*/ 531 w 849"/>
                  <a:gd name="T47" fmla="*/ 29 h 200"/>
                  <a:gd name="T48" fmla="*/ 449 w 849"/>
                  <a:gd name="T49" fmla="*/ 61 h 200"/>
                  <a:gd name="T50" fmla="*/ 404 w 849"/>
                  <a:gd name="T51" fmla="*/ 72 h 200"/>
                  <a:gd name="T52" fmla="*/ 331 w 849"/>
                  <a:gd name="T53" fmla="*/ 91 h 200"/>
                  <a:gd name="T54" fmla="*/ 278 w 849"/>
                  <a:gd name="T55" fmla="*/ 109 h 200"/>
                  <a:gd name="T56" fmla="*/ 241 w 849"/>
                  <a:gd name="T57" fmla="*/ 141 h 200"/>
                  <a:gd name="T58" fmla="*/ 184 w 849"/>
                  <a:gd name="T59" fmla="*/ 182 h 200"/>
                  <a:gd name="T60" fmla="*/ 103 w 849"/>
                  <a:gd name="T61" fmla="*/ 196 h 200"/>
                  <a:gd name="T62" fmla="*/ 17 w 849"/>
                  <a:gd name="T63" fmla="*/ 196 h 200"/>
                  <a:gd name="T64" fmla="*/ 0 w 849"/>
                  <a:gd name="T65" fmla="*/ 200 h 2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9"/>
                  <a:gd name="T100" fmla="*/ 0 h 200"/>
                  <a:gd name="T101" fmla="*/ 849 w 849"/>
                  <a:gd name="T102" fmla="*/ 200 h 2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9" h="200">
                    <a:moveTo>
                      <a:pt x="5" y="200"/>
                    </a:moveTo>
                    <a:lnTo>
                      <a:pt x="29" y="192"/>
                    </a:lnTo>
                    <a:lnTo>
                      <a:pt x="37" y="192"/>
                    </a:lnTo>
                    <a:lnTo>
                      <a:pt x="41" y="189"/>
                    </a:lnTo>
                    <a:lnTo>
                      <a:pt x="66" y="189"/>
                    </a:lnTo>
                    <a:lnTo>
                      <a:pt x="78" y="189"/>
                    </a:lnTo>
                    <a:lnTo>
                      <a:pt x="94" y="185"/>
                    </a:lnTo>
                    <a:lnTo>
                      <a:pt x="111" y="182"/>
                    </a:lnTo>
                    <a:lnTo>
                      <a:pt x="123" y="178"/>
                    </a:lnTo>
                    <a:lnTo>
                      <a:pt x="151" y="167"/>
                    </a:lnTo>
                    <a:lnTo>
                      <a:pt x="168" y="160"/>
                    </a:lnTo>
                    <a:lnTo>
                      <a:pt x="200" y="138"/>
                    </a:lnTo>
                    <a:lnTo>
                      <a:pt x="217" y="123"/>
                    </a:lnTo>
                    <a:lnTo>
                      <a:pt x="229" y="112"/>
                    </a:lnTo>
                    <a:lnTo>
                      <a:pt x="249" y="98"/>
                    </a:lnTo>
                    <a:lnTo>
                      <a:pt x="302" y="61"/>
                    </a:lnTo>
                    <a:lnTo>
                      <a:pt x="368" y="43"/>
                    </a:lnTo>
                    <a:lnTo>
                      <a:pt x="388" y="40"/>
                    </a:lnTo>
                    <a:lnTo>
                      <a:pt x="400" y="40"/>
                    </a:lnTo>
                    <a:lnTo>
                      <a:pt x="413" y="36"/>
                    </a:lnTo>
                    <a:lnTo>
                      <a:pt x="429" y="32"/>
                    </a:lnTo>
                    <a:lnTo>
                      <a:pt x="437" y="29"/>
                    </a:lnTo>
                    <a:lnTo>
                      <a:pt x="453" y="25"/>
                    </a:lnTo>
                    <a:lnTo>
                      <a:pt x="474" y="21"/>
                    </a:lnTo>
                    <a:lnTo>
                      <a:pt x="502" y="11"/>
                    </a:lnTo>
                    <a:lnTo>
                      <a:pt x="539" y="3"/>
                    </a:lnTo>
                    <a:lnTo>
                      <a:pt x="560" y="0"/>
                    </a:lnTo>
                    <a:lnTo>
                      <a:pt x="572" y="0"/>
                    </a:lnTo>
                    <a:lnTo>
                      <a:pt x="584" y="0"/>
                    </a:lnTo>
                    <a:lnTo>
                      <a:pt x="621" y="0"/>
                    </a:lnTo>
                    <a:lnTo>
                      <a:pt x="657" y="0"/>
                    </a:lnTo>
                    <a:lnTo>
                      <a:pt x="690" y="3"/>
                    </a:lnTo>
                    <a:lnTo>
                      <a:pt x="698" y="7"/>
                    </a:lnTo>
                    <a:lnTo>
                      <a:pt x="715" y="7"/>
                    </a:lnTo>
                    <a:lnTo>
                      <a:pt x="813" y="3"/>
                    </a:lnTo>
                    <a:lnTo>
                      <a:pt x="845" y="3"/>
                    </a:lnTo>
                    <a:lnTo>
                      <a:pt x="849" y="7"/>
                    </a:lnTo>
                    <a:lnTo>
                      <a:pt x="804" y="14"/>
                    </a:lnTo>
                    <a:lnTo>
                      <a:pt x="768" y="14"/>
                    </a:lnTo>
                    <a:lnTo>
                      <a:pt x="739" y="14"/>
                    </a:lnTo>
                    <a:lnTo>
                      <a:pt x="727" y="11"/>
                    </a:lnTo>
                    <a:lnTo>
                      <a:pt x="698" y="11"/>
                    </a:lnTo>
                    <a:lnTo>
                      <a:pt x="629" y="3"/>
                    </a:lnTo>
                    <a:lnTo>
                      <a:pt x="617" y="7"/>
                    </a:lnTo>
                    <a:lnTo>
                      <a:pt x="608" y="7"/>
                    </a:lnTo>
                    <a:lnTo>
                      <a:pt x="588" y="7"/>
                    </a:lnTo>
                    <a:lnTo>
                      <a:pt x="560" y="18"/>
                    </a:lnTo>
                    <a:lnTo>
                      <a:pt x="531" y="29"/>
                    </a:lnTo>
                    <a:lnTo>
                      <a:pt x="506" y="40"/>
                    </a:lnTo>
                    <a:lnTo>
                      <a:pt x="449" y="61"/>
                    </a:lnTo>
                    <a:lnTo>
                      <a:pt x="433" y="65"/>
                    </a:lnTo>
                    <a:lnTo>
                      <a:pt x="404" y="72"/>
                    </a:lnTo>
                    <a:lnTo>
                      <a:pt x="351" y="87"/>
                    </a:lnTo>
                    <a:lnTo>
                      <a:pt x="331" y="91"/>
                    </a:lnTo>
                    <a:lnTo>
                      <a:pt x="302" y="98"/>
                    </a:lnTo>
                    <a:lnTo>
                      <a:pt x="278" y="109"/>
                    </a:lnTo>
                    <a:lnTo>
                      <a:pt x="262" y="123"/>
                    </a:lnTo>
                    <a:lnTo>
                      <a:pt x="241" y="141"/>
                    </a:lnTo>
                    <a:lnTo>
                      <a:pt x="213" y="167"/>
                    </a:lnTo>
                    <a:lnTo>
                      <a:pt x="184" y="182"/>
                    </a:lnTo>
                    <a:lnTo>
                      <a:pt x="139" y="196"/>
                    </a:lnTo>
                    <a:lnTo>
                      <a:pt x="103" y="196"/>
                    </a:lnTo>
                    <a:lnTo>
                      <a:pt x="33" y="196"/>
                    </a:lnTo>
                    <a:lnTo>
                      <a:pt x="17" y="196"/>
                    </a:lnTo>
                    <a:lnTo>
                      <a:pt x="5" y="200"/>
                    </a:lnTo>
                    <a:lnTo>
                      <a:pt x="0" y="200"/>
                    </a:lnTo>
                    <a:lnTo>
                      <a:pt x="5" y="200"/>
                    </a:lnTo>
                    <a:close/>
                  </a:path>
                </a:pathLst>
              </a:custGeom>
              <a:solidFill>
                <a:srgbClr val="40A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" name="Freeform 50">
                <a:extLst>
                  <a:ext uri="{FF2B5EF4-FFF2-40B4-BE49-F238E27FC236}">
                    <a16:creationId xmlns:a16="http://schemas.microsoft.com/office/drawing/2014/main" xmlns="" id="{A9F98DA6-E568-4EC5-BD06-4343FA9A7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2" y="3585"/>
                <a:ext cx="624" cy="459"/>
              </a:xfrm>
              <a:custGeom>
                <a:avLst/>
                <a:gdLst>
                  <a:gd name="T0" fmla="*/ 4 w 624"/>
                  <a:gd name="T1" fmla="*/ 0 h 459"/>
                  <a:gd name="T2" fmla="*/ 163 w 624"/>
                  <a:gd name="T3" fmla="*/ 138 h 459"/>
                  <a:gd name="T4" fmla="*/ 330 w 624"/>
                  <a:gd name="T5" fmla="*/ 269 h 459"/>
                  <a:gd name="T6" fmla="*/ 412 w 624"/>
                  <a:gd name="T7" fmla="*/ 328 h 459"/>
                  <a:gd name="T8" fmla="*/ 485 w 624"/>
                  <a:gd name="T9" fmla="*/ 382 h 459"/>
                  <a:gd name="T10" fmla="*/ 559 w 624"/>
                  <a:gd name="T11" fmla="*/ 422 h 459"/>
                  <a:gd name="T12" fmla="*/ 624 w 624"/>
                  <a:gd name="T13" fmla="*/ 451 h 459"/>
                  <a:gd name="T14" fmla="*/ 624 w 624"/>
                  <a:gd name="T15" fmla="*/ 459 h 459"/>
                  <a:gd name="T16" fmla="*/ 583 w 624"/>
                  <a:gd name="T17" fmla="*/ 440 h 459"/>
                  <a:gd name="T18" fmla="*/ 555 w 624"/>
                  <a:gd name="T19" fmla="*/ 422 h 459"/>
                  <a:gd name="T20" fmla="*/ 530 w 624"/>
                  <a:gd name="T21" fmla="*/ 411 h 459"/>
                  <a:gd name="T22" fmla="*/ 510 w 624"/>
                  <a:gd name="T23" fmla="*/ 400 h 459"/>
                  <a:gd name="T24" fmla="*/ 481 w 624"/>
                  <a:gd name="T25" fmla="*/ 386 h 459"/>
                  <a:gd name="T26" fmla="*/ 461 w 624"/>
                  <a:gd name="T27" fmla="*/ 371 h 459"/>
                  <a:gd name="T28" fmla="*/ 371 w 624"/>
                  <a:gd name="T29" fmla="*/ 309 h 459"/>
                  <a:gd name="T30" fmla="*/ 285 w 624"/>
                  <a:gd name="T31" fmla="*/ 244 h 459"/>
                  <a:gd name="T32" fmla="*/ 208 w 624"/>
                  <a:gd name="T33" fmla="*/ 182 h 459"/>
                  <a:gd name="T34" fmla="*/ 143 w 624"/>
                  <a:gd name="T35" fmla="*/ 128 h 459"/>
                  <a:gd name="T36" fmla="*/ 86 w 624"/>
                  <a:gd name="T37" fmla="*/ 77 h 459"/>
                  <a:gd name="T38" fmla="*/ 41 w 624"/>
                  <a:gd name="T39" fmla="*/ 40 h 459"/>
                  <a:gd name="T40" fmla="*/ 24 w 624"/>
                  <a:gd name="T41" fmla="*/ 26 h 459"/>
                  <a:gd name="T42" fmla="*/ 12 w 624"/>
                  <a:gd name="T43" fmla="*/ 11 h 459"/>
                  <a:gd name="T44" fmla="*/ 4 w 624"/>
                  <a:gd name="T45" fmla="*/ 7 h 459"/>
                  <a:gd name="T46" fmla="*/ 0 w 624"/>
                  <a:gd name="T47" fmla="*/ 4 h 459"/>
                  <a:gd name="T48" fmla="*/ 4 w 624"/>
                  <a:gd name="T49" fmla="*/ 0 h 45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24"/>
                  <a:gd name="T76" fmla="*/ 0 h 459"/>
                  <a:gd name="T77" fmla="*/ 624 w 624"/>
                  <a:gd name="T78" fmla="*/ 459 h 45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24" h="459">
                    <a:moveTo>
                      <a:pt x="4" y="0"/>
                    </a:moveTo>
                    <a:lnTo>
                      <a:pt x="163" y="138"/>
                    </a:lnTo>
                    <a:lnTo>
                      <a:pt x="330" y="269"/>
                    </a:lnTo>
                    <a:lnTo>
                      <a:pt x="412" y="328"/>
                    </a:lnTo>
                    <a:lnTo>
                      <a:pt x="485" y="382"/>
                    </a:lnTo>
                    <a:lnTo>
                      <a:pt x="559" y="422"/>
                    </a:lnTo>
                    <a:lnTo>
                      <a:pt x="624" y="451"/>
                    </a:lnTo>
                    <a:lnTo>
                      <a:pt x="624" y="459"/>
                    </a:lnTo>
                    <a:lnTo>
                      <a:pt x="583" y="440"/>
                    </a:lnTo>
                    <a:lnTo>
                      <a:pt x="555" y="422"/>
                    </a:lnTo>
                    <a:lnTo>
                      <a:pt x="530" y="411"/>
                    </a:lnTo>
                    <a:lnTo>
                      <a:pt x="510" y="400"/>
                    </a:lnTo>
                    <a:lnTo>
                      <a:pt x="481" y="386"/>
                    </a:lnTo>
                    <a:lnTo>
                      <a:pt x="461" y="371"/>
                    </a:lnTo>
                    <a:lnTo>
                      <a:pt x="371" y="309"/>
                    </a:lnTo>
                    <a:lnTo>
                      <a:pt x="285" y="244"/>
                    </a:lnTo>
                    <a:lnTo>
                      <a:pt x="208" y="182"/>
                    </a:lnTo>
                    <a:lnTo>
                      <a:pt x="143" y="128"/>
                    </a:lnTo>
                    <a:lnTo>
                      <a:pt x="86" y="77"/>
                    </a:lnTo>
                    <a:lnTo>
                      <a:pt x="41" y="40"/>
                    </a:lnTo>
                    <a:lnTo>
                      <a:pt x="24" y="26"/>
                    </a:lnTo>
                    <a:lnTo>
                      <a:pt x="12" y="11"/>
                    </a:lnTo>
                    <a:lnTo>
                      <a:pt x="4" y="7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" name="Freeform 51">
                <a:extLst>
                  <a:ext uri="{FF2B5EF4-FFF2-40B4-BE49-F238E27FC236}">
                    <a16:creationId xmlns:a16="http://schemas.microsoft.com/office/drawing/2014/main" xmlns="" id="{E6DAB1A9-B58F-4D03-8288-582B8B823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" y="3545"/>
                <a:ext cx="69" cy="62"/>
              </a:xfrm>
              <a:custGeom>
                <a:avLst/>
                <a:gdLst>
                  <a:gd name="T0" fmla="*/ 29 w 69"/>
                  <a:gd name="T1" fmla="*/ 40 h 62"/>
                  <a:gd name="T2" fmla="*/ 37 w 69"/>
                  <a:gd name="T3" fmla="*/ 18 h 62"/>
                  <a:gd name="T4" fmla="*/ 41 w 69"/>
                  <a:gd name="T5" fmla="*/ 7 h 62"/>
                  <a:gd name="T6" fmla="*/ 53 w 69"/>
                  <a:gd name="T7" fmla="*/ 0 h 62"/>
                  <a:gd name="T8" fmla="*/ 53 w 69"/>
                  <a:gd name="T9" fmla="*/ 18 h 62"/>
                  <a:gd name="T10" fmla="*/ 45 w 69"/>
                  <a:gd name="T11" fmla="*/ 29 h 62"/>
                  <a:gd name="T12" fmla="*/ 29 w 69"/>
                  <a:gd name="T13" fmla="*/ 40 h 62"/>
                  <a:gd name="T14" fmla="*/ 41 w 69"/>
                  <a:gd name="T15" fmla="*/ 37 h 62"/>
                  <a:gd name="T16" fmla="*/ 57 w 69"/>
                  <a:gd name="T17" fmla="*/ 40 h 62"/>
                  <a:gd name="T18" fmla="*/ 69 w 69"/>
                  <a:gd name="T19" fmla="*/ 51 h 62"/>
                  <a:gd name="T20" fmla="*/ 57 w 69"/>
                  <a:gd name="T21" fmla="*/ 55 h 62"/>
                  <a:gd name="T22" fmla="*/ 45 w 69"/>
                  <a:gd name="T23" fmla="*/ 51 h 62"/>
                  <a:gd name="T24" fmla="*/ 29 w 69"/>
                  <a:gd name="T25" fmla="*/ 40 h 62"/>
                  <a:gd name="T26" fmla="*/ 29 w 69"/>
                  <a:gd name="T27" fmla="*/ 51 h 62"/>
                  <a:gd name="T28" fmla="*/ 20 w 69"/>
                  <a:gd name="T29" fmla="*/ 62 h 62"/>
                  <a:gd name="T30" fmla="*/ 16 w 69"/>
                  <a:gd name="T31" fmla="*/ 55 h 62"/>
                  <a:gd name="T32" fmla="*/ 16 w 69"/>
                  <a:gd name="T33" fmla="*/ 51 h 62"/>
                  <a:gd name="T34" fmla="*/ 29 w 69"/>
                  <a:gd name="T35" fmla="*/ 44 h 62"/>
                  <a:gd name="T36" fmla="*/ 12 w 69"/>
                  <a:gd name="T37" fmla="*/ 40 h 62"/>
                  <a:gd name="T38" fmla="*/ 0 w 69"/>
                  <a:gd name="T39" fmla="*/ 29 h 62"/>
                  <a:gd name="T40" fmla="*/ 8 w 69"/>
                  <a:gd name="T41" fmla="*/ 26 h 62"/>
                  <a:gd name="T42" fmla="*/ 16 w 69"/>
                  <a:gd name="T43" fmla="*/ 29 h 62"/>
                  <a:gd name="T44" fmla="*/ 29 w 69"/>
                  <a:gd name="T45" fmla="*/ 44 h 62"/>
                  <a:gd name="T46" fmla="*/ 16 w 69"/>
                  <a:gd name="T47" fmla="*/ 11 h 62"/>
                  <a:gd name="T48" fmla="*/ 20 w 69"/>
                  <a:gd name="T49" fmla="*/ 4 h 62"/>
                  <a:gd name="T50" fmla="*/ 25 w 69"/>
                  <a:gd name="T51" fmla="*/ 4 h 62"/>
                  <a:gd name="T52" fmla="*/ 29 w 69"/>
                  <a:gd name="T53" fmla="*/ 15 h 62"/>
                  <a:gd name="T54" fmla="*/ 29 w 69"/>
                  <a:gd name="T55" fmla="*/ 26 h 62"/>
                  <a:gd name="T56" fmla="*/ 29 w 69"/>
                  <a:gd name="T57" fmla="*/ 40 h 6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9"/>
                  <a:gd name="T88" fmla="*/ 0 h 62"/>
                  <a:gd name="T89" fmla="*/ 69 w 69"/>
                  <a:gd name="T90" fmla="*/ 62 h 6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9" h="62">
                    <a:moveTo>
                      <a:pt x="29" y="40"/>
                    </a:moveTo>
                    <a:lnTo>
                      <a:pt x="37" y="18"/>
                    </a:lnTo>
                    <a:lnTo>
                      <a:pt x="41" y="7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45" y="29"/>
                    </a:lnTo>
                    <a:lnTo>
                      <a:pt x="29" y="40"/>
                    </a:lnTo>
                    <a:lnTo>
                      <a:pt x="41" y="37"/>
                    </a:lnTo>
                    <a:lnTo>
                      <a:pt x="57" y="40"/>
                    </a:lnTo>
                    <a:lnTo>
                      <a:pt x="69" y="51"/>
                    </a:lnTo>
                    <a:lnTo>
                      <a:pt x="57" y="55"/>
                    </a:lnTo>
                    <a:lnTo>
                      <a:pt x="45" y="51"/>
                    </a:lnTo>
                    <a:lnTo>
                      <a:pt x="29" y="40"/>
                    </a:lnTo>
                    <a:lnTo>
                      <a:pt x="29" y="51"/>
                    </a:lnTo>
                    <a:lnTo>
                      <a:pt x="20" y="62"/>
                    </a:lnTo>
                    <a:lnTo>
                      <a:pt x="16" y="55"/>
                    </a:lnTo>
                    <a:lnTo>
                      <a:pt x="16" y="51"/>
                    </a:lnTo>
                    <a:lnTo>
                      <a:pt x="29" y="44"/>
                    </a:lnTo>
                    <a:lnTo>
                      <a:pt x="12" y="40"/>
                    </a:lnTo>
                    <a:lnTo>
                      <a:pt x="0" y="29"/>
                    </a:lnTo>
                    <a:lnTo>
                      <a:pt x="8" y="26"/>
                    </a:lnTo>
                    <a:lnTo>
                      <a:pt x="16" y="29"/>
                    </a:lnTo>
                    <a:lnTo>
                      <a:pt x="29" y="44"/>
                    </a:lnTo>
                    <a:lnTo>
                      <a:pt x="16" y="11"/>
                    </a:lnTo>
                    <a:lnTo>
                      <a:pt x="20" y="4"/>
                    </a:lnTo>
                    <a:lnTo>
                      <a:pt x="25" y="4"/>
                    </a:lnTo>
                    <a:lnTo>
                      <a:pt x="29" y="15"/>
                    </a:lnTo>
                    <a:lnTo>
                      <a:pt x="29" y="26"/>
                    </a:lnTo>
                    <a:lnTo>
                      <a:pt x="29" y="4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" name="Freeform 52">
                <a:extLst>
                  <a:ext uri="{FF2B5EF4-FFF2-40B4-BE49-F238E27FC236}">
                    <a16:creationId xmlns:a16="http://schemas.microsoft.com/office/drawing/2014/main" xmlns="" id="{5F167F5B-0AA1-46A4-A645-AB50D68BE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" y="3574"/>
                <a:ext cx="70" cy="62"/>
              </a:xfrm>
              <a:custGeom>
                <a:avLst/>
                <a:gdLst>
                  <a:gd name="T0" fmla="*/ 33 w 70"/>
                  <a:gd name="T1" fmla="*/ 40 h 62"/>
                  <a:gd name="T2" fmla="*/ 37 w 70"/>
                  <a:gd name="T3" fmla="*/ 18 h 62"/>
                  <a:gd name="T4" fmla="*/ 41 w 70"/>
                  <a:gd name="T5" fmla="*/ 8 h 62"/>
                  <a:gd name="T6" fmla="*/ 53 w 70"/>
                  <a:gd name="T7" fmla="*/ 0 h 62"/>
                  <a:gd name="T8" fmla="*/ 53 w 70"/>
                  <a:gd name="T9" fmla="*/ 18 h 62"/>
                  <a:gd name="T10" fmla="*/ 45 w 70"/>
                  <a:gd name="T11" fmla="*/ 33 h 62"/>
                  <a:gd name="T12" fmla="*/ 33 w 70"/>
                  <a:gd name="T13" fmla="*/ 40 h 62"/>
                  <a:gd name="T14" fmla="*/ 41 w 70"/>
                  <a:gd name="T15" fmla="*/ 37 h 62"/>
                  <a:gd name="T16" fmla="*/ 70 w 70"/>
                  <a:gd name="T17" fmla="*/ 51 h 62"/>
                  <a:gd name="T18" fmla="*/ 57 w 70"/>
                  <a:gd name="T19" fmla="*/ 55 h 62"/>
                  <a:gd name="T20" fmla="*/ 45 w 70"/>
                  <a:gd name="T21" fmla="*/ 55 h 62"/>
                  <a:gd name="T22" fmla="*/ 33 w 70"/>
                  <a:gd name="T23" fmla="*/ 40 h 62"/>
                  <a:gd name="T24" fmla="*/ 29 w 70"/>
                  <a:gd name="T25" fmla="*/ 51 h 62"/>
                  <a:gd name="T26" fmla="*/ 21 w 70"/>
                  <a:gd name="T27" fmla="*/ 62 h 62"/>
                  <a:gd name="T28" fmla="*/ 17 w 70"/>
                  <a:gd name="T29" fmla="*/ 55 h 62"/>
                  <a:gd name="T30" fmla="*/ 21 w 70"/>
                  <a:gd name="T31" fmla="*/ 51 h 62"/>
                  <a:gd name="T32" fmla="*/ 33 w 70"/>
                  <a:gd name="T33" fmla="*/ 44 h 62"/>
                  <a:gd name="T34" fmla="*/ 13 w 70"/>
                  <a:gd name="T35" fmla="*/ 40 h 62"/>
                  <a:gd name="T36" fmla="*/ 0 w 70"/>
                  <a:gd name="T37" fmla="*/ 29 h 62"/>
                  <a:gd name="T38" fmla="*/ 8 w 70"/>
                  <a:gd name="T39" fmla="*/ 26 h 62"/>
                  <a:gd name="T40" fmla="*/ 21 w 70"/>
                  <a:gd name="T41" fmla="*/ 33 h 62"/>
                  <a:gd name="T42" fmla="*/ 33 w 70"/>
                  <a:gd name="T43" fmla="*/ 44 h 62"/>
                  <a:gd name="T44" fmla="*/ 17 w 70"/>
                  <a:gd name="T45" fmla="*/ 11 h 62"/>
                  <a:gd name="T46" fmla="*/ 21 w 70"/>
                  <a:gd name="T47" fmla="*/ 4 h 62"/>
                  <a:gd name="T48" fmla="*/ 25 w 70"/>
                  <a:gd name="T49" fmla="*/ 4 h 62"/>
                  <a:gd name="T50" fmla="*/ 29 w 70"/>
                  <a:gd name="T51" fmla="*/ 15 h 62"/>
                  <a:gd name="T52" fmla="*/ 29 w 70"/>
                  <a:gd name="T53" fmla="*/ 26 h 62"/>
                  <a:gd name="T54" fmla="*/ 33 w 70"/>
                  <a:gd name="T55" fmla="*/ 40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0"/>
                  <a:gd name="T85" fmla="*/ 0 h 62"/>
                  <a:gd name="T86" fmla="*/ 70 w 70"/>
                  <a:gd name="T87" fmla="*/ 62 h 6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0" h="62">
                    <a:moveTo>
                      <a:pt x="33" y="40"/>
                    </a:moveTo>
                    <a:lnTo>
                      <a:pt x="37" y="18"/>
                    </a:lnTo>
                    <a:lnTo>
                      <a:pt x="41" y="8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45" y="33"/>
                    </a:lnTo>
                    <a:lnTo>
                      <a:pt x="33" y="40"/>
                    </a:lnTo>
                    <a:lnTo>
                      <a:pt x="41" y="37"/>
                    </a:lnTo>
                    <a:lnTo>
                      <a:pt x="70" y="51"/>
                    </a:lnTo>
                    <a:lnTo>
                      <a:pt x="57" y="55"/>
                    </a:lnTo>
                    <a:lnTo>
                      <a:pt x="45" y="55"/>
                    </a:lnTo>
                    <a:lnTo>
                      <a:pt x="33" y="40"/>
                    </a:lnTo>
                    <a:lnTo>
                      <a:pt x="29" y="51"/>
                    </a:lnTo>
                    <a:lnTo>
                      <a:pt x="21" y="62"/>
                    </a:lnTo>
                    <a:lnTo>
                      <a:pt x="17" y="55"/>
                    </a:lnTo>
                    <a:lnTo>
                      <a:pt x="21" y="51"/>
                    </a:lnTo>
                    <a:lnTo>
                      <a:pt x="33" y="44"/>
                    </a:lnTo>
                    <a:lnTo>
                      <a:pt x="13" y="40"/>
                    </a:lnTo>
                    <a:lnTo>
                      <a:pt x="0" y="29"/>
                    </a:lnTo>
                    <a:lnTo>
                      <a:pt x="8" y="26"/>
                    </a:lnTo>
                    <a:lnTo>
                      <a:pt x="21" y="33"/>
                    </a:lnTo>
                    <a:lnTo>
                      <a:pt x="33" y="44"/>
                    </a:lnTo>
                    <a:lnTo>
                      <a:pt x="17" y="11"/>
                    </a:lnTo>
                    <a:lnTo>
                      <a:pt x="21" y="4"/>
                    </a:lnTo>
                    <a:lnTo>
                      <a:pt x="25" y="4"/>
                    </a:lnTo>
                    <a:lnTo>
                      <a:pt x="29" y="15"/>
                    </a:lnTo>
                    <a:lnTo>
                      <a:pt x="29" y="26"/>
                    </a:ln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" name="Freeform 53">
                <a:extLst>
                  <a:ext uri="{FF2B5EF4-FFF2-40B4-BE49-F238E27FC236}">
                    <a16:creationId xmlns:a16="http://schemas.microsoft.com/office/drawing/2014/main" xmlns="" id="{64A23384-0154-4B40-AA10-D13746B79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" y="3622"/>
                <a:ext cx="66" cy="54"/>
              </a:xfrm>
              <a:custGeom>
                <a:avLst/>
                <a:gdLst>
                  <a:gd name="T0" fmla="*/ 41 w 66"/>
                  <a:gd name="T1" fmla="*/ 36 h 54"/>
                  <a:gd name="T2" fmla="*/ 21 w 66"/>
                  <a:gd name="T3" fmla="*/ 21 h 54"/>
                  <a:gd name="T4" fmla="*/ 13 w 66"/>
                  <a:gd name="T5" fmla="*/ 11 h 54"/>
                  <a:gd name="T6" fmla="*/ 13 w 66"/>
                  <a:gd name="T7" fmla="*/ 0 h 54"/>
                  <a:gd name="T8" fmla="*/ 29 w 66"/>
                  <a:gd name="T9" fmla="*/ 7 h 54"/>
                  <a:gd name="T10" fmla="*/ 37 w 66"/>
                  <a:gd name="T11" fmla="*/ 18 h 54"/>
                  <a:gd name="T12" fmla="*/ 41 w 66"/>
                  <a:gd name="T13" fmla="*/ 32 h 54"/>
                  <a:gd name="T14" fmla="*/ 41 w 66"/>
                  <a:gd name="T15" fmla="*/ 25 h 54"/>
                  <a:gd name="T16" fmla="*/ 53 w 66"/>
                  <a:gd name="T17" fmla="*/ 14 h 54"/>
                  <a:gd name="T18" fmla="*/ 66 w 66"/>
                  <a:gd name="T19" fmla="*/ 7 h 54"/>
                  <a:gd name="T20" fmla="*/ 66 w 66"/>
                  <a:gd name="T21" fmla="*/ 18 h 54"/>
                  <a:gd name="T22" fmla="*/ 62 w 66"/>
                  <a:gd name="T23" fmla="*/ 25 h 54"/>
                  <a:gd name="T24" fmla="*/ 41 w 66"/>
                  <a:gd name="T25" fmla="*/ 36 h 54"/>
                  <a:gd name="T26" fmla="*/ 53 w 66"/>
                  <a:gd name="T27" fmla="*/ 40 h 54"/>
                  <a:gd name="T28" fmla="*/ 62 w 66"/>
                  <a:gd name="T29" fmla="*/ 54 h 54"/>
                  <a:gd name="T30" fmla="*/ 49 w 66"/>
                  <a:gd name="T31" fmla="*/ 47 h 54"/>
                  <a:gd name="T32" fmla="*/ 45 w 66"/>
                  <a:gd name="T33" fmla="*/ 36 h 54"/>
                  <a:gd name="T34" fmla="*/ 33 w 66"/>
                  <a:gd name="T35" fmla="*/ 47 h 54"/>
                  <a:gd name="T36" fmla="*/ 21 w 66"/>
                  <a:gd name="T37" fmla="*/ 54 h 54"/>
                  <a:gd name="T38" fmla="*/ 21 w 66"/>
                  <a:gd name="T39" fmla="*/ 43 h 54"/>
                  <a:gd name="T40" fmla="*/ 29 w 66"/>
                  <a:gd name="T41" fmla="*/ 40 h 54"/>
                  <a:gd name="T42" fmla="*/ 45 w 66"/>
                  <a:gd name="T43" fmla="*/ 36 h 54"/>
                  <a:gd name="T44" fmla="*/ 25 w 66"/>
                  <a:gd name="T45" fmla="*/ 36 h 54"/>
                  <a:gd name="T46" fmla="*/ 4 w 66"/>
                  <a:gd name="T47" fmla="*/ 32 h 54"/>
                  <a:gd name="T48" fmla="*/ 0 w 66"/>
                  <a:gd name="T49" fmla="*/ 29 h 54"/>
                  <a:gd name="T50" fmla="*/ 4 w 66"/>
                  <a:gd name="T51" fmla="*/ 25 h 54"/>
                  <a:gd name="T52" fmla="*/ 17 w 66"/>
                  <a:gd name="T53" fmla="*/ 25 h 54"/>
                  <a:gd name="T54" fmla="*/ 29 w 66"/>
                  <a:gd name="T55" fmla="*/ 29 h 54"/>
                  <a:gd name="T56" fmla="*/ 41 w 66"/>
                  <a:gd name="T57" fmla="*/ 36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6"/>
                  <a:gd name="T88" fmla="*/ 0 h 54"/>
                  <a:gd name="T89" fmla="*/ 66 w 66"/>
                  <a:gd name="T90" fmla="*/ 54 h 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6" h="54">
                    <a:moveTo>
                      <a:pt x="41" y="36"/>
                    </a:moveTo>
                    <a:lnTo>
                      <a:pt x="21" y="21"/>
                    </a:lnTo>
                    <a:lnTo>
                      <a:pt x="13" y="11"/>
                    </a:lnTo>
                    <a:lnTo>
                      <a:pt x="13" y="0"/>
                    </a:lnTo>
                    <a:lnTo>
                      <a:pt x="29" y="7"/>
                    </a:lnTo>
                    <a:lnTo>
                      <a:pt x="37" y="18"/>
                    </a:lnTo>
                    <a:lnTo>
                      <a:pt x="41" y="32"/>
                    </a:lnTo>
                    <a:lnTo>
                      <a:pt x="41" y="25"/>
                    </a:lnTo>
                    <a:lnTo>
                      <a:pt x="53" y="14"/>
                    </a:lnTo>
                    <a:lnTo>
                      <a:pt x="66" y="7"/>
                    </a:lnTo>
                    <a:lnTo>
                      <a:pt x="66" y="18"/>
                    </a:lnTo>
                    <a:lnTo>
                      <a:pt x="62" y="25"/>
                    </a:lnTo>
                    <a:lnTo>
                      <a:pt x="41" y="36"/>
                    </a:lnTo>
                    <a:lnTo>
                      <a:pt x="53" y="40"/>
                    </a:lnTo>
                    <a:lnTo>
                      <a:pt x="62" y="54"/>
                    </a:lnTo>
                    <a:lnTo>
                      <a:pt x="49" y="47"/>
                    </a:lnTo>
                    <a:lnTo>
                      <a:pt x="45" y="36"/>
                    </a:lnTo>
                    <a:lnTo>
                      <a:pt x="33" y="47"/>
                    </a:lnTo>
                    <a:lnTo>
                      <a:pt x="21" y="54"/>
                    </a:lnTo>
                    <a:lnTo>
                      <a:pt x="21" y="43"/>
                    </a:lnTo>
                    <a:lnTo>
                      <a:pt x="29" y="40"/>
                    </a:lnTo>
                    <a:lnTo>
                      <a:pt x="45" y="36"/>
                    </a:lnTo>
                    <a:lnTo>
                      <a:pt x="25" y="36"/>
                    </a:lnTo>
                    <a:lnTo>
                      <a:pt x="4" y="32"/>
                    </a:lnTo>
                    <a:lnTo>
                      <a:pt x="0" y="29"/>
                    </a:lnTo>
                    <a:lnTo>
                      <a:pt x="4" y="25"/>
                    </a:lnTo>
                    <a:lnTo>
                      <a:pt x="17" y="25"/>
                    </a:lnTo>
                    <a:lnTo>
                      <a:pt x="29" y="29"/>
                    </a:lnTo>
                    <a:lnTo>
                      <a:pt x="41" y="36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" name="Freeform 54">
                <a:extLst>
                  <a:ext uri="{FF2B5EF4-FFF2-40B4-BE49-F238E27FC236}">
                    <a16:creationId xmlns:a16="http://schemas.microsoft.com/office/drawing/2014/main" xmlns="" id="{2E895ACF-44BE-4240-9219-061FF00AB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" y="3625"/>
                <a:ext cx="78" cy="66"/>
              </a:xfrm>
              <a:custGeom>
                <a:avLst/>
                <a:gdLst>
                  <a:gd name="T0" fmla="*/ 29 w 78"/>
                  <a:gd name="T1" fmla="*/ 29 h 66"/>
                  <a:gd name="T2" fmla="*/ 53 w 78"/>
                  <a:gd name="T3" fmla="*/ 22 h 66"/>
                  <a:gd name="T4" fmla="*/ 65 w 78"/>
                  <a:gd name="T5" fmla="*/ 22 h 66"/>
                  <a:gd name="T6" fmla="*/ 78 w 78"/>
                  <a:gd name="T7" fmla="*/ 29 h 66"/>
                  <a:gd name="T8" fmla="*/ 61 w 78"/>
                  <a:gd name="T9" fmla="*/ 37 h 66"/>
                  <a:gd name="T10" fmla="*/ 45 w 78"/>
                  <a:gd name="T11" fmla="*/ 37 h 66"/>
                  <a:gd name="T12" fmla="*/ 29 w 78"/>
                  <a:gd name="T13" fmla="*/ 29 h 66"/>
                  <a:gd name="T14" fmla="*/ 37 w 78"/>
                  <a:gd name="T15" fmla="*/ 37 h 66"/>
                  <a:gd name="T16" fmla="*/ 41 w 78"/>
                  <a:gd name="T17" fmla="*/ 51 h 66"/>
                  <a:gd name="T18" fmla="*/ 37 w 78"/>
                  <a:gd name="T19" fmla="*/ 66 h 66"/>
                  <a:gd name="T20" fmla="*/ 25 w 78"/>
                  <a:gd name="T21" fmla="*/ 58 h 66"/>
                  <a:gd name="T22" fmla="*/ 25 w 78"/>
                  <a:gd name="T23" fmla="*/ 48 h 66"/>
                  <a:gd name="T24" fmla="*/ 29 w 78"/>
                  <a:gd name="T25" fmla="*/ 29 h 66"/>
                  <a:gd name="T26" fmla="*/ 16 w 78"/>
                  <a:gd name="T27" fmla="*/ 33 h 66"/>
                  <a:gd name="T28" fmla="*/ 0 w 78"/>
                  <a:gd name="T29" fmla="*/ 33 h 66"/>
                  <a:gd name="T30" fmla="*/ 4 w 78"/>
                  <a:gd name="T31" fmla="*/ 26 h 66"/>
                  <a:gd name="T32" fmla="*/ 12 w 78"/>
                  <a:gd name="T33" fmla="*/ 26 h 66"/>
                  <a:gd name="T34" fmla="*/ 25 w 78"/>
                  <a:gd name="T35" fmla="*/ 33 h 66"/>
                  <a:gd name="T36" fmla="*/ 21 w 78"/>
                  <a:gd name="T37" fmla="*/ 15 h 66"/>
                  <a:gd name="T38" fmla="*/ 25 w 78"/>
                  <a:gd name="T39" fmla="*/ 0 h 66"/>
                  <a:gd name="T40" fmla="*/ 33 w 78"/>
                  <a:gd name="T41" fmla="*/ 8 h 66"/>
                  <a:gd name="T42" fmla="*/ 29 w 78"/>
                  <a:gd name="T43" fmla="*/ 15 h 66"/>
                  <a:gd name="T44" fmla="*/ 25 w 78"/>
                  <a:gd name="T45" fmla="*/ 33 h 66"/>
                  <a:gd name="T46" fmla="*/ 49 w 78"/>
                  <a:gd name="T47" fmla="*/ 4 h 66"/>
                  <a:gd name="T48" fmla="*/ 57 w 78"/>
                  <a:gd name="T49" fmla="*/ 4 h 66"/>
                  <a:gd name="T50" fmla="*/ 61 w 78"/>
                  <a:gd name="T51" fmla="*/ 8 h 66"/>
                  <a:gd name="T52" fmla="*/ 53 w 78"/>
                  <a:gd name="T53" fmla="*/ 18 h 66"/>
                  <a:gd name="T54" fmla="*/ 41 w 78"/>
                  <a:gd name="T55" fmla="*/ 22 h 66"/>
                  <a:gd name="T56" fmla="*/ 29 w 78"/>
                  <a:gd name="T57" fmla="*/ 29 h 6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8"/>
                  <a:gd name="T88" fmla="*/ 0 h 66"/>
                  <a:gd name="T89" fmla="*/ 78 w 78"/>
                  <a:gd name="T90" fmla="*/ 66 h 6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8" h="66">
                    <a:moveTo>
                      <a:pt x="29" y="29"/>
                    </a:moveTo>
                    <a:lnTo>
                      <a:pt x="53" y="22"/>
                    </a:lnTo>
                    <a:lnTo>
                      <a:pt x="65" y="22"/>
                    </a:lnTo>
                    <a:lnTo>
                      <a:pt x="78" y="29"/>
                    </a:lnTo>
                    <a:lnTo>
                      <a:pt x="61" y="37"/>
                    </a:lnTo>
                    <a:lnTo>
                      <a:pt x="45" y="37"/>
                    </a:lnTo>
                    <a:lnTo>
                      <a:pt x="29" y="29"/>
                    </a:lnTo>
                    <a:lnTo>
                      <a:pt x="37" y="37"/>
                    </a:lnTo>
                    <a:lnTo>
                      <a:pt x="41" y="51"/>
                    </a:lnTo>
                    <a:lnTo>
                      <a:pt x="37" y="66"/>
                    </a:lnTo>
                    <a:lnTo>
                      <a:pt x="25" y="58"/>
                    </a:lnTo>
                    <a:lnTo>
                      <a:pt x="25" y="48"/>
                    </a:lnTo>
                    <a:lnTo>
                      <a:pt x="29" y="29"/>
                    </a:lnTo>
                    <a:lnTo>
                      <a:pt x="16" y="33"/>
                    </a:lnTo>
                    <a:lnTo>
                      <a:pt x="0" y="33"/>
                    </a:lnTo>
                    <a:lnTo>
                      <a:pt x="4" y="26"/>
                    </a:lnTo>
                    <a:lnTo>
                      <a:pt x="12" y="26"/>
                    </a:lnTo>
                    <a:lnTo>
                      <a:pt x="25" y="33"/>
                    </a:lnTo>
                    <a:lnTo>
                      <a:pt x="21" y="15"/>
                    </a:lnTo>
                    <a:lnTo>
                      <a:pt x="25" y="0"/>
                    </a:lnTo>
                    <a:lnTo>
                      <a:pt x="33" y="8"/>
                    </a:lnTo>
                    <a:lnTo>
                      <a:pt x="29" y="15"/>
                    </a:lnTo>
                    <a:lnTo>
                      <a:pt x="25" y="33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1" y="8"/>
                    </a:lnTo>
                    <a:lnTo>
                      <a:pt x="53" y="18"/>
                    </a:lnTo>
                    <a:lnTo>
                      <a:pt x="41" y="22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" name="Freeform 55">
                <a:extLst>
                  <a:ext uri="{FF2B5EF4-FFF2-40B4-BE49-F238E27FC236}">
                    <a16:creationId xmlns:a16="http://schemas.microsoft.com/office/drawing/2014/main" xmlns="" id="{70044101-5E41-4352-9384-0A5E44C28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0" y="3669"/>
                <a:ext cx="65" cy="73"/>
              </a:xfrm>
              <a:custGeom>
                <a:avLst/>
                <a:gdLst>
                  <a:gd name="T0" fmla="*/ 21 w 65"/>
                  <a:gd name="T1" fmla="*/ 33 h 73"/>
                  <a:gd name="T2" fmla="*/ 41 w 65"/>
                  <a:gd name="T3" fmla="*/ 22 h 73"/>
                  <a:gd name="T4" fmla="*/ 53 w 65"/>
                  <a:gd name="T5" fmla="*/ 22 h 73"/>
                  <a:gd name="T6" fmla="*/ 65 w 65"/>
                  <a:gd name="T7" fmla="*/ 25 h 73"/>
                  <a:gd name="T8" fmla="*/ 53 w 65"/>
                  <a:gd name="T9" fmla="*/ 36 h 73"/>
                  <a:gd name="T10" fmla="*/ 37 w 65"/>
                  <a:gd name="T11" fmla="*/ 40 h 73"/>
                  <a:gd name="T12" fmla="*/ 21 w 65"/>
                  <a:gd name="T13" fmla="*/ 33 h 73"/>
                  <a:gd name="T14" fmla="*/ 33 w 65"/>
                  <a:gd name="T15" fmla="*/ 40 h 73"/>
                  <a:gd name="T16" fmla="*/ 37 w 65"/>
                  <a:gd name="T17" fmla="*/ 58 h 73"/>
                  <a:gd name="T18" fmla="*/ 41 w 65"/>
                  <a:gd name="T19" fmla="*/ 73 h 73"/>
                  <a:gd name="T20" fmla="*/ 29 w 65"/>
                  <a:gd name="T21" fmla="*/ 65 h 73"/>
                  <a:gd name="T22" fmla="*/ 25 w 65"/>
                  <a:gd name="T23" fmla="*/ 54 h 73"/>
                  <a:gd name="T24" fmla="*/ 21 w 65"/>
                  <a:gd name="T25" fmla="*/ 33 h 73"/>
                  <a:gd name="T26" fmla="*/ 12 w 65"/>
                  <a:gd name="T27" fmla="*/ 40 h 73"/>
                  <a:gd name="T28" fmla="*/ 8 w 65"/>
                  <a:gd name="T29" fmla="*/ 40 h 73"/>
                  <a:gd name="T30" fmla="*/ 0 w 65"/>
                  <a:gd name="T31" fmla="*/ 36 h 73"/>
                  <a:gd name="T32" fmla="*/ 4 w 65"/>
                  <a:gd name="T33" fmla="*/ 33 h 73"/>
                  <a:gd name="T34" fmla="*/ 8 w 65"/>
                  <a:gd name="T35" fmla="*/ 33 h 73"/>
                  <a:gd name="T36" fmla="*/ 21 w 65"/>
                  <a:gd name="T37" fmla="*/ 36 h 73"/>
                  <a:gd name="T38" fmla="*/ 12 w 65"/>
                  <a:gd name="T39" fmla="*/ 18 h 73"/>
                  <a:gd name="T40" fmla="*/ 12 w 65"/>
                  <a:gd name="T41" fmla="*/ 0 h 73"/>
                  <a:gd name="T42" fmla="*/ 16 w 65"/>
                  <a:gd name="T43" fmla="*/ 7 h 73"/>
                  <a:gd name="T44" fmla="*/ 21 w 65"/>
                  <a:gd name="T45" fmla="*/ 18 h 73"/>
                  <a:gd name="T46" fmla="*/ 21 w 65"/>
                  <a:gd name="T47" fmla="*/ 36 h 73"/>
                  <a:gd name="T48" fmla="*/ 33 w 65"/>
                  <a:gd name="T49" fmla="*/ 4 h 73"/>
                  <a:gd name="T50" fmla="*/ 41 w 65"/>
                  <a:gd name="T51" fmla="*/ 0 h 73"/>
                  <a:gd name="T52" fmla="*/ 41 w 65"/>
                  <a:gd name="T53" fmla="*/ 4 h 73"/>
                  <a:gd name="T54" fmla="*/ 41 w 65"/>
                  <a:gd name="T55" fmla="*/ 14 h 73"/>
                  <a:gd name="T56" fmla="*/ 29 w 65"/>
                  <a:gd name="T57" fmla="*/ 22 h 73"/>
                  <a:gd name="T58" fmla="*/ 21 w 65"/>
                  <a:gd name="T59" fmla="*/ 33 h 7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5"/>
                  <a:gd name="T91" fmla="*/ 0 h 73"/>
                  <a:gd name="T92" fmla="*/ 65 w 65"/>
                  <a:gd name="T93" fmla="*/ 73 h 7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5" h="73">
                    <a:moveTo>
                      <a:pt x="21" y="33"/>
                    </a:moveTo>
                    <a:lnTo>
                      <a:pt x="41" y="22"/>
                    </a:lnTo>
                    <a:lnTo>
                      <a:pt x="53" y="22"/>
                    </a:lnTo>
                    <a:lnTo>
                      <a:pt x="65" y="25"/>
                    </a:lnTo>
                    <a:lnTo>
                      <a:pt x="53" y="36"/>
                    </a:lnTo>
                    <a:lnTo>
                      <a:pt x="37" y="40"/>
                    </a:lnTo>
                    <a:lnTo>
                      <a:pt x="21" y="33"/>
                    </a:lnTo>
                    <a:lnTo>
                      <a:pt x="33" y="40"/>
                    </a:lnTo>
                    <a:lnTo>
                      <a:pt x="37" y="58"/>
                    </a:lnTo>
                    <a:lnTo>
                      <a:pt x="41" y="73"/>
                    </a:lnTo>
                    <a:lnTo>
                      <a:pt x="29" y="65"/>
                    </a:lnTo>
                    <a:lnTo>
                      <a:pt x="25" y="54"/>
                    </a:lnTo>
                    <a:lnTo>
                      <a:pt x="21" y="33"/>
                    </a:lnTo>
                    <a:lnTo>
                      <a:pt x="12" y="40"/>
                    </a:lnTo>
                    <a:lnTo>
                      <a:pt x="8" y="40"/>
                    </a:lnTo>
                    <a:lnTo>
                      <a:pt x="0" y="36"/>
                    </a:lnTo>
                    <a:lnTo>
                      <a:pt x="4" y="33"/>
                    </a:lnTo>
                    <a:lnTo>
                      <a:pt x="8" y="33"/>
                    </a:lnTo>
                    <a:lnTo>
                      <a:pt x="21" y="36"/>
                    </a:lnTo>
                    <a:lnTo>
                      <a:pt x="12" y="18"/>
                    </a:lnTo>
                    <a:lnTo>
                      <a:pt x="12" y="0"/>
                    </a:lnTo>
                    <a:lnTo>
                      <a:pt x="16" y="7"/>
                    </a:lnTo>
                    <a:lnTo>
                      <a:pt x="21" y="18"/>
                    </a:lnTo>
                    <a:lnTo>
                      <a:pt x="21" y="36"/>
                    </a:lnTo>
                    <a:lnTo>
                      <a:pt x="33" y="4"/>
                    </a:lnTo>
                    <a:lnTo>
                      <a:pt x="41" y="0"/>
                    </a:lnTo>
                    <a:lnTo>
                      <a:pt x="41" y="4"/>
                    </a:lnTo>
                    <a:lnTo>
                      <a:pt x="41" y="14"/>
                    </a:lnTo>
                    <a:lnTo>
                      <a:pt x="29" y="22"/>
                    </a:lnTo>
                    <a:lnTo>
                      <a:pt x="21" y="33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" name="Freeform 56">
                <a:extLst>
                  <a:ext uri="{FF2B5EF4-FFF2-40B4-BE49-F238E27FC236}">
                    <a16:creationId xmlns:a16="http://schemas.microsoft.com/office/drawing/2014/main" xmlns="" id="{D3DD8627-D41D-4C10-945A-62F3F99D8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4" y="3745"/>
                <a:ext cx="86" cy="55"/>
              </a:xfrm>
              <a:custGeom>
                <a:avLst/>
                <a:gdLst>
                  <a:gd name="T0" fmla="*/ 49 w 86"/>
                  <a:gd name="T1" fmla="*/ 18 h 55"/>
                  <a:gd name="T2" fmla="*/ 53 w 86"/>
                  <a:gd name="T3" fmla="*/ 40 h 55"/>
                  <a:gd name="T4" fmla="*/ 49 w 86"/>
                  <a:gd name="T5" fmla="*/ 48 h 55"/>
                  <a:gd name="T6" fmla="*/ 41 w 86"/>
                  <a:gd name="T7" fmla="*/ 55 h 55"/>
                  <a:gd name="T8" fmla="*/ 32 w 86"/>
                  <a:gd name="T9" fmla="*/ 40 h 55"/>
                  <a:gd name="T10" fmla="*/ 37 w 86"/>
                  <a:gd name="T11" fmla="*/ 29 h 55"/>
                  <a:gd name="T12" fmla="*/ 49 w 86"/>
                  <a:gd name="T13" fmla="*/ 18 h 55"/>
                  <a:gd name="T14" fmla="*/ 37 w 86"/>
                  <a:gd name="T15" fmla="*/ 26 h 55"/>
                  <a:gd name="T16" fmla="*/ 16 w 86"/>
                  <a:gd name="T17" fmla="*/ 26 h 55"/>
                  <a:gd name="T18" fmla="*/ 0 w 86"/>
                  <a:gd name="T19" fmla="*/ 22 h 55"/>
                  <a:gd name="T20" fmla="*/ 12 w 86"/>
                  <a:gd name="T21" fmla="*/ 15 h 55"/>
                  <a:gd name="T22" fmla="*/ 24 w 86"/>
                  <a:gd name="T23" fmla="*/ 11 h 55"/>
                  <a:gd name="T24" fmla="*/ 49 w 86"/>
                  <a:gd name="T25" fmla="*/ 18 h 55"/>
                  <a:gd name="T26" fmla="*/ 45 w 86"/>
                  <a:gd name="T27" fmla="*/ 8 h 55"/>
                  <a:gd name="T28" fmla="*/ 45 w 86"/>
                  <a:gd name="T29" fmla="*/ 4 h 55"/>
                  <a:gd name="T30" fmla="*/ 49 w 86"/>
                  <a:gd name="T31" fmla="*/ 0 h 55"/>
                  <a:gd name="T32" fmla="*/ 57 w 86"/>
                  <a:gd name="T33" fmla="*/ 4 h 55"/>
                  <a:gd name="T34" fmla="*/ 57 w 86"/>
                  <a:gd name="T35" fmla="*/ 8 h 55"/>
                  <a:gd name="T36" fmla="*/ 45 w 86"/>
                  <a:gd name="T37" fmla="*/ 18 h 55"/>
                  <a:gd name="T38" fmla="*/ 69 w 86"/>
                  <a:gd name="T39" fmla="*/ 15 h 55"/>
                  <a:gd name="T40" fmla="*/ 86 w 86"/>
                  <a:gd name="T41" fmla="*/ 22 h 55"/>
                  <a:gd name="T42" fmla="*/ 77 w 86"/>
                  <a:gd name="T43" fmla="*/ 26 h 55"/>
                  <a:gd name="T44" fmla="*/ 65 w 86"/>
                  <a:gd name="T45" fmla="*/ 22 h 55"/>
                  <a:gd name="T46" fmla="*/ 45 w 86"/>
                  <a:gd name="T47" fmla="*/ 18 h 55"/>
                  <a:gd name="T48" fmla="*/ 77 w 86"/>
                  <a:gd name="T49" fmla="*/ 40 h 55"/>
                  <a:gd name="T50" fmla="*/ 77 w 86"/>
                  <a:gd name="T51" fmla="*/ 48 h 55"/>
                  <a:gd name="T52" fmla="*/ 73 w 86"/>
                  <a:gd name="T53" fmla="*/ 48 h 55"/>
                  <a:gd name="T54" fmla="*/ 61 w 86"/>
                  <a:gd name="T55" fmla="*/ 40 h 55"/>
                  <a:gd name="T56" fmla="*/ 57 w 86"/>
                  <a:gd name="T57" fmla="*/ 29 h 55"/>
                  <a:gd name="T58" fmla="*/ 49 w 86"/>
                  <a:gd name="T59" fmla="*/ 18 h 5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86"/>
                  <a:gd name="T91" fmla="*/ 0 h 55"/>
                  <a:gd name="T92" fmla="*/ 86 w 86"/>
                  <a:gd name="T93" fmla="*/ 55 h 5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86" h="55">
                    <a:moveTo>
                      <a:pt x="49" y="18"/>
                    </a:moveTo>
                    <a:lnTo>
                      <a:pt x="53" y="40"/>
                    </a:lnTo>
                    <a:lnTo>
                      <a:pt x="49" y="48"/>
                    </a:lnTo>
                    <a:lnTo>
                      <a:pt x="41" y="55"/>
                    </a:lnTo>
                    <a:lnTo>
                      <a:pt x="32" y="40"/>
                    </a:lnTo>
                    <a:lnTo>
                      <a:pt x="37" y="29"/>
                    </a:lnTo>
                    <a:lnTo>
                      <a:pt x="49" y="18"/>
                    </a:lnTo>
                    <a:lnTo>
                      <a:pt x="37" y="26"/>
                    </a:lnTo>
                    <a:lnTo>
                      <a:pt x="16" y="26"/>
                    </a:lnTo>
                    <a:lnTo>
                      <a:pt x="0" y="22"/>
                    </a:lnTo>
                    <a:lnTo>
                      <a:pt x="12" y="15"/>
                    </a:lnTo>
                    <a:lnTo>
                      <a:pt x="24" y="11"/>
                    </a:lnTo>
                    <a:lnTo>
                      <a:pt x="49" y="18"/>
                    </a:lnTo>
                    <a:lnTo>
                      <a:pt x="45" y="8"/>
                    </a:lnTo>
                    <a:lnTo>
                      <a:pt x="45" y="4"/>
                    </a:lnTo>
                    <a:lnTo>
                      <a:pt x="49" y="0"/>
                    </a:lnTo>
                    <a:lnTo>
                      <a:pt x="57" y="4"/>
                    </a:lnTo>
                    <a:lnTo>
                      <a:pt x="57" y="8"/>
                    </a:lnTo>
                    <a:lnTo>
                      <a:pt x="45" y="18"/>
                    </a:lnTo>
                    <a:lnTo>
                      <a:pt x="69" y="15"/>
                    </a:lnTo>
                    <a:lnTo>
                      <a:pt x="86" y="22"/>
                    </a:lnTo>
                    <a:lnTo>
                      <a:pt x="77" y="26"/>
                    </a:lnTo>
                    <a:lnTo>
                      <a:pt x="65" y="22"/>
                    </a:lnTo>
                    <a:lnTo>
                      <a:pt x="45" y="18"/>
                    </a:lnTo>
                    <a:lnTo>
                      <a:pt x="77" y="40"/>
                    </a:lnTo>
                    <a:lnTo>
                      <a:pt x="77" y="48"/>
                    </a:lnTo>
                    <a:lnTo>
                      <a:pt x="73" y="48"/>
                    </a:lnTo>
                    <a:lnTo>
                      <a:pt x="61" y="40"/>
                    </a:lnTo>
                    <a:lnTo>
                      <a:pt x="57" y="29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" name="Freeform 57">
                <a:extLst>
                  <a:ext uri="{FF2B5EF4-FFF2-40B4-BE49-F238E27FC236}">
                    <a16:creationId xmlns:a16="http://schemas.microsoft.com/office/drawing/2014/main" xmlns="" id="{6ACCE4EF-9EBA-4964-8007-0450D266F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7" y="3658"/>
                <a:ext cx="61" cy="58"/>
              </a:xfrm>
              <a:custGeom>
                <a:avLst/>
                <a:gdLst>
                  <a:gd name="T0" fmla="*/ 61 w 61"/>
                  <a:gd name="T1" fmla="*/ 40 h 58"/>
                  <a:gd name="T2" fmla="*/ 49 w 61"/>
                  <a:gd name="T3" fmla="*/ 51 h 58"/>
                  <a:gd name="T4" fmla="*/ 41 w 61"/>
                  <a:gd name="T5" fmla="*/ 51 h 58"/>
                  <a:gd name="T6" fmla="*/ 37 w 61"/>
                  <a:gd name="T7" fmla="*/ 47 h 58"/>
                  <a:gd name="T8" fmla="*/ 29 w 61"/>
                  <a:gd name="T9" fmla="*/ 36 h 58"/>
                  <a:gd name="T10" fmla="*/ 25 w 61"/>
                  <a:gd name="T11" fmla="*/ 47 h 58"/>
                  <a:gd name="T12" fmla="*/ 13 w 61"/>
                  <a:gd name="T13" fmla="*/ 58 h 58"/>
                  <a:gd name="T14" fmla="*/ 13 w 61"/>
                  <a:gd name="T15" fmla="*/ 51 h 58"/>
                  <a:gd name="T16" fmla="*/ 13 w 61"/>
                  <a:gd name="T17" fmla="*/ 47 h 58"/>
                  <a:gd name="T18" fmla="*/ 25 w 61"/>
                  <a:gd name="T19" fmla="*/ 36 h 58"/>
                  <a:gd name="T20" fmla="*/ 8 w 61"/>
                  <a:gd name="T21" fmla="*/ 33 h 58"/>
                  <a:gd name="T22" fmla="*/ 0 w 61"/>
                  <a:gd name="T23" fmla="*/ 22 h 58"/>
                  <a:gd name="T24" fmla="*/ 8 w 61"/>
                  <a:gd name="T25" fmla="*/ 22 h 58"/>
                  <a:gd name="T26" fmla="*/ 13 w 61"/>
                  <a:gd name="T27" fmla="*/ 25 h 58"/>
                  <a:gd name="T28" fmla="*/ 25 w 61"/>
                  <a:gd name="T29" fmla="*/ 36 h 58"/>
                  <a:gd name="T30" fmla="*/ 17 w 61"/>
                  <a:gd name="T31" fmla="*/ 22 h 58"/>
                  <a:gd name="T32" fmla="*/ 13 w 61"/>
                  <a:gd name="T33" fmla="*/ 4 h 58"/>
                  <a:gd name="T34" fmla="*/ 17 w 61"/>
                  <a:gd name="T35" fmla="*/ 0 h 58"/>
                  <a:gd name="T36" fmla="*/ 21 w 61"/>
                  <a:gd name="T37" fmla="*/ 0 h 58"/>
                  <a:gd name="T38" fmla="*/ 29 w 61"/>
                  <a:gd name="T39" fmla="*/ 11 h 58"/>
                  <a:gd name="T40" fmla="*/ 25 w 61"/>
                  <a:gd name="T41" fmla="*/ 22 h 58"/>
                  <a:gd name="T42" fmla="*/ 25 w 61"/>
                  <a:gd name="T43" fmla="*/ 33 h 58"/>
                  <a:gd name="T44" fmla="*/ 33 w 61"/>
                  <a:gd name="T45" fmla="*/ 18 h 58"/>
                  <a:gd name="T46" fmla="*/ 37 w 61"/>
                  <a:gd name="T47" fmla="*/ 11 h 58"/>
                  <a:gd name="T48" fmla="*/ 49 w 61"/>
                  <a:gd name="T49" fmla="*/ 4 h 58"/>
                  <a:gd name="T50" fmla="*/ 49 w 61"/>
                  <a:gd name="T51" fmla="*/ 4 h 58"/>
                  <a:gd name="T52" fmla="*/ 49 w 61"/>
                  <a:gd name="T53" fmla="*/ 11 h 58"/>
                  <a:gd name="T54" fmla="*/ 49 w 61"/>
                  <a:gd name="T55" fmla="*/ 22 h 58"/>
                  <a:gd name="T56" fmla="*/ 41 w 61"/>
                  <a:gd name="T57" fmla="*/ 29 h 58"/>
                  <a:gd name="T58" fmla="*/ 33 w 61"/>
                  <a:gd name="T59" fmla="*/ 33 h 58"/>
                  <a:gd name="T60" fmla="*/ 29 w 61"/>
                  <a:gd name="T61" fmla="*/ 36 h 58"/>
                  <a:gd name="T62" fmla="*/ 45 w 61"/>
                  <a:gd name="T63" fmla="*/ 36 h 58"/>
                  <a:gd name="T64" fmla="*/ 61 w 61"/>
                  <a:gd name="T65" fmla="*/ 40 h 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1"/>
                  <a:gd name="T100" fmla="*/ 0 h 58"/>
                  <a:gd name="T101" fmla="*/ 61 w 61"/>
                  <a:gd name="T102" fmla="*/ 58 h 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1" h="58">
                    <a:moveTo>
                      <a:pt x="61" y="40"/>
                    </a:moveTo>
                    <a:lnTo>
                      <a:pt x="49" y="51"/>
                    </a:lnTo>
                    <a:lnTo>
                      <a:pt x="41" y="51"/>
                    </a:lnTo>
                    <a:lnTo>
                      <a:pt x="37" y="47"/>
                    </a:lnTo>
                    <a:lnTo>
                      <a:pt x="29" y="36"/>
                    </a:lnTo>
                    <a:lnTo>
                      <a:pt x="25" y="47"/>
                    </a:lnTo>
                    <a:lnTo>
                      <a:pt x="13" y="58"/>
                    </a:lnTo>
                    <a:lnTo>
                      <a:pt x="13" y="51"/>
                    </a:lnTo>
                    <a:lnTo>
                      <a:pt x="13" y="47"/>
                    </a:lnTo>
                    <a:lnTo>
                      <a:pt x="25" y="36"/>
                    </a:lnTo>
                    <a:lnTo>
                      <a:pt x="8" y="33"/>
                    </a:lnTo>
                    <a:lnTo>
                      <a:pt x="0" y="22"/>
                    </a:lnTo>
                    <a:lnTo>
                      <a:pt x="8" y="22"/>
                    </a:lnTo>
                    <a:lnTo>
                      <a:pt x="13" y="25"/>
                    </a:lnTo>
                    <a:lnTo>
                      <a:pt x="25" y="36"/>
                    </a:lnTo>
                    <a:lnTo>
                      <a:pt x="17" y="22"/>
                    </a:lnTo>
                    <a:lnTo>
                      <a:pt x="13" y="4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9" y="11"/>
                    </a:lnTo>
                    <a:lnTo>
                      <a:pt x="25" y="22"/>
                    </a:lnTo>
                    <a:lnTo>
                      <a:pt x="25" y="33"/>
                    </a:lnTo>
                    <a:lnTo>
                      <a:pt x="33" y="18"/>
                    </a:lnTo>
                    <a:lnTo>
                      <a:pt x="37" y="11"/>
                    </a:lnTo>
                    <a:lnTo>
                      <a:pt x="49" y="4"/>
                    </a:lnTo>
                    <a:lnTo>
                      <a:pt x="49" y="11"/>
                    </a:lnTo>
                    <a:lnTo>
                      <a:pt x="49" y="22"/>
                    </a:lnTo>
                    <a:lnTo>
                      <a:pt x="41" y="29"/>
                    </a:lnTo>
                    <a:lnTo>
                      <a:pt x="33" y="33"/>
                    </a:lnTo>
                    <a:lnTo>
                      <a:pt x="29" y="36"/>
                    </a:lnTo>
                    <a:lnTo>
                      <a:pt x="45" y="36"/>
                    </a:lnTo>
                    <a:lnTo>
                      <a:pt x="61" y="4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" name="Freeform 58">
                <a:extLst>
                  <a:ext uri="{FF2B5EF4-FFF2-40B4-BE49-F238E27FC236}">
                    <a16:creationId xmlns:a16="http://schemas.microsoft.com/office/drawing/2014/main" xmlns="" id="{D37F0CEA-D84E-463D-AA9E-A95950F76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9" y="3709"/>
                <a:ext cx="65" cy="58"/>
              </a:xfrm>
              <a:custGeom>
                <a:avLst/>
                <a:gdLst>
                  <a:gd name="T0" fmla="*/ 49 w 65"/>
                  <a:gd name="T1" fmla="*/ 4 h 58"/>
                  <a:gd name="T2" fmla="*/ 37 w 65"/>
                  <a:gd name="T3" fmla="*/ 7 h 58"/>
                  <a:gd name="T4" fmla="*/ 33 w 65"/>
                  <a:gd name="T5" fmla="*/ 18 h 58"/>
                  <a:gd name="T6" fmla="*/ 25 w 65"/>
                  <a:gd name="T7" fmla="*/ 40 h 58"/>
                  <a:gd name="T8" fmla="*/ 25 w 65"/>
                  <a:gd name="T9" fmla="*/ 25 h 58"/>
                  <a:gd name="T10" fmla="*/ 29 w 65"/>
                  <a:gd name="T11" fmla="*/ 14 h 58"/>
                  <a:gd name="T12" fmla="*/ 21 w 65"/>
                  <a:gd name="T13" fmla="*/ 4 h 58"/>
                  <a:gd name="T14" fmla="*/ 16 w 65"/>
                  <a:gd name="T15" fmla="*/ 0 h 58"/>
                  <a:gd name="T16" fmla="*/ 16 w 65"/>
                  <a:gd name="T17" fmla="*/ 7 h 58"/>
                  <a:gd name="T18" fmla="*/ 21 w 65"/>
                  <a:gd name="T19" fmla="*/ 25 h 58"/>
                  <a:gd name="T20" fmla="*/ 29 w 65"/>
                  <a:gd name="T21" fmla="*/ 44 h 58"/>
                  <a:gd name="T22" fmla="*/ 16 w 65"/>
                  <a:gd name="T23" fmla="*/ 29 h 58"/>
                  <a:gd name="T24" fmla="*/ 8 w 65"/>
                  <a:gd name="T25" fmla="*/ 25 h 58"/>
                  <a:gd name="T26" fmla="*/ 0 w 65"/>
                  <a:gd name="T27" fmla="*/ 25 h 58"/>
                  <a:gd name="T28" fmla="*/ 8 w 65"/>
                  <a:gd name="T29" fmla="*/ 36 h 58"/>
                  <a:gd name="T30" fmla="*/ 29 w 65"/>
                  <a:gd name="T31" fmla="*/ 40 h 58"/>
                  <a:gd name="T32" fmla="*/ 16 w 65"/>
                  <a:gd name="T33" fmla="*/ 47 h 58"/>
                  <a:gd name="T34" fmla="*/ 12 w 65"/>
                  <a:gd name="T35" fmla="*/ 54 h 58"/>
                  <a:gd name="T36" fmla="*/ 16 w 65"/>
                  <a:gd name="T37" fmla="*/ 58 h 58"/>
                  <a:gd name="T38" fmla="*/ 25 w 65"/>
                  <a:gd name="T39" fmla="*/ 51 h 58"/>
                  <a:gd name="T40" fmla="*/ 25 w 65"/>
                  <a:gd name="T41" fmla="*/ 36 h 58"/>
                  <a:gd name="T42" fmla="*/ 41 w 65"/>
                  <a:gd name="T43" fmla="*/ 51 h 58"/>
                  <a:gd name="T44" fmla="*/ 53 w 65"/>
                  <a:gd name="T45" fmla="*/ 51 h 58"/>
                  <a:gd name="T46" fmla="*/ 65 w 65"/>
                  <a:gd name="T47" fmla="*/ 47 h 58"/>
                  <a:gd name="T48" fmla="*/ 65 w 65"/>
                  <a:gd name="T49" fmla="*/ 47 h 58"/>
                  <a:gd name="T50" fmla="*/ 57 w 65"/>
                  <a:gd name="T51" fmla="*/ 40 h 58"/>
                  <a:gd name="T52" fmla="*/ 41 w 65"/>
                  <a:gd name="T53" fmla="*/ 36 h 58"/>
                  <a:gd name="T54" fmla="*/ 29 w 65"/>
                  <a:gd name="T55" fmla="*/ 36 h 58"/>
                  <a:gd name="T56" fmla="*/ 41 w 65"/>
                  <a:gd name="T57" fmla="*/ 29 h 58"/>
                  <a:gd name="T58" fmla="*/ 49 w 65"/>
                  <a:gd name="T59" fmla="*/ 14 h 58"/>
                  <a:gd name="T60" fmla="*/ 53 w 65"/>
                  <a:gd name="T61" fmla="*/ 4 h 58"/>
                  <a:gd name="T62" fmla="*/ 49 w 65"/>
                  <a:gd name="T63" fmla="*/ 4 h 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5"/>
                  <a:gd name="T97" fmla="*/ 0 h 58"/>
                  <a:gd name="T98" fmla="*/ 65 w 65"/>
                  <a:gd name="T99" fmla="*/ 58 h 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5" h="58">
                    <a:moveTo>
                      <a:pt x="49" y="4"/>
                    </a:moveTo>
                    <a:lnTo>
                      <a:pt x="37" y="7"/>
                    </a:lnTo>
                    <a:lnTo>
                      <a:pt x="33" y="18"/>
                    </a:lnTo>
                    <a:lnTo>
                      <a:pt x="25" y="40"/>
                    </a:lnTo>
                    <a:lnTo>
                      <a:pt x="25" y="25"/>
                    </a:lnTo>
                    <a:lnTo>
                      <a:pt x="29" y="14"/>
                    </a:lnTo>
                    <a:lnTo>
                      <a:pt x="21" y="4"/>
                    </a:lnTo>
                    <a:lnTo>
                      <a:pt x="16" y="0"/>
                    </a:lnTo>
                    <a:lnTo>
                      <a:pt x="16" y="7"/>
                    </a:lnTo>
                    <a:lnTo>
                      <a:pt x="21" y="25"/>
                    </a:lnTo>
                    <a:lnTo>
                      <a:pt x="29" y="44"/>
                    </a:lnTo>
                    <a:lnTo>
                      <a:pt x="16" y="29"/>
                    </a:lnTo>
                    <a:lnTo>
                      <a:pt x="8" y="25"/>
                    </a:lnTo>
                    <a:lnTo>
                      <a:pt x="0" y="25"/>
                    </a:lnTo>
                    <a:lnTo>
                      <a:pt x="8" y="36"/>
                    </a:lnTo>
                    <a:lnTo>
                      <a:pt x="29" y="40"/>
                    </a:lnTo>
                    <a:lnTo>
                      <a:pt x="16" y="47"/>
                    </a:lnTo>
                    <a:lnTo>
                      <a:pt x="12" y="54"/>
                    </a:lnTo>
                    <a:lnTo>
                      <a:pt x="16" y="58"/>
                    </a:lnTo>
                    <a:lnTo>
                      <a:pt x="25" y="51"/>
                    </a:lnTo>
                    <a:lnTo>
                      <a:pt x="25" y="36"/>
                    </a:lnTo>
                    <a:lnTo>
                      <a:pt x="41" y="51"/>
                    </a:lnTo>
                    <a:lnTo>
                      <a:pt x="53" y="51"/>
                    </a:lnTo>
                    <a:lnTo>
                      <a:pt x="65" y="47"/>
                    </a:lnTo>
                    <a:lnTo>
                      <a:pt x="57" y="40"/>
                    </a:lnTo>
                    <a:lnTo>
                      <a:pt x="41" y="36"/>
                    </a:lnTo>
                    <a:lnTo>
                      <a:pt x="29" y="36"/>
                    </a:lnTo>
                    <a:lnTo>
                      <a:pt x="41" y="29"/>
                    </a:lnTo>
                    <a:lnTo>
                      <a:pt x="49" y="14"/>
                    </a:lnTo>
                    <a:lnTo>
                      <a:pt x="53" y="4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" name="Freeform 59">
                <a:extLst>
                  <a:ext uri="{FF2B5EF4-FFF2-40B4-BE49-F238E27FC236}">
                    <a16:creationId xmlns:a16="http://schemas.microsoft.com/office/drawing/2014/main" xmlns="" id="{7AF724E3-1FA8-4539-B173-C028BFD65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" y="3760"/>
                <a:ext cx="28" cy="76"/>
              </a:xfrm>
              <a:custGeom>
                <a:avLst/>
                <a:gdLst>
                  <a:gd name="T0" fmla="*/ 28 w 28"/>
                  <a:gd name="T1" fmla="*/ 0 h 76"/>
                  <a:gd name="T2" fmla="*/ 20 w 28"/>
                  <a:gd name="T3" fmla="*/ 14 h 76"/>
                  <a:gd name="T4" fmla="*/ 16 w 28"/>
                  <a:gd name="T5" fmla="*/ 36 h 76"/>
                  <a:gd name="T6" fmla="*/ 8 w 28"/>
                  <a:gd name="T7" fmla="*/ 25 h 76"/>
                  <a:gd name="T8" fmla="*/ 4 w 28"/>
                  <a:gd name="T9" fmla="*/ 25 h 76"/>
                  <a:gd name="T10" fmla="*/ 0 w 28"/>
                  <a:gd name="T11" fmla="*/ 29 h 76"/>
                  <a:gd name="T12" fmla="*/ 0 w 28"/>
                  <a:gd name="T13" fmla="*/ 29 h 76"/>
                  <a:gd name="T14" fmla="*/ 8 w 28"/>
                  <a:gd name="T15" fmla="*/ 36 h 76"/>
                  <a:gd name="T16" fmla="*/ 20 w 28"/>
                  <a:gd name="T17" fmla="*/ 29 h 76"/>
                  <a:gd name="T18" fmla="*/ 12 w 28"/>
                  <a:gd name="T19" fmla="*/ 54 h 76"/>
                  <a:gd name="T20" fmla="*/ 8 w 28"/>
                  <a:gd name="T21" fmla="*/ 65 h 76"/>
                  <a:gd name="T22" fmla="*/ 16 w 28"/>
                  <a:gd name="T23" fmla="*/ 76 h 76"/>
                  <a:gd name="T24" fmla="*/ 28 w 28"/>
                  <a:gd name="T25" fmla="*/ 0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76"/>
                  <a:gd name="T41" fmla="*/ 28 w 28"/>
                  <a:gd name="T42" fmla="*/ 76 h 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76">
                    <a:moveTo>
                      <a:pt x="28" y="0"/>
                    </a:moveTo>
                    <a:lnTo>
                      <a:pt x="20" y="14"/>
                    </a:lnTo>
                    <a:lnTo>
                      <a:pt x="16" y="36"/>
                    </a:lnTo>
                    <a:lnTo>
                      <a:pt x="8" y="25"/>
                    </a:lnTo>
                    <a:lnTo>
                      <a:pt x="4" y="25"/>
                    </a:lnTo>
                    <a:lnTo>
                      <a:pt x="0" y="29"/>
                    </a:lnTo>
                    <a:lnTo>
                      <a:pt x="8" y="36"/>
                    </a:lnTo>
                    <a:lnTo>
                      <a:pt x="20" y="29"/>
                    </a:lnTo>
                    <a:lnTo>
                      <a:pt x="12" y="54"/>
                    </a:lnTo>
                    <a:lnTo>
                      <a:pt x="8" y="65"/>
                    </a:lnTo>
                    <a:lnTo>
                      <a:pt x="16" y="7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" name="Freeform 60">
                <a:extLst>
                  <a:ext uri="{FF2B5EF4-FFF2-40B4-BE49-F238E27FC236}">
                    <a16:creationId xmlns:a16="http://schemas.microsoft.com/office/drawing/2014/main" xmlns="" id="{ED98901C-64FD-4667-9C7E-C9505F3FD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" y="3760"/>
                <a:ext cx="28" cy="76"/>
              </a:xfrm>
              <a:custGeom>
                <a:avLst/>
                <a:gdLst>
                  <a:gd name="T0" fmla="*/ 28 w 28"/>
                  <a:gd name="T1" fmla="*/ 0 h 76"/>
                  <a:gd name="T2" fmla="*/ 20 w 28"/>
                  <a:gd name="T3" fmla="*/ 14 h 76"/>
                  <a:gd name="T4" fmla="*/ 16 w 28"/>
                  <a:gd name="T5" fmla="*/ 36 h 76"/>
                  <a:gd name="T6" fmla="*/ 8 w 28"/>
                  <a:gd name="T7" fmla="*/ 25 h 76"/>
                  <a:gd name="T8" fmla="*/ 4 w 28"/>
                  <a:gd name="T9" fmla="*/ 25 h 76"/>
                  <a:gd name="T10" fmla="*/ 0 w 28"/>
                  <a:gd name="T11" fmla="*/ 29 h 76"/>
                  <a:gd name="T12" fmla="*/ 0 w 28"/>
                  <a:gd name="T13" fmla="*/ 29 h 76"/>
                  <a:gd name="T14" fmla="*/ 8 w 28"/>
                  <a:gd name="T15" fmla="*/ 36 h 76"/>
                  <a:gd name="T16" fmla="*/ 20 w 28"/>
                  <a:gd name="T17" fmla="*/ 29 h 76"/>
                  <a:gd name="T18" fmla="*/ 12 w 28"/>
                  <a:gd name="T19" fmla="*/ 54 h 76"/>
                  <a:gd name="T20" fmla="*/ 8 w 28"/>
                  <a:gd name="T21" fmla="*/ 65 h 76"/>
                  <a:gd name="T22" fmla="*/ 16 w 28"/>
                  <a:gd name="T23" fmla="*/ 76 h 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"/>
                  <a:gd name="T37" fmla="*/ 0 h 76"/>
                  <a:gd name="T38" fmla="*/ 28 w 28"/>
                  <a:gd name="T39" fmla="*/ 76 h 7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" h="76">
                    <a:moveTo>
                      <a:pt x="28" y="0"/>
                    </a:moveTo>
                    <a:lnTo>
                      <a:pt x="20" y="14"/>
                    </a:lnTo>
                    <a:lnTo>
                      <a:pt x="16" y="36"/>
                    </a:lnTo>
                    <a:lnTo>
                      <a:pt x="8" y="25"/>
                    </a:lnTo>
                    <a:lnTo>
                      <a:pt x="4" y="25"/>
                    </a:lnTo>
                    <a:lnTo>
                      <a:pt x="0" y="29"/>
                    </a:lnTo>
                    <a:lnTo>
                      <a:pt x="8" y="36"/>
                    </a:lnTo>
                    <a:lnTo>
                      <a:pt x="20" y="29"/>
                    </a:lnTo>
                    <a:lnTo>
                      <a:pt x="12" y="54"/>
                    </a:lnTo>
                    <a:lnTo>
                      <a:pt x="8" y="65"/>
                    </a:lnTo>
                    <a:lnTo>
                      <a:pt x="16" y="76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" name="Freeform 61">
                <a:extLst>
                  <a:ext uri="{FF2B5EF4-FFF2-40B4-BE49-F238E27FC236}">
                    <a16:creationId xmlns:a16="http://schemas.microsoft.com/office/drawing/2014/main" xmlns="" id="{267E7444-9CEA-4971-95BC-6EF7E5BCD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6" y="3760"/>
                <a:ext cx="37" cy="76"/>
              </a:xfrm>
              <a:custGeom>
                <a:avLst/>
                <a:gdLst>
                  <a:gd name="T0" fmla="*/ 0 w 37"/>
                  <a:gd name="T1" fmla="*/ 76 h 76"/>
                  <a:gd name="T2" fmla="*/ 8 w 37"/>
                  <a:gd name="T3" fmla="*/ 58 h 76"/>
                  <a:gd name="T4" fmla="*/ 8 w 37"/>
                  <a:gd name="T5" fmla="*/ 43 h 76"/>
                  <a:gd name="T6" fmla="*/ 4 w 37"/>
                  <a:gd name="T7" fmla="*/ 33 h 76"/>
                  <a:gd name="T8" fmla="*/ 12 w 37"/>
                  <a:gd name="T9" fmla="*/ 43 h 76"/>
                  <a:gd name="T10" fmla="*/ 28 w 37"/>
                  <a:gd name="T11" fmla="*/ 47 h 76"/>
                  <a:gd name="T12" fmla="*/ 32 w 37"/>
                  <a:gd name="T13" fmla="*/ 47 h 76"/>
                  <a:gd name="T14" fmla="*/ 24 w 37"/>
                  <a:gd name="T15" fmla="*/ 36 h 76"/>
                  <a:gd name="T16" fmla="*/ 20 w 37"/>
                  <a:gd name="T17" fmla="*/ 33 h 76"/>
                  <a:gd name="T18" fmla="*/ 4 w 37"/>
                  <a:gd name="T19" fmla="*/ 33 h 76"/>
                  <a:gd name="T20" fmla="*/ 16 w 37"/>
                  <a:gd name="T21" fmla="*/ 25 h 76"/>
                  <a:gd name="T22" fmla="*/ 28 w 37"/>
                  <a:gd name="T23" fmla="*/ 22 h 76"/>
                  <a:gd name="T24" fmla="*/ 37 w 37"/>
                  <a:gd name="T25" fmla="*/ 14 h 76"/>
                  <a:gd name="T26" fmla="*/ 32 w 37"/>
                  <a:gd name="T27" fmla="*/ 14 h 76"/>
                  <a:gd name="T28" fmla="*/ 16 w 37"/>
                  <a:gd name="T29" fmla="*/ 22 h 76"/>
                  <a:gd name="T30" fmla="*/ 0 w 37"/>
                  <a:gd name="T31" fmla="*/ 36 h 76"/>
                  <a:gd name="T32" fmla="*/ 12 w 37"/>
                  <a:gd name="T33" fmla="*/ 14 h 76"/>
                  <a:gd name="T34" fmla="*/ 12 w 37"/>
                  <a:gd name="T35" fmla="*/ 7 h 76"/>
                  <a:gd name="T36" fmla="*/ 12 w 37"/>
                  <a:gd name="T37" fmla="*/ 0 h 76"/>
                  <a:gd name="T38" fmla="*/ 0 w 37"/>
                  <a:gd name="T39" fmla="*/ 76 h 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7"/>
                  <a:gd name="T61" fmla="*/ 0 h 76"/>
                  <a:gd name="T62" fmla="*/ 37 w 37"/>
                  <a:gd name="T63" fmla="*/ 76 h 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7" h="76">
                    <a:moveTo>
                      <a:pt x="0" y="76"/>
                    </a:moveTo>
                    <a:lnTo>
                      <a:pt x="8" y="58"/>
                    </a:lnTo>
                    <a:lnTo>
                      <a:pt x="8" y="43"/>
                    </a:lnTo>
                    <a:lnTo>
                      <a:pt x="4" y="33"/>
                    </a:lnTo>
                    <a:lnTo>
                      <a:pt x="12" y="43"/>
                    </a:lnTo>
                    <a:lnTo>
                      <a:pt x="28" y="47"/>
                    </a:lnTo>
                    <a:lnTo>
                      <a:pt x="32" y="47"/>
                    </a:lnTo>
                    <a:lnTo>
                      <a:pt x="24" y="36"/>
                    </a:lnTo>
                    <a:lnTo>
                      <a:pt x="20" y="33"/>
                    </a:lnTo>
                    <a:lnTo>
                      <a:pt x="4" y="33"/>
                    </a:lnTo>
                    <a:lnTo>
                      <a:pt x="16" y="25"/>
                    </a:lnTo>
                    <a:lnTo>
                      <a:pt x="28" y="22"/>
                    </a:lnTo>
                    <a:lnTo>
                      <a:pt x="37" y="14"/>
                    </a:lnTo>
                    <a:lnTo>
                      <a:pt x="32" y="14"/>
                    </a:lnTo>
                    <a:lnTo>
                      <a:pt x="16" y="22"/>
                    </a:lnTo>
                    <a:lnTo>
                      <a:pt x="0" y="36"/>
                    </a:lnTo>
                    <a:lnTo>
                      <a:pt x="12" y="14"/>
                    </a:lnTo>
                    <a:lnTo>
                      <a:pt x="12" y="7"/>
                    </a:lnTo>
                    <a:lnTo>
                      <a:pt x="12" y="0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" name="Freeform 62">
                <a:extLst>
                  <a:ext uri="{FF2B5EF4-FFF2-40B4-BE49-F238E27FC236}">
                    <a16:creationId xmlns:a16="http://schemas.microsoft.com/office/drawing/2014/main" xmlns="" id="{D020243D-9EE1-4AD0-8300-A61D3D239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6" y="3760"/>
                <a:ext cx="37" cy="76"/>
              </a:xfrm>
              <a:custGeom>
                <a:avLst/>
                <a:gdLst>
                  <a:gd name="T0" fmla="*/ 0 w 37"/>
                  <a:gd name="T1" fmla="*/ 76 h 76"/>
                  <a:gd name="T2" fmla="*/ 8 w 37"/>
                  <a:gd name="T3" fmla="*/ 58 h 76"/>
                  <a:gd name="T4" fmla="*/ 8 w 37"/>
                  <a:gd name="T5" fmla="*/ 43 h 76"/>
                  <a:gd name="T6" fmla="*/ 4 w 37"/>
                  <a:gd name="T7" fmla="*/ 33 h 76"/>
                  <a:gd name="T8" fmla="*/ 12 w 37"/>
                  <a:gd name="T9" fmla="*/ 43 h 76"/>
                  <a:gd name="T10" fmla="*/ 28 w 37"/>
                  <a:gd name="T11" fmla="*/ 47 h 76"/>
                  <a:gd name="T12" fmla="*/ 32 w 37"/>
                  <a:gd name="T13" fmla="*/ 47 h 76"/>
                  <a:gd name="T14" fmla="*/ 24 w 37"/>
                  <a:gd name="T15" fmla="*/ 36 h 76"/>
                  <a:gd name="T16" fmla="*/ 20 w 37"/>
                  <a:gd name="T17" fmla="*/ 33 h 76"/>
                  <a:gd name="T18" fmla="*/ 4 w 37"/>
                  <a:gd name="T19" fmla="*/ 33 h 76"/>
                  <a:gd name="T20" fmla="*/ 16 w 37"/>
                  <a:gd name="T21" fmla="*/ 25 h 76"/>
                  <a:gd name="T22" fmla="*/ 28 w 37"/>
                  <a:gd name="T23" fmla="*/ 22 h 76"/>
                  <a:gd name="T24" fmla="*/ 37 w 37"/>
                  <a:gd name="T25" fmla="*/ 14 h 76"/>
                  <a:gd name="T26" fmla="*/ 32 w 37"/>
                  <a:gd name="T27" fmla="*/ 14 h 76"/>
                  <a:gd name="T28" fmla="*/ 16 w 37"/>
                  <a:gd name="T29" fmla="*/ 22 h 76"/>
                  <a:gd name="T30" fmla="*/ 0 w 37"/>
                  <a:gd name="T31" fmla="*/ 36 h 76"/>
                  <a:gd name="T32" fmla="*/ 12 w 37"/>
                  <a:gd name="T33" fmla="*/ 14 h 76"/>
                  <a:gd name="T34" fmla="*/ 12 w 37"/>
                  <a:gd name="T35" fmla="*/ 7 h 76"/>
                  <a:gd name="T36" fmla="*/ 12 w 37"/>
                  <a:gd name="T37" fmla="*/ 0 h 7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7"/>
                  <a:gd name="T58" fmla="*/ 0 h 76"/>
                  <a:gd name="T59" fmla="*/ 37 w 37"/>
                  <a:gd name="T60" fmla="*/ 76 h 7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7" h="76">
                    <a:moveTo>
                      <a:pt x="0" y="76"/>
                    </a:moveTo>
                    <a:lnTo>
                      <a:pt x="8" y="58"/>
                    </a:lnTo>
                    <a:lnTo>
                      <a:pt x="8" y="43"/>
                    </a:lnTo>
                    <a:lnTo>
                      <a:pt x="4" y="33"/>
                    </a:lnTo>
                    <a:lnTo>
                      <a:pt x="12" y="43"/>
                    </a:lnTo>
                    <a:lnTo>
                      <a:pt x="28" y="47"/>
                    </a:lnTo>
                    <a:lnTo>
                      <a:pt x="32" y="47"/>
                    </a:lnTo>
                    <a:lnTo>
                      <a:pt x="24" y="36"/>
                    </a:lnTo>
                    <a:lnTo>
                      <a:pt x="20" y="33"/>
                    </a:lnTo>
                    <a:lnTo>
                      <a:pt x="4" y="33"/>
                    </a:lnTo>
                    <a:lnTo>
                      <a:pt x="16" y="25"/>
                    </a:lnTo>
                    <a:lnTo>
                      <a:pt x="28" y="22"/>
                    </a:lnTo>
                    <a:lnTo>
                      <a:pt x="37" y="14"/>
                    </a:lnTo>
                    <a:lnTo>
                      <a:pt x="32" y="14"/>
                    </a:lnTo>
                    <a:lnTo>
                      <a:pt x="16" y="22"/>
                    </a:lnTo>
                    <a:lnTo>
                      <a:pt x="0" y="36"/>
                    </a:lnTo>
                    <a:lnTo>
                      <a:pt x="12" y="14"/>
                    </a:lnTo>
                    <a:lnTo>
                      <a:pt x="12" y="7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" name="Freeform 63">
                <a:extLst>
                  <a:ext uri="{FF2B5EF4-FFF2-40B4-BE49-F238E27FC236}">
                    <a16:creationId xmlns:a16="http://schemas.microsoft.com/office/drawing/2014/main" xmlns="" id="{40E07DC7-6B4B-4399-AD1A-11537D9BE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" y="3673"/>
                <a:ext cx="78" cy="61"/>
              </a:xfrm>
              <a:custGeom>
                <a:avLst/>
                <a:gdLst>
                  <a:gd name="T0" fmla="*/ 25 w 78"/>
                  <a:gd name="T1" fmla="*/ 25 h 61"/>
                  <a:gd name="T2" fmla="*/ 53 w 78"/>
                  <a:gd name="T3" fmla="*/ 21 h 61"/>
                  <a:gd name="T4" fmla="*/ 66 w 78"/>
                  <a:gd name="T5" fmla="*/ 21 h 61"/>
                  <a:gd name="T6" fmla="*/ 78 w 78"/>
                  <a:gd name="T7" fmla="*/ 29 h 61"/>
                  <a:gd name="T8" fmla="*/ 62 w 78"/>
                  <a:gd name="T9" fmla="*/ 32 h 61"/>
                  <a:gd name="T10" fmla="*/ 41 w 78"/>
                  <a:gd name="T11" fmla="*/ 36 h 61"/>
                  <a:gd name="T12" fmla="*/ 29 w 78"/>
                  <a:gd name="T13" fmla="*/ 29 h 61"/>
                  <a:gd name="T14" fmla="*/ 37 w 78"/>
                  <a:gd name="T15" fmla="*/ 32 h 61"/>
                  <a:gd name="T16" fmla="*/ 41 w 78"/>
                  <a:gd name="T17" fmla="*/ 47 h 61"/>
                  <a:gd name="T18" fmla="*/ 37 w 78"/>
                  <a:gd name="T19" fmla="*/ 61 h 61"/>
                  <a:gd name="T20" fmla="*/ 25 w 78"/>
                  <a:gd name="T21" fmla="*/ 54 h 61"/>
                  <a:gd name="T22" fmla="*/ 21 w 78"/>
                  <a:gd name="T23" fmla="*/ 47 h 61"/>
                  <a:gd name="T24" fmla="*/ 29 w 78"/>
                  <a:gd name="T25" fmla="*/ 25 h 61"/>
                  <a:gd name="T26" fmla="*/ 13 w 78"/>
                  <a:gd name="T27" fmla="*/ 32 h 61"/>
                  <a:gd name="T28" fmla="*/ 0 w 78"/>
                  <a:gd name="T29" fmla="*/ 29 h 61"/>
                  <a:gd name="T30" fmla="*/ 4 w 78"/>
                  <a:gd name="T31" fmla="*/ 25 h 61"/>
                  <a:gd name="T32" fmla="*/ 13 w 78"/>
                  <a:gd name="T33" fmla="*/ 25 h 61"/>
                  <a:gd name="T34" fmla="*/ 25 w 78"/>
                  <a:gd name="T35" fmla="*/ 29 h 61"/>
                  <a:gd name="T36" fmla="*/ 21 w 78"/>
                  <a:gd name="T37" fmla="*/ 14 h 61"/>
                  <a:gd name="T38" fmla="*/ 21 w 78"/>
                  <a:gd name="T39" fmla="*/ 7 h 61"/>
                  <a:gd name="T40" fmla="*/ 25 w 78"/>
                  <a:gd name="T41" fmla="*/ 0 h 61"/>
                  <a:gd name="T42" fmla="*/ 29 w 78"/>
                  <a:gd name="T43" fmla="*/ 7 h 61"/>
                  <a:gd name="T44" fmla="*/ 29 w 78"/>
                  <a:gd name="T45" fmla="*/ 14 h 61"/>
                  <a:gd name="T46" fmla="*/ 25 w 78"/>
                  <a:gd name="T47" fmla="*/ 29 h 61"/>
                  <a:gd name="T48" fmla="*/ 49 w 78"/>
                  <a:gd name="T49" fmla="*/ 3 h 61"/>
                  <a:gd name="T50" fmla="*/ 58 w 78"/>
                  <a:gd name="T51" fmla="*/ 0 h 61"/>
                  <a:gd name="T52" fmla="*/ 62 w 78"/>
                  <a:gd name="T53" fmla="*/ 3 h 61"/>
                  <a:gd name="T54" fmla="*/ 53 w 78"/>
                  <a:gd name="T55" fmla="*/ 14 h 61"/>
                  <a:gd name="T56" fmla="*/ 41 w 78"/>
                  <a:gd name="T57" fmla="*/ 21 h 61"/>
                  <a:gd name="T58" fmla="*/ 25 w 78"/>
                  <a:gd name="T59" fmla="*/ 25 h 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8"/>
                  <a:gd name="T91" fmla="*/ 0 h 61"/>
                  <a:gd name="T92" fmla="*/ 78 w 78"/>
                  <a:gd name="T93" fmla="*/ 61 h 6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8" h="61">
                    <a:moveTo>
                      <a:pt x="25" y="25"/>
                    </a:moveTo>
                    <a:lnTo>
                      <a:pt x="53" y="21"/>
                    </a:lnTo>
                    <a:lnTo>
                      <a:pt x="66" y="21"/>
                    </a:lnTo>
                    <a:lnTo>
                      <a:pt x="78" y="29"/>
                    </a:lnTo>
                    <a:lnTo>
                      <a:pt x="62" y="32"/>
                    </a:lnTo>
                    <a:lnTo>
                      <a:pt x="41" y="36"/>
                    </a:lnTo>
                    <a:lnTo>
                      <a:pt x="29" y="29"/>
                    </a:lnTo>
                    <a:lnTo>
                      <a:pt x="37" y="32"/>
                    </a:lnTo>
                    <a:lnTo>
                      <a:pt x="41" y="47"/>
                    </a:lnTo>
                    <a:lnTo>
                      <a:pt x="37" y="61"/>
                    </a:lnTo>
                    <a:lnTo>
                      <a:pt x="25" y="54"/>
                    </a:lnTo>
                    <a:lnTo>
                      <a:pt x="21" y="47"/>
                    </a:lnTo>
                    <a:lnTo>
                      <a:pt x="29" y="25"/>
                    </a:lnTo>
                    <a:lnTo>
                      <a:pt x="13" y="32"/>
                    </a:lnTo>
                    <a:lnTo>
                      <a:pt x="0" y="29"/>
                    </a:lnTo>
                    <a:lnTo>
                      <a:pt x="4" y="25"/>
                    </a:lnTo>
                    <a:lnTo>
                      <a:pt x="13" y="25"/>
                    </a:lnTo>
                    <a:lnTo>
                      <a:pt x="25" y="29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25" y="0"/>
                    </a:lnTo>
                    <a:lnTo>
                      <a:pt x="29" y="7"/>
                    </a:lnTo>
                    <a:lnTo>
                      <a:pt x="29" y="14"/>
                    </a:lnTo>
                    <a:lnTo>
                      <a:pt x="25" y="29"/>
                    </a:lnTo>
                    <a:lnTo>
                      <a:pt x="49" y="3"/>
                    </a:lnTo>
                    <a:lnTo>
                      <a:pt x="58" y="0"/>
                    </a:lnTo>
                    <a:lnTo>
                      <a:pt x="62" y="3"/>
                    </a:lnTo>
                    <a:lnTo>
                      <a:pt x="53" y="14"/>
                    </a:lnTo>
                    <a:lnTo>
                      <a:pt x="41" y="21"/>
                    </a:lnTo>
                    <a:lnTo>
                      <a:pt x="25" y="25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6" name="Freeform 64">
                <a:extLst>
                  <a:ext uri="{FF2B5EF4-FFF2-40B4-BE49-F238E27FC236}">
                    <a16:creationId xmlns:a16="http://schemas.microsoft.com/office/drawing/2014/main" xmlns="" id="{561443FF-8B98-49D7-8DF8-0E0362B3C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3" y="3727"/>
                <a:ext cx="69" cy="69"/>
              </a:xfrm>
              <a:custGeom>
                <a:avLst/>
                <a:gdLst>
                  <a:gd name="T0" fmla="*/ 24 w 69"/>
                  <a:gd name="T1" fmla="*/ 40 h 69"/>
                  <a:gd name="T2" fmla="*/ 40 w 69"/>
                  <a:gd name="T3" fmla="*/ 22 h 69"/>
                  <a:gd name="T4" fmla="*/ 53 w 69"/>
                  <a:gd name="T5" fmla="*/ 15 h 69"/>
                  <a:gd name="T6" fmla="*/ 69 w 69"/>
                  <a:gd name="T7" fmla="*/ 15 h 69"/>
                  <a:gd name="T8" fmla="*/ 61 w 69"/>
                  <a:gd name="T9" fmla="*/ 29 h 69"/>
                  <a:gd name="T10" fmla="*/ 44 w 69"/>
                  <a:gd name="T11" fmla="*/ 40 h 69"/>
                  <a:gd name="T12" fmla="*/ 24 w 69"/>
                  <a:gd name="T13" fmla="*/ 40 h 69"/>
                  <a:gd name="T14" fmla="*/ 36 w 69"/>
                  <a:gd name="T15" fmla="*/ 44 h 69"/>
                  <a:gd name="T16" fmla="*/ 49 w 69"/>
                  <a:gd name="T17" fmla="*/ 55 h 69"/>
                  <a:gd name="T18" fmla="*/ 57 w 69"/>
                  <a:gd name="T19" fmla="*/ 69 h 69"/>
                  <a:gd name="T20" fmla="*/ 40 w 69"/>
                  <a:gd name="T21" fmla="*/ 66 h 69"/>
                  <a:gd name="T22" fmla="*/ 32 w 69"/>
                  <a:gd name="T23" fmla="*/ 62 h 69"/>
                  <a:gd name="T24" fmla="*/ 24 w 69"/>
                  <a:gd name="T25" fmla="*/ 40 h 69"/>
                  <a:gd name="T26" fmla="*/ 16 w 69"/>
                  <a:gd name="T27" fmla="*/ 55 h 69"/>
                  <a:gd name="T28" fmla="*/ 0 w 69"/>
                  <a:gd name="T29" fmla="*/ 58 h 69"/>
                  <a:gd name="T30" fmla="*/ 0 w 69"/>
                  <a:gd name="T31" fmla="*/ 51 h 69"/>
                  <a:gd name="T32" fmla="*/ 8 w 69"/>
                  <a:gd name="T33" fmla="*/ 47 h 69"/>
                  <a:gd name="T34" fmla="*/ 24 w 69"/>
                  <a:gd name="T35" fmla="*/ 44 h 69"/>
                  <a:gd name="T36" fmla="*/ 8 w 69"/>
                  <a:gd name="T37" fmla="*/ 33 h 69"/>
                  <a:gd name="T38" fmla="*/ 0 w 69"/>
                  <a:gd name="T39" fmla="*/ 26 h 69"/>
                  <a:gd name="T40" fmla="*/ 0 w 69"/>
                  <a:gd name="T41" fmla="*/ 18 h 69"/>
                  <a:gd name="T42" fmla="*/ 12 w 69"/>
                  <a:gd name="T43" fmla="*/ 22 h 69"/>
                  <a:gd name="T44" fmla="*/ 16 w 69"/>
                  <a:gd name="T45" fmla="*/ 29 h 69"/>
                  <a:gd name="T46" fmla="*/ 24 w 69"/>
                  <a:gd name="T47" fmla="*/ 47 h 69"/>
                  <a:gd name="T48" fmla="*/ 24 w 69"/>
                  <a:gd name="T49" fmla="*/ 26 h 69"/>
                  <a:gd name="T50" fmla="*/ 28 w 69"/>
                  <a:gd name="T51" fmla="*/ 7 h 69"/>
                  <a:gd name="T52" fmla="*/ 32 w 69"/>
                  <a:gd name="T53" fmla="*/ 0 h 69"/>
                  <a:gd name="T54" fmla="*/ 36 w 69"/>
                  <a:gd name="T55" fmla="*/ 4 h 69"/>
                  <a:gd name="T56" fmla="*/ 36 w 69"/>
                  <a:gd name="T57" fmla="*/ 18 h 69"/>
                  <a:gd name="T58" fmla="*/ 28 w 69"/>
                  <a:gd name="T59" fmla="*/ 29 h 69"/>
                  <a:gd name="T60" fmla="*/ 24 w 69"/>
                  <a:gd name="T61" fmla="*/ 40 h 6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9"/>
                  <a:gd name="T94" fmla="*/ 0 h 69"/>
                  <a:gd name="T95" fmla="*/ 69 w 69"/>
                  <a:gd name="T96" fmla="*/ 69 h 6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9" h="69">
                    <a:moveTo>
                      <a:pt x="24" y="40"/>
                    </a:moveTo>
                    <a:lnTo>
                      <a:pt x="40" y="22"/>
                    </a:lnTo>
                    <a:lnTo>
                      <a:pt x="53" y="15"/>
                    </a:lnTo>
                    <a:lnTo>
                      <a:pt x="69" y="15"/>
                    </a:lnTo>
                    <a:lnTo>
                      <a:pt x="61" y="29"/>
                    </a:lnTo>
                    <a:lnTo>
                      <a:pt x="44" y="40"/>
                    </a:lnTo>
                    <a:lnTo>
                      <a:pt x="24" y="40"/>
                    </a:lnTo>
                    <a:lnTo>
                      <a:pt x="36" y="44"/>
                    </a:lnTo>
                    <a:lnTo>
                      <a:pt x="49" y="55"/>
                    </a:lnTo>
                    <a:lnTo>
                      <a:pt x="57" y="69"/>
                    </a:lnTo>
                    <a:lnTo>
                      <a:pt x="40" y="66"/>
                    </a:lnTo>
                    <a:lnTo>
                      <a:pt x="32" y="62"/>
                    </a:lnTo>
                    <a:lnTo>
                      <a:pt x="24" y="40"/>
                    </a:lnTo>
                    <a:lnTo>
                      <a:pt x="16" y="55"/>
                    </a:lnTo>
                    <a:lnTo>
                      <a:pt x="0" y="58"/>
                    </a:lnTo>
                    <a:lnTo>
                      <a:pt x="0" y="51"/>
                    </a:lnTo>
                    <a:lnTo>
                      <a:pt x="8" y="47"/>
                    </a:lnTo>
                    <a:lnTo>
                      <a:pt x="24" y="44"/>
                    </a:lnTo>
                    <a:lnTo>
                      <a:pt x="8" y="33"/>
                    </a:lnTo>
                    <a:lnTo>
                      <a:pt x="0" y="26"/>
                    </a:lnTo>
                    <a:lnTo>
                      <a:pt x="0" y="18"/>
                    </a:lnTo>
                    <a:lnTo>
                      <a:pt x="12" y="22"/>
                    </a:lnTo>
                    <a:lnTo>
                      <a:pt x="16" y="29"/>
                    </a:lnTo>
                    <a:lnTo>
                      <a:pt x="24" y="47"/>
                    </a:lnTo>
                    <a:lnTo>
                      <a:pt x="24" y="26"/>
                    </a:lnTo>
                    <a:lnTo>
                      <a:pt x="28" y="7"/>
                    </a:lnTo>
                    <a:lnTo>
                      <a:pt x="32" y="0"/>
                    </a:lnTo>
                    <a:lnTo>
                      <a:pt x="36" y="4"/>
                    </a:lnTo>
                    <a:lnTo>
                      <a:pt x="36" y="18"/>
                    </a:lnTo>
                    <a:lnTo>
                      <a:pt x="28" y="29"/>
                    </a:lnTo>
                    <a:lnTo>
                      <a:pt x="24" y="4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" name="Freeform 65">
                <a:extLst>
                  <a:ext uri="{FF2B5EF4-FFF2-40B4-BE49-F238E27FC236}">
                    <a16:creationId xmlns:a16="http://schemas.microsoft.com/office/drawing/2014/main" xmlns="" id="{4DF9CC78-5BF0-4F16-A6FE-15C100524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5" y="3767"/>
                <a:ext cx="755" cy="251"/>
              </a:xfrm>
              <a:custGeom>
                <a:avLst/>
                <a:gdLst>
                  <a:gd name="T0" fmla="*/ 0 w 755"/>
                  <a:gd name="T1" fmla="*/ 0 h 251"/>
                  <a:gd name="T2" fmla="*/ 200 w 755"/>
                  <a:gd name="T3" fmla="*/ 80 h 251"/>
                  <a:gd name="T4" fmla="*/ 408 w 755"/>
                  <a:gd name="T5" fmla="*/ 160 h 251"/>
                  <a:gd name="T6" fmla="*/ 502 w 755"/>
                  <a:gd name="T7" fmla="*/ 193 h 251"/>
                  <a:gd name="T8" fmla="*/ 595 w 755"/>
                  <a:gd name="T9" fmla="*/ 215 h 251"/>
                  <a:gd name="T10" fmla="*/ 681 w 755"/>
                  <a:gd name="T11" fmla="*/ 237 h 251"/>
                  <a:gd name="T12" fmla="*/ 755 w 755"/>
                  <a:gd name="T13" fmla="*/ 244 h 251"/>
                  <a:gd name="T14" fmla="*/ 751 w 755"/>
                  <a:gd name="T15" fmla="*/ 251 h 251"/>
                  <a:gd name="T16" fmla="*/ 710 w 755"/>
                  <a:gd name="T17" fmla="*/ 244 h 251"/>
                  <a:gd name="T18" fmla="*/ 673 w 755"/>
                  <a:gd name="T19" fmla="*/ 237 h 251"/>
                  <a:gd name="T20" fmla="*/ 649 w 755"/>
                  <a:gd name="T21" fmla="*/ 233 h 251"/>
                  <a:gd name="T22" fmla="*/ 624 w 755"/>
                  <a:gd name="T23" fmla="*/ 229 h 251"/>
                  <a:gd name="T24" fmla="*/ 591 w 755"/>
                  <a:gd name="T25" fmla="*/ 222 h 251"/>
                  <a:gd name="T26" fmla="*/ 567 w 755"/>
                  <a:gd name="T27" fmla="*/ 215 h 251"/>
                  <a:gd name="T28" fmla="*/ 359 w 755"/>
                  <a:gd name="T29" fmla="*/ 149 h 251"/>
                  <a:gd name="T30" fmla="*/ 261 w 755"/>
                  <a:gd name="T31" fmla="*/ 113 h 251"/>
                  <a:gd name="T32" fmla="*/ 175 w 755"/>
                  <a:gd name="T33" fmla="*/ 80 h 251"/>
                  <a:gd name="T34" fmla="*/ 102 w 755"/>
                  <a:gd name="T35" fmla="*/ 51 h 251"/>
                  <a:gd name="T36" fmla="*/ 73 w 755"/>
                  <a:gd name="T37" fmla="*/ 36 h 251"/>
                  <a:gd name="T38" fmla="*/ 45 w 755"/>
                  <a:gd name="T39" fmla="*/ 26 h 251"/>
                  <a:gd name="T40" fmla="*/ 24 w 755"/>
                  <a:gd name="T41" fmla="*/ 15 h 251"/>
                  <a:gd name="T42" fmla="*/ 12 w 755"/>
                  <a:gd name="T43" fmla="*/ 7 h 251"/>
                  <a:gd name="T44" fmla="*/ 0 w 755"/>
                  <a:gd name="T45" fmla="*/ 4 h 251"/>
                  <a:gd name="T46" fmla="*/ 0 w 755"/>
                  <a:gd name="T47" fmla="*/ 4 h 251"/>
                  <a:gd name="T48" fmla="*/ 0 w 755"/>
                  <a:gd name="T49" fmla="*/ 0 h 2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55"/>
                  <a:gd name="T76" fmla="*/ 0 h 251"/>
                  <a:gd name="T77" fmla="*/ 755 w 755"/>
                  <a:gd name="T78" fmla="*/ 251 h 2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55" h="251">
                    <a:moveTo>
                      <a:pt x="0" y="0"/>
                    </a:moveTo>
                    <a:lnTo>
                      <a:pt x="200" y="80"/>
                    </a:lnTo>
                    <a:lnTo>
                      <a:pt x="408" y="160"/>
                    </a:lnTo>
                    <a:lnTo>
                      <a:pt x="502" y="193"/>
                    </a:lnTo>
                    <a:lnTo>
                      <a:pt x="595" y="215"/>
                    </a:lnTo>
                    <a:lnTo>
                      <a:pt x="681" y="237"/>
                    </a:lnTo>
                    <a:lnTo>
                      <a:pt x="755" y="244"/>
                    </a:lnTo>
                    <a:lnTo>
                      <a:pt x="751" y="251"/>
                    </a:lnTo>
                    <a:lnTo>
                      <a:pt x="710" y="244"/>
                    </a:lnTo>
                    <a:lnTo>
                      <a:pt x="673" y="237"/>
                    </a:lnTo>
                    <a:lnTo>
                      <a:pt x="649" y="233"/>
                    </a:lnTo>
                    <a:lnTo>
                      <a:pt x="624" y="229"/>
                    </a:lnTo>
                    <a:lnTo>
                      <a:pt x="591" y="222"/>
                    </a:lnTo>
                    <a:lnTo>
                      <a:pt x="567" y="215"/>
                    </a:lnTo>
                    <a:lnTo>
                      <a:pt x="359" y="149"/>
                    </a:lnTo>
                    <a:lnTo>
                      <a:pt x="261" y="113"/>
                    </a:lnTo>
                    <a:lnTo>
                      <a:pt x="175" y="80"/>
                    </a:lnTo>
                    <a:lnTo>
                      <a:pt x="102" y="51"/>
                    </a:lnTo>
                    <a:lnTo>
                      <a:pt x="73" y="36"/>
                    </a:lnTo>
                    <a:lnTo>
                      <a:pt x="45" y="26"/>
                    </a:lnTo>
                    <a:lnTo>
                      <a:pt x="24" y="15"/>
                    </a:lnTo>
                    <a:lnTo>
                      <a:pt x="12" y="7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" name="Freeform 66">
                <a:extLst>
                  <a:ext uri="{FF2B5EF4-FFF2-40B4-BE49-F238E27FC236}">
                    <a16:creationId xmlns:a16="http://schemas.microsoft.com/office/drawing/2014/main" xmlns="" id="{2F7C4C4A-BF6F-44D6-9801-24030276B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" y="3723"/>
                <a:ext cx="73" cy="70"/>
              </a:xfrm>
              <a:custGeom>
                <a:avLst/>
                <a:gdLst>
                  <a:gd name="T0" fmla="*/ 32 w 73"/>
                  <a:gd name="T1" fmla="*/ 44 h 70"/>
                  <a:gd name="T2" fmla="*/ 28 w 73"/>
                  <a:gd name="T3" fmla="*/ 22 h 70"/>
                  <a:gd name="T4" fmla="*/ 32 w 73"/>
                  <a:gd name="T5" fmla="*/ 11 h 70"/>
                  <a:gd name="T6" fmla="*/ 41 w 73"/>
                  <a:gd name="T7" fmla="*/ 0 h 70"/>
                  <a:gd name="T8" fmla="*/ 45 w 73"/>
                  <a:gd name="T9" fmla="*/ 19 h 70"/>
                  <a:gd name="T10" fmla="*/ 45 w 73"/>
                  <a:gd name="T11" fmla="*/ 33 h 70"/>
                  <a:gd name="T12" fmla="*/ 32 w 73"/>
                  <a:gd name="T13" fmla="*/ 44 h 70"/>
                  <a:gd name="T14" fmla="*/ 41 w 73"/>
                  <a:gd name="T15" fmla="*/ 40 h 70"/>
                  <a:gd name="T16" fmla="*/ 61 w 73"/>
                  <a:gd name="T17" fmla="*/ 40 h 70"/>
                  <a:gd name="T18" fmla="*/ 73 w 73"/>
                  <a:gd name="T19" fmla="*/ 44 h 70"/>
                  <a:gd name="T20" fmla="*/ 61 w 73"/>
                  <a:gd name="T21" fmla="*/ 51 h 70"/>
                  <a:gd name="T22" fmla="*/ 53 w 73"/>
                  <a:gd name="T23" fmla="*/ 55 h 70"/>
                  <a:gd name="T24" fmla="*/ 32 w 73"/>
                  <a:gd name="T25" fmla="*/ 44 h 70"/>
                  <a:gd name="T26" fmla="*/ 37 w 73"/>
                  <a:gd name="T27" fmla="*/ 59 h 70"/>
                  <a:gd name="T28" fmla="*/ 28 w 73"/>
                  <a:gd name="T29" fmla="*/ 70 h 70"/>
                  <a:gd name="T30" fmla="*/ 24 w 73"/>
                  <a:gd name="T31" fmla="*/ 66 h 70"/>
                  <a:gd name="T32" fmla="*/ 24 w 73"/>
                  <a:gd name="T33" fmla="*/ 59 h 70"/>
                  <a:gd name="T34" fmla="*/ 32 w 73"/>
                  <a:gd name="T35" fmla="*/ 48 h 70"/>
                  <a:gd name="T36" fmla="*/ 16 w 73"/>
                  <a:gd name="T37" fmla="*/ 51 h 70"/>
                  <a:gd name="T38" fmla="*/ 0 w 73"/>
                  <a:gd name="T39" fmla="*/ 44 h 70"/>
                  <a:gd name="T40" fmla="*/ 8 w 73"/>
                  <a:gd name="T41" fmla="*/ 40 h 70"/>
                  <a:gd name="T42" fmla="*/ 16 w 73"/>
                  <a:gd name="T43" fmla="*/ 40 h 70"/>
                  <a:gd name="T44" fmla="*/ 37 w 73"/>
                  <a:gd name="T45" fmla="*/ 48 h 70"/>
                  <a:gd name="T46" fmla="*/ 8 w 73"/>
                  <a:gd name="T47" fmla="*/ 22 h 70"/>
                  <a:gd name="T48" fmla="*/ 12 w 73"/>
                  <a:gd name="T49" fmla="*/ 15 h 70"/>
                  <a:gd name="T50" fmla="*/ 16 w 73"/>
                  <a:gd name="T51" fmla="*/ 15 h 70"/>
                  <a:gd name="T52" fmla="*/ 24 w 73"/>
                  <a:gd name="T53" fmla="*/ 22 h 70"/>
                  <a:gd name="T54" fmla="*/ 28 w 73"/>
                  <a:gd name="T55" fmla="*/ 33 h 70"/>
                  <a:gd name="T56" fmla="*/ 32 w 73"/>
                  <a:gd name="T57" fmla="*/ 44 h 7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3"/>
                  <a:gd name="T88" fmla="*/ 0 h 70"/>
                  <a:gd name="T89" fmla="*/ 73 w 73"/>
                  <a:gd name="T90" fmla="*/ 70 h 7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3" h="70">
                    <a:moveTo>
                      <a:pt x="32" y="44"/>
                    </a:moveTo>
                    <a:lnTo>
                      <a:pt x="28" y="22"/>
                    </a:lnTo>
                    <a:lnTo>
                      <a:pt x="32" y="11"/>
                    </a:lnTo>
                    <a:lnTo>
                      <a:pt x="41" y="0"/>
                    </a:lnTo>
                    <a:lnTo>
                      <a:pt x="45" y="19"/>
                    </a:lnTo>
                    <a:lnTo>
                      <a:pt x="45" y="33"/>
                    </a:lnTo>
                    <a:lnTo>
                      <a:pt x="32" y="44"/>
                    </a:lnTo>
                    <a:lnTo>
                      <a:pt x="41" y="40"/>
                    </a:lnTo>
                    <a:lnTo>
                      <a:pt x="61" y="40"/>
                    </a:lnTo>
                    <a:lnTo>
                      <a:pt x="73" y="44"/>
                    </a:lnTo>
                    <a:lnTo>
                      <a:pt x="61" y="51"/>
                    </a:lnTo>
                    <a:lnTo>
                      <a:pt x="53" y="55"/>
                    </a:lnTo>
                    <a:lnTo>
                      <a:pt x="32" y="44"/>
                    </a:lnTo>
                    <a:lnTo>
                      <a:pt x="37" y="59"/>
                    </a:lnTo>
                    <a:lnTo>
                      <a:pt x="28" y="70"/>
                    </a:lnTo>
                    <a:lnTo>
                      <a:pt x="24" y="66"/>
                    </a:lnTo>
                    <a:lnTo>
                      <a:pt x="24" y="59"/>
                    </a:lnTo>
                    <a:lnTo>
                      <a:pt x="32" y="48"/>
                    </a:lnTo>
                    <a:lnTo>
                      <a:pt x="16" y="51"/>
                    </a:lnTo>
                    <a:lnTo>
                      <a:pt x="0" y="44"/>
                    </a:lnTo>
                    <a:lnTo>
                      <a:pt x="8" y="40"/>
                    </a:lnTo>
                    <a:lnTo>
                      <a:pt x="16" y="40"/>
                    </a:lnTo>
                    <a:lnTo>
                      <a:pt x="37" y="48"/>
                    </a:lnTo>
                    <a:lnTo>
                      <a:pt x="8" y="22"/>
                    </a:lnTo>
                    <a:lnTo>
                      <a:pt x="12" y="15"/>
                    </a:lnTo>
                    <a:lnTo>
                      <a:pt x="16" y="15"/>
                    </a:lnTo>
                    <a:lnTo>
                      <a:pt x="24" y="22"/>
                    </a:lnTo>
                    <a:lnTo>
                      <a:pt x="28" y="33"/>
                    </a:lnTo>
                    <a:lnTo>
                      <a:pt x="32" y="4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" name="Freeform 67">
                <a:extLst>
                  <a:ext uri="{FF2B5EF4-FFF2-40B4-BE49-F238E27FC236}">
                    <a16:creationId xmlns:a16="http://schemas.microsoft.com/office/drawing/2014/main" xmlns="" id="{E2AC1027-675E-4D7D-83A1-79ED4BE86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9" y="3734"/>
                <a:ext cx="74" cy="69"/>
              </a:xfrm>
              <a:custGeom>
                <a:avLst/>
                <a:gdLst>
                  <a:gd name="T0" fmla="*/ 33 w 74"/>
                  <a:gd name="T1" fmla="*/ 44 h 69"/>
                  <a:gd name="T2" fmla="*/ 29 w 74"/>
                  <a:gd name="T3" fmla="*/ 22 h 69"/>
                  <a:gd name="T4" fmla="*/ 33 w 74"/>
                  <a:gd name="T5" fmla="*/ 11 h 69"/>
                  <a:gd name="T6" fmla="*/ 41 w 74"/>
                  <a:gd name="T7" fmla="*/ 0 h 69"/>
                  <a:gd name="T8" fmla="*/ 45 w 74"/>
                  <a:gd name="T9" fmla="*/ 19 h 69"/>
                  <a:gd name="T10" fmla="*/ 45 w 74"/>
                  <a:gd name="T11" fmla="*/ 33 h 69"/>
                  <a:gd name="T12" fmla="*/ 33 w 74"/>
                  <a:gd name="T13" fmla="*/ 44 h 69"/>
                  <a:gd name="T14" fmla="*/ 41 w 74"/>
                  <a:gd name="T15" fmla="*/ 40 h 69"/>
                  <a:gd name="T16" fmla="*/ 57 w 74"/>
                  <a:gd name="T17" fmla="*/ 37 h 69"/>
                  <a:gd name="T18" fmla="*/ 74 w 74"/>
                  <a:gd name="T19" fmla="*/ 40 h 69"/>
                  <a:gd name="T20" fmla="*/ 61 w 74"/>
                  <a:gd name="T21" fmla="*/ 51 h 69"/>
                  <a:gd name="T22" fmla="*/ 53 w 74"/>
                  <a:gd name="T23" fmla="*/ 51 h 69"/>
                  <a:gd name="T24" fmla="*/ 33 w 74"/>
                  <a:gd name="T25" fmla="*/ 44 h 69"/>
                  <a:gd name="T26" fmla="*/ 37 w 74"/>
                  <a:gd name="T27" fmla="*/ 59 h 69"/>
                  <a:gd name="T28" fmla="*/ 29 w 74"/>
                  <a:gd name="T29" fmla="*/ 69 h 69"/>
                  <a:gd name="T30" fmla="*/ 25 w 74"/>
                  <a:gd name="T31" fmla="*/ 62 h 69"/>
                  <a:gd name="T32" fmla="*/ 25 w 74"/>
                  <a:gd name="T33" fmla="*/ 59 h 69"/>
                  <a:gd name="T34" fmla="*/ 33 w 74"/>
                  <a:gd name="T35" fmla="*/ 48 h 69"/>
                  <a:gd name="T36" fmla="*/ 17 w 74"/>
                  <a:gd name="T37" fmla="*/ 48 h 69"/>
                  <a:gd name="T38" fmla="*/ 0 w 74"/>
                  <a:gd name="T39" fmla="*/ 44 h 69"/>
                  <a:gd name="T40" fmla="*/ 8 w 74"/>
                  <a:gd name="T41" fmla="*/ 40 h 69"/>
                  <a:gd name="T42" fmla="*/ 17 w 74"/>
                  <a:gd name="T43" fmla="*/ 40 h 69"/>
                  <a:gd name="T44" fmla="*/ 37 w 74"/>
                  <a:gd name="T45" fmla="*/ 48 h 69"/>
                  <a:gd name="T46" fmla="*/ 8 w 74"/>
                  <a:gd name="T47" fmla="*/ 22 h 69"/>
                  <a:gd name="T48" fmla="*/ 8 w 74"/>
                  <a:gd name="T49" fmla="*/ 15 h 69"/>
                  <a:gd name="T50" fmla="*/ 12 w 74"/>
                  <a:gd name="T51" fmla="*/ 15 h 69"/>
                  <a:gd name="T52" fmla="*/ 25 w 74"/>
                  <a:gd name="T53" fmla="*/ 22 h 69"/>
                  <a:gd name="T54" fmla="*/ 25 w 74"/>
                  <a:gd name="T55" fmla="*/ 33 h 69"/>
                  <a:gd name="T56" fmla="*/ 33 w 74"/>
                  <a:gd name="T57" fmla="*/ 44 h 6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4"/>
                  <a:gd name="T88" fmla="*/ 0 h 69"/>
                  <a:gd name="T89" fmla="*/ 74 w 74"/>
                  <a:gd name="T90" fmla="*/ 69 h 6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4" h="69">
                    <a:moveTo>
                      <a:pt x="33" y="44"/>
                    </a:moveTo>
                    <a:lnTo>
                      <a:pt x="29" y="22"/>
                    </a:lnTo>
                    <a:lnTo>
                      <a:pt x="33" y="11"/>
                    </a:lnTo>
                    <a:lnTo>
                      <a:pt x="41" y="0"/>
                    </a:lnTo>
                    <a:lnTo>
                      <a:pt x="45" y="19"/>
                    </a:lnTo>
                    <a:lnTo>
                      <a:pt x="45" y="33"/>
                    </a:lnTo>
                    <a:lnTo>
                      <a:pt x="33" y="44"/>
                    </a:lnTo>
                    <a:lnTo>
                      <a:pt x="41" y="40"/>
                    </a:lnTo>
                    <a:lnTo>
                      <a:pt x="57" y="37"/>
                    </a:lnTo>
                    <a:lnTo>
                      <a:pt x="74" y="40"/>
                    </a:lnTo>
                    <a:lnTo>
                      <a:pt x="61" y="51"/>
                    </a:lnTo>
                    <a:lnTo>
                      <a:pt x="53" y="51"/>
                    </a:lnTo>
                    <a:lnTo>
                      <a:pt x="33" y="44"/>
                    </a:lnTo>
                    <a:lnTo>
                      <a:pt x="37" y="59"/>
                    </a:lnTo>
                    <a:lnTo>
                      <a:pt x="29" y="69"/>
                    </a:lnTo>
                    <a:lnTo>
                      <a:pt x="25" y="62"/>
                    </a:lnTo>
                    <a:lnTo>
                      <a:pt x="25" y="59"/>
                    </a:lnTo>
                    <a:lnTo>
                      <a:pt x="33" y="48"/>
                    </a:lnTo>
                    <a:lnTo>
                      <a:pt x="17" y="48"/>
                    </a:lnTo>
                    <a:lnTo>
                      <a:pt x="0" y="44"/>
                    </a:lnTo>
                    <a:lnTo>
                      <a:pt x="8" y="40"/>
                    </a:lnTo>
                    <a:lnTo>
                      <a:pt x="17" y="40"/>
                    </a:lnTo>
                    <a:lnTo>
                      <a:pt x="37" y="48"/>
                    </a:lnTo>
                    <a:lnTo>
                      <a:pt x="8" y="22"/>
                    </a:lnTo>
                    <a:lnTo>
                      <a:pt x="8" y="15"/>
                    </a:lnTo>
                    <a:lnTo>
                      <a:pt x="12" y="15"/>
                    </a:lnTo>
                    <a:lnTo>
                      <a:pt x="25" y="22"/>
                    </a:lnTo>
                    <a:lnTo>
                      <a:pt x="25" y="33"/>
                    </a:lnTo>
                    <a:lnTo>
                      <a:pt x="33" y="4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" name="Freeform 68">
                <a:extLst>
                  <a:ext uri="{FF2B5EF4-FFF2-40B4-BE49-F238E27FC236}">
                    <a16:creationId xmlns:a16="http://schemas.microsoft.com/office/drawing/2014/main" xmlns="" id="{EC5A27B7-F656-460E-A01F-94A857403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1" y="3796"/>
                <a:ext cx="65" cy="58"/>
              </a:xfrm>
              <a:custGeom>
                <a:avLst/>
                <a:gdLst>
                  <a:gd name="T0" fmla="*/ 40 w 65"/>
                  <a:gd name="T1" fmla="*/ 33 h 58"/>
                  <a:gd name="T2" fmla="*/ 16 w 65"/>
                  <a:gd name="T3" fmla="*/ 26 h 58"/>
                  <a:gd name="T4" fmla="*/ 8 w 65"/>
                  <a:gd name="T5" fmla="*/ 18 h 58"/>
                  <a:gd name="T6" fmla="*/ 4 w 65"/>
                  <a:gd name="T7" fmla="*/ 7 h 58"/>
                  <a:gd name="T8" fmla="*/ 20 w 65"/>
                  <a:gd name="T9" fmla="*/ 11 h 58"/>
                  <a:gd name="T10" fmla="*/ 36 w 65"/>
                  <a:gd name="T11" fmla="*/ 18 h 58"/>
                  <a:gd name="T12" fmla="*/ 40 w 65"/>
                  <a:gd name="T13" fmla="*/ 33 h 58"/>
                  <a:gd name="T14" fmla="*/ 40 w 65"/>
                  <a:gd name="T15" fmla="*/ 22 h 58"/>
                  <a:gd name="T16" fmla="*/ 45 w 65"/>
                  <a:gd name="T17" fmla="*/ 7 h 58"/>
                  <a:gd name="T18" fmla="*/ 57 w 65"/>
                  <a:gd name="T19" fmla="*/ 0 h 58"/>
                  <a:gd name="T20" fmla="*/ 61 w 65"/>
                  <a:gd name="T21" fmla="*/ 11 h 58"/>
                  <a:gd name="T22" fmla="*/ 61 w 65"/>
                  <a:gd name="T23" fmla="*/ 18 h 58"/>
                  <a:gd name="T24" fmla="*/ 40 w 65"/>
                  <a:gd name="T25" fmla="*/ 33 h 58"/>
                  <a:gd name="T26" fmla="*/ 57 w 65"/>
                  <a:gd name="T27" fmla="*/ 37 h 58"/>
                  <a:gd name="T28" fmla="*/ 65 w 65"/>
                  <a:gd name="T29" fmla="*/ 44 h 58"/>
                  <a:gd name="T30" fmla="*/ 61 w 65"/>
                  <a:gd name="T31" fmla="*/ 47 h 58"/>
                  <a:gd name="T32" fmla="*/ 53 w 65"/>
                  <a:gd name="T33" fmla="*/ 44 h 58"/>
                  <a:gd name="T34" fmla="*/ 45 w 65"/>
                  <a:gd name="T35" fmla="*/ 33 h 58"/>
                  <a:gd name="T36" fmla="*/ 40 w 65"/>
                  <a:gd name="T37" fmla="*/ 47 h 58"/>
                  <a:gd name="T38" fmla="*/ 28 w 65"/>
                  <a:gd name="T39" fmla="*/ 58 h 58"/>
                  <a:gd name="T40" fmla="*/ 28 w 65"/>
                  <a:gd name="T41" fmla="*/ 47 h 58"/>
                  <a:gd name="T42" fmla="*/ 32 w 65"/>
                  <a:gd name="T43" fmla="*/ 44 h 58"/>
                  <a:gd name="T44" fmla="*/ 49 w 65"/>
                  <a:gd name="T45" fmla="*/ 33 h 58"/>
                  <a:gd name="T46" fmla="*/ 8 w 65"/>
                  <a:gd name="T47" fmla="*/ 44 h 58"/>
                  <a:gd name="T48" fmla="*/ 0 w 65"/>
                  <a:gd name="T49" fmla="*/ 37 h 58"/>
                  <a:gd name="T50" fmla="*/ 4 w 65"/>
                  <a:gd name="T51" fmla="*/ 37 h 58"/>
                  <a:gd name="T52" fmla="*/ 16 w 65"/>
                  <a:gd name="T53" fmla="*/ 29 h 58"/>
                  <a:gd name="T54" fmla="*/ 28 w 65"/>
                  <a:gd name="T55" fmla="*/ 33 h 58"/>
                  <a:gd name="T56" fmla="*/ 40 w 65"/>
                  <a:gd name="T57" fmla="*/ 33 h 5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5"/>
                  <a:gd name="T88" fmla="*/ 0 h 58"/>
                  <a:gd name="T89" fmla="*/ 65 w 65"/>
                  <a:gd name="T90" fmla="*/ 58 h 5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5" h="58">
                    <a:moveTo>
                      <a:pt x="40" y="33"/>
                    </a:moveTo>
                    <a:lnTo>
                      <a:pt x="16" y="26"/>
                    </a:lnTo>
                    <a:lnTo>
                      <a:pt x="8" y="18"/>
                    </a:lnTo>
                    <a:lnTo>
                      <a:pt x="4" y="7"/>
                    </a:lnTo>
                    <a:lnTo>
                      <a:pt x="20" y="11"/>
                    </a:lnTo>
                    <a:lnTo>
                      <a:pt x="36" y="18"/>
                    </a:lnTo>
                    <a:lnTo>
                      <a:pt x="40" y="33"/>
                    </a:lnTo>
                    <a:lnTo>
                      <a:pt x="40" y="22"/>
                    </a:lnTo>
                    <a:lnTo>
                      <a:pt x="45" y="7"/>
                    </a:lnTo>
                    <a:lnTo>
                      <a:pt x="57" y="0"/>
                    </a:lnTo>
                    <a:lnTo>
                      <a:pt x="61" y="11"/>
                    </a:lnTo>
                    <a:lnTo>
                      <a:pt x="61" y="18"/>
                    </a:lnTo>
                    <a:lnTo>
                      <a:pt x="40" y="33"/>
                    </a:lnTo>
                    <a:lnTo>
                      <a:pt x="57" y="37"/>
                    </a:lnTo>
                    <a:lnTo>
                      <a:pt x="65" y="44"/>
                    </a:lnTo>
                    <a:lnTo>
                      <a:pt x="61" y="47"/>
                    </a:lnTo>
                    <a:lnTo>
                      <a:pt x="53" y="44"/>
                    </a:lnTo>
                    <a:lnTo>
                      <a:pt x="45" y="33"/>
                    </a:lnTo>
                    <a:lnTo>
                      <a:pt x="40" y="47"/>
                    </a:lnTo>
                    <a:lnTo>
                      <a:pt x="28" y="58"/>
                    </a:lnTo>
                    <a:lnTo>
                      <a:pt x="28" y="47"/>
                    </a:lnTo>
                    <a:lnTo>
                      <a:pt x="32" y="44"/>
                    </a:lnTo>
                    <a:lnTo>
                      <a:pt x="49" y="33"/>
                    </a:lnTo>
                    <a:lnTo>
                      <a:pt x="8" y="44"/>
                    </a:lnTo>
                    <a:lnTo>
                      <a:pt x="0" y="37"/>
                    </a:lnTo>
                    <a:lnTo>
                      <a:pt x="4" y="37"/>
                    </a:lnTo>
                    <a:lnTo>
                      <a:pt x="16" y="29"/>
                    </a:lnTo>
                    <a:lnTo>
                      <a:pt x="28" y="33"/>
                    </a:lnTo>
                    <a:lnTo>
                      <a:pt x="40" y="33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" name="Freeform 69">
                <a:extLst>
                  <a:ext uri="{FF2B5EF4-FFF2-40B4-BE49-F238E27FC236}">
                    <a16:creationId xmlns:a16="http://schemas.microsoft.com/office/drawing/2014/main" xmlns="" id="{7016F031-C126-4F34-B32F-1BEFAF27B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3771"/>
                <a:ext cx="70" cy="65"/>
              </a:xfrm>
              <a:custGeom>
                <a:avLst/>
                <a:gdLst>
                  <a:gd name="T0" fmla="*/ 25 w 70"/>
                  <a:gd name="T1" fmla="*/ 32 h 65"/>
                  <a:gd name="T2" fmla="*/ 45 w 70"/>
                  <a:gd name="T3" fmla="*/ 22 h 65"/>
                  <a:gd name="T4" fmla="*/ 57 w 70"/>
                  <a:gd name="T5" fmla="*/ 18 h 65"/>
                  <a:gd name="T6" fmla="*/ 70 w 70"/>
                  <a:gd name="T7" fmla="*/ 18 h 65"/>
                  <a:gd name="T8" fmla="*/ 57 w 70"/>
                  <a:gd name="T9" fmla="*/ 32 h 65"/>
                  <a:gd name="T10" fmla="*/ 41 w 70"/>
                  <a:gd name="T11" fmla="*/ 36 h 65"/>
                  <a:gd name="T12" fmla="*/ 25 w 70"/>
                  <a:gd name="T13" fmla="*/ 36 h 65"/>
                  <a:gd name="T14" fmla="*/ 37 w 70"/>
                  <a:gd name="T15" fmla="*/ 40 h 65"/>
                  <a:gd name="T16" fmla="*/ 45 w 70"/>
                  <a:gd name="T17" fmla="*/ 51 h 65"/>
                  <a:gd name="T18" fmla="*/ 49 w 70"/>
                  <a:gd name="T19" fmla="*/ 65 h 65"/>
                  <a:gd name="T20" fmla="*/ 33 w 70"/>
                  <a:gd name="T21" fmla="*/ 62 h 65"/>
                  <a:gd name="T22" fmla="*/ 29 w 70"/>
                  <a:gd name="T23" fmla="*/ 54 h 65"/>
                  <a:gd name="T24" fmla="*/ 25 w 70"/>
                  <a:gd name="T25" fmla="*/ 32 h 65"/>
                  <a:gd name="T26" fmla="*/ 13 w 70"/>
                  <a:gd name="T27" fmla="*/ 43 h 65"/>
                  <a:gd name="T28" fmla="*/ 0 w 70"/>
                  <a:gd name="T29" fmla="*/ 43 h 65"/>
                  <a:gd name="T30" fmla="*/ 4 w 70"/>
                  <a:gd name="T31" fmla="*/ 40 h 65"/>
                  <a:gd name="T32" fmla="*/ 8 w 70"/>
                  <a:gd name="T33" fmla="*/ 36 h 65"/>
                  <a:gd name="T34" fmla="*/ 25 w 70"/>
                  <a:gd name="T35" fmla="*/ 36 h 65"/>
                  <a:gd name="T36" fmla="*/ 13 w 70"/>
                  <a:gd name="T37" fmla="*/ 25 h 65"/>
                  <a:gd name="T38" fmla="*/ 8 w 70"/>
                  <a:gd name="T39" fmla="*/ 18 h 65"/>
                  <a:gd name="T40" fmla="*/ 13 w 70"/>
                  <a:gd name="T41" fmla="*/ 11 h 65"/>
                  <a:gd name="T42" fmla="*/ 21 w 70"/>
                  <a:gd name="T43" fmla="*/ 14 h 65"/>
                  <a:gd name="T44" fmla="*/ 21 w 70"/>
                  <a:gd name="T45" fmla="*/ 22 h 65"/>
                  <a:gd name="T46" fmla="*/ 25 w 70"/>
                  <a:gd name="T47" fmla="*/ 40 h 65"/>
                  <a:gd name="T48" fmla="*/ 29 w 70"/>
                  <a:gd name="T49" fmla="*/ 22 h 65"/>
                  <a:gd name="T50" fmla="*/ 37 w 70"/>
                  <a:gd name="T51" fmla="*/ 3 h 65"/>
                  <a:gd name="T52" fmla="*/ 45 w 70"/>
                  <a:gd name="T53" fmla="*/ 0 h 65"/>
                  <a:gd name="T54" fmla="*/ 49 w 70"/>
                  <a:gd name="T55" fmla="*/ 3 h 65"/>
                  <a:gd name="T56" fmla="*/ 45 w 70"/>
                  <a:gd name="T57" fmla="*/ 14 h 65"/>
                  <a:gd name="T58" fmla="*/ 33 w 70"/>
                  <a:gd name="T59" fmla="*/ 25 h 65"/>
                  <a:gd name="T60" fmla="*/ 25 w 70"/>
                  <a:gd name="T61" fmla="*/ 32 h 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0"/>
                  <a:gd name="T94" fmla="*/ 0 h 65"/>
                  <a:gd name="T95" fmla="*/ 70 w 70"/>
                  <a:gd name="T96" fmla="*/ 65 h 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0" h="65">
                    <a:moveTo>
                      <a:pt x="25" y="32"/>
                    </a:moveTo>
                    <a:lnTo>
                      <a:pt x="45" y="22"/>
                    </a:lnTo>
                    <a:lnTo>
                      <a:pt x="57" y="18"/>
                    </a:lnTo>
                    <a:lnTo>
                      <a:pt x="70" y="18"/>
                    </a:lnTo>
                    <a:lnTo>
                      <a:pt x="57" y="32"/>
                    </a:lnTo>
                    <a:lnTo>
                      <a:pt x="41" y="36"/>
                    </a:lnTo>
                    <a:lnTo>
                      <a:pt x="25" y="36"/>
                    </a:lnTo>
                    <a:lnTo>
                      <a:pt x="37" y="40"/>
                    </a:lnTo>
                    <a:lnTo>
                      <a:pt x="45" y="51"/>
                    </a:lnTo>
                    <a:lnTo>
                      <a:pt x="49" y="65"/>
                    </a:lnTo>
                    <a:lnTo>
                      <a:pt x="33" y="62"/>
                    </a:lnTo>
                    <a:lnTo>
                      <a:pt x="29" y="54"/>
                    </a:lnTo>
                    <a:lnTo>
                      <a:pt x="25" y="32"/>
                    </a:lnTo>
                    <a:lnTo>
                      <a:pt x="13" y="43"/>
                    </a:lnTo>
                    <a:lnTo>
                      <a:pt x="0" y="43"/>
                    </a:lnTo>
                    <a:lnTo>
                      <a:pt x="4" y="40"/>
                    </a:lnTo>
                    <a:lnTo>
                      <a:pt x="8" y="36"/>
                    </a:lnTo>
                    <a:lnTo>
                      <a:pt x="25" y="36"/>
                    </a:lnTo>
                    <a:lnTo>
                      <a:pt x="13" y="25"/>
                    </a:lnTo>
                    <a:lnTo>
                      <a:pt x="8" y="18"/>
                    </a:lnTo>
                    <a:lnTo>
                      <a:pt x="13" y="11"/>
                    </a:lnTo>
                    <a:lnTo>
                      <a:pt x="21" y="14"/>
                    </a:lnTo>
                    <a:lnTo>
                      <a:pt x="21" y="22"/>
                    </a:lnTo>
                    <a:lnTo>
                      <a:pt x="25" y="40"/>
                    </a:lnTo>
                    <a:lnTo>
                      <a:pt x="29" y="22"/>
                    </a:lnTo>
                    <a:lnTo>
                      <a:pt x="37" y="3"/>
                    </a:lnTo>
                    <a:lnTo>
                      <a:pt x="45" y="0"/>
                    </a:lnTo>
                    <a:lnTo>
                      <a:pt x="49" y="3"/>
                    </a:lnTo>
                    <a:lnTo>
                      <a:pt x="45" y="14"/>
                    </a:lnTo>
                    <a:lnTo>
                      <a:pt x="33" y="25"/>
                    </a:lnTo>
                    <a:lnTo>
                      <a:pt x="25" y="32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" name="Freeform 70">
                <a:extLst>
                  <a:ext uri="{FF2B5EF4-FFF2-40B4-BE49-F238E27FC236}">
                    <a16:creationId xmlns:a16="http://schemas.microsoft.com/office/drawing/2014/main" xmlns="" id="{7E688EE2-DC55-4127-9634-10A363E7B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3800"/>
                <a:ext cx="57" cy="69"/>
              </a:xfrm>
              <a:custGeom>
                <a:avLst/>
                <a:gdLst>
                  <a:gd name="T0" fmla="*/ 20 w 57"/>
                  <a:gd name="T1" fmla="*/ 36 h 69"/>
                  <a:gd name="T2" fmla="*/ 36 w 57"/>
                  <a:gd name="T3" fmla="*/ 18 h 69"/>
                  <a:gd name="T4" fmla="*/ 45 w 57"/>
                  <a:gd name="T5" fmla="*/ 14 h 69"/>
                  <a:gd name="T6" fmla="*/ 57 w 57"/>
                  <a:gd name="T7" fmla="*/ 18 h 69"/>
                  <a:gd name="T8" fmla="*/ 53 w 57"/>
                  <a:gd name="T9" fmla="*/ 33 h 69"/>
                  <a:gd name="T10" fmla="*/ 40 w 57"/>
                  <a:gd name="T11" fmla="*/ 36 h 69"/>
                  <a:gd name="T12" fmla="*/ 20 w 57"/>
                  <a:gd name="T13" fmla="*/ 36 h 69"/>
                  <a:gd name="T14" fmla="*/ 32 w 57"/>
                  <a:gd name="T15" fmla="*/ 40 h 69"/>
                  <a:gd name="T16" fmla="*/ 57 w 57"/>
                  <a:gd name="T17" fmla="*/ 69 h 69"/>
                  <a:gd name="T18" fmla="*/ 40 w 57"/>
                  <a:gd name="T19" fmla="*/ 65 h 69"/>
                  <a:gd name="T20" fmla="*/ 32 w 57"/>
                  <a:gd name="T21" fmla="*/ 54 h 69"/>
                  <a:gd name="T22" fmla="*/ 20 w 57"/>
                  <a:gd name="T23" fmla="*/ 36 h 69"/>
                  <a:gd name="T24" fmla="*/ 16 w 57"/>
                  <a:gd name="T25" fmla="*/ 47 h 69"/>
                  <a:gd name="T26" fmla="*/ 4 w 57"/>
                  <a:gd name="T27" fmla="*/ 47 h 69"/>
                  <a:gd name="T28" fmla="*/ 4 w 57"/>
                  <a:gd name="T29" fmla="*/ 40 h 69"/>
                  <a:gd name="T30" fmla="*/ 8 w 57"/>
                  <a:gd name="T31" fmla="*/ 40 h 69"/>
                  <a:gd name="T32" fmla="*/ 20 w 57"/>
                  <a:gd name="T33" fmla="*/ 40 h 69"/>
                  <a:gd name="T34" fmla="*/ 8 w 57"/>
                  <a:gd name="T35" fmla="*/ 25 h 69"/>
                  <a:gd name="T36" fmla="*/ 0 w 57"/>
                  <a:gd name="T37" fmla="*/ 11 h 69"/>
                  <a:gd name="T38" fmla="*/ 8 w 57"/>
                  <a:gd name="T39" fmla="*/ 14 h 69"/>
                  <a:gd name="T40" fmla="*/ 12 w 57"/>
                  <a:gd name="T41" fmla="*/ 22 h 69"/>
                  <a:gd name="T42" fmla="*/ 20 w 57"/>
                  <a:gd name="T43" fmla="*/ 40 h 69"/>
                  <a:gd name="T44" fmla="*/ 20 w 57"/>
                  <a:gd name="T45" fmla="*/ 3 h 69"/>
                  <a:gd name="T46" fmla="*/ 24 w 57"/>
                  <a:gd name="T47" fmla="*/ 0 h 69"/>
                  <a:gd name="T48" fmla="*/ 28 w 57"/>
                  <a:gd name="T49" fmla="*/ 0 h 69"/>
                  <a:gd name="T50" fmla="*/ 32 w 57"/>
                  <a:gd name="T51" fmla="*/ 14 h 69"/>
                  <a:gd name="T52" fmla="*/ 24 w 57"/>
                  <a:gd name="T53" fmla="*/ 25 h 69"/>
                  <a:gd name="T54" fmla="*/ 20 w 57"/>
                  <a:gd name="T55" fmla="*/ 36 h 6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7"/>
                  <a:gd name="T85" fmla="*/ 0 h 69"/>
                  <a:gd name="T86" fmla="*/ 57 w 57"/>
                  <a:gd name="T87" fmla="*/ 69 h 6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7" h="69">
                    <a:moveTo>
                      <a:pt x="20" y="36"/>
                    </a:moveTo>
                    <a:lnTo>
                      <a:pt x="36" y="18"/>
                    </a:lnTo>
                    <a:lnTo>
                      <a:pt x="45" y="14"/>
                    </a:lnTo>
                    <a:lnTo>
                      <a:pt x="57" y="18"/>
                    </a:lnTo>
                    <a:lnTo>
                      <a:pt x="53" y="33"/>
                    </a:lnTo>
                    <a:lnTo>
                      <a:pt x="40" y="36"/>
                    </a:lnTo>
                    <a:lnTo>
                      <a:pt x="20" y="36"/>
                    </a:lnTo>
                    <a:lnTo>
                      <a:pt x="32" y="40"/>
                    </a:lnTo>
                    <a:lnTo>
                      <a:pt x="57" y="69"/>
                    </a:lnTo>
                    <a:lnTo>
                      <a:pt x="40" y="65"/>
                    </a:lnTo>
                    <a:lnTo>
                      <a:pt x="32" y="54"/>
                    </a:lnTo>
                    <a:lnTo>
                      <a:pt x="20" y="36"/>
                    </a:lnTo>
                    <a:lnTo>
                      <a:pt x="16" y="47"/>
                    </a:lnTo>
                    <a:lnTo>
                      <a:pt x="4" y="47"/>
                    </a:lnTo>
                    <a:lnTo>
                      <a:pt x="4" y="40"/>
                    </a:lnTo>
                    <a:lnTo>
                      <a:pt x="8" y="40"/>
                    </a:lnTo>
                    <a:lnTo>
                      <a:pt x="20" y="40"/>
                    </a:lnTo>
                    <a:lnTo>
                      <a:pt x="8" y="25"/>
                    </a:lnTo>
                    <a:lnTo>
                      <a:pt x="0" y="11"/>
                    </a:lnTo>
                    <a:lnTo>
                      <a:pt x="8" y="14"/>
                    </a:lnTo>
                    <a:lnTo>
                      <a:pt x="12" y="22"/>
                    </a:lnTo>
                    <a:lnTo>
                      <a:pt x="20" y="40"/>
                    </a:lnTo>
                    <a:lnTo>
                      <a:pt x="20" y="3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2" y="14"/>
                    </a:lnTo>
                    <a:lnTo>
                      <a:pt x="24" y="25"/>
                    </a:lnTo>
                    <a:lnTo>
                      <a:pt x="20" y="36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" name="Freeform 71">
                <a:extLst>
                  <a:ext uri="{FF2B5EF4-FFF2-40B4-BE49-F238E27FC236}">
                    <a16:creationId xmlns:a16="http://schemas.microsoft.com/office/drawing/2014/main" xmlns="" id="{43BAC17B-20DE-4608-AD29-356F3B8CB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" y="3873"/>
                <a:ext cx="81" cy="54"/>
              </a:xfrm>
              <a:custGeom>
                <a:avLst/>
                <a:gdLst>
                  <a:gd name="T0" fmla="*/ 45 w 81"/>
                  <a:gd name="T1" fmla="*/ 18 h 54"/>
                  <a:gd name="T2" fmla="*/ 57 w 81"/>
                  <a:gd name="T3" fmla="*/ 36 h 54"/>
                  <a:gd name="T4" fmla="*/ 57 w 81"/>
                  <a:gd name="T5" fmla="*/ 43 h 54"/>
                  <a:gd name="T6" fmla="*/ 49 w 81"/>
                  <a:gd name="T7" fmla="*/ 54 h 54"/>
                  <a:gd name="T8" fmla="*/ 37 w 81"/>
                  <a:gd name="T9" fmla="*/ 43 h 54"/>
                  <a:gd name="T10" fmla="*/ 37 w 81"/>
                  <a:gd name="T11" fmla="*/ 32 h 54"/>
                  <a:gd name="T12" fmla="*/ 45 w 81"/>
                  <a:gd name="T13" fmla="*/ 18 h 54"/>
                  <a:gd name="T14" fmla="*/ 37 w 81"/>
                  <a:gd name="T15" fmla="*/ 25 h 54"/>
                  <a:gd name="T16" fmla="*/ 16 w 81"/>
                  <a:gd name="T17" fmla="*/ 32 h 54"/>
                  <a:gd name="T18" fmla="*/ 0 w 81"/>
                  <a:gd name="T19" fmla="*/ 36 h 54"/>
                  <a:gd name="T20" fmla="*/ 8 w 81"/>
                  <a:gd name="T21" fmla="*/ 25 h 54"/>
                  <a:gd name="T22" fmla="*/ 20 w 81"/>
                  <a:gd name="T23" fmla="*/ 18 h 54"/>
                  <a:gd name="T24" fmla="*/ 45 w 81"/>
                  <a:gd name="T25" fmla="*/ 18 h 54"/>
                  <a:gd name="T26" fmla="*/ 37 w 81"/>
                  <a:gd name="T27" fmla="*/ 10 h 54"/>
                  <a:gd name="T28" fmla="*/ 37 w 81"/>
                  <a:gd name="T29" fmla="*/ 0 h 54"/>
                  <a:gd name="T30" fmla="*/ 45 w 81"/>
                  <a:gd name="T31" fmla="*/ 0 h 54"/>
                  <a:gd name="T32" fmla="*/ 49 w 81"/>
                  <a:gd name="T33" fmla="*/ 7 h 54"/>
                  <a:gd name="T34" fmla="*/ 41 w 81"/>
                  <a:gd name="T35" fmla="*/ 18 h 54"/>
                  <a:gd name="T36" fmla="*/ 61 w 81"/>
                  <a:gd name="T37" fmla="*/ 10 h 54"/>
                  <a:gd name="T38" fmla="*/ 81 w 81"/>
                  <a:gd name="T39" fmla="*/ 10 h 54"/>
                  <a:gd name="T40" fmla="*/ 73 w 81"/>
                  <a:gd name="T41" fmla="*/ 14 h 54"/>
                  <a:gd name="T42" fmla="*/ 61 w 81"/>
                  <a:gd name="T43" fmla="*/ 18 h 54"/>
                  <a:gd name="T44" fmla="*/ 41 w 81"/>
                  <a:gd name="T45" fmla="*/ 18 h 54"/>
                  <a:gd name="T46" fmla="*/ 81 w 81"/>
                  <a:gd name="T47" fmla="*/ 29 h 54"/>
                  <a:gd name="T48" fmla="*/ 81 w 81"/>
                  <a:gd name="T49" fmla="*/ 32 h 54"/>
                  <a:gd name="T50" fmla="*/ 77 w 81"/>
                  <a:gd name="T51" fmla="*/ 36 h 54"/>
                  <a:gd name="T52" fmla="*/ 65 w 81"/>
                  <a:gd name="T53" fmla="*/ 32 h 54"/>
                  <a:gd name="T54" fmla="*/ 53 w 81"/>
                  <a:gd name="T55" fmla="*/ 25 h 54"/>
                  <a:gd name="T56" fmla="*/ 45 w 81"/>
                  <a:gd name="T57" fmla="*/ 18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81"/>
                  <a:gd name="T88" fmla="*/ 0 h 54"/>
                  <a:gd name="T89" fmla="*/ 81 w 81"/>
                  <a:gd name="T90" fmla="*/ 54 h 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81" h="54">
                    <a:moveTo>
                      <a:pt x="45" y="18"/>
                    </a:moveTo>
                    <a:lnTo>
                      <a:pt x="57" y="36"/>
                    </a:lnTo>
                    <a:lnTo>
                      <a:pt x="57" y="43"/>
                    </a:lnTo>
                    <a:lnTo>
                      <a:pt x="49" y="54"/>
                    </a:lnTo>
                    <a:lnTo>
                      <a:pt x="37" y="43"/>
                    </a:lnTo>
                    <a:lnTo>
                      <a:pt x="37" y="32"/>
                    </a:lnTo>
                    <a:lnTo>
                      <a:pt x="45" y="18"/>
                    </a:lnTo>
                    <a:lnTo>
                      <a:pt x="37" y="25"/>
                    </a:lnTo>
                    <a:lnTo>
                      <a:pt x="16" y="32"/>
                    </a:lnTo>
                    <a:lnTo>
                      <a:pt x="0" y="36"/>
                    </a:lnTo>
                    <a:lnTo>
                      <a:pt x="8" y="25"/>
                    </a:lnTo>
                    <a:lnTo>
                      <a:pt x="20" y="18"/>
                    </a:lnTo>
                    <a:lnTo>
                      <a:pt x="45" y="18"/>
                    </a:lnTo>
                    <a:lnTo>
                      <a:pt x="37" y="10"/>
                    </a:lnTo>
                    <a:lnTo>
                      <a:pt x="37" y="0"/>
                    </a:lnTo>
                    <a:lnTo>
                      <a:pt x="45" y="0"/>
                    </a:lnTo>
                    <a:lnTo>
                      <a:pt x="49" y="7"/>
                    </a:lnTo>
                    <a:lnTo>
                      <a:pt x="41" y="18"/>
                    </a:lnTo>
                    <a:lnTo>
                      <a:pt x="61" y="10"/>
                    </a:lnTo>
                    <a:lnTo>
                      <a:pt x="81" y="10"/>
                    </a:lnTo>
                    <a:lnTo>
                      <a:pt x="73" y="14"/>
                    </a:lnTo>
                    <a:lnTo>
                      <a:pt x="61" y="18"/>
                    </a:lnTo>
                    <a:lnTo>
                      <a:pt x="41" y="18"/>
                    </a:lnTo>
                    <a:lnTo>
                      <a:pt x="81" y="29"/>
                    </a:lnTo>
                    <a:lnTo>
                      <a:pt x="81" y="32"/>
                    </a:lnTo>
                    <a:lnTo>
                      <a:pt x="77" y="36"/>
                    </a:lnTo>
                    <a:lnTo>
                      <a:pt x="65" y="32"/>
                    </a:lnTo>
                    <a:lnTo>
                      <a:pt x="53" y="25"/>
                    </a:lnTo>
                    <a:lnTo>
                      <a:pt x="45" y="1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" name="Freeform 72">
                <a:extLst>
                  <a:ext uri="{FF2B5EF4-FFF2-40B4-BE49-F238E27FC236}">
                    <a16:creationId xmlns:a16="http://schemas.microsoft.com/office/drawing/2014/main" xmlns="" id="{25D2ADD0-B6EE-46C7-A358-4FCD5F61C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3774"/>
                <a:ext cx="65" cy="59"/>
              </a:xfrm>
              <a:custGeom>
                <a:avLst/>
                <a:gdLst>
                  <a:gd name="T0" fmla="*/ 65 w 65"/>
                  <a:gd name="T1" fmla="*/ 33 h 59"/>
                  <a:gd name="T2" fmla="*/ 57 w 65"/>
                  <a:gd name="T3" fmla="*/ 44 h 59"/>
                  <a:gd name="T4" fmla="*/ 53 w 65"/>
                  <a:gd name="T5" fmla="*/ 48 h 59"/>
                  <a:gd name="T6" fmla="*/ 44 w 65"/>
                  <a:gd name="T7" fmla="*/ 44 h 59"/>
                  <a:gd name="T8" fmla="*/ 32 w 65"/>
                  <a:gd name="T9" fmla="*/ 37 h 59"/>
                  <a:gd name="T10" fmla="*/ 36 w 65"/>
                  <a:gd name="T11" fmla="*/ 48 h 59"/>
                  <a:gd name="T12" fmla="*/ 28 w 65"/>
                  <a:gd name="T13" fmla="*/ 59 h 59"/>
                  <a:gd name="T14" fmla="*/ 24 w 65"/>
                  <a:gd name="T15" fmla="*/ 55 h 59"/>
                  <a:gd name="T16" fmla="*/ 24 w 65"/>
                  <a:gd name="T17" fmla="*/ 48 h 59"/>
                  <a:gd name="T18" fmla="*/ 32 w 65"/>
                  <a:gd name="T19" fmla="*/ 37 h 59"/>
                  <a:gd name="T20" fmla="*/ 16 w 65"/>
                  <a:gd name="T21" fmla="*/ 40 h 59"/>
                  <a:gd name="T22" fmla="*/ 0 w 65"/>
                  <a:gd name="T23" fmla="*/ 33 h 59"/>
                  <a:gd name="T24" fmla="*/ 8 w 65"/>
                  <a:gd name="T25" fmla="*/ 26 h 59"/>
                  <a:gd name="T26" fmla="*/ 16 w 65"/>
                  <a:gd name="T27" fmla="*/ 29 h 59"/>
                  <a:gd name="T28" fmla="*/ 28 w 65"/>
                  <a:gd name="T29" fmla="*/ 37 h 59"/>
                  <a:gd name="T30" fmla="*/ 8 w 65"/>
                  <a:gd name="T31" fmla="*/ 11 h 59"/>
                  <a:gd name="T32" fmla="*/ 8 w 65"/>
                  <a:gd name="T33" fmla="*/ 4 h 59"/>
                  <a:gd name="T34" fmla="*/ 16 w 65"/>
                  <a:gd name="T35" fmla="*/ 4 h 59"/>
                  <a:gd name="T36" fmla="*/ 24 w 65"/>
                  <a:gd name="T37" fmla="*/ 11 h 59"/>
                  <a:gd name="T38" fmla="*/ 24 w 65"/>
                  <a:gd name="T39" fmla="*/ 22 h 59"/>
                  <a:gd name="T40" fmla="*/ 28 w 65"/>
                  <a:gd name="T41" fmla="*/ 33 h 59"/>
                  <a:gd name="T42" fmla="*/ 28 w 65"/>
                  <a:gd name="T43" fmla="*/ 15 h 59"/>
                  <a:gd name="T44" fmla="*/ 32 w 65"/>
                  <a:gd name="T45" fmla="*/ 8 h 59"/>
                  <a:gd name="T46" fmla="*/ 44 w 65"/>
                  <a:gd name="T47" fmla="*/ 0 h 59"/>
                  <a:gd name="T48" fmla="*/ 44 w 65"/>
                  <a:gd name="T49" fmla="*/ 0 h 59"/>
                  <a:gd name="T50" fmla="*/ 44 w 65"/>
                  <a:gd name="T51" fmla="*/ 8 h 59"/>
                  <a:gd name="T52" fmla="*/ 48 w 65"/>
                  <a:gd name="T53" fmla="*/ 15 h 59"/>
                  <a:gd name="T54" fmla="*/ 44 w 65"/>
                  <a:gd name="T55" fmla="*/ 26 h 59"/>
                  <a:gd name="T56" fmla="*/ 36 w 65"/>
                  <a:gd name="T57" fmla="*/ 33 h 59"/>
                  <a:gd name="T58" fmla="*/ 36 w 65"/>
                  <a:gd name="T59" fmla="*/ 37 h 59"/>
                  <a:gd name="T60" fmla="*/ 53 w 65"/>
                  <a:gd name="T61" fmla="*/ 29 h 59"/>
                  <a:gd name="T62" fmla="*/ 61 w 65"/>
                  <a:gd name="T63" fmla="*/ 29 h 59"/>
                  <a:gd name="T64" fmla="*/ 65 w 65"/>
                  <a:gd name="T65" fmla="*/ 29 h 59"/>
                  <a:gd name="T66" fmla="*/ 65 w 65"/>
                  <a:gd name="T67" fmla="*/ 33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59"/>
                  <a:gd name="T104" fmla="*/ 65 w 65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59">
                    <a:moveTo>
                      <a:pt x="65" y="33"/>
                    </a:moveTo>
                    <a:lnTo>
                      <a:pt x="57" y="44"/>
                    </a:lnTo>
                    <a:lnTo>
                      <a:pt x="53" y="48"/>
                    </a:lnTo>
                    <a:lnTo>
                      <a:pt x="44" y="44"/>
                    </a:lnTo>
                    <a:lnTo>
                      <a:pt x="32" y="37"/>
                    </a:lnTo>
                    <a:lnTo>
                      <a:pt x="36" y="48"/>
                    </a:lnTo>
                    <a:lnTo>
                      <a:pt x="28" y="59"/>
                    </a:lnTo>
                    <a:lnTo>
                      <a:pt x="24" y="55"/>
                    </a:lnTo>
                    <a:lnTo>
                      <a:pt x="24" y="48"/>
                    </a:lnTo>
                    <a:lnTo>
                      <a:pt x="32" y="37"/>
                    </a:lnTo>
                    <a:lnTo>
                      <a:pt x="16" y="40"/>
                    </a:lnTo>
                    <a:lnTo>
                      <a:pt x="0" y="33"/>
                    </a:lnTo>
                    <a:lnTo>
                      <a:pt x="8" y="26"/>
                    </a:lnTo>
                    <a:lnTo>
                      <a:pt x="16" y="29"/>
                    </a:lnTo>
                    <a:lnTo>
                      <a:pt x="28" y="37"/>
                    </a:lnTo>
                    <a:lnTo>
                      <a:pt x="8" y="11"/>
                    </a:lnTo>
                    <a:lnTo>
                      <a:pt x="8" y="4"/>
                    </a:lnTo>
                    <a:lnTo>
                      <a:pt x="16" y="4"/>
                    </a:lnTo>
                    <a:lnTo>
                      <a:pt x="24" y="11"/>
                    </a:lnTo>
                    <a:lnTo>
                      <a:pt x="24" y="22"/>
                    </a:lnTo>
                    <a:lnTo>
                      <a:pt x="28" y="33"/>
                    </a:lnTo>
                    <a:lnTo>
                      <a:pt x="28" y="15"/>
                    </a:lnTo>
                    <a:lnTo>
                      <a:pt x="32" y="8"/>
                    </a:lnTo>
                    <a:lnTo>
                      <a:pt x="44" y="0"/>
                    </a:lnTo>
                    <a:lnTo>
                      <a:pt x="44" y="8"/>
                    </a:lnTo>
                    <a:lnTo>
                      <a:pt x="48" y="15"/>
                    </a:lnTo>
                    <a:lnTo>
                      <a:pt x="44" y="26"/>
                    </a:lnTo>
                    <a:lnTo>
                      <a:pt x="36" y="33"/>
                    </a:lnTo>
                    <a:lnTo>
                      <a:pt x="36" y="37"/>
                    </a:lnTo>
                    <a:lnTo>
                      <a:pt x="53" y="29"/>
                    </a:lnTo>
                    <a:lnTo>
                      <a:pt x="61" y="29"/>
                    </a:lnTo>
                    <a:lnTo>
                      <a:pt x="65" y="29"/>
                    </a:lnTo>
                    <a:lnTo>
                      <a:pt x="65" y="33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" name="Freeform 73">
                <a:extLst>
                  <a:ext uri="{FF2B5EF4-FFF2-40B4-BE49-F238E27FC236}">
                    <a16:creationId xmlns:a16="http://schemas.microsoft.com/office/drawing/2014/main" xmlns="" id="{E87CC96B-A4B2-413C-9E2E-EDC2ECBEF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822"/>
                <a:ext cx="73" cy="65"/>
              </a:xfrm>
              <a:custGeom>
                <a:avLst/>
                <a:gdLst>
                  <a:gd name="T0" fmla="*/ 41 w 73"/>
                  <a:gd name="T1" fmla="*/ 0 h 65"/>
                  <a:gd name="T2" fmla="*/ 32 w 73"/>
                  <a:gd name="T3" fmla="*/ 11 h 65"/>
                  <a:gd name="T4" fmla="*/ 28 w 73"/>
                  <a:gd name="T5" fmla="*/ 18 h 65"/>
                  <a:gd name="T6" fmla="*/ 32 w 73"/>
                  <a:gd name="T7" fmla="*/ 40 h 65"/>
                  <a:gd name="T8" fmla="*/ 28 w 73"/>
                  <a:gd name="T9" fmla="*/ 29 h 65"/>
                  <a:gd name="T10" fmla="*/ 24 w 73"/>
                  <a:gd name="T11" fmla="*/ 14 h 65"/>
                  <a:gd name="T12" fmla="*/ 12 w 73"/>
                  <a:gd name="T13" fmla="*/ 7 h 65"/>
                  <a:gd name="T14" fmla="*/ 8 w 73"/>
                  <a:gd name="T15" fmla="*/ 7 h 65"/>
                  <a:gd name="T16" fmla="*/ 8 w 73"/>
                  <a:gd name="T17" fmla="*/ 14 h 65"/>
                  <a:gd name="T18" fmla="*/ 36 w 73"/>
                  <a:gd name="T19" fmla="*/ 43 h 65"/>
                  <a:gd name="T20" fmla="*/ 16 w 73"/>
                  <a:gd name="T21" fmla="*/ 36 h 65"/>
                  <a:gd name="T22" fmla="*/ 8 w 73"/>
                  <a:gd name="T23" fmla="*/ 32 h 65"/>
                  <a:gd name="T24" fmla="*/ 0 w 73"/>
                  <a:gd name="T25" fmla="*/ 36 h 65"/>
                  <a:gd name="T26" fmla="*/ 16 w 73"/>
                  <a:gd name="T27" fmla="*/ 43 h 65"/>
                  <a:gd name="T28" fmla="*/ 32 w 73"/>
                  <a:gd name="T29" fmla="*/ 43 h 65"/>
                  <a:gd name="T30" fmla="*/ 28 w 73"/>
                  <a:gd name="T31" fmla="*/ 54 h 65"/>
                  <a:gd name="T32" fmla="*/ 28 w 73"/>
                  <a:gd name="T33" fmla="*/ 58 h 65"/>
                  <a:gd name="T34" fmla="*/ 32 w 73"/>
                  <a:gd name="T35" fmla="*/ 65 h 65"/>
                  <a:gd name="T36" fmla="*/ 36 w 73"/>
                  <a:gd name="T37" fmla="*/ 51 h 65"/>
                  <a:gd name="T38" fmla="*/ 32 w 73"/>
                  <a:gd name="T39" fmla="*/ 40 h 65"/>
                  <a:gd name="T40" fmla="*/ 53 w 73"/>
                  <a:gd name="T41" fmla="*/ 47 h 65"/>
                  <a:gd name="T42" fmla="*/ 61 w 73"/>
                  <a:gd name="T43" fmla="*/ 47 h 65"/>
                  <a:gd name="T44" fmla="*/ 73 w 73"/>
                  <a:gd name="T45" fmla="*/ 40 h 65"/>
                  <a:gd name="T46" fmla="*/ 73 w 73"/>
                  <a:gd name="T47" fmla="*/ 36 h 65"/>
                  <a:gd name="T48" fmla="*/ 61 w 73"/>
                  <a:gd name="T49" fmla="*/ 36 h 65"/>
                  <a:gd name="T50" fmla="*/ 45 w 73"/>
                  <a:gd name="T51" fmla="*/ 36 h 65"/>
                  <a:gd name="T52" fmla="*/ 32 w 73"/>
                  <a:gd name="T53" fmla="*/ 40 h 65"/>
                  <a:gd name="T54" fmla="*/ 45 w 73"/>
                  <a:gd name="T55" fmla="*/ 29 h 65"/>
                  <a:gd name="T56" fmla="*/ 49 w 73"/>
                  <a:gd name="T57" fmla="*/ 11 h 65"/>
                  <a:gd name="T58" fmla="*/ 41 w 73"/>
                  <a:gd name="T59" fmla="*/ 0 h 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3"/>
                  <a:gd name="T91" fmla="*/ 0 h 65"/>
                  <a:gd name="T92" fmla="*/ 73 w 73"/>
                  <a:gd name="T93" fmla="*/ 65 h 6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3" h="65">
                    <a:moveTo>
                      <a:pt x="41" y="0"/>
                    </a:moveTo>
                    <a:lnTo>
                      <a:pt x="32" y="11"/>
                    </a:lnTo>
                    <a:lnTo>
                      <a:pt x="28" y="18"/>
                    </a:lnTo>
                    <a:lnTo>
                      <a:pt x="32" y="40"/>
                    </a:lnTo>
                    <a:lnTo>
                      <a:pt x="28" y="29"/>
                    </a:lnTo>
                    <a:lnTo>
                      <a:pt x="24" y="14"/>
                    </a:lnTo>
                    <a:lnTo>
                      <a:pt x="12" y="7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36" y="43"/>
                    </a:lnTo>
                    <a:lnTo>
                      <a:pt x="16" y="36"/>
                    </a:lnTo>
                    <a:lnTo>
                      <a:pt x="8" y="32"/>
                    </a:lnTo>
                    <a:lnTo>
                      <a:pt x="0" y="36"/>
                    </a:lnTo>
                    <a:lnTo>
                      <a:pt x="16" y="43"/>
                    </a:lnTo>
                    <a:lnTo>
                      <a:pt x="32" y="43"/>
                    </a:lnTo>
                    <a:lnTo>
                      <a:pt x="28" y="54"/>
                    </a:lnTo>
                    <a:lnTo>
                      <a:pt x="28" y="58"/>
                    </a:lnTo>
                    <a:lnTo>
                      <a:pt x="32" y="65"/>
                    </a:lnTo>
                    <a:lnTo>
                      <a:pt x="36" y="51"/>
                    </a:lnTo>
                    <a:lnTo>
                      <a:pt x="32" y="40"/>
                    </a:lnTo>
                    <a:lnTo>
                      <a:pt x="53" y="47"/>
                    </a:lnTo>
                    <a:lnTo>
                      <a:pt x="61" y="47"/>
                    </a:lnTo>
                    <a:lnTo>
                      <a:pt x="73" y="40"/>
                    </a:lnTo>
                    <a:lnTo>
                      <a:pt x="73" y="36"/>
                    </a:lnTo>
                    <a:lnTo>
                      <a:pt x="61" y="36"/>
                    </a:lnTo>
                    <a:lnTo>
                      <a:pt x="45" y="36"/>
                    </a:lnTo>
                    <a:lnTo>
                      <a:pt x="32" y="40"/>
                    </a:lnTo>
                    <a:lnTo>
                      <a:pt x="45" y="29"/>
                    </a:lnTo>
                    <a:lnTo>
                      <a:pt x="49" y="11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" name="Freeform 74">
                <a:extLst>
                  <a:ext uri="{FF2B5EF4-FFF2-40B4-BE49-F238E27FC236}">
                    <a16:creationId xmlns:a16="http://schemas.microsoft.com/office/drawing/2014/main" xmlns="" id="{92BD35EE-1C9B-4C13-B9CD-82EC5016A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0" y="3869"/>
                <a:ext cx="36" cy="76"/>
              </a:xfrm>
              <a:custGeom>
                <a:avLst/>
                <a:gdLst>
                  <a:gd name="T0" fmla="*/ 16 w 36"/>
                  <a:gd name="T1" fmla="*/ 0 h 76"/>
                  <a:gd name="T2" fmla="*/ 16 w 36"/>
                  <a:gd name="T3" fmla="*/ 18 h 76"/>
                  <a:gd name="T4" fmla="*/ 20 w 36"/>
                  <a:gd name="T5" fmla="*/ 36 h 76"/>
                  <a:gd name="T6" fmla="*/ 12 w 36"/>
                  <a:gd name="T7" fmla="*/ 29 h 76"/>
                  <a:gd name="T8" fmla="*/ 4 w 36"/>
                  <a:gd name="T9" fmla="*/ 29 h 76"/>
                  <a:gd name="T10" fmla="*/ 0 w 36"/>
                  <a:gd name="T11" fmla="*/ 33 h 76"/>
                  <a:gd name="T12" fmla="*/ 0 w 36"/>
                  <a:gd name="T13" fmla="*/ 36 h 76"/>
                  <a:gd name="T14" fmla="*/ 8 w 36"/>
                  <a:gd name="T15" fmla="*/ 40 h 76"/>
                  <a:gd name="T16" fmla="*/ 16 w 36"/>
                  <a:gd name="T17" fmla="*/ 40 h 76"/>
                  <a:gd name="T18" fmla="*/ 24 w 36"/>
                  <a:gd name="T19" fmla="*/ 33 h 76"/>
                  <a:gd name="T20" fmla="*/ 20 w 36"/>
                  <a:gd name="T21" fmla="*/ 55 h 76"/>
                  <a:gd name="T22" fmla="*/ 24 w 36"/>
                  <a:gd name="T23" fmla="*/ 65 h 76"/>
                  <a:gd name="T24" fmla="*/ 36 w 36"/>
                  <a:gd name="T25" fmla="*/ 76 h 76"/>
                  <a:gd name="T26" fmla="*/ 16 w 36"/>
                  <a:gd name="T27" fmla="*/ 0 h 7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6"/>
                  <a:gd name="T43" fmla="*/ 0 h 76"/>
                  <a:gd name="T44" fmla="*/ 36 w 36"/>
                  <a:gd name="T45" fmla="*/ 76 h 7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6" h="76">
                    <a:moveTo>
                      <a:pt x="16" y="0"/>
                    </a:moveTo>
                    <a:lnTo>
                      <a:pt x="16" y="18"/>
                    </a:lnTo>
                    <a:lnTo>
                      <a:pt x="20" y="36"/>
                    </a:lnTo>
                    <a:lnTo>
                      <a:pt x="12" y="29"/>
                    </a:lnTo>
                    <a:lnTo>
                      <a:pt x="4" y="29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8" y="40"/>
                    </a:lnTo>
                    <a:lnTo>
                      <a:pt x="16" y="40"/>
                    </a:lnTo>
                    <a:lnTo>
                      <a:pt x="24" y="33"/>
                    </a:lnTo>
                    <a:lnTo>
                      <a:pt x="20" y="55"/>
                    </a:lnTo>
                    <a:lnTo>
                      <a:pt x="24" y="65"/>
                    </a:lnTo>
                    <a:lnTo>
                      <a:pt x="36" y="7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" name="Freeform 75">
                <a:extLst>
                  <a:ext uri="{FF2B5EF4-FFF2-40B4-BE49-F238E27FC236}">
                    <a16:creationId xmlns:a16="http://schemas.microsoft.com/office/drawing/2014/main" xmlns="" id="{9368AEEC-7C9C-4153-A683-7635A3B0E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0" y="3869"/>
                <a:ext cx="36" cy="76"/>
              </a:xfrm>
              <a:custGeom>
                <a:avLst/>
                <a:gdLst>
                  <a:gd name="T0" fmla="*/ 16 w 36"/>
                  <a:gd name="T1" fmla="*/ 0 h 76"/>
                  <a:gd name="T2" fmla="*/ 16 w 36"/>
                  <a:gd name="T3" fmla="*/ 18 h 76"/>
                  <a:gd name="T4" fmla="*/ 20 w 36"/>
                  <a:gd name="T5" fmla="*/ 36 h 76"/>
                  <a:gd name="T6" fmla="*/ 12 w 36"/>
                  <a:gd name="T7" fmla="*/ 29 h 76"/>
                  <a:gd name="T8" fmla="*/ 4 w 36"/>
                  <a:gd name="T9" fmla="*/ 29 h 76"/>
                  <a:gd name="T10" fmla="*/ 0 w 36"/>
                  <a:gd name="T11" fmla="*/ 33 h 76"/>
                  <a:gd name="T12" fmla="*/ 0 w 36"/>
                  <a:gd name="T13" fmla="*/ 36 h 76"/>
                  <a:gd name="T14" fmla="*/ 8 w 36"/>
                  <a:gd name="T15" fmla="*/ 40 h 76"/>
                  <a:gd name="T16" fmla="*/ 16 w 36"/>
                  <a:gd name="T17" fmla="*/ 40 h 76"/>
                  <a:gd name="T18" fmla="*/ 24 w 36"/>
                  <a:gd name="T19" fmla="*/ 33 h 76"/>
                  <a:gd name="T20" fmla="*/ 20 w 36"/>
                  <a:gd name="T21" fmla="*/ 55 h 76"/>
                  <a:gd name="T22" fmla="*/ 24 w 36"/>
                  <a:gd name="T23" fmla="*/ 65 h 76"/>
                  <a:gd name="T24" fmla="*/ 36 w 36"/>
                  <a:gd name="T25" fmla="*/ 76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76"/>
                  <a:gd name="T41" fmla="*/ 36 w 36"/>
                  <a:gd name="T42" fmla="*/ 76 h 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76">
                    <a:moveTo>
                      <a:pt x="16" y="0"/>
                    </a:moveTo>
                    <a:lnTo>
                      <a:pt x="16" y="18"/>
                    </a:lnTo>
                    <a:lnTo>
                      <a:pt x="20" y="36"/>
                    </a:lnTo>
                    <a:lnTo>
                      <a:pt x="12" y="29"/>
                    </a:lnTo>
                    <a:lnTo>
                      <a:pt x="4" y="29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8" y="40"/>
                    </a:lnTo>
                    <a:lnTo>
                      <a:pt x="16" y="40"/>
                    </a:lnTo>
                    <a:lnTo>
                      <a:pt x="24" y="33"/>
                    </a:lnTo>
                    <a:lnTo>
                      <a:pt x="20" y="55"/>
                    </a:lnTo>
                    <a:lnTo>
                      <a:pt x="24" y="65"/>
                    </a:lnTo>
                    <a:lnTo>
                      <a:pt x="36" y="76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" name="Freeform 76">
                <a:extLst>
                  <a:ext uri="{FF2B5EF4-FFF2-40B4-BE49-F238E27FC236}">
                    <a16:creationId xmlns:a16="http://schemas.microsoft.com/office/drawing/2014/main" xmlns="" id="{83864895-4CD0-47AE-B4F2-A98AEF0F4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3869"/>
                <a:ext cx="41" cy="76"/>
              </a:xfrm>
              <a:custGeom>
                <a:avLst/>
                <a:gdLst>
                  <a:gd name="T0" fmla="*/ 20 w 41"/>
                  <a:gd name="T1" fmla="*/ 76 h 76"/>
                  <a:gd name="T2" fmla="*/ 20 w 41"/>
                  <a:gd name="T3" fmla="*/ 58 h 76"/>
                  <a:gd name="T4" fmla="*/ 16 w 41"/>
                  <a:gd name="T5" fmla="*/ 40 h 76"/>
                  <a:gd name="T6" fmla="*/ 8 w 41"/>
                  <a:gd name="T7" fmla="*/ 33 h 76"/>
                  <a:gd name="T8" fmla="*/ 20 w 41"/>
                  <a:gd name="T9" fmla="*/ 40 h 76"/>
                  <a:gd name="T10" fmla="*/ 37 w 41"/>
                  <a:gd name="T11" fmla="*/ 40 h 76"/>
                  <a:gd name="T12" fmla="*/ 41 w 41"/>
                  <a:gd name="T13" fmla="*/ 40 h 76"/>
                  <a:gd name="T14" fmla="*/ 28 w 41"/>
                  <a:gd name="T15" fmla="*/ 29 h 76"/>
                  <a:gd name="T16" fmla="*/ 24 w 41"/>
                  <a:gd name="T17" fmla="*/ 29 h 76"/>
                  <a:gd name="T18" fmla="*/ 8 w 41"/>
                  <a:gd name="T19" fmla="*/ 33 h 76"/>
                  <a:gd name="T20" fmla="*/ 16 w 41"/>
                  <a:gd name="T21" fmla="*/ 22 h 76"/>
                  <a:gd name="T22" fmla="*/ 28 w 41"/>
                  <a:gd name="T23" fmla="*/ 18 h 76"/>
                  <a:gd name="T24" fmla="*/ 33 w 41"/>
                  <a:gd name="T25" fmla="*/ 4 h 76"/>
                  <a:gd name="T26" fmla="*/ 28 w 41"/>
                  <a:gd name="T27" fmla="*/ 7 h 76"/>
                  <a:gd name="T28" fmla="*/ 12 w 41"/>
                  <a:gd name="T29" fmla="*/ 18 h 76"/>
                  <a:gd name="T30" fmla="*/ 4 w 41"/>
                  <a:gd name="T31" fmla="*/ 36 h 76"/>
                  <a:gd name="T32" fmla="*/ 8 w 41"/>
                  <a:gd name="T33" fmla="*/ 14 h 76"/>
                  <a:gd name="T34" fmla="*/ 8 w 41"/>
                  <a:gd name="T35" fmla="*/ 7 h 76"/>
                  <a:gd name="T36" fmla="*/ 0 w 41"/>
                  <a:gd name="T37" fmla="*/ 0 h 76"/>
                  <a:gd name="T38" fmla="*/ 20 w 41"/>
                  <a:gd name="T39" fmla="*/ 76 h 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1"/>
                  <a:gd name="T61" fmla="*/ 0 h 76"/>
                  <a:gd name="T62" fmla="*/ 41 w 41"/>
                  <a:gd name="T63" fmla="*/ 76 h 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1" h="76">
                    <a:moveTo>
                      <a:pt x="20" y="76"/>
                    </a:moveTo>
                    <a:lnTo>
                      <a:pt x="20" y="58"/>
                    </a:lnTo>
                    <a:lnTo>
                      <a:pt x="16" y="40"/>
                    </a:lnTo>
                    <a:lnTo>
                      <a:pt x="8" y="33"/>
                    </a:lnTo>
                    <a:lnTo>
                      <a:pt x="20" y="40"/>
                    </a:lnTo>
                    <a:lnTo>
                      <a:pt x="37" y="40"/>
                    </a:lnTo>
                    <a:lnTo>
                      <a:pt x="41" y="40"/>
                    </a:lnTo>
                    <a:lnTo>
                      <a:pt x="28" y="29"/>
                    </a:lnTo>
                    <a:lnTo>
                      <a:pt x="24" y="29"/>
                    </a:lnTo>
                    <a:lnTo>
                      <a:pt x="8" y="33"/>
                    </a:lnTo>
                    <a:lnTo>
                      <a:pt x="16" y="22"/>
                    </a:lnTo>
                    <a:lnTo>
                      <a:pt x="28" y="18"/>
                    </a:lnTo>
                    <a:lnTo>
                      <a:pt x="33" y="4"/>
                    </a:lnTo>
                    <a:lnTo>
                      <a:pt x="28" y="7"/>
                    </a:lnTo>
                    <a:lnTo>
                      <a:pt x="12" y="18"/>
                    </a:lnTo>
                    <a:lnTo>
                      <a:pt x="4" y="36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0" y="0"/>
                    </a:lnTo>
                    <a:lnTo>
                      <a:pt x="20" y="76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" name="Freeform 77">
                <a:extLst>
                  <a:ext uri="{FF2B5EF4-FFF2-40B4-BE49-F238E27FC236}">
                    <a16:creationId xmlns:a16="http://schemas.microsoft.com/office/drawing/2014/main" xmlns="" id="{17C1D9A3-C670-4BA0-AD9D-CAAE5B793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3869"/>
                <a:ext cx="41" cy="76"/>
              </a:xfrm>
              <a:custGeom>
                <a:avLst/>
                <a:gdLst>
                  <a:gd name="T0" fmla="*/ 20 w 41"/>
                  <a:gd name="T1" fmla="*/ 76 h 76"/>
                  <a:gd name="T2" fmla="*/ 20 w 41"/>
                  <a:gd name="T3" fmla="*/ 58 h 76"/>
                  <a:gd name="T4" fmla="*/ 16 w 41"/>
                  <a:gd name="T5" fmla="*/ 40 h 76"/>
                  <a:gd name="T6" fmla="*/ 8 w 41"/>
                  <a:gd name="T7" fmla="*/ 33 h 76"/>
                  <a:gd name="T8" fmla="*/ 20 w 41"/>
                  <a:gd name="T9" fmla="*/ 40 h 76"/>
                  <a:gd name="T10" fmla="*/ 37 w 41"/>
                  <a:gd name="T11" fmla="*/ 40 h 76"/>
                  <a:gd name="T12" fmla="*/ 41 w 41"/>
                  <a:gd name="T13" fmla="*/ 40 h 76"/>
                  <a:gd name="T14" fmla="*/ 28 w 41"/>
                  <a:gd name="T15" fmla="*/ 29 h 76"/>
                  <a:gd name="T16" fmla="*/ 24 w 41"/>
                  <a:gd name="T17" fmla="*/ 29 h 76"/>
                  <a:gd name="T18" fmla="*/ 8 w 41"/>
                  <a:gd name="T19" fmla="*/ 33 h 76"/>
                  <a:gd name="T20" fmla="*/ 16 w 41"/>
                  <a:gd name="T21" fmla="*/ 22 h 76"/>
                  <a:gd name="T22" fmla="*/ 28 w 41"/>
                  <a:gd name="T23" fmla="*/ 18 h 76"/>
                  <a:gd name="T24" fmla="*/ 33 w 41"/>
                  <a:gd name="T25" fmla="*/ 4 h 76"/>
                  <a:gd name="T26" fmla="*/ 28 w 41"/>
                  <a:gd name="T27" fmla="*/ 7 h 76"/>
                  <a:gd name="T28" fmla="*/ 12 w 41"/>
                  <a:gd name="T29" fmla="*/ 18 h 76"/>
                  <a:gd name="T30" fmla="*/ 4 w 41"/>
                  <a:gd name="T31" fmla="*/ 36 h 76"/>
                  <a:gd name="T32" fmla="*/ 8 w 41"/>
                  <a:gd name="T33" fmla="*/ 14 h 76"/>
                  <a:gd name="T34" fmla="*/ 8 w 41"/>
                  <a:gd name="T35" fmla="*/ 7 h 76"/>
                  <a:gd name="T36" fmla="*/ 0 w 41"/>
                  <a:gd name="T37" fmla="*/ 0 h 7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1"/>
                  <a:gd name="T58" fmla="*/ 0 h 76"/>
                  <a:gd name="T59" fmla="*/ 41 w 41"/>
                  <a:gd name="T60" fmla="*/ 76 h 7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1" h="76">
                    <a:moveTo>
                      <a:pt x="20" y="76"/>
                    </a:moveTo>
                    <a:lnTo>
                      <a:pt x="20" y="58"/>
                    </a:lnTo>
                    <a:lnTo>
                      <a:pt x="16" y="40"/>
                    </a:lnTo>
                    <a:lnTo>
                      <a:pt x="8" y="33"/>
                    </a:lnTo>
                    <a:lnTo>
                      <a:pt x="20" y="40"/>
                    </a:lnTo>
                    <a:lnTo>
                      <a:pt x="37" y="40"/>
                    </a:lnTo>
                    <a:lnTo>
                      <a:pt x="41" y="40"/>
                    </a:lnTo>
                    <a:lnTo>
                      <a:pt x="28" y="29"/>
                    </a:lnTo>
                    <a:lnTo>
                      <a:pt x="24" y="29"/>
                    </a:lnTo>
                    <a:lnTo>
                      <a:pt x="8" y="33"/>
                    </a:lnTo>
                    <a:lnTo>
                      <a:pt x="16" y="22"/>
                    </a:lnTo>
                    <a:lnTo>
                      <a:pt x="28" y="18"/>
                    </a:lnTo>
                    <a:lnTo>
                      <a:pt x="33" y="4"/>
                    </a:lnTo>
                    <a:lnTo>
                      <a:pt x="28" y="7"/>
                    </a:lnTo>
                    <a:lnTo>
                      <a:pt x="12" y="18"/>
                    </a:lnTo>
                    <a:lnTo>
                      <a:pt x="4" y="36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" name="Freeform 78">
                <a:extLst>
                  <a:ext uri="{FF2B5EF4-FFF2-40B4-BE49-F238E27FC236}">
                    <a16:creationId xmlns:a16="http://schemas.microsoft.com/office/drawing/2014/main" xmlns="" id="{B7A80348-596C-4DFE-953C-10F949A6D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2" y="3767"/>
                <a:ext cx="73" cy="62"/>
              </a:xfrm>
              <a:custGeom>
                <a:avLst/>
                <a:gdLst>
                  <a:gd name="T0" fmla="*/ 24 w 73"/>
                  <a:gd name="T1" fmla="*/ 33 h 62"/>
                  <a:gd name="T2" fmla="*/ 45 w 73"/>
                  <a:gd name="T3" fmla="*/ 18 h 62"/>
                  <a:gd name="T4" fmla="*/ 57 w 73"/>
                  <a:gd name="T5" fmla="*/ 15 h 62"/>
                  <a:gd name="T6" fmla="*/ 73 w 73"/>
                  <a:gd name="T7" fmla="*/ 18 h 62"/>
                  <a:gd name="T8" fmla="*/ 57 w 73"/>
                  <a:gd name="T9" fmla="*/ 29 h 62"/>
                  <a:gd name="T10" fmla="*/ 41 w 73"/>
                  <a:gd name="T11" fmla="*/ 36 h 62"/>
                  <a:gd name="T12" fmla="*/ 24 w 73"/>
                  <a:gd name="T13" fmla="*/ 33 h 62"/>
                  <a:gd name="T14" fmla="*/ 37 w 73"/>
                  <a:gd name="T15" fmla="*/ 36 h 62"/>
                  <a:gd name="T16" fmla="*/ 45 w 73"/>
                  <a:gd name="T17" fmla="*/ 51 h 62"/>
                  <a:gd name="T18" fmla="*/ 49 w 73"/>
                  <a:gd name="T19" fmla="*/ 62 h 62"/>
                  <a:gd name="T20" fmla="*/ 32 w 73"/>
                  <a:gd name="T21" fmla="*/ 58 h 62"/>
                  <a:gd name="T22" fmla="*/ 24 w 73"/>
                  <a:gd name="T23" fmla="*/ 51 h 62"/>
                  <a:gd name="T24" fmla="*/ 24 w 73"/>
                  <a:gd name="T25" fmla="*/ 33 h 62"/>
                  <a:gd name="T26" fmla="*/ 16 w 73"/>
                  <a:gd name="T27" fmla="*/ 40 h 62"/>
                  <a:gd name="T28" fmla="*/ 0 w 73"/>
                  <a:gd name="T29" fmla="*/ 44 h 62"/>
                  <a:gd name="T30" fmla="*/ 8 w 73"/>
                  <a:gd name="T31" fmla="*/ 33 h 62"/>
                  <a:gd name="T32" fmla="*/ 20 w 73"/>
                  <a:gd name="T33" fmla="*/ 36 h 62"/>
                  <a:gd name="T34" fmla="*/ 12 w 73"/>
                  <a:gd name="T35" fmla="*/ 22 h 62"/>
                  <a:gd name="T36" fmla="*/ 8 w 73"/>
                  <a:gd name="T37" fmla="*/ 15 h 62"/>
                  <a:gd name="T38" fmla="*/ 12 w 73"/>
                  <a:gd name="T39" fmla="*/ 7 h 62"/>
                  <a:gd name="T40" fmla="*/ 20 w 73"/>
                  <a:gd name="T41" fmla="*/ 11 h 62"/>
                  <a:gd name="T42" fmla="*/ 20 w 73"/>
                  <a:gd name="T43" fmla="*/ 18 h 62"/>
                  <a:gd name="T44" fmla="*/ 24 w 73"/>
                  <a:gd name="T45" fmla="*/ 36 h 62"/>
                  <a:gd name="T46" fmla="*/ 28 w 73"/>
                  <a:gd name="T47" fmla="*/ 18 h 62"/>
                  <a:gd name="T48" fmla="*/ 37 w 73"/>
                  <a:gd name="T49" fmla="*/ 4 h 62"/>
                  <a:gd name="T50" fmla="*/ 45 w 73"/>
                  <a:gd name="T51" fmla="*/ 0 h 62"/>
                  <a:gd name="T52" fmla="*/ 45 w 73"/>
                  <a:gd name="T53" fmla="*/ 4 h 62"/>
                  <a:gd name="T54" fmla="*/ 45 w 73"/>
                  <a:gd name="T55" fmla="*/ 15 h 62"/>
                  <a:gd name="T56" fmla="*/ 32 w 73"/>
                  <a:gd name="T57" fmla="*/ 22 h 62"/>
                  <a:gd name="T58" fmla="*/ 24 w 73"/>
                  <a:gd name="T59" fmla="*/ 33 h 6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3"/>
                  <a:gd name="T91" fmla="*/ 0 h 62"/>
                  <a:gd name="T92" fmla="*/ 73 w 73"/>
                  <a:gd name="T93" fmla="*/ 62 h 6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3" h="62">
                    <a:moveTo>
                      <a:pt x="24" y="33"/>
                    </a:moveTo>
                    <a:lnTo>
                      <a:pt x="45" y="18"/>
                    </a:lnTo>
                    <a:lnTo>
                      <a:pt x="57" y="15"/>
                    </a:lnTo>
                    <a:lnTo>
                      <a:pt x="73" y="18"/>
                    </a:lnTo>
                    <a:lnTo>
                      <a:pt x="57" y="29"/>
                    </a:lnTo>
                    <a:lnTo>
                      <a:pt x="41" y="36"/>
                    </a:lnTo>
                    <a:lnTo>
                      <a:pt x="24" y="33"/>
                    </a:lnTo>
                    <a:lnTo>
                      <a:pt x="37" y="36"/>
                    </a:lnTo>
                    <a:lnTo>
                      <a:pt x="45" y="51"/>
                    </a:lnTo>
                    <a:lnTo>
                      <a:pt x="49" y="62"/>
                    </a:lnTo>
                    <a:lnTo>
                      <a:pt x="32" y="58"/>
                    </a:lnTo>
                    <a:lnTo>
                      <a:pt x="24" y="51"/>
                    </a:lnTo>
                    <a:lnTo>
                      <a:pt x="24" y="33"/>
                    </a:lnTo>
                    <a:lnTo>
                      <a:pt x="16" y="40"/>
                    </a:lnTo>
                    <a:lnTo>
                      <a:pt x="0" y="44"/>
                    </a:lnTo>
                    <a:lnTo>
                      <a:pt x="8" y="33"/>
                    </a:lnTo>
                    <a:lnTo>
                      <a:pt x="20" y="36"/>
                    </a:lnTo>
                    <a:lnTo>
                      <a:pt x="12" y="22"/>
                    </a:lnTo>
                    <a:lnTo>
                      <a:pt x="8" y="15"/>
                    </a:lnTo>
                    <a:lnTo>
                      <a:pt x="12" y="7"/>
                    </a:lnTo>
                    <a:lnTo>
                      <a:pt x="20" y="11"/>
                    </a:lnTo>
                    <a:lnTo>
                      <a:pt x="20" y="18"/>
                    </a:lnTo>
                    <a:lnTo>
                      <a:pt x="24" y="36"/>
                    </a:lnTo>
                    <a:lnTo>
                      <a:pt x="28" y="18"/>
                    </a:lnTo>
                    <a:lnTo>
                      <a:pt x="37" y="4"/>
                    </a:lnTo>
                    <a:lnTo>
                      <a:pt x="45" y="0"/>
                    </a:lnTo>
                    <a:lnTo>
                      <a:pt x="45" y="4"/>
                    </a:lnTo>
                    <a:lnTo>
                      <a:pt x="45" y="15"/>
                    </a:lnTo>
                    <a:lnTo>
                      <a:pt x="32" y="22"/>
                    </a:lnTo>
                    <a:lnTo>
                      <a:pt x="24" y="33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" name="Freeform 79">
                <a:extLst>
                  <a:ext uri="{FF2B5EF4-FFF2-40B4-BE49-F238E27FC236}">
                    <a16:creationId xmlns:a16="http://schemas.microsoft.com/office/drawing/2014/main" xmlns="" id="{916A51E7-585C-4FBE-90C6-0D9898B10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822"/>
                <a:ext cx="74" cy="65"/>
              </a:xfrm>
              <a:custGeom>
                <a:avLst/>
                <a:gdLst>
                  <a:gd name="T0" fmla="*/ 29 w 74"/>
                  <a:gd name="T1" fmla="*/ 40 h 65"/>
                  <a:gd name="T2" fmla="*/ 41 w 74"/>
                  <a:gd name="T3" fmla="*/ 18 h 65"/>
                  <a:gd name="T4" fmla="*/ 49 w 74"/>
                  <a:gd name="T5" fmla="*/ 7 h 65"/>
                  <a:gd name="T6" fmla="*/ 61 w 74"/>
                  <a:gd name="T7" fmla="*/ 3 h 65"/>
                  <a:gd name="T8" fmla="*/ 57 w 74"/>
                  <a:gd name="T9" fmla="*/ 21 h 65"/>
                  <a:gd name="T10" fmla="*/ 49 w 74"/>
                  <a:gd name="T11" fmla="*/ 32 h 65"/>
                  <a:gd name="T12" fmla="*/ 33 w 74"/>
                  <a:gd name="T13" fmla="*/ 40 h 65"/>
                  <a:gd name="T14" fmla="*/ 45 w 74"/>
                  <a:gd name="T15" fmla="*/ 40 h 65"/>
                  <a:gd name="T16" fmla="*/ 61 w 74"/>
                  <a:gd name="T17" fmla="*/ 47 h 65"/>
                  <a:gd name="T18" fmla="*/ 74 w 74"/>
                  <a:gd name="T19" fmla="*/ 54 h 65"/>
                  <a:gd name="T20" fmla="*/ 57 w 74"/>
                  <a:gd name="T21" fmla="*/ 61 h 65"/>
                  <a:gd name="T22" fmla="*/ 49 w 74"/>
                  <a:gd name="T23" fmla="*/ 58 h 65"/>
                  <a:gd name="T24" fmla="*/ 29 w 74"/>
                  <a:gd name="T25" fmla="*/ 40 h 65"/>
                  <a:gd name="T26" fmla="*/ 29 w 74"/>
                  <a:gd name="T27" fmla="*/ 54 h 65"/>
                  <a:gd name="T28" fmla="*/ 17 w 74"/>
                  <a:gd name="T29" fmla="*/ 65 h 65"/>
                  <a:gd name="T30" fmla="*/ 17 w 74"/>
                  <a:gd name="T31" fmla="*/ 58 h 65"/>
                  <a:gd name="T32" fmla="*/ 21 w 74"/>
                  <a:gd name="T33" fmla="*/ 51 h 65"/>
                  <a:gd name="T34" fmla="*/ 33 w 74"/>
                  <a:gd name="T35" fmla="*/ 43 h 65"/>
                  <a:gd name="T36" fmla="*/ 13 w 74"/>
                  <a:gd name="T37" fmla="*/ 40 h 65"/>
                  <a:gd name="T38" fmla="*/ 0 w 74"/>
                  <a:gd name="T39" fmla="*/ 25 h 65"/>
                  <a:gd name="T40" fmla="*/ 13 w 74"/>
                  <a:gd name="T41" fmla="*/ 25 h 65"/>
                  <a:gd name="T42" fmla="*/ 17 w 74"/>
                  <a:gd name="T43" fmla="*/ 29 h 65"/>
                  <a:gd name="T44" fmla="*/ 33 w 74"/>
                  <a:gd name="T45" fmla="*/ 47 h 65"/>
                  <a:gd name="T46" fmla="*/ 25 w 74"/>
                  <a:gd name="T47" fmla="*/ 29 h 65"/>
                  <a:gd name="T48" fmla="*/ 21 w 74"/>
                  <a:gd name="T49" fmla="*/ 7 h 65"/>
                  <a:gd name="T50" fmla="*/ 25 w 74"/>
                  <a:gd name="T51" fmla="*/ 0 h 65"/>
                  <a:gd name="T52" fmla="*/ 29 w 74"/>
                  <a:gd name="T53" fmla="*/ 3 h 65"/>
                  <a:gd name="T54" fmla="*/ 33 w 74"/>
                  <a:gd name="T55" fmla="*/ 14 h 65"/>
                  <a:gd name="T56" fmla="*/ 33 w 74"/>
                  <a:gd name="T57" fmla="*/ 25 h 65"/>
                  <a:gd name="T58" fmla="*/ 29 w 74"/>
                  <a:gd name="T59" fmla="*/ 40 h 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4"/>
                  <a:gd name="T91" fmla="*/ 0 h 65"/>
                  <a:gd name="T92" fmla="*/ 74 w 74"/>
                  <a:gd name="T93" fmla="*/ 65 h 6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4" h="65">
                    <a:moveTo>
                      <a:pt x="29" y="40"/>
                    </a:moveTo>
                    <a:lnTo>
                      <a:pt x="41" y="18"/>
                    </a:lnTo>
                    <a:lnTo>
                      <a:pt x="49" y="7"/>
                    </a:lnTo>
                    <a:lnTo>
                      <a:pt x="61" y="3"/>
                    </a:lnTo>
                    <a:lnTo>
                      <a:pt x="57" y="21"/>
                    </a:lnTo>
                    <a:lnTo>
                      <a:pt x="49" y="32"/>
                    </a:lnTo>
                    <a:lnTo>
                      <a:pt x="33" y="40"/>
                    </a:lnTo>
                    <a:lnTo>
                      <a:pt x="45" y="40"/>
                    </a:lnTo>
                    <a:lnTo>
                      <a:pt x="61" y="47"/>
                    </a:lnTo>
                    <a:lnTo>
                      <a:pt x="74" y="54"/>
                    </a:lnTo>
                    <a:lnTo>
                      <a:pt x="57" y="61"/>
                    </a:lnTo>
                    <a:lnTo>
                      <a:pt x="49" y="58"/>
                    </a:lnTo>
                    <a:lnTo>
                      <a:pt x="29" y="40"/>
                    </a:lnTo>
                    <a:lnTo>
                      <a:pt x="29" y="54"/>
                    </a:lnTo>
                    <a:lnTo>
                      <a:pt x="17" y="65"/>
                    </a:lnTo>
                    <a:lnTo>
                      <a:pt x="17" y="58"/>
                    </a:lnTo>
                    <a:lnTo>
                      <a:pt x="21" y="51"/>
                    </a:lnTo>
                    <a:lnTo>
                      <a:pt x="33" y="43"/>
                    </a:lnTo>
                    <a:lnTo>
                      <a:pt x="13" y="40"/>
                    </a:lnTo>
                    <a:lnTo>
                      <a:pt x="0" y="25"/>
                    </a:lnTo>
                    <a:lnTo>
                      <a:pt x="13" y="25"/>
                    </a:lnTo>
                    <a:lnTo>
                      <a:pt x="17" y="29"/>
                    </a:lnTo>
                    <a:lnTo>
                      <a:pt x="33" y="47"/>
                    </a:lnTo>
                    <a:lnTo>
                      <a:pt x="25" y="29"/>
                    </a:lnTo>
                    <a:lnTo>
                      <a:pt x="21" y="7"/>
                    </a:lnTo>
                    <a:lnTo>
                      <a:pt x="25" y="0"/>
                    </a:lnTo>
                    <a:lnTo>
                      <a:pt x="29" y="3"/>
                    </a:lnTo>
                    <a:lnTo>
                      <a:pt x="33" y="14"/>
                    </a:lnTo>
                    <a:lnTo>
                      <a:pt x="33" y="25"/>
                    </a:lnTo>
                    <a:lnTo>
                      <a:pt x="29" y="4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" name="Freeform 80">
                <a:extLst>
                  <a:ext uri="{FF2B5EF4-FFF2-40B4-BE49-F238E27FC236}">
                    <a16:creationId xmlns:a16="http://schemas.microsoft.com/office/drawing/2014/main" xmlns="" id="{A7F2ADF4-AE48-4D73-AC13-1C53F19FC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" y="3105"/>
                <a:ext cx="86" cy="164"/>
              </a:xfrm>
              <a:custGeom>
                <a:avLst/>
                <a:gdLst>
                  <a:gd name="T0" fmla="*/ 86 w 86"/>
                  <a:gd name="T1" fmla="*/ 164 h 164"/>
                  <a:gd name="T2" fmla="*/ 77 w 86"/>
                  <a:gd name="T3" fmla="*/ 160 h 164"/>
                  <a:gd name="T4" fmla="*/ 53 w 86"/>
                  <a:gd name="T5" fmla="*/ 146 h 164"/>
                  <a:gd name="T6" fmla="*/ 41 w 86"/>
                  <a:gd name="T7" fmla="*/ 138 h 164"/>
                  <a:gd name="T8" fmla="*/ 20 w 86"/>
                  <a:gd name="T9" fmla="*/ 109 h 164"/>
                  <a:gd name="T10" fmla="*/ 12 w 86"/>
                  <a:gd name="T11" fmla="*/ 102 h 164"/>
                  <a:gd name="T12" fmla="*/ 4 w 86"/>
                  <a:gd name="T13" fmla="*/ 80 h 164"/>
                  <a:gd name="T14" fmla="*/ 0 w 86"/>
                  <a:gd name="T15" fmla="*/ 58 h 164"/>
                  <a:gd name="T16" fmla="*/ 8 w 86"/>
                  <a:gd name="T17" fmla="*/ 40 h 164"/>
                  <a:gd name="T18" fmla="*/ 28 w 86"/>
                  <a:gd name="T19" fmla="*/ 18 h 164"/>
                  <a:gd name="T20" fmla="*/ 61 w 86"/>
                  <a:gd name="T21" fmla="*/ 0 h 164"/>
                  <a:gd name="T22" fmla="*/ 53 w 86"/>
                  <a:gd name="T23" fmla="*/ 22 h 164"/>
                  <a:gd name="T24" fmla="*/ 41 w 86"/>
                  <a:gd name="T25" fmla="*/ 36 h 164"/>
                  <a:gd name="T26" fmla="*/ 37 w 86"/>
                  <a:gd name="T27" fmla="*/ 55 h 164"/>
                  <a:gd name="T28" fmla="*/ 37 w 86"/>
                  <a:gd name="T29" fmla="*/ 62 h 164"/>
                  <a:gd name="T30" fmla="*/ 41 w 86"/>
                  <a:gd name="T31" fmla="*/ 73 h 164"/>
                  <a:gd name="T32" fmla="*/ 45 w 86"/>
                  <a:gd name="T33" fmla="*/ 84 h 164"/>
                  <a:gd name="T34" fmla="*/ 57 w 86"/>
                  <a:gd name="T35" fmla="*/ 109 h 164"/>
                  <a:gd name="T36" fmla="*/ 65 w 86"/>
                  <a:gd name="T37" fmla="*/ 124 h 164"/>
                  <a:gd name="T38" fmla="*/ 69 w 86"/>
                  <a:gd name="T39" fmla="*/ 138 h 164"/>
                  <a:gd name="T40" fmla="*/ 81 w 86"/>
                  <a:gd name="T41" fmla="*/ 153 h 164"/>
                  <a:gd name="T42" fmla="*/ 86 w 86"/>
                  <a:gd name="T43" fmla="*/ 164 h 16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"/>
                  <a:gd name="T67" fmla="*/ 0 h 164"/>
                  <a:gd name="T68" fmla="*/ 86 w 86"/>
                  <a:gd name="T69" fmla="*/ 164 h 16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" h="164">
                    <a:moveTo>
                      <a:pt x="86" y="164"/>
                    </a:moveTo>
                    <a:lnTo>
                      <a:pt x="77" y="160"/>
                    </a:lnTo>
                    <a:lnTo>
                      <a:pt x="53" y="146"/>
                    </a:lnTo>
                    <a:lnTo>
                      <a:pt x="41" y="138"/>
                    </a:lnTo>
                    <a:lnTo>
                      <a:pt x="20" y="109"/>
                    </a:lnTo>
                    <a:lnTo>
                      <a:pt x="12" y="102"/>
                    </a:lnTo>
                    <a:lnTo>
                      <a:pt x="4" y="80"/>
                    </a:lnTo>
                    <a:lnTo>
                      <a:pt x="0" y="58"/>
                    </a:lnTo>
                    <a:lnTo>
                      <a:pt x="8" y="40"/>
                    </a:lnTo>
                    <a:lnTo>
                      <a:pt x="28" y="18"/>
                    </a:lnTo>
                    <a:lnTo>
                      <a:pt x="61" y="0"/>
                    </a:lnTo>
                    <a:lnTo>
                      <a:pt x="53" y="22"/>
                    </a:lnTo>
                    <a:lnTo>
                      <a:pt x="41" y="36"/>
                    </a:lnTo>
                    <a:lnTo>
                      <a:pt x="37" y="55"/>
                    </a:lnTo>
                    <a:lnTo>
                      <a:pt x="37" y="62"/>
                    </a:lnTo>
                    <a:lnTo>
                      <a:pt x="41" y="73"/>
                    </a:lnTo>
                    <a:lnTo>
                      <a:pt x="45" y="84"/>
                    </a:lnTo>
                    <a:lnTo>
                      <a:pt x="57" y="109"/>
                    </a:lnTo>
                    <a:lnTo>
                      <a:pt x="65" y="124"/>
                    </a:lnTo>
                    <a:lnTo>
                      <a:pt x="69" y="138"/>
                    </a:lnTo>
                    <a:lnTo>
                      <a:pt x="81" y="153"/>
                    </a:lnTo>
                    <a:lnTo>
                      <a:pt x="86" y="164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" name="Freeform 81">
                <a:extLst>
                  <a:ext uri="{FF2B5EF4-FFF2-40B4-BE49-F238E27FC236}">
                    <a16:creationId xmlns:a16="http://schemas.microsoft.com/office/drawing/2014/main" xmlns="" id="{4DB3F5AD-2577-4DF4-AA52-175423840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" y="3334"/>
                <a:ext cx="372" cy="520"/>
              </a:xfrm>
              <a:custGeom>
                <a:avLst/>
                <a:gdLst>
                  <a:gd name="T0" fmla="*/ 13 w 372"/>
                  <a:gd name="T1" fmla="*/ 0 h 520"/>
                  <a:gd name="T2" fmla="*/ 17 w 372"/>
                  <a:gd name="T3" fmla="*/ 4 h 520"/>
                  <a:gd name="T4" fmla="*/ 25 w 372"/>
                  <a:gd name="T5" fmla="*/ 11 h 520"/>
                  <a:gd name="T6" fmla="*/ 58 w 372"/>
                  <a:gd name="T7" fmla="*/ 55 h 520"/>
                  <a:gd name="T8" fmla="*/ 86 w 372"/>
                  <a:gd name="T9" fmla="*/ 102 h 520"/>
                  <a:gd name="T10" fmla="*/ 111 w 372"/>
                  <a:gd name="T11" fmla="*/ 149 h 520"/>
                  <a:gd name="T12" fmla="*/ 131 w 372"/>
                  <a:gd name="T13" fmla="*/ 186 h 520"/>
                  <a:gd name="T14" fmla="*/ 147 w 372"/>
                  <a:gd name="T15" fmla="*/ 211 h 520"/>
                  <a:gd name="T16" fmla="*/ 160 w 372"/>
                  <a:gd name="T17" fmla="*/ 233 h 520"/>
                  <a:gd name="T18" fmla="*/ 180 w 372"/>
                  <a:gd name="T19" fmla="*/ 269 h 520"/>
                  <a:gd name="T20" fmla="*/ 200 w 372"/>
                  <a:gd name="T21" fmla="*/ 302 h 520"/>
                  <a:gd name="T22" fmla="*/ 221 w 372"/>
                  <a:gd name="T23" fmla="*/ 339 h 520"/>
                  <a:gd name="T24" fmla="*/ 253 w 372"/>
                  <a:gd name="T25" fmla="*/ 382 h 520"/>
                  <a:gd name="T26" fmla="*/ 290 w 372"/>
                  <a:gd name="T27" fmla="*/ 429 h 520"/>
                  <a:gd name="T28" fmla="*/ 323 w 372"/>
                  <a:gd name="T29" fmla="*/ 466 h 520"/>
                  <a:gd name="T30" fmla="*/ 335 w 372"/>
                  <a:gd name="T31" fmla="*/ 480 h 520"/>
                  <a:gd name="T32" fmla="*/ 343 w 372"/>
                  <a:gd name="T33" fmla="*/ 484 h 520"/>
                  <a:gd name="T34" fmla="*/ 351 w 372"/>
                  <a:gd name="T35" fmla="*/ 499 h 520"/>
                  <a:gd name="T36" fmla="*/ 372 w 372"/>
                  <a:gd name="T37" fmla="*/ 520 h 520"/>
                  <a:gd name="T38" fmla="*/ 360 w 372"/>
                  <a:gd name="T39" fmla="*/ 509 h 520"/>
                  <a:gd name="T40" fmla="*/ 343 w 372"/>
                  <a:gd name="T41" fmla="*/ 495 h 520"/>
                  <a:gd name="T42" fmla="*/ 290 w 372"/>
                  <a:gd name="T43" fmla="*/ 448 h 520"/>
                  <a:gd name="T44" fmla="*/ 241 w 372"/>
                  <a:gd name="T45" fmla="*/ 397 h 520"/>
                  <a:gd name="T46" fmla="*/ 217 w 372"/>
                  <a:gd name="T47" fmla="*/ 375 h 520"/>
                  <a:gd name="T48" fmla="*/ 205 w 372"/>
                  <a:gd name="T49" fmla="*/ 349 h 520"/>
                  <a:gd name="T50" fmla="*/ 172 w 372"/>
                  <a:gd name="T51" fmla="*/ 299 h 520"/>
                  <a:gd name="T52" fmla="*/ 147 w 372"/>
                  <a:gd name="T53" fmla="*/ 255 h 520"/>
                  <a:gd name="T54" fmla="*/ 131 w 372"/>
                  <a:gd name="T55" fmla="*/ 229 h 520"/>
                  <a:gd name="T56" fmla="*/ 123 w 372"/>
                  <a:gd name="T57" fmla="*/ 211 h 520"/>
                  <a:gd name="T58" fmla="*/ 102 w 372"/>
                  <a:gd name="T59" fmla="*/ 178 h 520"/>
                  <a:gd name="T60" fmla="*/ 90 w 372"/>
                  <a:gd name="T61" fmla="*/ 153 h 520"/>
                  <a:gd name="T62" fmla="*/ 70 w 372"/>
                  <a:gd name="T63" fmla="*/ 120 h 520"/>
                  <a:gd name="T64" fmla="*/ 29 w 372"/>
                  <a:gd name="T65" fmla="*/ 51 h 520"/>
                  <a:gd name="T66" fmla="*/ 21 w 372"/>
                  <a:gd name="T67" fmla="*/ 37 h 520"/>
                  <a:gd name="T68" fmla="*/ 13 w 372"/>
                  <a:gd name="T69" fmla="*/ 29 h 520"/>
                  <a:gd name="T70" fmla="*/ 9 w 372"/>
                  <a:gd name="T71" fmla="*/ 26 h 520"/>
                  <a:gd name="T72" fmla="*/ 0 w 372"/>
                  <a:gd name="T73" fmla="*/ 11 h 520"/>
                  <a:gd name="T74" fmla="*/ 13 w 372"/>
                  <a:gd name="T75" fmla="*/ 0 h 5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72"/>
                  <a:gd name="T115" fmla="*/ 0 h 520"/>
                  <a:gd name="T116" fmla="*/ 372 w 372"/>
                  <a:gd name="T117" fmla="*/ 520 h 52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72" h="520">
                    <a:moveTo>
                      <a:pt x="13" y="0"/>
                    </a:moveTo>
                    <a:lnTo>
                      <a:pt x="17" y="4"/>
                    </a:lnTo>
                    <a:lnTo>
                      <a:pt x="25" y="11"/>
                    </a:lnTo>
                    <a:lnTo>
                      <a:pt x="58" y="55"/>
                    </a:lnTo>
                    <a:lnTo>
                      <a:pt x="86" y="102"/>
                    </a:lnTo>
                    <a:lnTo>
                      <a:pt x="111" y="149"/>
                    </a:lnTo>
                    <a:lnTo>
                      <a:pt x="131" y="186"/>
                    </a:lnTo>
                    <a:lnTo>
                      <a:pt x="147" y="211"/>
                    </a:lnTo>
                    <a:lnTo>
                      <a:pt x="160" y="233"/>
                    </a:lnTo>
                    <a:lnTo>
                      <a:pt x="180" y="269"/>
                    </a:lnTo>
                    <a:lnTo>
                      <a:pt x="200" y="302"/>
                    </a:lnTo>
                    <a:lnTo>
                      <a:pt x="221" y="339"/>
                    </a:lnTo>
                    <a:lnTo>
                      <a:pt x="253" y="382"/>
                    </a:lnTo>
                    <a:lnTo>
                      <a:pt x="290" y="429"/>
                    </a:lnTo>
                    <a:lnTo>
                      <a:pt x="323" y="466"/>
                    </a:lnTo>
                    <a:lnTo>
                      <a:pt x="335" y="480"/>
                    </a:lnTo>
                    <a:lnTo>
                      <a:pt x="343" y="484"/>
                    </a:lnTo>
                    <a:lnTo>
                      <a:pt x="351" y="499"/>
                    </a:lnTo>
                    <a:lnTo>
                      <a:pt x="372" y="520"/>
                    </a:lnTo>
                    <a:lnTo>
                      <a:pt x="360" y="509"/>
                    </a:lnTo>
                    <a:lnTo>
                      <a:pt x="343" y="495"/>
                    </a:lnTo>
                    <a:lnTo>
                      <a:pt x="290" y="448"/>
                    </a:lnTo>
                    <a:lnTo>
                      <a:pt x="241" y="397"/>
                    </a:lnTo>
                    <a:lnTo>
                      <a:pt x="217" y="375"/>
                    </a:lnTo>
                    <a:lnTo>
                      <a:pt x="205" y="349"/>
                    </a:lnTo>
                    <a:lnTo>
                      <a:pt x="172" y="299"/>
                    </a:lnTo>
                    <a:lnTo>
                      <a:pt x="147" y="255"/>
                    </a:lnTo>
                    <a:lnTo>
                      <a:pt x="131" y="229"/>
                    </a:lnTo>
                    <a:lnTo>
                      <a:pt x="123" y="211"/>
                    </a:lnTo>
                    <a:lnTo>
                      <a:pt x="102" y="178"/>
                    </a:lnTo>
                    <a:lnTo>
                      <a:pt x="90" y="153"/>
                    </a:lnTo>
                    <a:lnTo>
                      <a:pt x="70" y="120"/>
                    </a:lnTo>
                    <a:lnTo>
                      <a:pt x="29" y="51"/>
                    </a:lnTo>
                    <a:lnTo>
                      <a:pt x="21" y="37"/>
                    </a:lnTo>
                    <a:lnTo>
                      <a:pt x="13" y="29"/>
                    </a:lnTo>
                    <a:lnTo>
                      <a:pt x="9" y="26"/>
                    </a:lnTo>
                    <a:lnTo>
                      <a:pt x="0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" name="Freeform 82">
                <a:extLst>
                  <a:ext uri="{FF2B5EF4-FFF2-40B4-BE49-F238E27FC236}">
                    <a16:creationId xmlns:a16="http://schemas.microsoft.com/office/drawing/2014/main" xmlns="" id="{8178CCE4-77E3-4B96-A2CC-30FCE7C79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" y="3109"/>
                <a:ext cx="196" cy="240"/>
              </a:xfrm>
              <a:custGeom>
                <a:avLst/>
                <a:gdLst>
                  <a:gd name="T0" fmla="*/ 4 w 196"/>
                  <a:gd name="T1" fmla="*/ 94 h 240"/>
                  <a:gd name="T2" fmla="*/ 0 w 196"/>
                  <a:gd name="T3" fmla="*/ 160 h 240"/>
                  <a:gd name="T4" fmla="*/ 4 w 196"/>
                  <a:gd name="T5" fmla="*/ 174 h 240"/>
                  <a:gd name="T6" fmla="*/ 16 w 196"/>
                  <a:gd name="T7" fmla="*/ 182 h 240"/>
                  <a:gd name="T8" fmla="*/ 90 w 196"/>
                  <a:gd name="T9" fmla="*/ 229 h 240"/>
                  <a:gd name="T10" fmla="*/ 118 w 196"/>
                  <a:gd name="T11" fmla="*/ 240 h 240"/>
                  <a:gd name="T12" fmla="*/ 143 w 196"/>
                  <a:gd name="T13" fmla="*/ 236 h 240"/>
                  <a:gd name="T14" fmla="*/ 155 w 196"/>
                  <a:gd name="T15" fmla="*/ 225 h 240"/>
                  <a:gd name="T16" fmla="*/ 159 w 196"/>
                  <a:gd name="T17" fmla="*/ 211 h 240"/>
                  <a:gd name="T18" fmla="*/ 171 w 196"/>
                  <a:gd name="T19" fmla="*/ 178 h 240"/>
                  <a:gd name="T20" fmla="*/ 188 w 196"/>
                  <a:gd name="T21" fmla="*/ 174 h 240"/>
                  <a:gd name="T22" fmla="*/ 196 w 196"/>
                  <a:gd name="T23" fmla="*/ 167 h 240"/>
                  <a:gd name="T24" fmla="*/ 192 w 196"/>
                  <a:gd name="T25" fmla="*/ 152 h 240"/>
                  <a:gd name="T26" fmla="*/ 179 w 196"/>
                  <a:gd name="T27" fmla="*/ 142 h 240"/>
                  <a:gd name="T28" fmla="*/ 151 w 196"/>
                  <a:gd name="T29" fmla="*/ 127 h 240"/>
                  <a:gd name="T30" fmla="*/ 134 w 196"/>
                  <a:gd name="T31" fmla="*/ 112 h 240"/>
                  <a:gd name="T32" fmla="*/ 118 w 196"/>
                  <a:gd name="T33" fmla="*/ 94 h 240"/>
                  <a:gd name="T34" fmla="*/ 102 w 196"/>
                  <a:gd name="T35" fmla="*/ 62 h 240"/>
                  <a:gd name="T36" fmla="*/ 86 w 196"/>
                  <a:gd name="T37" fmla="*/ 29 h 240"/>
                  <a:gd name="T38" fmla="*/ 69 w 196"/>
                  <a:gd name="T39" fmla="*/ 14 h 240"/>
                  <a:gd name="T40" fmla="*/ 45 w 196"/>
                  <a:gd name="T41" fmla="*/ 0 h 240"/>
                  <a:gd name="T42" fmla="*/ 41 w 196"/>
                  <a:gd name="T43" fmla="*/ 3 h 240"/>
                  <a:gd name="T44" fmla="*/ 41 w 196"/>
                  <a:gd name="T45" fmla="*/ 7 h 240"/>
                  <a:gd name="T46" fmla="*/ 53 w 196"/>
                  <a:gd name="T47" fmla="*/ 25 h 240"/>
                  <a:gd name="T48" fmla="*/ 61 w 196"/>
                  <a:gd name="T49" fmla="*/ 43 h 240"/>
                  <a:gd name="T50" fmla="*/ 65 w 196"/>
                  <a:gd name="T51" fmla="*/ 47 h 240"/>
                  <a:gd name="T52" fmla="*/ 61 w 196"/>
                  <a:gd name="T53" fmla="*/ 43 h 240"/>
                  <a:gd name="T54" fmla="*/ 53 w 196"/>
                  <a:gd name="T55" fmla="*/ 36 h 240"/>
                  <a:gd name="T56" fmla="*/ 41 w 196"/>
                  <a:gd name="T57" fmla="*/ 29 h 240"/>
                  <a:gd name="T58" fmla="*/ 32 w 196"/>
                  <a:gd name="T59" fmla="*/ 18 h 240"/>
                  <a:gd name="T60" fmla="*/ 24 w 196"/>
                  <a:gd name="T61" fmla="*/ 14 h 240"/>
                  <a:gd name="T62" fmla="*/ 8 w 196"/>
                  <a:gd name="T63" fmla="*/ 29 h 240"/>
                  <a:gd name="T64" fmla="*/ 4 w 196"/>
                  <a:gd name="T65" fmla="*/ 62 h 240"/>
                  <a:gd name="T66" fmla="*/ 4 w 196"/>
                  <a:gd name="T67" fmla="*/ 94 h 2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6"/>
                  <a:gd name="T103" fmla="*/ 0 h 240"/>
                  <a:gd name="T104" fmla="*/ 196 w 196"/>
                  <a:gd name="T105" fmla="*/ 240 h 2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6" h="240">
                    <a:moveTo>
                      <a:pt x="4" y="94"/>
                    </a:moveTo>
                    <a:lnTo>
                      <a:pt x="0" y="160"/>
                    </a:lnTo>
                    <a:lnTo>
                      <a:pt x="4" y="174"/>
                    </a:lnTo>
                    <a:lnTo>
                      <a:pt x="16" y="182"/>
                    </a:lnTo>
                    <a:lnTo>
                      <a:pt x="90" y="229"/>
                    </a:lnTo>
                    <a:lnTo>
                      <a:pt x="118" y="240"/>
                    </a:lnTo>
                    <a:lnTo>
                      <a:pt x="143" y="236"/>
                    </a:lnTo>
                    <a:lnTo>
                      <a:pt x="155" y="225"/>
                    </a:lnTo>
                    <a:lnTo>
                      <a:pt x="159" y="211"/>
                    </a:lnTo>
                    <a:lnTo>
                      <a:pt x="171" y="178"/>
                    </a:lnTo>
                    <a:lnTo>
                      <a:pt x="188" y="174"/>
                    </a:lnTo>
                    <a:lnTo>
                      <a:pt x="196" y="167"/>
                    </a:lnTo>
                    <a:lnTo>
                      <a:pt x="192" y="152"/>
                    </a:lnTo>
                    <a:lnTo>
                      <a:pt x="179" y="142"/>
                    </a:lnTo>
                    <a:lnTo>
                      <a:pt x="151" y="127"/>
                    </a:lnTo>
                    <a:lnTo>
                      <a:pt x="134" y="112"/>
                    </a:lnTo>
                    <a:lnTo>
                      <a:pt x="118" y="94"/>
                    </a:lnTo>
                    <a:lnTo>
                      <a:pt x="102" y="62"/>
                    </a:lnTo>
                    <a:lnTo>
                      <a:pt x="86" y="29"/>
                    </a:lnTo>
                    <a:lnTo>
                      <a:pt x="69" y="14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41" y="7"/>
                    </a:lnTo>
                    <a:lnTo>
                      <a:pt x="53" y="25"/>
                    </a:lnTo>
                    <a:lnTo>
                      <a:pt x="61" y="43"/>
                    </a:lnTo>
                    <a:lnTo>
                      <a:pt x="65" y="47"/>
                    </a:lnTo>
                    <a:lnTo>
                      <a:pt x="61" y="43"/>
                    </a:lnTo>
                    <a:lnTo>
                      <a:pt x="53" y="36"/>
                    </a:lnTo>
                    <a:lnTo>
                      <a:pt x="41" y="29"/>
                    </a:lnTo>
                    <a:lnTo>
                      <a:pt x="32" y="18"/>
                    </a:lnTo>
                    <a:lnTo>
                      <a:pt x="24" y="14"/>
                    </a:lnTo>
                    <a:lnTo>
                      <a:pt x="8" y="29"/>
                    </a:lnTo>
                    <a:lnTo>
                      <a:pt x="4" y="62"/>
                    </a:lnTo>
                    <a:lnTo>
                      <a:pt x="4" y="94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" name="Freeform 83">
                <a:extLst>
                  <a:ext uri="{FF2B5EF4-FFF2-40B4-BE49-F238E27FC236}">
                    <a16:creationId xmlns:a16="http://schemas.microsoft.com/office/drawing/2014/main" xmlns="" id="{7955F7C2-41C4-43C5-B653-672C20C98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" y="3192"/>
                <a:ext cx="204" cy="157"/>
              </a:xfrm>
              <a:custGeom>
                <a:avLst/>
                <a:gdLst>
                  <a:gd name="T0" fmla="*/ 184 w 204"/>
                  <a:gd name="T1" fmla="*/ 157 h 157"/>
                  <a:gd name="T2" fmla="*/ 147 w 204"/>
                  <a:gd name="T3" fmla="*/ 157 h 157"/>
                  <a:gd name="T4" fmla="*/ 114 w 204"/>
                  <a:gd name="T5" fmla="*/ 153 h 157"/>
                  <a:gd name="T6" fmla="*/ 86 w 204"/>
                  <a:gd name="T7" fmla="*/ 142 h 157"/>
                  <a:gd name="T8" fmla="*/ 57 w 204"/>
                  <a:gd name="T9" fmla="*/ 120 h 157"/>
                  <a:gd name="T10" fmla="*/ 41 w 204"/>
                  <a:gd name="T11" fmla="*/ 88 h 157"/>
                  <a:gd name="T12" fmla="*/ 24 w 204"/>
                  <a:gd name="T13" fmla="*/ 59 h 157"/>
                  <a:gd name="T14" fmla="*/ 16 w 204"/>
                  <a:gd name="T15" fmla="*/ 33 h 157"/>
                  <a:gd name="T16" fmla="*/ 4 w 204"/>
                  <a:gd name="T17" fmla="*/ 11 h 157"/>
                  <a:gd name="T18" fmla="*/ 0 w 204"/>
                  <a:gd name="T19" fmla="*/ 0 h 157"/>
                  <a:gd name="T20" fmla="*/ 12 w 204"/>
                  <a:gd name="T21" fmla="*/ 11 h 157"/>
                  <a:gd name="T22" fmla="*/ 16 w 204"/>
                  <a:gd name="T23" fmla="*/ 11 h 157"/>
                  <a:gd name="T24" fmla="*/ 24 w 204"/>
                  <a:gd name="T25" fmla="*/ 8 h 157"/>
                  <a:gd name="T26" fmla="*/ 37 w 204"/>
                  <a:gd name="T27" fmla="*/ 22 h 157"/>
                  <a:gd name="T28" fmla="*/ 49 w 204"/>
                  <a:gd name="T29" fmla="*/ 37 h 157"/>
                  <a:gd name="T30" fmla="*/ 135 w 204"/>
                  <a:gd name="T31" fmla="*/ 91 h 157"/>
                  <a:gd name="T32" fmla="*/ 163 w 204"/>
                  <a:gd name="T33" fmla="*/ 99 h 157"/>
                  <a:gd name="T34" fmla="*/ 184 w 204"/>
                  <a:gd name="T35" fmla="*/ 106 h 157"/>
                  <a:gd name="T36" fmla="*/ 196 w 204"/>
                  <a:gd name="T37" fmla="*/ 120 h 157"/>
                  <a:gd name="T38" fmla="*/ 204 w 204"/>
                  <a:gd name="T39" fmla="*/ 135 h 157"/>
                  <a:gd name="T40" fmla="*/ 196 w 204"/>
                  <a:gd name="T41" fmla="*/ 150 h 157"/>
                  <a:gd name="T42" fmla="*/ 184 w 204"/>
                  <a:gd name="T43" fmla="*/ 157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4"/>
                  <a:gd name="T67" fmla="*/ 0 h 157"/>
                  <a:gd name="T68" fmla="*/ 204 w 204"/>
                  <a:gd name="T69" fmla="*/ 157 h 15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4" h="157">
                    <a:moveTo>
                      <a:pt x="184" y="157"/>
                    </a:moveTo>
                    <a:lnTo>
                      <a:pt x="147" y="157"/>
                    </a:lnTo>
                    <a:lnTo>
                      <a:pt x="114" y="153"/>
                    </a:lnTo>
                    <a:lnTo>
                      <a:pt x="86" y="142"/>
                    </a:lnTo>
                    <a:lnTo>
                      <a:pt x="57" y="120"/>
                    </a:lnTo>
                    <a:lnTo>
                      <a:pt x="41" y="88"/>
                    </a:lnTo>
                    <a:lnTo>
                      <a:pt x="24" y="59"/>
                    </a:lnTo>
                    <a:lnTo>
                      <a:pt x="16" y="3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12" y="11"/>
                    </a:lnTo>
                    <a:lnTo>
                      <a:pt x="16" y="11"/>
                    </a:lnTo>
                    <a:lnTo>
                      <a:pt x="24" y="8"/>
                    </a:lnTo>
                    <a:lnTo>
                      <a:pt x="37" y="22"/>
                    </a:lnTo>
                    <a:lnTo>
                      <a:pt x="49" y="37"/>
                    </a:lnTo>
                    <a:lnTo>
                      <a:pt x="135" y="91"/>
                    </a:lnTo>
                    <a:lnTo>
                      <a:pt x="163" y="99"/>
                    </a:lnTo>
                    <a:lnTo>
                      <a:pt x="184" y="106"/>
                    </a:lnTo>
                    <a:lnTo>
                      <a:pt x="196" y="120"/>
                    </a:lnTo>
                    <a:lnTo>
                      <a:pt x="204" y="135"/>
                    </a:lnTo>
                    <a:lnTo>
                      <a:pt x="196" y="150"/>
                    </a:lnTo>
                    <a:lnTo>
                      <a:pt x="184" y="157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" name="Freeform 84">
                <a:extLst>
                  <a:ext uri="{FF2B5EF4-FFF2-40B4-BE49-F238E27FC236}">
                    <a16:creationId xmlns:a16="http://schemas.microsoft.com/office/drawing/2014/main" xmlns="" id="{33D8E0B7-F919-41F9-80D4-70568B76D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9" y="4036"/>
                <a:ext cx="188" cy="69"/>
              </a:xfrm>
              <a:custGeom>
                <a:avLst/>
                <a:gdLst>
                  <a:gd name="T0" fmla="*/ 188 w 188"/>
                  <a:gd name="T1" fmla="*/ 15 h 69"/>
                  <a:gd name="T2" fmla="*/ 179 w 188"/>
                  <a:gd name="T3" fmla="*/ 18 h 69"/>
                  <a:gd name="T4" fmla="*/ 159 w 188"/>
                  <a:gd name="T5" fmla="*/ 37 h 69"/>
                  <a:gd name="T6" fmla="*/ 147 w 188"/>
                  <a:gd name="T7" fmla="*/ 48 h 69"/>
                  <a:gd name="T8" fmla="*/ 131 w 188"/>
                  <a:gd name="T9" fmla="*/ 55 h 69"/>
                  <a:gd name="T10" fmla="*/ 114 w 188"/>
                  <a:gd name="T11" fmla="*/ 62 h 69"/>
                  <a:gd name="T12" fmla="*/ 102 w 188"/>
                  <a:gd name="T13" fmla="*/ 66 h 69"/>
                  <a:gd name="T14" fmla="*/ 73 w 188"/>
                  <a:gd name="T15" fmla="*/ 69 h 69"/>
                  <a:gd name="T16" fmla="*/ 49 w 188"/>
                  <a:gd name="T17" fmla="*/ 66 h 69"/>
                  <a:gd name="T18" fmla="*/ 33 w 188"/>
                  <a:gd name="T19" fmla="*/ 55 h 69"/>
                  <a:gd name="T20" fmla="*/ 12 w 188"/>
                  <a:gd name="T21" fmla="*/ 33 h 69"/>
                  <a:gd name="T22" fmla="*/ 0 w 188"/>
                  <a:gd name="T23" fmla="*/ 0 h 69"/>
                  <a:gd name="T24" fmla="*/ 24 w 188"/>
                  <a:gd name="T25" fmla="*/ 15 h 69"/>
                  <a:gd name="T26" fmla="*/ 53 w 188"/>
                  <a:gd name="T27" fmla="*/ 33 h 69"/>
                  <a:gd name="T28" fmla="*/ 73 w 188"/>
                  <a:gd name="T29" fmla="*/ 37 h 69"/>
                  <a:gd name="T30" fmla="*/ 90 w 188"/>
                  <a:gd name="T31" fmla="*/ 33 h 69"/>
                  <a:gd name="T32" fmla="*/ 118 w 188"/>
                  <a:gd name="T33" fmla="*/ 26 h 69"/>
                  <a:gd name="T34" fmla="*/ 139 w 188"/>
                  <a:gd name="T35" fmla="*/ 26 h 69"/>
                  <a:gd name="T36" fmla="*/ 155 w 188"/>
                  <a:gd name="T37" fmla="*/ 22 h 69"/>
                  <a:gd name="T38" fmla="*/ 175 w 188"/>
                  <a:gd name="T39" fmla="*/ 18 h 69"/>
                  <a:gd name="T40" fmla="*/ 188 w 188"/>
                  <a:gd name="T41" fmla="*/ 15 h 6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8"/>
                  <a:gd name="T64" fmla="*/ 0 h 69"/>
                  <a:gd name="T65" fmla="*/ 188 w 188"/>
                  <a:gd name="T66" fmla="*/ 69 h 6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8" h="69">
                    <a:moveTo>
                      <a:pt x="188" y="15"/>
                    </a:moveTo>
                    <a:lnTo>
                      <a:pt x="179" y="18"/>
                    </a:lnTo>
                    <a:lnTo>
                      <a:pt x="159" y="37"/>
                    </a:lnTo>
                    <a:lnTo>
                      <a:pt x="147" y="48"/>
                    </a:lnTo>
                    <a:lnTo>
                      <a:pt x="131" y="55"/>
                    </a:lnTo>
                    <a:lnTo>
                      <a:pt x="114" y="62"/>
                    </a:lnTo>
                    <a:lnTo>
                      <a:pt x="102" y="66"/>
                    </a:lnTo>
                    <a:lnTo>
                      <a:pt x="73" y="69"/>
                    </a:lnTo>
                    <a:lnTo>
                      <a:pt x="49" y="66"/>
                    </a:lnTo>
                    <a:lnTo>
                      <a:pt x="33" y="55"/>
                    </a:lnTo>
                    <a:lnTo>
                      <a:pt x="12" y="33"/>
                    </a:lnTo>
                    <a:lnTo>
                      <a:pt x="0" y="0"/>
                    </a:lnTo>
                    <a:lnTo>
                      <a:pt x="24" y="15"/>
                    </a:lnTo>
                    <a:lnTo>
                      <a:pt x="53" y="33"/>
                    </a:lnTo>
                    <a:lnTo>
                      <a:pt x="73" y="37"/>
                    </a:lnTo>
                    <a:lnTo>
                      <a:pt x="90" y="33"/>
                    </a:lnTo>
                    <a:lnTo>
                      <a:pt x="118" y="26"/>
                    </a:lnTo>
                    <a:lnTo>
                      <a:pt x="139" y="26"/>
                    </a:lnTo>
                    <a:lnTo>
                      <a:pt x="155" y="22"/>
                    </a:lnTo>
                    <a:lnTo>
                      <a:pt x="175" y="18"/>
                    </a:lnTo>
                    <a:lnTo>
                      <a:pt x="188" y="15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" name="Freeform 85">
                <a:extLst>
                  <a:ext uri="{FF2B5EF4-FFF2-40B4-BE49-F238E27FC236}">
                    <a16:creationId xmlns:a16="http://schemas.microsoft.com/office/drawing/2014/main" xmlns="" id="{78A2DA6F-4A27-40A6-8AF5-ABF33C3DB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" y="3898"/>
                <a:ext cx="649" cy="215"/>
              </a:xfrm>
              <a:custGeom>
                <a:avLst/>
                <a:gdLst>
                  <a:gd name="T0" fmla="*/ 0 w 649"/>
                  <a:gd name="T1" fmla="*/ 204 h 215"/>
                  <a:gd name="T2" fmla="*/ 4 w 649"/>
                  <a:gd name="T3" fmla="*/ 200 h 215"/>
                  <a:gd name="T4" fmla="*/ 16 w 649"/>
                  <a:gd name="T5" fmla="*/ 196 h 215"/>
                  <a:gd name="T6" fmla="*/ 69 w 649"/>
                  <a:gd name="T7" fmla="*/ 175 h 215"/>
                  <a:gd name="T8" fmla="*/ 130 w 649"/>
                  <a:gd name="T9" fmla="*/ 160 h 215"/>
                  <a:gd name="T10" fmla="*/ 183 w 649"/>
                  <a:gd name="T11" fmla="*/ 149 h 215"/>
                  <a:gd name="T12" fmla="*/ 228 w 649"/>
                  <a:gd name="T13" fmla="*/ 138 h 215"/>
                  <a:gd name="T14" fmla="*/ 261 w 649"/>
                  <a:gd name="T15" fmla="*/ 131 h 215"/>
                  <a:gd name="T16" fmla="*/ 285 w 649"/>
                  <a:gd name="T17" fmla="*/ 124 h 215"/>
                  <a:gd name="T18" fmla="*/ 330 w 649"/>
                  <a:gd name="T19" fmla="*/ 113 h 215"/>
                  <a:gd name="T20" fmla="*/ 371 w 649"/>
                  <a:gd name="T21" fmla="*/ 106 h 215"/>
                  <a:gd name="T22" fmla="*/ 416 w 649"/>
                  <a:gd name="T23" fmla="*/ 95 h 215"/>
                  <a:gd name="T24" fmla="*/ 473 w 649"/>
                  <a:gd name="T25" fmla="*/ 76 h 215"/>
                  <a:gd name="T26" fmla="*/ 530 w 649"/>
                  <a:gd name="T27" fmla="*/ 55 h 215"/>
                  <a:gd name="T28" fmla="*/ 559 w 649"/>
                  <a:gd name="T29" fmla="*/ 44 h 215"/>
                  <a:gd name="T30" fmla="*/ 579 w 649"/>
                  <a:gd name="T31" fmla="*/ 33 h 215"/>
                  <a:gd name="T32" fmla="*/ 596 w 649"/>
                  <a:gd name="T33" fmla="*/ 26 h 215"/>
                  <a:gd name="T34" fmla="*/ 604 w 649"/>
                  <a:gd name="T35" fmla="*/ 22 h 215"/>
                  <a:gd name="T36" fmla="*/ 612 w 649"/>
                  <a:gd name="T37" fmla="*/ 18 h 215"/>
                  <a:gd name="T38" fmla="*/ 620 w 649"/>
                  <a:gd name="T39" fmla="*/ 15 h 215"/>
                  <a:gd name="T40" fmla="*/ 649 w 649"/>
                  <a:gd name="T41" fmla="*/ 0 h 215"/>
                  <a:gd name="T42" fmla="*/ 636 w 649"/>
                  <a:gd name="T43" fmla="*/ 11 h 215"/>
                  <a:gd name="T44" fmla="*/ 616 w 649"/>
                  <a:gd name="T45" fmla="*/ 22 h 215"/>
                  <a:gd name="T46" fmla="*/ 587 w 649"/>
                  <a:gd name="T47" fmla="*/ 40 h 215"/>
                  <a:gd name="T48" fmla="*/ 555 w 649"/>
                  <a:gd name="T49" fmla="*/ 58 h 215"/>
                  <a:gd name="T50" fmla="*/ 485 w 649"/>
                  <a:gd name="T51" fmla="*/ 91 h 215"/>
                  <a:gd name="T52" fmla="*/ 453 w 649"/>
                  <a:gd name="T53" fmla="*/ 106 h 215"/>
                  <a:gd name="T54" fmla="*/ 424 w 649"/>
                  <a:gd name="T55" fmla="*/ 113 h 215"/>
                  <a:gd name="T56" fmla="*/ 359 w 649"/>
                  <a:gd name="T57" fmla="*/ 127 h 215"/>
                  <a:gd name="T58" fmla="*/ 310 w 649"/>
                  <a:gd name="T59" fmla="*/ 138 h 215"/>
                  <a:gd name="T60" fmla="*/ 273 w 649"/>
                  <a:gd name="T61" fmla="*/ 146 h 215"/>
                  <a:gd name="T62" fmla="*/ 257 w 649"/>
                  <a:gd name="T63" fmla="*/ 153 h 215"/>
                  <a:gd name="T64" fmla="*/ 212 w 649"/>
                  <a:gd name="T65" fmla="*/ 164 h 215"/>
                  <a:gd name="T66" fmla="*/ 188 w 649"/>
                  <a:gd name="T67" fmla="*/ 167 h 215"/>
                  <a:gd name="T68" fmla="*/ 147 w 649"/>
                  <a:gd name="T69" fmla="*/ 178 h 215"/>
                  <a:gd name="T70" fmla="*/ 57 w 649"/>
                  <a:gd name="T71" fmla="*/ 196 h 215"/>
                  <a:gd name="T72" fmla="*/ 41 w 649"/>
                  <a:gd name="T73" fmla="*/ 204 h 215"/>
                  <a:gd name="T74" fmla="*/ 32 w 649"/>
                  <a:gd name="T75" fmla="*/ 207 h 215"/>
                  <a:gd name="T76" fmla="*/ 24 w 649"/>
                  <a:gd name="T77" fmla="*/ 211 h 215"/>
                  <a:gd name="T78" fmla="*/ 8 w 649"/>
                  <a:gd name="T79" fmla="*/ 215 h 215"/>
                  <a:gd name="T80" fmla="*/ 0 w 649"/>
                  <a:gd name="T81" fmla="*/ 204 h 21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49"/>
                  <a:gd name="T124" fmla="*/ 0 h 215"/>
                  <a:gd name="T125" fmla="*/ 649 w 649"/>
                  <a:gd name="T126" fmla="*/ 215 h 21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49" h="215">
                    <a:moveTo>
                      <a:pt x="0" y="204"/>
                    </a:moveTo>
                    <a:lnTo>
                      <a:pt x="4" y="200"/>
                    </a:lnTo>
                    <a:lnTo>
                      <a:pt x="16" y="196"/>
                    </a:lnTo>
                    <a:lnTo>
                      <a:pt x="69" y="175"/>
                    </a:lnTo>
                    <a:lnTo>
                      <a:pt x="130" y="160"/>
                    </a:lnTo>
                    <a:lnTo>
                      <a:pt x="183" y="149"/>
                    </a:lnTo>
                    <a:lnTo>
                      <a:pt x="228" y="138"/>
                    </a:lnTo>
                    <a:lnTo>
                      <a:pt x="261" y="131"/>
                    </a:lnTo>
                    <a:lnTo>
                      <a:pt x="285" y="124"/>
                    </a:lnTo>
                    <a:lnTo>
                      <a:pt x="330" y="113"/>
                    </a:lnTo>
                    <a:lnTo>
                      <a:pt x="371" y="106"/>
                    </a:lnTo>
                    <a:lnTo>
                      <a:pt x="416" y="95"/>
                    </a:lnTo>
                    <a:lnTo>
                      <a:pt x="473" y="76"/>
                    </a:lnTo>
                    <a:lnTo>
                      <a:pt x="530" y="55"/>
                    </a:lnTo>
                    <a:lnTo>
                      <a:pt x="559" y="44"/>
                    </a:lnTo>
                    <a:lnTo>
                      <a:pt x="579" y="33"/>
                    </a:lnTo>
                    <a:lnTo>
                      <a:pt x="596" y="26"/>
                    </a:lnTo>
                    <a:lnTo>
                      <a:pt x="604" y="22"/>
                    </a:lnTo>
                    <a:lnTo>
                      <a:pt x="612" y="18"/>
                    </a:lnTo>
                    <a:lnTo>
                      <a:pt x="620" y="15"/>
                    </a:lnTo>
                    <a:lnTo>
                      <a:pt x="649" y="0"/>
                    </a:lnTo>
                    <a:lnTo>
                      <a:pt x="636" y="11"/>
                    </a:lnTo>
                    <a:lnTo>
                      <a:pt x="616" y="22"/>
                    </a:lnTo>
                    <a:lnTo>
                      <a:pt x="587" y="40"/>
                    </a:lnTo>
                    <a:lnTo>
                      <a:pt x="555" y="58"/>
                    </a:lnTo>
                    <a:lnTo>
                      <a:pt x="485" y="91"/>
                    </a:lnTo>
                    <a:lnTo>
                      <a:pt x="453" y="106"/>
                    </a:lnTo>
                    <a:lnTo>
                      <a:pt x="424" y="113"/>
                    </a:lnTo>
                    <a:lnTo>
                      <a:pt x="359" y="127"/>
                    </a:lnTo>
                    <a:lnTo>
                      <a:pt x="310" y="138"/>
                    </a:lnTo>
                    <a:lnTo>
                      <a:pt x="273" y="146"/>
                    </a:lnTo>
                    <a:lnTo>
                      <a:pt x="257" y="153"/>
                    </a:lnTo>
                    <a:lnTo>
                      <a:pt x="212" y="164"/>
                    </a:lnTo>
                    <a:lnTo>
                      <a:pt x="188" y="167"/>
                    </a:lnTo>
                    <a:lnTo>
                      <a:pt x="147" y="178"/>
                    </a:lnTo>
                    <a:lnTo>
                      <a:pt x="57" y="196"/>
                    </a:lnTo>
                    <a:lnTo>
                      <a:pt x="41" y="204"/>
                    </a:lnTo>
                    <a:lnTo>
                      <a:pt x="32" y="207"/>
                    </a:lnTo>
                    <a:lnTo>
                      <a:pt x="24" y="211"/>
                    </a:lnTo>
                    <a:lnTo>
                      <a:pt x="8" y="215"/>
                    </a:lnTo>
                    <a:lnTo>
                      <a:pt x="0" y="204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" name="Freeform 86">
                <a:extLst>
                  <a:ext uri="{FF2B5EF4-FFF2-40B4-BE49-F238E27FC236}">
                    <a16:creationId xmlns:a16="http://schemas.microsoft.com/office/drawing/2014/main" xmlns="" id="{489889AD-4C3B-4A4B-B65E-A36AA1E6A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9" y="4044"/>
                <a:ext cx="277" cy="171"/>
              </a:xfrm>
              <a:custGeom>
                <a:avLst/>
                <a:gdLst>
                  <a:gd name="T0" fmla="*/ 93 w 277"/>
                  <a:gd name="T1" fmla="*/ 152 h 171"/>
                  <a:gd name="T2" fmla="*/ 167 w 277"/>
                  <a:gd name="T3" fmla="*/ 171 h 171"/>
                  <a:gd name="T4" fmla="*/ 179 w 277"/>
                  <a:gd name="T5" fmla="*/ 167 h 171"/>
                  <a:gd name="T6" fmla="*/ 191 w 277"/>
                  <a:gd name="T7" fmla="*/ 160 h 171"/>
                  <a:gd name="T8" fmla="*/ 261 w 277"/>
                  <a:gd name="T9" fmla="*/ 109 h 171"/>
                  <a:gd name="T10" fmla="*/ 277 w 277"/>
                  <a:gd name="T11" fmla="*/ 87 h 171"/>
                  <a:gd name="T12" fmla="*/ 277 w 277"/>
                  <a:gd name="T13" fmla="*/ 61 h 171"/>
                  <a:gd name="T14" fmla="*/ 273 w 277"/>
                  <a:gd name="T15" fmla="*/ 50 h 171"/>
                  <a:gd name="T16" fmla="*/ 257 w 277"/>
                  <a:gd name="T17" fmla="*/ 40 h 171"/>
                  <a:gd name="T18" fmla="*/ 224 w 277"/>
                  <a:gd name="T19" fmla="*/ 21 h 171"/>
                  <a:gd name="T20" fmla="*/ 220 w 277"/>
                  <a:gd name="T21" fmla="*/ 10 h 171"/>
                  <a:gd name="T22" fmla="*/ 220 w 277"/>
                  <a:gd name="T23" fmla="*/ 3 h 171"/>
                  <a:gd name="T24" fmla="*/ 216 w 277"/>
                  <a:gd name="T25" fmla="*/ 0 h 171"/>
                  <a:gd name="T26" fmla="*/ 199 w 277"/>
                  <a:gd name="T27" fmla="*/ 0 h 171"/>
                  <a:gd name="T28" fmla="*/ 187 w 277"/>
                  <a:gd name="T29" fmla="*/ 10 h 171"/>
                  <a:gd name="T30" fmla="*/ 163 w 277"/>
                  <a:gd name="T31" fmla="*/ 32 h 171"/>
                  <a:gd name="T32" fmla="*/ 142 w 277"/>
                  <a:gd name="T33" fmla="*/ 43 h 171"/>
                  <a:gd name="T34" fmla="*/ 122 w 277"/>
                  <a:gd name="T35" fmla="*/ 50 h 171"/>
                  <a:gd name="T36" fmla="*/ 81 w 277"/>
                  <a:gd name="T37" fmla="*/ 58 h 171"/>
                  <a:gd name="T38" fmla="*/ 40 w 277"/>
                  <a:gd name="T39" fmla="*/ 69 h 171"/>
                  <a:gd name="T40" fmla="*/ 20 w 277"/>
                  <a:gd name="T41" fmla="*/ 80 h 171"/>
                  <a:gd name="T42" fmla="*/ 0 w 277"/>
                  <a:gd name="T43" fmla="*/ 98 h 171"/>
                  <a:gd name="T44" fmla="*/ 0 w 277"/>
                  <a:gd name="T45" fmla="*/ 101 h 171"/>
                  <a:gd name="T46" fmla="*/ 4 w 277"/>
                  <a:gd name="T47" fmla="*/ 101 h 171"/>
                  <a:gd name="T48" fmla="*/ 28 w 277"/>
                  <a:gd name="T49" fmla="*/ 98 h 171"/>
                  <a:gd name="T50" fmla="*/ 53 w 277"/>
                  <a:gd name="T51" fmla="*/ 90 h 171"/>
                  <a:gd name="T52" fmla="*/ 57 w 277"/>
                  <a:gd name="T53" fmla="*/ 90 h 171"/>
                  <a:gd name="T54" fmla="*/ 53 w 277"/>
                  <a:gd name="T55" fmla="*/ 94 h 171"/>
                  <a:gd name="T56" fmla="*/ 44 w 277"/>
                  <a:gd name="T57" fmla="*/ 98 h 171"/>
                  <a:gd name="T58" fmla="*/ 28 w 277"/>
                  <a:gd name="T59" fmla="*/ 105 h 171"/>
                  <a:gd name="T60" fmla="*/ 16 w 277"/>
                  <a:gd name="T61" fmla="*/ 112 h 171"/>
                  <a:gd name="T62" fmla="*/ 12 w 277"/>
                  <a:gd name="T63" fmla="*/ 116 h 171"/>
                  <a:gd name="T64" fmla="*/ 24 w 277"/>
                  <a:gd name="T65" fmla="*/ 134 h 171"/>
                  <a:gd name="T66" fmla="*/ 57 w 277"/>
                  <a:gd name="T67" fmla="*/ 145 h 171"/>
                  <a:gd name="T68" fmla="*/ 93 w 277"/>
                  <a:gd name="T69" fmla="*/ 152 h 1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77"/>
                  <a:gd name="T106" fmla="*/ 0 h 171"/>
                  <a:gd name="T107" fmla="*/ 277 w 277"/>
                  <a:gd name="T108" fmla="*/ 171 h 1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77" h="171">
                    <a:moveTo>
                      <a:pt x="93" y="152"/>
                    </a:moveTo>
                    <a:lnTo>
                      <a:pt x="167" y="171"/>
                    </a:lnTo>
                    <a:lnTo>
                      <a:pt x="179" y="167"/>
                    </a:lnTo>
                    <a:lnTo>
                      <a:pt x="191" y="160"/>
                    </a:lnTo>
                    <a:lnTo>
                      <a:pt x="261" y="109"/>
                    </a:lnTo>
                    <a:lnTo>
                      <a:pt x="277" y="87"/>
                    </a:lnTo>
                    <a:lnTo>
                      <a:pt x="277" y="61"/>
                    </a:lnTo>
                    <a:lnTo>
                      <a:pt x="273" y="50"/>
                    </a:lnTo>
                    <a:lnTo>
                      <a:pt x="257" y="40"/>
                    </a:lnTo>
                    <a:lnTo>
                      <a:pt x="224" y="21"/>
                    </a:lnTo>
                    <a:lnTo>
                      <a:pt x="220" y="10"/>
                    </a:lnTo>
                    <a:lnTo>
                      <a:pt x="220" y="3"/>
                    </a:lnTo>
                    <a:lnTo>
                      <a:pt x="216" y="0"/>
                    </a:lnTo>
                    <a:lnTo>
                      <a:pt x="199" y="0"/>
                    </a:lnTo>
                    <a:lnTo>
                      <a:pt x="187" y="10"/>
                    </a:lnTo>
                    <a:lnTo>
                      <a:pt x="163" y="32"/>
                    </a:lnTo>
                    <a:lnTo>
                      <a:pt x="142" y="43"/>
                    </a:lnTo>
                    <a:lnTo>
                      <a:pt x="122" y="50"/>
                    </a:lnTo>
                    <a:lnTo>
                      <a:pt x="81" y="58"/>
                    </a:lnTo>
                    <a:lnTo>
                      <a:pt x="40" y="69"/>
                    </a:lnTo>
                    <a:lnTo>
                      <a:pt x="20" y="80"/>
                    </a:lnTo>
                    <a:lnTo>
                      <a:pt x="0" y="98"/>
                    </a:lnTo>
                    <a:lnTo>
                      <a:pt x="0" y="101"/>
                    </a:lnTo>
                    <a:lnTo>
                      <a:pt x="4" y="101"/>
                    </a:lnTo>
                    <a:lnTo>
                      <a:pt x="28" y="98"/>
                    </a:lnTo>
                    <a:lnTo>
                      <a:pt x="53" y="90"/>
                    </a:lnTo>
                    <a:lnTo>
                      <a:pt x="57" y="90"/>
                    </a:lnTo>
                    <a:lnTo>
                      <a:pt x="53" y="94"/>
                    </a:lnTo>
                    <a:lnTo>
                      <a:pt x="44" y="98"/>
                    </a:lnTo>
                    <a:lnTo>
                      <a:pt x="28" y="105"/>
                    </a:lnTo>
                    <a:lnTo>
                      <a:pt x="16" y="112"/>
                    </a:lnTo>
                    <a:lnTo>
                      <a:pt x="12" y="116"/>
                    </a:lnTo>
                    <a:lnTo>
                      <a:pt x="24" y="134"/>
                    </a:lnTo>
                    <a:lnTo>
                      <a:pt x="57" y="145"/>
                    </a:lnTo>
                    <a:lnTo>
                      <a:pt x="93" y="152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" name="Freeform 87">
                <a:extLst>
                  <a:ext uri="{FF2B5EF4-FFF2-40B4-BE49-F238E27FC236}">
                    <a16:creationId xmlns:a16="http://schemas.microsoft.com/office/drawing/2014/main" xmlns="" id="{F273D821-6603-4D0B-8CB8-F04276651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2" y="4084"/>
                <a:ext cx="208" cy="149"/>
              </a:xfrm>
              <a:custGeom>
                <a:avLst/>
                <a:gdLst>
                  <a:gd name="T0" fmla="*/ 208 w 208"/>
                  <a:gd name="T1" fmla="*/ 25 h 149"/>
                  <a:gd name="T2" fmla="*/ 204 w 208"/>
                  <a:gd name="T3" fmla="*/ 54 h 149"/>
                  <a:gd name="T4" fmla="*/ 192 w 208"/>
                  <a:gd name="T5" fmla="*/ 83 h 149"/>
                  <a:gd name="T6" fmla="*/ 171 w 208"/>
                  <a:gd name="T7" fmla="*/ 105 h 149"/>
                  <a:gd name="T8" fmla="*/ 143 w 208"/>
                  <a:gd name="T9" fmla="*/ 123 h 149"/>
                  <a:gd name="T10" fmla="*/ 102 w 208"/>
                  <a:gd name="T11" fmla="*/ 134 h 149"/>
                  <a:gd name="T12" fmla="*/ 69 w 208"/>
                  <a:gd name="T13" fmla="*/ 138 h 149"/>
                  <a:gd name="T14" fmla="*/ 37 w 208"/>
                  <a:gd name="T15" fmla="*/ 141 h 149"/>
                  <a:gd name="T16" fmla="*/ 12 w 208"/>
                  <a:gd name="T17" fmla="*/ 149 h 149"/>
                  <a:gd name="T18" fmla="*/ 0 w 208"/>
                  <a:gd name="T19" fmla="*/ 149 h 149"/>
                  <a:gd name="T20" fmla="*/ 12 w 208"/>
                  <a:gd name="T21" fmla="*/ 141 h 149"/>
                  <a:gd name="T22" fmla="*/ 16 w 208"/>
                  <a:gd name="T23" fmla="*/ 138 h 149"/>
                  <a:gd name="T24" fmla="*/ 12 w 208"/>
                  <a:gd name="T25" fmla="*/ 131 h 149"/>
                  <a:gd name="T26" fmla="*/ 20 w 208"/>
                  <a:gd name="T27" fmla="*/ 127 h 149"/>
                  <a:gd name="T28" fmla="*/ 33 w 208"/>
                  <a:gd name="T29" fmla="*/ 120 h 149"/>
                  <a:gd name="T30" fmla="*/ 53 w 208"/>
                  <a:gd name="T31" fmla="*/ 112 h 149"/>
                  <a:gd name="T32" fmla="*/ 126 w 208"/>
                  <a:gd name="T33" fmla="*/ 50 h 149"/>
                  <a:gd name="T34" fmla="*/ 143 w 208"/>
                  <a:gd name="T35" fmla="*/ 29 h 149"/>
                  <a:gd name="T36" fmla="*/ 155 w 208"/>
                  <a:gd name="T37" fmla="*/ 10 h 149"/>
                  <a:gd name="T38" fmla="*/ 175 w 208"/>
                  <a:gd name="T39" fmla="*/ 0 h 149"/>
                  <a:gd name="T40" fmla="*/ 192 w 208"/>
                  <a:gd name="T41" fmla="*/ 3 h 149"/>
                  <a:gd name="T42" fmla="*/ 204 w 208"/>
                  <a:gd name="T43" fmla="*/ 10 h 149"/>
                  <a:gd name="T44" fmla="*/ 208 w 208"/>
                  <a:gd name="T45" fmla="*/ 25 h 1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8"/>
                  <a:gd name="T70" fmla="*/ 0 h 149"/>
                  <a:gd name="T71" fmla="*/ 208 w 208"/>
                  <a:gd name="T72" fmla="*/ 149 h 14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8" h="149">
                    <a:moveTo>
                      <a:pt x="208" y="25"/>
                    </a:moveTo>
                    <a:lnTo>
                      <a:pt x="204" y="54"/>
                    </a:lnTo>
                    <a:lnTo>
                      <a:pt x="192" y="83"/>
                    </a:lnTo>
                    <a:lnTo>
                      <a:pt x="171" y="105"/>
                    </a:lnTo>
                    <a:lnTo>
                      <a:pt x="143" y="123"/>
                    </a:lnTo>
                    <a:lnTo>
                      <a:pt x="102" y="134"/>
                    </a:lnTo>
                    <a:lnTo>
                      <a:pt x="69" y="138"/>
                    </a:lnTo>
                    <a:lnTo>
                      <a:pt x="37" y="141"/>
                    </a:lnTo>
                    <a:lnTo>
                      <a:pt x="12" y="149"/>
                    </a:lnTo>
                    <a:lnTo>
                      <a:pt x="0" y="149"/>
                    </a:lnTo>
                    <a:lnTo>
                      <a:pt x="12" y="141"/>
                    </a:lnTo>
                    <a:lnTo>
                      <a:pt x="16" y="138"/>
                    </a:lnTo>
                    <a:lnTo>
                      <a:pt x="12" y="131"/>
                    </a:lnTo>
                    <a:lnTo>
                      <a:pt x="20" y="127"/>
                    </a:lnTo>
                    <a:lnTo>
                      <a:pt x="33" y="120"/>
                    </a:lnTo>
                    <a:lnTo>
                      <a:pt x="53" y="112"/>
                    </a:lnTo>
                    <a:lnTo>
                      <a:pt x="126" y="50"/>
                    </a:lnTo>
                    <a:lnTo>
                      <a:pt x="143" y="29"/>
                    </a:lnTo>
                    <a:lnTo>
                      <a:pt x="155" y="10"/>
                    </a:lnTo>
                    <a:lnTo>
                      <a:pt x="175" y="0"/>
                    </a:lnTo>
                    <a:lnTo>
                      <a:pt x="192" y="3"/>
                    </a:lnTo>
                    <a:lnTo>
                      <a:pt x="204" y="10"/>
                    </a:lnTo>
                    <a:lnTo>
                      <a:pt x="208" y="25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" name="Freeform 88">
                <a:extLst>
                  <a:ext uri="{FF2B5EF4-FFF2-40B4-BE49-F238E27FC236}">
                    <a16:creationId xmlns:a16="http://schemas.microsoft.com/office/drawing/2014/main" xmlns="" id="{D4EA4861-764B-4A3F-A353-BE35141E8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" y="4040"/>
                <a:ext cx="188" cy="62"/>
              </a:xfrm>
              <a:custGeom>
                <a:avLst/>
                <a:gdLst>
                  <a:gd name="T0" fmla="*/ 188 w 188"/>
                  <a:gd name="T1" fmla="*/ 4 h 62"/>
                  <a:gd name="T2" fmla="*/ 180 w 188"/>
                  <a:gd name="T3" fmla="*/ 11 h 62"/>
                  <a:gd name="T4" fmla="*/ 163 w 188"/>
                  <a:gd name="T5" fmla="*/ 25 h 62"/>
                  <a:gd name="T6" fmla="*/ 151 w 188"/>
                  <a:gd name="T7" fmla="*/ 40 h 62"/>
                  <a:gd name="T8" fmla="*/ 139 w 188"/>
                  <a:gd name="T9" fmla="*/ 47 h 62"/>
                  <a:gd name="T10" fmla="*/ 118 w 188"/>
                  <a:gd name="T11" fmla="*/ 54 h 62"/>
                  <a:gd name="T12" fmla="*/ 106 w 188"/>
                  <a:gd name="T13" fmla="*/ 58 h 62"/>
                  <a:gd name="T14" fmla="*/ 82 w 188"/>
                  <a:gd name="T15" fmla="*/ 62 h 62"/>
                  <a:gd name="T16" fmla="*/ 57 w 188"/>
                  <a:gd name="T17" fmla="*/ 62 h 62"/>
                  <a:gd name="T18" fmla="*/ 37 w 188"/>
                  <a:gd name="T19" fmla="*/ 54 h 62"/>
                  <a:gd name="T20" fmla="*/ 16 w 188"/>
                  <a:gd name="T21" fmla="*/ 33 h 62"/>
                  <a:gd name="T22" fmla="*/ 0 w 188"/>
                  <a:gd name="T23" fmla="*/ 0 h 62"/>
                  <a:gd name="T24" fmla="*/ 25 w 188"/>
                  <a:gd name="T25" fmla="*/ 11 h 62"/>
                  <a:gd name="T26" fmla="*/ 57 w 188"/>
                  <a:gd name="T27" fmla="*/ 29 h 62"/>
                  <a:gd name="T28" fmla="*/ 78 w 188"/>
                  <a:gd name="T29" fmla="*/ 33 h 62"/>
                  <a:gd name="T30" fmla="*/ 94 w 188"/>
                  <a:gd name="T31" fmla="*/ 29 h 62"/>
                  <a:gd name="T32" fmla="*/ 122 w 188"/>
                  <a:gd name="T33" fmla="*/ 18 h 62"/>
                  <a:gd name="T34" fmla="*/ 143 w 188"/>
                  <a:gd name="T35" fmla="*/ 14 h 62"/>
                  <a:gd name="T36" fmla="*/ 155 w 188"/>
                  <a:gd name="T37" fmla="*/ 11 h 62"/>
                  <a:gd name="T38" fmla="*/ 176 w 188"/>
                  <a:gd name="T39" fmla="*/ 4 h 62"/>
                  <a:gd name="T40" fmla="*/ 188 w 188"/>
                  <a:gd name="T41" fmla="*/ 4 h 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8"/>
                  <a:gd name="T64" fmla="*/ 0 h 62"/>
                  <a:gd name="T65" fmla="*/ 188 w 188"/>
                  <a:gd name="T66" fmla="*/ 62 h 6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8" h="62">
                    <a:moveTo>
                      <a:pt x="188" y="4"/>
                    </a:moveTo>
                    <a:lnTo>
                      <a:pt x="180" y="11"/>
                    </a:lnTo>
                    <a:lnTo>
                      <a:pt x="163" y="25"/>
                    </a:lnTo>
                    <a:lnTo>
                      <a:pt x="151" y="40"/>
                    </a:lnTo>
                    <a:lnTo>
                      <a:pt x="139" y="47"/>
                    </a:lnTo>
                    <a:lnTo>
                      <a:pt x="118" y="54"/>
                    </a:lnTo>
                    <a:lnTo>
                      <a:pt x="106" y="58"/>
                    </a:lnTo>
                    <a:lnTo>
                      <a:pt x="82" y="62"/>
                    </a:lnTo>
                    <a:lnTo>
                      <a:pt x="57" y="62"/>
                    </a:lnTo>
                    <a:lnTo>
                      <a:pt x="37" y="54"/>
                    </a:lnTo>
                    <a:lnTo>
                      <a:pt x="16" y="33"/>
                    </a:lnTo>
                    <a:lnTo>
                      <a:pt x="0" y="0"/>
                    </a:lnTo>
                    <a:lnTo>
                      <a:pt x="25" y="11"/>
                    </a:lnTo>
                    <a:lnTo>
                      <a:pt x="57" y="29"/>
                    </a:lnTo>
                    <a:lnTo>
                      <a:pt x="78" y="33"/>
                    </a:lnTo>
                    <a:lnTo>
                      <a:pt x="94" y="29"/>
                    </a:lnTo>
                    <a:lnTo>
                      <a:pt x="122" y="18"/>
                    </a:lnTo>
                    <a:lnTo>
                      <a:pt x="143" y="14"/>
                    </a:lnTo>
                    <a:lnTo>
                      <a:pt x="155" y="11"/>
                    </a:lnTo>
                    <a:lnTo>
                      <a:pt x="176" y="4"/>
                    </a:lnTo>
                    <a:lnTo>
                      <a:pt x="188" y="4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" name="Freeform 89">
                <a:extLst>
                  <a:ext uri="{FF2B5EF4-FFF2-40B4-BE49-F238E27FC236}">
                    <a16:creationId xmlns:a16="http://schemas.microsoft.com/office/drawing/2014/main" xmlns="" id="{3538BFA3-733A-4A6A-B815-7839C9E79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" y="3851"/>
                <a:ext cx="633" cy="251"/>
              </a:xfrm>
              <a:custGeom>
                <a:avLst/>
                <a:gdLst>
                  <a:gd name="T0" fmla="*/ 0 w 633"/>
                  <a:gd name="T1" fmla="*/ 240 h 251"/>
                  <a:gd name="T2" fmla="*/ 4 w 633"/>
                  <a:gd name="T3" fmla="*/ 236 h 251"/>
                  <a:gd name="T4" fmla="*/ 16 w 633"/>
                  <a:gd name="T5" fmla="*/ 229 h 251"/>
                  <a:gd name="T6" fmla="*/ 69 w 633"/>
                  <a:gd name="T7" fmla="*/ 207 h 251"/>
                  <a:gd name="T8" fmla="*/ 127 w 633"/>
                  <a:gd name="T9" fmla="*/ 189 h 251"/>
                  <a:gd name="T10" fmla="*/ 180 w 633"/>
                  <a:gd name="T11" fmla="*/ 174 h 251"/>
                  <a:gd name="T12" fmla="*/ 224 w 633"/>
                  <a:gd name="T13" fmla="*/ 160 h 251"/>
                  <a:gd name="T14" fmla="*/ 253 w 633"/>
                  <a:gd name="T15" fmla="*/ 149 h 251"/>
                  <a:gd name="T16" fmla="*/ 282 w 633"/>
                  <a:gd name="T17" fmla="*/ 142 h 251"/>
                  <a:gd name="T18" fmla="*/ 322 w 633"/>
                  <a:gd name="T19" fmla="*/ 131 h 251"/>
                  <a:gd name="T20" fmla="*/ 363 w 633"/>
                  <a:gd name="T21" fmla="*/ 120 h 251"/>
                  <a:gd name="T22" fmla="*/ 408 w 633"/>
                  <a:gd name="T23" fmla="*/ 105 h 251"/>
                  <a:gd name="T24" fmla="*/ 465 w 633"/>
                  <a:gd name="T25" fmla="*/ 83 h 251"/>
                  <a:gd name="T26" fmla="*/ 522 w 633"/>
                  <a:gd name="T27" fmla="*/ 58 h 251"/>
                  <a:gd name="T28" fmla="*/ 563 w 633"/>
                  <a:gd name="T29" fmla="*/ 32 h 251"/>
                  <a:gd name="T30" fmla="*/ 579 w 633"/>
                  <a:gd name="T31" fmla="*/ 25 h 251"/>
                  <a:gd name="T32" fmla="*/ 592 w 633"/>
                  <a:gd name="T33" fmla="*/ 22 h 251"/>
                  <a:gd name="T34" fmla="*/ 604 w 633"/>
                  <a:gd name="T35" fmla="*/ 14 h 251"/>
                  <a:gd name="T36" fmla="*/ 633 w 633"/>
                  <a:gd name="T37" fmla="*/ 0 h 251"/>
                  <a:gd name="T38" fmla="*/ 620 w 633"/>
                  <a:gd name="T39" fmla="*/ 7 h 251"/>
                  <a:gd name="T40" fmla="*/ 600 w 633"/>
                  <a:gd name="T41" fmla="*/ 22 h 251"/>
                  <a:gd name="T42" fmla="*/ 575 w 633"/>
                  <a:gd name="T43" fmla="*/ 40 h 251"/>
                  <a:gd name="T44" fmla="*/ 543 w 633"/>
                  <a:gd name="T45" fmla="*/ 62 h 251"/>
                  <a:gd name="T46" fmla="*/ 477 w 633"/>
                  <a:gd name="T47" fmla="*/ 98 h 251"/>
                  <a:gd name="T48" fmla="*/ 445 w 633"/>
                  <a:gd name="T49" fmla="*/ 113 h 251"/>
                  <a:gd name="T50" fmla="*/ 420 w 633"/>
                  <a:gd name="T51" fmla="*/ 123 h 251"/>
                  <a:gd name="T52" fmla="*/ 355 w 633"/>
                  <a:gd name="T53" fmla="*/ 142 h 251"/>
                  <a:gd name="T54" fmla="*/ 306 w 633"/>
                  <a:gd name="T55" fmla="*/ 156 h 251"/>
                  <a:gd name="T56" fmla="*/ 273 w 633"/>
                  <a:gd name="T57" fmla="*/ 167 h 251"/>
                  <a:gd name="T58" fmla="*/ 253 w 633"/>
                  <a:gd name="T59" fmla="*/ 171 h 251"/>
                  <a:gd name="T60" fmla="*/ 212 w 633"/>
                  <a:gd name="T61" fmla="*/ 185 h 251"/>
                  <a:gd name="T62" fmla="*/ 184 w 633"/>
                  <a:gd name="T63" fmla="*/ 193 h 251"/>
                  <a:gd name="T64" fmla="*/ 143 w 633"/>
                  <a:gd name="T65" fmla="*/ 207 h 251"/>
                  <a:gd name="T66" fmla="*/ 61 w 633"/>
                  <a:gd name="T67" fmla="*/ 233 h 251"/>
                  <a:gd name="T68" fmla="*/ 45 w 633"/>
                  <a:gd name="T69" fmla="*/ 236 h 251"/>
                  <a:gd name="T70" fmla="*/ 37 w 633"/>
                  <a:gd name="T71" fmla="*/ 243 h 251"/>
                  <a:gd name="T72" fmla="*/ 29 w 633"/>
                  <a:gd name="T73" fmla="*/ 247 h 251"/>
                  <a:gd name="T74" fmla="*/ 12 w 633"/>
                  <a:gd name="T75" fmla="*/ 251 h 251"/>
                  <a:gd name="T76" fmla="*/ 0 w 633"/>
                  <a:gd name="T77" fmla="*/ 240 h 2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633"/>
                  <a:gd name="T118" fmla="*/ 0 h 251"/>
                  <a:gd name="T119" fmla="*/ 633 w 633"/>
                  <a:gd name="T120" fmla="*/ 251 h 2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633" h="251">
                    <a:moveTo>
                      <a:pt x="0" y="240"/>
                    </a:moveTo>
                    <a:lnTo>
                      <a:pt x="4" y="236"/>
                    </a:lnTo>
                    <a:lnTo>
                      <a:pt x="16" y="229"/>
                    </a:lnTo>
                    <a:lnTo>
                      <a:pt x="69" y="207"/>
                    </a:lnTo>
                    <a:lnTo>
                      <a:pt x="127" y="189"/>
                    </a:lnTo>
                    <a:lnTo>
                      <a:pt x="180" y="174"/>
                    </a:lnTo>
                    <a:lnTo>
                      <a:pt x="224" y="160"/>
                    </a:lnTo>
                    <a:lnTo>
                      <a:pt x="253" y="149"/>
                    </a:lnTo>
                    <a:lnTo>
                      <a:pt x="282" y="142"/>
                    </a:lnTo>
                    <a:lnTo>
                      <a:pt x="322" y="131"/>
                    </a:lnTo>
                    <a:lnTo>
                      <a:pt x="363" y="120"/>
                    </a:lnTo>
                    <a:lnTo>
                      <a:pt x="408" y="105"/>
                    </a:lnTo>
                    <a:lnTo>
                      <a:pt x="465" y="83"/>
                    </a:lnTo>
                    <a:lnTo>
                      <a:pt x="522" y="58"/>
                    </a:lnTo>
                    <a:lnTo>
                      <a:pt x="563" y="32"/>
                    </a:lnTo>
                    <a:lnTo>
                      <a:pt x="579" y="25"/>
                    </a:lnTo>
                    <a:lnTo>
                      <a:pt x="592" y="22"/>
                    </a:lnTo>
                    <a:lnTo>
                      <a:pt x="604" y="14"/>
                    </a:lnTo>
                    <a:lnTo>
                      <a:pt x="633" y="0"/>
                    </a:lnTo>
                    <a:lnTo>
                      <a:pt x="620" y="7"/>
                    </a:lnTo>
                    <a:lnTo>
                      <a:pt x="600" y="22"/>
                    </a:lnTo>
                    <a:lnTo>
                      <a:pt x="575" y="40"/>
                    </a:lnTo>
                    <a:lnTo>
                      <a:pt x="543" y="62"/>
                    </a:lnTo>
                    <a:lnTo>
                      <a:pt x="477" y="98"/>
                    </a:lnTo>
                    <a:lnTo>
                      <a:pt x="445" y="113"/>
                    </a:lnTo>
                    <a:lnTo>
                      <a:pt x="420" y="123"/>
                    </a:lnTo>
                    <a:lnTo>
                      <a:pt x="355" y="142"/>
                    </a:lnTo>
                    <a:lnTo>
                      <a:pt x="306" y="156"/>
                    </a:lnTo>
                    <a:lnTo>
                      <a:pt x="273" y="167"/>
                    </a:lnTo>
                    <a:lnTo>
                      <a:pt x="253" y="171"/>
                    </a:lnTo>
                    <a:lnTo>
                      <a:pt x="212" y="185"/>
                    </a:lnTo>
                    <a:lnTo>
                      <a:pt x="184" y="193"/>
                    </a:lnTo>
                    <a:lnTo>
                      <a:pt x="143" y="207"/>
                    </a:lnTo>
                    <a:lnTo>
                      <a:pt x="61" y="233"/>
                    </a:lnTo>
                    <a:lnTo>
                      <a:pt x="45" y="236"/>
                    </a:lnTo>
                    <a:lnTo>
                      <a:pt x="37" y="243"/>
                    </a:lnTo>
                    <a:lnTo>
                      <a:pt x="29" y="247"/>
                    </a:lnTo>
                    <a:lnTo>
                      <a:pt x="12" y="251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" name="Freeform 90">
                <a:extLst>
                  <a:ext uri="{FF2B5EF4-FFF2-40B4-BE49-F238E27FC236}">
                    <a16:creationId xmlns:a16="http://schemas.microsoft.com/office/drawing/2014/main" xmlns="" id="{F58094A4-09E6-4EF8-8C72-E877868EE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" y="4036"/>
                <a:ext cx="277" cy="171"/>
              </a:xfrm>
              <a:custGeom>
                <a:avLst/>
                <a:gdLst>
                  <a:gd name="T0" fmla="*/ 98 w 277"/>
                  <a:gd name="T1" fmla="*/ 160 h 171"/>
                  <a:gd name="T2" fmla="*/ 171 w 277"/>
                  <a:gd name="T3" fmla="*/ 171 h 171"/>
                  <a:gd name="T4" fmla="*/ 188 w 277"/>
                  <a:gd name="T5" fmla="*/ 168 h 171"/>
                  <a:gd name="T6" fmla="*/ 200 w 277"/>
                  <a:gd name="T7" fmla="*/ 160 h 171"/>
                  <a:gd name="T8" fmla="*/ 261 w 277"/>
                  <a:gd name="T9" fmla="*/ 106 h 171"/>
                  <a:gd name="T10" fmla="*/ 277 w 277"/>
                  <a:gd name="T11" fmla="*/ 80 h 171"/>
                  <a:gd name="T12" fmla="*/ 277 w 277"/>
                  <a:gd name="T13" fmla="*/ 58 h 171"/>
                  <a:gd name="T14" fmla="*/ 269 w 277"/>
                  <a:gd name="T15" fmla="*/ 48 h 171"/>
                  <a:gd name="T16" fmla="*/ 253 w 277"/>
                  <a:gd name="T17" fmla="*/ 37 h 171"/>
                  <a:gd name="T18" fmla="*/ 220 w 277"/>
                  <a:gd name="T19" fmla="*/ 22 h 171"/>
                  <a:gd name="T20" fmla="*/ 216 w 277"/>
                  <a:gd name="T21" fmla="*/ 11 h 171"/>
                  <a:gd name="T22" fmla="*/ 212 w 277"/>
                  <a:gd name="T23" fmla="*/ 4 h 171"/>
                  <a:gd name="T24" fmla="*/ 208 w 277"/>
                  <a:gd name="T25" fmla="*/ 0 h 171"/>
                  <a:gd name="T26" fmla="*/ 192 w 277"/>
                  <a:gd name="T27" fmla="*/ 0 h 171"/>
                  <a:gd name="T28" fmla="*/ 179 w 277"/>
                  <a:gd name="T29" fmla="*/ 11 h 171"/>
                  <a:gd name="T30" fmla="*/ 159 w 277"/>
                  <a:gd name="T31" fmla="*/ 33 h 171"/>
                  <a:gd name="T32" fmla="*/ 139 w 277"/>
                  <a:gd name="T33" fmla="*/ 48 h 171"/>
                  <a:gd name="T34" fmla="*/ 118 w 277"/>
                  <a:gd name="T35" fmla="*/ 58 h 171"/>
                  <a:gd name="T36" fmla="*/ 77 w 277"/>
                  <a:gd name="T37" fmla="*/ 66 h 171"/>
                  <a:gd name="T38" fmla="*/ 37 w 277"/>
                  <a:gd name="T39" fmla="*/ 80 h 171"/>
                  <a:gd name="T40" fmla="*/ 20 w 277"/>
                  <a:gd name="T41" fmla="*/ 91 h 171"/>
                  <a:gd name="T42" fmla="*/ 4 w 277"/>
                  <a:gd name="T43" fmla="*/ 109 h 171"/>
                  <a:gd name="T44" fmla="*/ 0 w 277"/>
                  <a:gd name="T45" fmla="*/ 113 h 171"/>
                  <a:gd name="T46" fmla="*/ 8 w 277"/>
                  <a:gd name="T47" fmla="*/ 117 h 171"/>
                  <a:gd name="T48" fmla="*/ 28 w 277"/>
                  <a:gd name="T49" fmla="*/ 109 h 171"/>
                  <a:gd name="T50" fmla="*/ 53 w 277"/>
                  <a:gd name="T51" fmla="*/ 98 h 171"/>
                  <a:gd name="T52" fmla="*/ 57 w 277"/>
                  <a:gd name="T53" fmla="*/ 98 h 171"/>
                  <a:gd name="T54" fmla="*/ 53 w 277"/>
                  <a:gd name="T55" fmla="*/ 102 h 171"/>
                  <a:gd name="T56" fmla="*/ 45 w 277"/>
                  <a:gd name="T57" fmla="*/ 109 h 171"/>
                  <a:gd name="T58" fmla="*/ 28 w 277"/>
                  <a:gd name="T59" fmla="*/ 117 h 171"/>
                  <a:gd name="T60" fmla="*/ 16 w 277"/>
                  <a:gd name="T61" fmla="*/ 124 h 171"/>
                  <a:gd name="T62" fmla="*/ 12 w 277"/>
                  <a:gd name="T63" fmla="*/ 131 h 171"/>
                  <a:gd name="T64" fmla="*/ 28 w 277"/>
                  <a:gd name="T65" fmla="*/ 146 h 171"/>
                  <a:gd name="T66" fmla="*/ 61 w 277"/>
                  <a:gd name="T67" fmla="*/ 157 h 171"/>
                  <a:gd name="T68" fmla="*/ 98 w 277"/>
                  <a:gd name="T69" fmla="*/ 160 h 1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77"/>
                  <a:gd name="T106" fmla="*/ 0 h 171"/>
                  <a:gd name="T107" fmla="*/ 277 w 277"/>
                  <a:gd name="T108" fmla="*/ 171 h 1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77" h="171">
                    <a:moveTo>
                      <a:pt x="98" y="160"/>
                    </a:moveTo>
                    <a:lnTo>
                      <a:pt x="171" y="171"/>
                    </a:lnTo>
                    <a:lnTo>
                      <a:pt x="188" y="168"/>
                    </a:lnTo>
                    <a:lnTo>
                      <a:pt x="200" y="160"/>
                    </a:lnTo>
                    <a:lnTo>
                      <a:pt x="261" y="106"/>
                    </a:lnTo>
                    <a:lnTo>
                      <a:pt x="277" y="80"/>
                    </a:lnTo>
                    <a:lnTo>
                      <a:pt x="277" y="58"/>
                    </a:lnTo>
                    <a:lnTo>
                      <a:pt x="269" y="48"/>
                    </a:lnTo>
                    <a:lnTo>
                      <a:pt x="253" y="37"/>
                    </a:lnTo>
                    <a:lnTo>
                      <a:pt x="220" y="22"/>
                    </a:lnTo>
                    <a:lnTo>
                      <a:pt x="216" y="11"/>
                    </a:lnTo>
                    <a:lnTo>
                      <a:pt x="212" y="4"/>
                    </a:lnTo>
                    <a:lnTo>
                      <a:pt x="208" y="0"/>
                    </a:lnTo>
                    <a:lnTo>
                      <a:pt x="192" y="0"/>
                    </a:lnTo>
                    <a:lnTo>
                      <a:pt x="179" y="11"/>
                    </a:lnTo>
                    <a:lnTo>
                      <a:pt x="159" y="33"/>
                    </a:lnTo>
                    <a:lnTo>
                      <a:pt x="139" y="48"/>
                    </a:lnTo>
                    <a:lnTo>
                      <a:pt x="118" y="58"/>
                    </a:lnTo>
                    <a:lnTo>
                      <a:pt x="77" y="66"/>
                    </a:lnTo>
                    <a:lnTo>
                      <a:pt x="37" y="80"/>
                    </a:lnTo>
                    <a:lnTo>
                      <a:pt x="20" y="91"/>
                    </a:lnTo>
                    <a:lnTo>
                      <a:pt x="4" y="109"/>
                    </a:lnTo>
                    <a:lnTo>
                      <a:pt x="0" y="113"/>
                    </a:lnTo>
                    <a:lnTo>
                      <a:pt x="8" y="117"/>
                    </a:lnTo>
                    <a:lnTo>
                      <a:pt x="28" y="109"/>
                    </a:lnTo>
                    <a:lnTo>
                      <a:pt x="53" y="98"/>
                    </a:lnTo>
                    <a:lnTo>
                      <a:pt x="57" y="98"/>
                    </a:lnTo>
                    <a:lnTo>
                      <a:pt x="53" y="102"/>
                    </a:lnTo>
                    <a:lnTo>
                      <a:pt x="45" y="109"/>
                    </a:lnTo>
                    <a:lnTo>
                      <a:pt x="28" y="117"/>
                    </a:lnTo>
                    <a:lnTo>
                      <a:pt x="16" y="124"/>
                    </a:lnTo>
                    <a:lnTo>
                      <a:pt x="12" y="131"/>
                    </a:lnTo>
                    <a:lnTo>
                      <a:pt x="28" y="146"/>
                    </a:lnTo>
                    <a:lnTo>
                      <a:pt x="61" y="157"/>
                    </a:lnTo>
                    <a:lnTo>
                      <a:pt x="98" y="160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" name="Freeform 91">
                <a:extLst>
                  <a:ext uri="{FF2B5EF4-FFF2-40B4-BE49-F238E27FC236}">
                    <a16:creationId xmlns:a16="http://schemas.microsoft.com/office/drawing/2014/main" xmlns="" id="{C974B789-7F92-4CDE-9D98-89A059770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" y="4076"/>
                <a:ext cx="204" cy="157"/>
              </a:xfrm>
              <a:custGeom>
                <a:avLst/>
                <a:gdLst>
                  <a:gd name="T0" fmla="*/ 204 w 204"/>
                  <a:gd name="T1" fmla="*/ 18 h 157"/>
                  <a:gd name="T2" fmla="*/ 200 w 204"/>
                  <a:gd name="T3" fmla="*/ 51 h 157"/>
                  <a:gd name="T4" fmla="*/ 188 w 204"/>
                  <a:gd name="T5" fmla="*/ 80 h 157"/>
                  <a:gd name="T6" fmla="*/ 172 w 204"/>
                  <a:gd name="T7" fmla="*/ 106 h 157"/>
                  <a:gd name="T8" fmla="*/ 143 w 204"/>
                  <a:gd name="T9" fmla="*/ 120 h 157"/>
                  <a:gd name="T10" fmla="*/ 106 w 204"/>
                  <a:gd name="T11" fmla="*/ 135 h 157"/>
                  <a:gd name="T12" fmla="*/ 74 w 204"/>
                  <a:gd name="T13" fmla="*/ 142 h 157"/>
                  <a:gd name="T14" fmla="*/ 17 w 204"/>
                  <a:gd name="T15" fmla="*/ 157 h 157"/>
                  <a:gd name="T16" fmla="*/ 0 w 204"/>
                  <a:gd name="T17" fmla="*/ 157 h 157"/>
                  <a:gd name="T18" fmla="*/ 17 w 204"/>
                  <a:gd name="T19" fmla="*/ 149 h 157"/>
                  <a:gd name="T20" fmla="*/ 17 w 204"/>
                  <a:gd name="T21" fmla="*/ 142 h 157"/>
                  <a:gd name="T22" fmla="*/ 13 w 204"/>
                  <a:gd name="T23" fmla="*/ 139 h 157"/>
                  <a:gd name="T24" fmla="*/ 25 w 204"/>
                  <a:gd name="T25" fmla="*/ 135 h 157"/>
                  <a:gd name="T26" fmla="*/ 33 w 204"/>
                  <a:gd name="T27" fmla="*/ 128 h 157"/>
                  <a:gd name="T28" fmla="*/ 53 w 204"/>
                  <a:gd name="T29" fmla="*/ 117 h 157"/>
                  <a:gd name="T30" fmla="*/ 123 w 204"/>
                  <a:gd name="T31" fmla="*/ 51 h 157"/>
                  <a:gd name="T32" fmla="*/ 135 w 204"/>
                  <a:gd name="T33" fmla="*/ 26 h 157"/>
                  <a:gd name="T34" fmla="*/ 151 w 204"/>
                  <a:gd name="T35" fmla="*/ 11 h 157"/>
                  <a:gd name="T36" fmla="*/ 168 w 204"/>
                  <a:gd name="T37" fmla="*/ 0 h 157"/>
                  <a:gd name="T38" fmla="*/ 184 w 204"/>
                  <a:gd name="T39" fmla="*/ 0 h 157"/>
                  <a:gd name="T40" fmla="*/ 200 w 204"/>
                  <a:gd name="T41" fmla="*/ 8 h 157"/>
                  <a:gd name="T42" fmla="*/ 204 w 204"/>
                  <a:gd name="T43" fmla="*/ 18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4"/>
                  <a:gd name="T67" fmla="*/ 0 h 157"/>
                  <a:gd name="T68" fmla="*/ 204 w 204"/>
                  <a:gd name="T69" fmla="*/ 157 h 15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4" h="157">
                    <a:moveTo>
                      <a:pt x="204" y="18"/>
                    </a:moveTo>
                    <a:lnTo>
                      <a:pt x="200" y="51"/>
                    </a:lnTo>
                    <a:lnTo>
                      <a:pt x="188" y="80"/>
                    </a:lnTo>
                    <a:lnTo>
                      <a:pt x="172" y="106"/>
                    </a:lnTo>
                    <a:lnTo>
                      <a:pt x="143" y="120"/>
                    </a:lnTo>
                    <a:lnTo>
                      <a:pt x="106" y="135"/>
                    </a:lnTo>
                    <a:lnTo>
                      <a:pt x="74" y="142"/>
                    </a:lnTo>
                    <a:lnTo>
                      <a:pt x="17" y="157"/>
                    </a:lnTo>
                    <a:lnTo>
                      <a:pt x="0" y="157"/>
                    </a:lnTo>
                    <a:lnTo>
                      <a:pt x="17" y="149"/>
                    </a:lnTo>
                    <a:lnTo>
                      <a:pt x="17" y="142"/>
                    </a:lnTo>
                    <a:lnTo>
                      <a:pt x="13" y="139"/>
                    </a:lnTo>
                    <a:lnTo>
                      <a:pt x="25" y="135"/>
                    </a:lnTo>
                    <a:lnTo>
                      <a:pt x="33" y="128"/>
                    </a:lnTo>
                    <a:lnTo>
                      <a:pt x="53" y="117"/>
                    </a:lnTo>
                    <a:lnTo>
                      <a:pt x="123" y="51"/>
                    </a:lnTo>
                    <a:lnTo>
                      <a:pt x="135" y="26"/>
                    </a:lnTo>
                    <a:lnTo>
                      <a:pt x="151" y="11"/>
                    </a:lnTo>
                    <a:lnTo>
                      <a:pt x="168" y="0"/>
                    </a:lnTo>
                    <a:lnTo>
                      <a:pt x="184" y="0"/>
                    </a:lnTo>
                    <a:lnTo>
                      <a:pt x="200" y="8"/>
                    </a:lnTo>
                    <a:lnTo>
                      <a:pt x="204" y="18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" name="Freeform 92">
                <a:extLst>
                  <a:ext uri="{FF2B5EF4-FFF2-40B4-BE49-F238E27FC236}">
                    <a16:creationId xmlns:a16="http://schemas.microsoft.com/office/drawing/2014/main" xmlns="" id="{C3EC84B0-1C77-43A6-A290-4DA2FB9F1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3531"/>
                <a:ext cx="159" cy="109"/>
              </a:xfrm>
              <a:custGeom>
                <a:avLst/>
                <a:gdLst>
                  <a:gd name="T0" fmla="*/ 159 w 159"/>
                  <a:gd name="T1" fmla="*/ 102 h 109"/>
                  <a:gd name="T2" fmla="*/ 147 w 159"/>
                  <a:gd name="T3" fmla="*/ 102 h 109"/>
                  <a:gd name="T4" fmla="*/ 123 w 159"/>
                  <a:gd name="T5" fmla="*/ 109 h 109"/>
                  <a:gd name="T6" fmla="*/ 106 w 159"/>
                  <a:gd name="T7" fmla="*/ 109 h 109"/>
                  <a:gd name="T8" fmla="*/ 70 w 159"/>
                  <a:gd name="T9" fmla="*/ 105 h 109"/>
                  <a:gd name="T10" fmla="*/ 57 w 159"/>
                  <a:gd name="T11" fmla="*/ 102 h 109"/>
                  <a:gd name="T12" fmla="*/ 33 w 159"/>
                  <a:gd name="T13" fmla="*/ 91 h 109"/>
                  <a:gd name="T14" fmla="*/ 13 w 159"/>
                  <a:gd name="T15" fmla="*/ 80 h 109"/>
                  <a:gd name="T16" fmla="*/ 4 w 159"/>
                  <a:gd name="T17" fmla="*/ 61 h 109"/>
                  <a:gd name="T18" fmla="*/ 0 w 159"/>
                  <a:gd name="T19" fmla="*/ 32 h 109"/>
                  <a:gd name="T20" fmla="*/ 8 w 159"/>
                  <a:gd name="T21" fmla="*/ 0 h 109"/>
                  <a:gd name="T22" fmla="*/ 21 w 159"/>
                  <a:gd name="T23" fmla="*/ 21 h 109"/>
                  <a:gd name="T24" fmla="*/ 25 w 159"/>
                  <a:gd name="T25" fmla="*/ 36 h 109"/>
                  <a:gd name="T26" fmla="*/ 37 w 159"/>
                  <a:gd name="T27" fmla="*/ 54 h 109"/>
                  <a:gd name="T28" fmla="*/ 53 w 159"/>
                  <a:gd name="T29" fmla="*/ 65 h 109"/>
                  <a:gd name="T30" fmla="*/ 66 w 159"/>
                  <a:gd name="T31" fmla="*/ 69 h 109"/>
                  <a:gd name="T32" fmla="*/ 94 w 159"/>
                  <a:gd name="T33" fmla="*/ 76 h 109"/>
                  <a:gd name="T34" fmla="*/ 115 w 159"/>
                  <a:gd name="T35" fmla="*/ 87 h 109"/>
                  <a:gd name="T36" fmla="*/ 127 w 159"/>
                  <a:gd name="T37" fmla="*/ 91 h 109"/>
                  <a:gd name="T38" fmla="*/ 147 w 159"/>
                  <a:gd name="T39" fmla="*/ 98 h 109"/>
                  <a:gd name="T40" fmla="*/ 159 w 159"/>
                  <a:gd name="T41" fmla="*/ 102 h 10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9"/>
                  <a:gd name="T64" fmla="*/ 0 h 109"/>
                  <a:gd name="T65" fmla="*/ 159 w 159"/>
                  <a:gd name="T66" fmla="*/ 109 h 10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9" h="109">
                    <a:moveTo>
                      <a:pt x="159" y="102"/>
                    </a:moveTo>
                    <a:lnTo>
                      <a:pt x="147" y="102"/>
                    </a:lnTo>
                    <a:lnTo>
                      <a:pt x="123" y="109"/>
                    </a:lnTo>
                    <a:lnTo>
                      <a:pt x="106" y="109"/>
                    </a:lnTo>
                    <a:lnTo>
                      <a:pt x="70" y="105"/>
                    </a:lnTo>
                    <a:lnTo>
                      <a:pt x="57" y="102"/>
                    </a:lnTo>
                    <a:lnTo>
                      <a:pt x="33" y="91"/>
                    </a:lnTo>
                    <a:lnTo>
                      <a:pt x="13" y="80"/>
                    </a:lnTo>
                    <a:lnTo>
                      <a:pt x="4" y="61"/>
                    </a:lnTo>
                    <a:lnTo>
                      <a:pt x="0" y="32"/>
                    </a:lnTo>
                    <a:lnTo>
                      <a:pt x="8" y="0"/>
                    </a:lnTo>
                    <a:lnTo>
                      <a:pt x="21" y="21"/>
                    </a:lnTo>
                    <a:lnTo>
                      <a:pt x="25" y="36"/>
                    </a:lnTo>
                    <a:lnTo>
                      <a:pt x="37" y="54"/>
                    </a:lnTo>
                    <a:lnTo>
                      <a:pt x="53" y="65"/>
                    </a:lnTo>
                    <a:lnTo>
                      <a:pt x="66" y="69"/>
                    </a:lnTo>
                    <a:lnTo>
                      <a:pt x="94" y="76"/>
                    </a:lnTo>
                    <a:lnTo>
                      <a:pt x="115" y="87"/>
                    </a:lnTo>
                    <a:lnTo>
                      <a:pt x="127" y="91"/>
                    </a:lnTo>
                    <a:lnTo>
                      <a:pt x="147" y="98"/>
                    </a:lnTo>
                    <a:lnTo>
                      <a:pt x="159" y="102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" name="Freeform 93">
                <a:extLst>
                  <a:ext uri="{FF2B5EF4-FFF2-40B4-BE49-F238E27FC236}">
                    <a16:creationId xmlns:a16="http://schemas.microsoft.com/office/drawing/2014/main" xmlns="" id="{F86E17EE-9D3F-4F35-B1B2-387F217C7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3705"/>
                <a:ext cx="665" cy="153"/>
              </a:xfrm>
              <a:custGeom>
                <a:avLst/>
                <a:gdLst>
                  <a:gd name="T0" fmla="*/ 4 w 665"/>
                  <a:gd name="T1" fmla="*/ 0 h 153"/>
                  <a:gd name="T2" fmla="*/ 8 w 665"/>
                  <a:gd name="T3" fmla="*/ 0 h 153"/>
                  <a:gd name="T4" fmla="*/ 20 w 665"/>
                  <a:gd name="T5" fmla="*/ 4 h 153"/>
                  <a:gd name="T6" fmla="*/ 77 w 665"/>
                  <a:gd name="T7" fmla="*/ 11 h 153"/>
                  <a:gd name="T8" fmla="*/ 139 w 665"/>
                  <a:gd name="T9" fmla="*/ 29 h 153"/>
                  <a:gd name="T10" fmla="*/ 192 w 665"/>
                  <a:gd name="T11" fmla="*/ 48 h 153"/>
                  <a:gd name="T12" fmla="*/ 232 w 665"/>
                  <a:gd name="T13" fmla="*/ 62 h 153"/>
                  <a:gd name="T14" fmla="*/ 265 w 665"/>
                  <a:gd name="T15" fmla="*/ 69 h 153"/>
                  <a:gd name="T16" fmla="*/ 290 w 665"/>
                  <a:gd name="T17" fmla="*/ 77 h 153"/>
                  <a:gd name="T18" fmla="*/ 330 w 665"/>
                  <a:gd name="T19" fmla="*/ 88 h 153"/>
                  <a:gd name="T20" fmla="*/ 371 w 665"/>
                  <a:gd name="T21" fmla="*/ 102 h 153"/>
                  <a:gd name="T22" fmla="*/ 416 w 665"/>
                  <a:gd name="T23" fmla="*/ 113 h 153"/>
                  <a:gd name="T24" fmla="*/ 473 w 665"/>
                  <a:gd name="T25" fmla="*/ 128 h 153"/>
                  <a:gd name="T26" fmla="*/ 538 w 665"/>
                  <a:gd name="T27" fmla="*/ 138 h 153"/>
                  <a:gd name="T28" fmla="*/ 567 w 665"/>
                  <a:gd name="T29" fmla="*/ 142 h 153"/>
                  <a:gd name="T30" fmla="*/ 591 w 665"/>
                  <a:gd name="T31" fmla="*/ 142 h 153"/>
                  <a:gd name="T32" fmla="*/ 608 w 665"/>
                  <a:gd name="T33" fmla="*/ 146 h 153"/>
                  <a:gd name="T34" fmla="*/ 616 w 665"/>
                  <a:gd name="T35" fmla="*/ 146 h 153"/>
                  <a:gd name="T36" fmla="*/ 624 w 665"/>
                  <a:gd name="T37" fmla="*/ 146 h 153"/>
                  <a:gd name="T38" fmla="*/ 632 w 665"/>
                  <a:gd name="T39" fmla="*/ 149 h 153"/>
                  <a:gd name="T40" fmla="*/ 665 w 665"/>
                  <a:gd name="T41" fmla="*/ 153 h 153"/>
                  <a:gd name="T42" fmla="*/ 653 w 665"/>
                  <a:gd name="T43" fmla="*/ 153 h 153"/>
                  <a:gd name="T44" fmla="*/ 624 w 665"/>
                  <a:gd name="T45" fmla="*/ 153 h 153"/>
                  <a:gd name="T46" fmla="*/ 591 w 665"/>
                  <a:gd name="T47" fmla="*/ 153 h 153"/>
                  <a:gd name="T48" fmla="*/ 555 w 665"/>
                  <a:gd name="T49" fmla="*/ 153 h 153"/>
                  <a:gd name="T50" fmla="*/ 477 w 665"/>
                  <a:gd name="T51" fmla="*/ 146 h 153"/>
                  <a:gd name="T52" fmla="*/ 440 w 665"/>
                  <a:gd name="T53" fmla="*/ 142 h 153"/>
                  <a:gd name="T54" fmla="*/ 412 w 665"/>
                  <a:gd name="T55" fmla="*/ 135 h 153"/>
                  <a:gd name="T56" fmla="*/ 347 w 665"/>
                  <a:gd name="T57" fmla="*/ 117 h 153"/>
                  <a:gd name="T58" fmla="*/ 302 w 665"/>
                  <a:gd name="T59" fmla="*/ 102 h 153"/>
                  <a:gd name="T60" fmla="*/ 265 w 665"/>
                  <a:gd name="T61" fmla="*/ 88 h 153"/>
                  <a:gd name="T62" fmla="*/ 249 w 665"/>
                  <a:gd name="T63" fmla="*/ 84 h 153"/>
                  <a:gd name="T64" fmla="*/ 208 w 665"/>
                  <a:gd name="T65" fmla="*/ 73 h 153"/>
                  <a:gd name="T66" fmla="*/ 179 w 665"/>
                  <a:gd name="T67" fmla="*/ 62 h 153"/>
                  <a:gd name="T68" fmla="*/ 139 w 665"/>
                  <a:gd name="T69" fmla="*/ 51 h 153"/>
                  <a:gd name="T70" fmla="*/ 53 w 665"/>
                  <a:gd name="T71" fmla="*/ 26 h 153"/>
                  <a:gd name="T72" fmla="*/ 37 w 665"/>
                  <a:gd name="T73" fmla="*/ 22 h 153"/>
                  <a:gd name="T74" fmla="*/ 28 w 665"/>
                  <a:gd name="T75" fmla="*/ 22 h 153"/>
                  <a:gd name="T76" fmla="*/ 16 w 665"/>
                  <a:gd name="T77" fmla="*/ 22 h 153"/>
                  <a:gd name="T78" fmla="*/ 0 w 665"/>
                  <a:gd name="T79" fmla="*/ 15 h 153"/>
                  <a:gd name="T80" fmla="*/ 4 w 665"/>
                  <a:gd name="T81" fmla="*/ 0 h 15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65"/>
                  <a:gd name="T124" fmla="*/ 0 h 153"/>
                  <a:gd name="T125" fmla="*/ 665 w 665"/>
                  <a:gd name="T126" fmla="*/ 153 h 15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65" h="153">
                    <a:moveTo>
                      <a:pt x="4" y="0"/>
                    </a:moveTo>
                    <a:lnTo>
                      <a:pt x="8" y="0"/>
                    </a:lnTo>
                    <a:lnTo>
                      <a:pt x="20" y="4"/>
                    </a:lnTo>
                    <a:lnTo>
                      <a:pt x="77" y="11"/>
                    </a:lnTo>
                    <a:lnTo>
                      <a:pt x="139" y="29"/>
                    </a:lnTo>
                    <a:lnTo>
                      <a:pt x="192" y="48"/>
                    </a:lnTo>
                    <a:lnTo>
                      <a:pt x="232" y="62"/>
                    </a:lnTo>
                    <a:lnTo>
                      <a:pt x="265" y="69"/>
                    </a:lnTo>
                    <a:lnTo>
                      <a:pt x="290" y="77"/>
                    </a:lnTo>
                    <a:lnTo>
                      <a:pt x="330" y="88"/>
                    </a:lnTo>
                    <a:lnTo>
                      <a:pt x="371" y="102"/>
                    </a:lnTo>
                    <a:lnTo>
                      <a:pt x="416" y="113"/>
                    </a:lnTo>
                    <a:lnTo>
                      <a:pt x="473" y="128"/>
                    </a:lnTo>
                    <a:lnTo>
                      <a:pt x="538" y="138"/>
                    </a:lnTo>
                    <a:lnTo>
                      <a:pt x="567" y="142"/>
                    </a:lnTo>
                    <a:lnTo>
                      <a:pt x="591" y="142"/>
                    </a:lnTo>
                    <a:lnTo>
                      <a:pt x="608" y="146"/>
                    </a:lnTo>
                    <a:lnTo>
                      <a:pt x="616" y="146"/>
                    </a:lnTo>
                    <a:lnTo>
                      <a:pt x="624" y="146"/>
                    </a:lnTo>
                    <a:lnTo>
                      <a:pt x="632" y="149"/>
                    </a:lnTo>
                    <a:lnTo>
                      <a:pt x="665" y="153"/>
                    </a:lnTo>
                    <a:lnTo>
                      <a:pt x="653" y="153"/>
                    </a:lnTo>
                    <a:lnTo>
                      <a:pt x="624" y="153"/>
                    </a:lnTo>
                    <a:lnTo>
                      <a:pt x="591" y="153"/>
                    </a:lnTo>
                    <a:lnTo>
                      <a:pt x="555" y="153"/>
                    </a:lnTo>
                    <a:lnTo>
                      <a:pt x="477" y="146"/>
                    </a:lnTo>
                    <a:lnTo>
                      <a:pt x="440" y="142"/>
                    </a:lnTo>
                    <a:lnTo>
                      <a:pt x="412" y="135"/>
                    </a:lnTo>
                    <a:lnTo>
                      <a:pt x="347" y="117"/>
                    </a:lnTo>
                    <a:lnTo>
                      <a:pt x="302" y="102"/>
                    </a:lnTo>
                    <a:lnTo>
                      <a:pt x="265" y="88"/>
                    </a:lnTo>
                    <a:lnTo>
                      <a:pt x="249" y="84"/>
                    </a:lnTo>
                    <a:lnTo>
                      <a:pt x="208" y="73"/>
                    </a:lnTo>
                    <a:lnTo>
                      <a:pt x="179" y="62"/>
                    </a:lnTo>
                    <a:lnTo>
                      <a:pt x="139" y="51"/>
                    </a:lnTo>
                    <a:lnTo>
                      <a:pt x="53" y="26"/>
                    </a:lnTo>
                    <a:lnTo>
                      <a:pt x="37" y="22"/>
                    </a:lnTo>
                    <a:lnTo>
                      <a:pt x="28" y="22"/>
                    </a:lnTo>
                    <a:lnTo>
                      <a:pt x="16" y="22"/>
                    </a:lnTo>
                    <a:lnTo>
                      <a:pt x="0" y="1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" name="Freeform 94">
                <a:extLst>
                  <a:ext uri="{FF2B5EF4-FFF2-40B4-BE49-F238E27FC236}">
                    <a16:creationId xmlns:a16="http://schemas.microsoft.com/office/drawing/2014/main" xmlns="" id="{C2F5BC4E-EDDC-4568-83DC-51DBB90F5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" y="3603"/>
                <a:ext cx="261" cy="153"/>
              </a:xfrm>
              <a:custGeom>
                <a:avLst/>
                <a:gdLst>
                  <a:gd name="T0" fmla="*/ 49 w 261"/>
                  <a:gd name="T1" fmla="*/ 95 h 153"/>
                  <a:gd name="T2" fmla="*/ 102 w 261"/>
                  <a:gd name="T3" fmla="*/ 146 h 153"/>
                  <a:gd name="T4" fmla="*/ 114 w 261"/>
                  <a:gd name="T5" fmla="*/ 150 h 153"/>
                  <a:gd name="T6" fmla="*/ 126 w 261"/>
                  <a:gd name="T7" fmla="*/ 153 h 153"/>
                  <a:gd name="T8" fmla="*/ 220 w 261"/>
                  <a:gd name="T9" fmla="*/ 142 h 153"/>
                  <a:gd name="T10" fmla="*/ 245 w 261"/>
                  <a:gd name="T11" fmla="*/ 131 h 153"/>
                  <a:gd name="T12" fmla="*/ 261 w 261"/>
                  <a:gd name="T13" fmla="*/ 110 h 153"/>
                  <a:gd name="T14" fmla="*/ 261 w 261"/>
                  <a:gd name="T15" fmla="*/ 99 h 153"/>
                  <a:gd name="T16" fmla="*/ 257 w 261"/>
                  <a:gd name="T17" fmla="*/ 84 h 153"/>
                  <a:gd name="T18" fmla="*/ 241 w 261"/>
                  <a:gd name="T19" fmla="*/ 51 h 153"/>
                  <a:gd name="T20" fmla="*/ 245 w 261"/>
                  <a:gd name="T21" fmla="*/ 40 h 153"/>
                  <a:gd name="T22" fmla="*/ 249 w 261"/>
                  <a:gd name="T23" fmla="*/ 33 h 153"/>
                  <a:gd name="T24" fmla="*/ 245 w 261"/>
                  <a:gd name="T25" fmla="*/ 30 h 153"/>
                  <a:gd name="T26" fmla="*/ 232 w 261"/>
                  <a:gd name="T27" fmla="*/ 22 h 153"/>
                  <a:gd name="T28" fmla="*/ 216 w 261"/>
                  <a:gd name="T29" fmla="*/ 22 h 153"/>
                  <a:gd name="T30" fmla="*/ 183 w 261"/>
                  <a:gd name="T31" fmla="*/ 30 h 153"/>
                  <a:gd name="T32" fmla="*/ 159 w 261"/>
                  <a:gd name="T33" fmla="*/ 30 h 153"/>
                  <a:gd name="T34" fmla="*/ 139 w 261"/>
                  <a:gd name="T35" fmla="*/ 26 h 153"/>
                  <a:gd name="T36" fmla="*/ 98 w 261"/>
                  <a:gd name="T37" fmla="*/ 11 h 153"/>
                  <a:gd name="T38" fmla="*/ 57 w 261"/>
                  <a:gd name="T39" fmla="*/ 0 h 153"/>
                  <a:gd name="T40" fmla="*/ 32 w 261"/>
                  <a:gd name="T41" fmla="*/ 0 h 153"/>
                  <a:gd name="T42" fmla="*/ 8 w 261"/>
                  <a:gd name="T43" fmla="*/ 4 h 153"/>
                  <a:gd name="T44" fmla="*/ 4 w 261"/>
                  <a:gd name="T45" fmla="*/ 8 h 153"/>
                  <a:gd name="T46" fmla="*/ 8 w 261"/>
                  <a:gd name="T47" fmla="*/ 11 h 153"/>
                  <a:gd name="T48" fmla="*/ 32 w 261"/>
                  <a:gd name="T49" fmla="*/ 19 h 153"/>
                  <a:gd name="T50" fmla="*/ 57 w 261"/>
                  <a:gd name="T51" fmla="*/ 22 h 153"/>
                  <a:gd name="T52" fmla="*/ 57 w 261"/>
                  <a:gd name="T53" fmla="*/ 26 h 153"/>
                  <a:gd name="T54" fmla="*/ 53 w 261"/>
                  <a:gd name="T55" fmla="*/ 26 h 153"/>
                  <a:gd name="T56" fmla="*/ 45 w 261"/>
                  <a:gd name="T57" fmla="*/ 26 h 153"/>
                  <a:gd name="T58" fmla="*/ 28 w 261"/>
                  <a:gd name="T59" fmla="*/ 26 h 153"/>
                  <a:gd name="T60" fmla="*/ 12 w 261"/>
                  <a:gd name="T61" fmla="*/ 26 h 153"/>
                  <a:gd name="T62" fmla="*/ 4 w 261"/>
                  <a:gd name="T63" fmla="*/ 26 h 153"/>
                  <a:gd name="T64" fmla="*/ 0 w 261"/>
                  <a:gd name="T65" fmla="*/ 37 h 153"/>
                  <a:gd name="T66" fmla="*/ 4 w 261"/>
                  <a:gd name="T67" fmla="*/ 44 h 153"/>
                  <a:gd name="T68" fmla="*/ 24 w 261"/>
                  <a:gd name="T69" fmla="*/ 73 h 153"/>
                  <a:gd name="T70" fmla="*/ 49 w 261"/>
                  <a:gd name="T71" fmla="*/ 95 h 1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61"/>
                  <a:gd name="T109" fmla="*/ 0 h 153"/>
                  <a:gd name="T110" fmla="*/ 261 w 261"/>
                  <a:gd name="T111" fmla="*/ 153 h 15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61" h="153">
                    <a:moveTo>
                      <a:pt x="49" y="95"/>
                    </a:moveTo>
                    <a:lnTo>
                      <a:pt x="102" y="146"/>
                    </a:lnTo>
                    <a:lnTo>
                      <a:pt x="114" y="150"/>
                    </a:lnTo>
                    <a:lnTo>
                      <a:pt x="126" y="153"/>
                    </a:lnTo>
                    <a:lnTo>
                      <a:pt x="220" y="142"/>
                    </a:lnTo>
                    <a:lnTo>
                      <a:pt x="245" y="131"/>
                    </a:lnTo>
                    <a:lnTo>
                      <a:pt x="261" y="110"/>
                    </a:lnTo>
                    <a:lnTo>
                      <a:pt x="261" y="99"/>
                    </a:lnTo>
                    <a:lnTo>
                      <a:pt x="257" y="84"/>
                    </a:lnTo>
                    <a:lnTo>
                      <a:pt x="241" y="51"/>
                    </a:lnTo>
                    <a:lnTo>
                      <a:pt x="245" y="40"/>
                    </a:lnTo>
                    <a:lnTo>
                      <a:pt x="249" y="33"/>
                    </a:lnTo>
                    <a:lnTo>
                      <a:pt x="245" y="30"/>
                    </a:lnTo>
                    <a:lnTo>
                      <a:pt x="232" y="22"/>
                    </a:lnTo>
                    <a:lnTo>
                      <a:pt x="216" y="22"/>
                    </a:lnTo>
                    <a:lnTo>
                      <a:pt x="183" y="30"/>
                    </a:lnTo>
                    <a:lnTo>
                      <a:pt x="159" y="30"/>
                    </a:lnTo>
                    <a:lnTo>
                      <a:pt x="139" y="26"/>
                    </a:lnTo>
                    <a:lnTo>
                      <a:pt x="98" y="11"/>
                    </a:lnTo>
                    <a:lnTo>
                      <a:pt x="57" y="0"/>
                    </a:lnTo>
                    <a:lnTo>
                      <a:pt x="32" y="0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8" y="11"/>
                    </a:lnTo>
                    <a:lnTo>
                      <a:pt x="32" y="19"/>
                    </a:lnTo>
                    <a:lnTo>
                      <a:pt x="57" y="22"/>
                    </a:lnTo>
                    <a:lnTo>
                      <a:pt x="57" y="26"/>
                    </a:lnTo>
                    <a:lnTo>
                      <a:pt x="53" y="26"/>
                    </a:lnTo>
                    <a:lnTo>
                      <a:pt x="45" y="26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4" y="26"/>
                    </a:lnTo>
                    <a:lnTo>
                      <a:pt x="0" y="37"/>
                    </a:lnTo>
                    <a:lnTo>
                      <a:pt x="4" y="44"/>
                    </a:lnTo>
                    <a:lnTo>
                      <a:pt x="24" y="73"/>
                    </a:lnTo>
                    <a:lnTo>
                      <a:pt x="49" y="95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7" name="Freeform 95">
                <a:extLst>
                  <a:ext uri="{FF2B5EF4-FFF2-40B4-BE49-F238E27FC236}">
                    <a16:creationId xmlns:a16="http://schemas.microsoft.com/office/drawing/2014/main" xmlns="" id="{702ADD93-C321-4C27-A99E-BEA7C7BC4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3683"/>
                <a:ext cx="261" cy="84"/>
              </a:xfrm>
              <a:custGeom>
                <a:avLst/>
                <a:gdLst>
                  <a:gd name="T0" fmla="*/ 253 w 261"/>
                  <a:gd name="T1" fmla="*/ 37 h 84"/>
                  <a:gd name="T2" fmla="*/ 233 w 261"/>
                  <a:gd name="T3" fmla="*/ 59 h 84"/>
                  <a:gd name="T4" fmla="*/ 204 w 261"/>
                  <a:gd name="T5" fmla="*/ 73 h 84"/>
                  <a:gd name="T6" fmla="*/ 171 w 261"/>
                  <a:gd name="T7" fmla="*/ 84 h 84"/>
                  <a:gd name="T8" fmla="*/ 139 w 261"/>
                  <a:gd name="T9" fmla="*/ 84 h 84"/>
                  <a:gd name="T10" fmla="*/ 98 w 261"/>
                  <a:gd name="T11" fmla="*/ 73 h 84"/>
                  <a:gd name="T12" fmla="*/ 65 w 261"/>
                  <a:gd name="T13" fmla="*/ 62 h 84"/>
                  <a:gd name="T14" fmla="*/ 12 w 261"/>
                  <a:gd name="T15" fmla="*/ 40 h 84"/>
                  <a:gd name="T16" fmla="*/ 0 w 261"/>
                  <a:gd name="T17" fmla="*/ 33 h 84"/>
                  <a:gd name="T18" fmla="*/ 16 w 261"/>
                  <a:gd name="T19" fmla="*/ 33 h 84"/>
                  <a:gd name="T20" fmla="*/ 20 w 261"/>
                  <a:gd name="T21" fmla="*/ 33 h 84"/>
                  <a:gd name="T22" fmla="*/ 24 w 261"/>
                  <a:gd name="T23" fmla="*/ 26 h 84"/>
                  <a:gd name="T24" fmla="*/ 33 w 261"/>
                  <a:gd name="T25" fmla="*/ 30 h 84"/>
                  <a:gd name="T26" fmla="*/ 45 w 261"/>
                  <a:gd name="T27" fmla="*/ 26 h 84"/>
                  <a:gd name="T28" fmla="*/ 69 w 261"/>
                  <a:gd name="T29" fmla="*/ 30 h 84"/>
                  <a:gd name="T30" fmla="*/ 167 w 261"/>
                  <a:gd name="T31" fmla="*/ 19 h 84"/>
                  <a:gd name="T32" fmla="*/ 196 w 261"/>
                  <a:gd name="T33" fmla="*/ 4 h 84"/>
                  <a:gd name="T34" fmla="*/ 216 w 261"/>
                  <a:gd name="T35" fmla="*/ 0 h 84"/>
                  <a:gd name="T36" fmla="*/ 241 w 261"/>
                  <a:gd name="T37" fmla="*/ 0 h 84"/>
                  <a:gd name="T38" fmla="*/ 253 w 261"/>
                  <a:gd name="T39" fmla="*/ 8 h 84"/>
                  <a:gd name="T40" fmla="*/ 261 w 261"/>
                  <a:gd name="T41" fmla="*/ 22 h 84"/>
                  <a:gd name="T42" fmla="*/ 253 w 261"/>
                  <a:gd name="T43" fmla="*/ 37 h 8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61"/>
                  <a:gd name="T67" fmla="*/ 0 h 84"/>
                  <a:gd name="T68" fmla="*/ 261 w 261"/>
                  <a:gd name="T69" fmla="*/ 84 h 8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61" h="84">
                    <a:moveTo>
                      <a:pt x="253" y="37"/>
                    </a:moveTo>
                    <a:lnTo>
                      <a:pt x="233" y="59"/>
                    </a:lnTo>
                    <a:lnTo>
                      <a:pt x="204" y="73"/>
                    </a:lnTo>
                    <a:lnTo>
                      <a:pt x="171" y="84"/>
                    </a:lnTo>
                    <a:lnTo>
                      <a:pt x="139" y="84"/>
                    </a:lnTo>
                    <a:lnTo>
                      <a:pt x="98" y="73"/>
                    </a:lnTo>
                    <a:lnTo>
                      <a:pt x="65" y="62"/>
                    </a:lnTo>
                    <a:lnTo>
                      <a:pt x="12" y="40"/>
                    </a:lnTo>
                    <a:lnTo>
                      <a:pt x="0" y="33"/>
                    </a:lnTo>
                    <a:lnTo>
                      <a:pt x="16" y="33"/>
                    </a:lnTo>
                    <a:lnTo>
                      <a:pt x="20" y="33"/>
                    </a:lnTo>
                    <a:lnTo>
                      <a:pt x="24" y="26"/>
                    </a:lnTo>
                    <a:lnTo>
                      <a:pt x="33" y="30"/>
                    </a:lnTo>
                    <a:lnTo>
                      <a:pt x="45" y="26"/>
                    </a:lnTo>
                    <a:lnTo>
                      <a:pt x="69" y="30"/>
                    </a:lnTo>
                    <a:lnTo>
                      <a:pt x="167" y="19"/>
                    </a:lnTo>
                    <a:lnTo>
                      <a:pt x="196" y="4"/>
                    </a:lnTo>
                    <a:lnTo>
                      <a:pt x="216" y="0"/>
                    </a:lnTo>
                    <a:lnTo>
                      <a:pt x="241" y="0"/>
                    </a:lnTo>
                    <a:lnTo>
                      <a:pt x="253" y="8"/>
                    </a:lnTo>
                    <a:lnTo>
                      <a:pt x="261" y="22"/>
                    </a:lnTo>
                    <a:lnTo>
                      <a:pt x="253" y="37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8" name="Freeform 96">
                <a:extLst>
                  <a:ext uri="{FF2B5EF4-FFF2-40B4-BE49-F238E27FC236}">
                    <a16:creationId xmlns:a16="http://schemas.microsoft.com/office/drawing/2014/main" xmlns="" id="{6FD81AF0-184D-47EA-8620-FEB7E025F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" y="3556"/>
                <a:ext cx="151" cy="95"/>
              </a:xfrm>
              <a:custGeom>
                <a:avLst/>
                <a:gdLst>
                  <a:gd name="T0" fmla="*/ 151 w 151"/>
                  <a:gd name="T1" fmla="*/ 87 h 95"/>
                  <a:gd name="T2" fmla="*/ 147 w 151"/>
                  <a:gd name="T3" fmla="*/ 80 h 95"/>
                  <a:gd name="T4" fmla="*/ 139 w 151"/>
                  <a:gd name="T5" fmla="*/ 66 h 95"/>
                  <a:gd name="T6" fmla="*/ 119 w 151"/>
                  <a:gd name="T7" fmla="*/ 51 h 95"/>
                  <a:gd name="T8" fmla="*/ 98 w 151"/>
                  <a:gd name="T9" fmla="*/ 33 h 95"/>
                  <a:gd name="T10" fmla="*/ 45 w 151"/>
                  <a:gd name="T11" fmla="*/ 7 h 95"/>
                  <a:gd name="T12" fmla="*/ 25 w 151"/>
                  <a:gd name="T13" fmla="*/ 0 h 95"/>
                  <a:gd name="T14" fmla="*/ 0 w 151"/>
                  <a:gd name="T15" fmla="*/ 0 h 95"/>
                  <a:gd name="T16" fmla="*/ 37 w 151"/>
                  <a:gd name="T17" fmla="*/ 18 h 95"/>
                  <a:gd name="T18" fmla="*/ 53 w 151"/>
                  <a:gd name="T19" fmla="*/ 33 h 95"/>
                  <a:gd name="T20" fmla="*/ 66 w 151"/>
                  <a:gd name="T21" fmla="*/ 44 h 95"/>
                  <a:gd name="T22" fmla="*/ 86 w 151"/>
                  <a:gd name="T23" fmla="*/ 62 h 95"/>
                  <a:gd name="T24" fmla="*/ 106 w 151"/>
                  <a:gd name="T25" fmla="*/ 80 h 95"/>
                  <a:gd name="T26" fmla="*/ 131 w 151"/>
                  <a:gd name="T27" fmla="*/ 95 h 95"/>
                  <a:gd name="T28" fmla="*/ 143 w 151"/>
                  <a:gd name="T29" fmla="*/ 95 h 95"/>
                  <a:gd name="T30" fmla="*/ 151 w 151"/>
                  <a:gd name="T31" fmla="*/ 87 h 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1"/>
                  <a:gd name="T49" fmla="*/ 0 h 95"/>
                  <a:gd name="T50" fmla="*/ 151 w 151"/>
                  <a:gd name="T51" fmla="*/ 95 h 9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1" h="95">
                    <a:moveTo>
                      <a:pt x="151" y="87"/>
                    </a:moveTo>
                    <a:lnTo>
                      <a:pt x="147" y="80"/>
                    </a:lnTo>
                    <a:lnTo>
                      <a:pt x="139" y="66"/>
                    </a:lnTo>
                    <a:lnTo>
                      <a:pt x="119" y="51"/>
                    </a:lnTo>
                    <a:lnTo>
                      <a:pt x="98" y="33"/>
                    </a:lnTo>
                    <a:lnTo>
                      <a:pt x="45" y="7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37" y="18"/>
                    </a:lnTo>
                    <a:lnTo>
                      <a:pt x="53" y="33"/>
                    </a:lnTo>
                    <a:lnTo>
                      <a:pt x="66" y="44"/>
                    </a:lnTo>
                    <a:lnTo>
                      <a:pt x="86" y="62"/>
                    </a:lnTo>
                    <a:lnTo>
                      <a:pt x="106" y="80"/>
                    </a:lnTo>
                    <a:lnTo>
                      <a:pt x="131" y="95"/>
                    </a:lnTo>
                    <a:lnTo>
                      <a:pt x="143" y="95"/>
                    </a:lnTo>
                    <a:lnTo>
                      <a:pt x="151" y="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" name="Freeform 97">
                <a:extLst>
                  <a:ext uri="{FF2B5EF4-FFF2-40B4-BE49-F238E27FC236}">
                    <a16:creationId xmlns:a16="http://schemas.microsoft.com/office/drawing/2014/main" xmlns="" id="{10CD04E4-8364-49F9-8111-9F9E87368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" y="3738"/>
                <a:ext cx="122" cy="164"/>
              </a:xfrm>
              <a:custGeom>
                <a:avLst/>
                <a:gdLst>
                  <a:gd name="T0" fmla="*/ 29 w 122"/>
                  <a:gd name="T1" fmla="*/ 164 h 164"/>
                  <a:gd name="T2" fmla="*/ 53 w 122"/>
                  <a:gd name="T3" fmla="*/ 153 h 164"/>
                  <a:gd name="T4" fmla="*/ 73 w 122"/>
                  <a:gd name="T5" fmla="*/ 135 h 164"/>
                  <a:gd name="T6" fmla="*/ 98 w 122"/>
                  <a:gd name="T7" fmla="*/ 113 h 164"/>
                  <a:gd name="T8" fmla="*/ 114 w 122"/>
                  <a:gd name="T9" fmla="*/ 91 h 164"/>
                  <a:gd name="T10" fmla="*/ 122 w 122"/>
                  <a:gd name="T11" fmla="*/ 65 h 164"/>
                  <a:gd name="T12" fmla="*/ 118 w 122"/>
                  <a:gd name="T13" fmla="*/ 40 h 164"/>
                  <a:gd name="T14" fmla="*/ 102 w 122"/>
                  <a:gd name="T15" fmla="*/ 22 h 164"/>
                  <a:gd name="T16" fmla="*/ 86 w 122"/>
                  <a:gd name="T17" fmla="*/ 11 h 164"/>
                  <a:gd name="T18" fmla="*/ 69 w 122"/>
                  <a:gd name="T19" fmla="*/ 4 h 164"/>
                  <a:gd name="T20" fmla="*/ 53 w 122"/>
                  <a:gd name="T21" fmla="*/ 0 h 164"/>
                  <a:gd name="T22" fmla="*/ 37 w 122"/>
                  <a:gd name="T23" fmla="*/ 0 h 164"/>
                  <a:gd name="T24" fmla="*/ 16 w 122"/>
                  <a:gd name="T25" fmla="*/ 11 h 164"/>
                  <a:gd name="T26" fmla="*/ 4 w 122"/>
                  <a:gd name="T27" fmla="*/ 29 h 164"/>
                  <a:gd name="T28" fmla="*/ 0 w 122"/>
                  <a:gd name="T29" fmla="*/ 58 h 164"/>
                  <a:gd name="T30" fmla="*/ 0 w 122"/>
                  <a:gd name="T31" fmla="*/ 87 h 164"/>
                  <a:gd name="T32" fmla="*/ 4 w 122"/>
                  <a:gd name="T33" fmla="*/ 120 h 164"/>
                  <a:gd name="T34" fmla="*/ 12 w 122"/>
                  <a:gd name="T35" fmla="*/ 145 h 164"/>
                  <a:gd name="T36" fmla="*/ 29 w 122"/>
                  <a:gd name="T37" fmla="*/ 164 h 1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2"/>
                  <a:gd name="T58" fmla="*/ 0 h 164"/>
                  <a:gd name="T59" fmla="*/ 122 w 122"/>
                  <a:gd name="T60" fmla="*/ 164 h 1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2" h="164">
                    <a:moveTo>
                      <a:pt x="29" y="164"/>
                    </a:moveTo>
                    <a:lnTo>
                      <a:pt x="53" y="153"/>
                    </a:lnTo>
                    <a:lnTo>
                      <a:pt x="73" y="135"/>
                    </a:lnTo>
                    <a:lnTo>
                      <a:pt x="98" y="113"/>
                    </a:lnTo>
                    <a:lnTo>
                      <a:pt x="114" y="91"/>
                    </a:lnTo>
                    <a:lnTo>
                      <a:pt x="122" y="65"/>
                    </a:lnTo>
                    <a:lnTo>
                      <a:pt x="118" y="40"/>
                    </a:lnTo>
                    <a:lnTo>
                      <a:pt x="102" y="22"/>
                    </a:lnTo>
                    <a:lnTo>
                      <a:pt x="86" y="11"/>
                    </a:lnTo>
                    <a:lnTo>
                      <a:pt x="69" y="4"/>
                    </a:lnTo>
                    <a:lnTo>
                      <a:pt x="53" y="0"/>
                    </a:lnTo>
                    <a:lnTo>
                      <a:pt x="37" y="0"/>
                    </a:lnTo>
                    <a:lnTo>
                      <a:pt x="16" y="11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0" y="87"/>
                    </a:lnTo>
                    <a:lnTo>
                      <a:pt x="4" y="120"/>
                    </a:lnTo>
                    <a:lnTo>
                      <a:pt x="12" y="145"/>
                    </a:lnTo>
                    <a:lnTo>
                      <a:pt x="29" y="16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" name="Freeform 98">
                <a:extLst>
                  <a:ext uri="{FF2B5EF4-FFF2-40B4-BE49-F238E27FC236}">
                    <a16:creationId xmlns:a16="http://schemas.microsoft.com/office/drawing/2014/main" xmlns="" id="{6233917C-0EDA-4FC8-973C-DCC67E5CA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" y="3778"/>
                <a:ext cx="41" cy="84"/>
              </a:xfrm>
              <a:custGeom>
                <a:avLst/>
                <a:gdLst>
                  <a:gd name="T0" fmla="*/ 0 w 41"/>
                  <a:gd name="T1" fmla="*/ 84 h 84"/>
                  <a:gd name="T2" fmla="*/ 32 w 41"/>
                  <a:gd name="T3" fmla="*/ 47 h 84"/>
                  <a:gd name="T4" fmla="*/ 41 w 41"/>
                  <a:gd name="T5" fmla="*/ 29 h 84"/>
                  <a:gd name="T6" fmla="*/ 41 w 41"/>
                  <a:gd name="T7" fmla="*/ 15 h 84"/>
                  <a:gd name="T8" fmla="*/ 32 w 41"/>
                  <a:gd name="T9" fmla="*/ 0 h 84"/>
                  <a:gd name="T10" fmla="*/ 0 w 41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84"/>
                  <a:gd name="T20" fmla="*/ 41 w 41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84">
                    <a:moveTo>
                      <a:pt x="0" y="84"/>
                    </a:moveTo>
                    <a:lnTo>
                      <a:pt x="32" y="47"/>
                    </a:lnTo>
                    <a:lnTo>
                      <a:pt x="41" y="29"/>
                    </a:lnTo>
                    <a:lnTo>
                      <a:pt x="41" y="15"/>
                    </a:lnTo>
                    <a:lnTo>
                      <a:pt x="32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1" name="Freeform 99">
                <a:extLst>
                  <a:ext uri="{FF2B5EF4-FFF2-40B4-BE49-F238E27FC236}">
                    <a16:creationId xmlns:a16="http://schemas.microsoft.com/office/drawing/2014/main" xmlns="" id="{904493EC-DC29-4B10-92A7-FB6F02FDC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" y="3778"/>
                <a:ext cx="41" cy="84"/>
              </a:xfrm>
              <a:custGeom>
                <a:avLst/>
                <a:gdLst>
                  <a:gd name="T0" fmla="*/ 0 w 41"/>
                  <a:gd name="T1" fmla="*/ 84 h 84"/>
                  <a:gd name="T2" fmla="*/ 32 w 41"/>
                  <a:gd name="T3" fmla="*/ 47 h 84"/>
                  <a:gd name="T4" fmla="*/ 41 w 41"/>
                  <a:gd name="T5" fmla="*/ 29 h 84"/>
                  <a:gd name="T6" fmla="*/ 41 w 41"/>
                  <a:gd name="T7" fmla="*/ 15 h 84"/>
                  <a:gd name="T8" fmla="*/ 32 w 41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84"/>
                  <a:gd name="T17" fmla="*/ 41 w 41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84">
                    <a:moveTo>
                      <a:pt x="0" y="84"/>
                    </a:moveTo>
                    <a:lnTo>
                      <a:pt x="32" y="47"/>
                    </a:lnTo>
                    <a:lnTo>
                      <a:pt x="41" y="29"/>
                    </a:lnTo>
                    <a:lnTo>
                      <a:pt x="41" y="15"/>
                    </a:lnTo>
                    <a:lnTo>
                      <a:pt x="32" y="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2" name="Freeform 100">
                <a:extLst>
                  <a:ext uri="{FF2B5EF4-FFF2-40B4-BE49-F238E27FC236}">
                    <a16:creationId xmlns:a16="http://schemas.microsoft.com/office/drawing/2014/main" xmlns="" id="{5ED7A9F8-A068-4A20-A2E7-DDEB0FC09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" y="3880"/>
                <a:ext cx="45" cy="134"/>
              </a:xfrm>
              <a:custGeom>
                <a:avLst/>
                <a:gdLst>
                  <a:gd name="T0" fmla="*/ 16 w 45"/>
                  <a:gd name="T1" fmla="*/ 0 h 134"/>
                  <a:gd name="T2" fmla="*/ 12 w 45"/>
                  <a:gd name="T3" fmla="*/ 0 h 134"/>
                  <a:gd name="T4" fmla="*/ 4 w 45"/>
                  <a:gd name="T5" fmla="*/ 11 h 134"/>
                  <a:gd name="T6" fmla="*/ 0 w 45"/>
                  <a:gd name="T7" fmla="*/ 22 h 134"/>
                  <a:gd name="T8" fmla="*/ 0 w 45"/>
                  <a:gd name="T9" fmla="*/ 40 h 134"/>
                  <a:gd name="T10" fmla="*/ 0 w 45"/>
                  <a:gd name="T11" fmla="*/ 58 h 134"/>
                  <a:gd name="T12" fmla="*/ 8 w 45"/>
                  <a:gd name="T13" fmla="*/ 80 h 134"/>
                  <a:gd name="T14" fmla="*/ 20 w 45"/>
                  <a:gd name="T15" fmla="*/ 109 h 134"/>
                  <a:gd name="T16" fmla="*/ 40 w 45"/>
                  <a:gd name="T17" fmla="*/ 134 h 134"/>
                  <a:gd name="T18" fmla="*/ 45 w 45"/>
                  <a:gd name="T19" fmla="*/ 120 h 134"/>
                  <a:gd name="T20" fmla="*/ 45 w 45"/>
                  <a:gd name="T21" fmla="*/ 98 h 134"/>
                  <a:gd name="T22" fmla="*/ 40 w 45"/>
                  <a:gd name="T23" fmla="*/ 54 h 134"/>
                  <a:gd name="T24" fmla="*/ 36 w 45"/>
                  <a:gd name="T25" fmla="*/ 33 h 134"/>
                  <a:gd name="T26" fmla="*/ 32 w 45"/>
                  <a:gd name="T27" fmla="*/ 14 h 134"/>
                  <a:gd name="T28" fmla="*/ 24 w 45"/>
                  <a:gd name="T29" fmla="*/ 3 h 134"/>
                  <a:gd name="T30" fmla="*/ 16 w 45"/>
                  <a:gd name="T31" fmla="*/ 0 h 13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5"/>
                  <a:gd name="T49" fmla="*/ 0 h 134"/>
                  <a:gd name="T50" fmla="*/ 45 w 45"/>
                  <a:gd name="T51" fmla="*/ 134 h 13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5" h="134">
                    <a:moveTo>
                      <a:pt x="16" y="0"/>
                    </a:moveTo>
                    <a:lnTo>
                      <a:pt x="12" y="0"/>
                    </a:lnTo>
                    <a:lnTo>
                      <a:pt x="4" y="11"/>
                    </a:lnTo>
                    <a:lnTo>
                      <a:pt x="0" y="22"/>
                    </a:lnTo>
                    <a:lnTo>
                      <a:pt x="0" y="40"/>
                    </a:lnTo>
                    <a:lnTo>
                      <a:pt x="0" y="58"/>
                    </a:lnTo>
                    <a:lnTo>
                      <a:pt x="8" y="80"/>
                    </a:lnTo>
                    <a:lnTo>
                      <a:pt x="20" y="109"/>
                    </a:lnTo>
                    <a:lnTo>
                      <a:pt x="40" y="134"/>
                    </a:lnTo>
                    <a:lnTo>
                      <a:pt x="45" y="120"/>
                    </a:lnTo>
                    <a:lnTo>
                      <a:pt x="45" y="98"/>
                    </a:lnTo>
                    <a:lnTo>
                      <a:pt x="40" y="54"/>
                    </a:lnTo>
                    <a:lnTo>
                      <a:pt x="36" y="33"/>
                    </a:lnTo>
                    <a:lnTo>
                      <a:pt x="32" y="14"/>
                    </a:lnTo>
                    <a:lnTo>
                      <a:pt x="24" y="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3" name="Freeform 101">
                <a:extLst>
                  <a:ext uri="{FF2B5EF4-FFF2-40B4-BE49-F238E27FC236}">
                    <a16:creationId xmlns:a16="http://schemas.microsoft.com/office/drawing/2014/main" xmlns="" id="{05E4E43F-0A37-49DD-993D-B269E83B5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" y="3876"/>
                <a:ext cx="98" cy="131"/>
              </a:xfrm>
              <a:custGeom>
                <a:avLst/>
                <a:gdLst>
                  <a:gd name="T0" fmla="*/ 4 w 98"/>
                  <a:gd name="T1" fmla="*/ 0 h 131"/>
                  <a:gd name="T2" fmla="*/ 0 w 98"/>
                  <a:gd name="T3" fmla="*/ 11 h 131"/>
                  <a:gd name="T4" fmla="*/ 0 w 98"/>
                  <a:gd name="T5" fmla="*/ 22 h 131"/>
                  <a:gd name="T6" fmla="*/ 8 w 98"/>
                  <a:gd name="T7" fmla="*/ 44 h 131"/>
                  <a:gd name="T8" fmla="*/ 24 w 98"/>
                  <a:gd name="T9" fmla="*/ 62 h 131"/>
                  <a:gd name="T10" fmla="*/ 61 w 98"/>
                  <a:gd name="T11" fmla="*/ 102 h 131"/>
                  <a:gd name="T12" fmla="*/ 82 w 98"/>
                  <a:gd name="T13" fmla="*/ 120 h 131"/>
                  <a:gd name="T14" fmla="*/ 98 w 98"/>
                  <a:gd name="T15" fmla="*/ 131 h 131"/>
                  <a:gd name="T16" fmla="*/ 86 w 98"/>
                  <a:gd name="T17" fmla="*/ 88 h 131"/>
                  <a:gd name="T18" fmla="*/ 61 w 98"/>
                  <a:gd name="T19" fmla="*/ 40 h 131"/>
                  <a:gd name="T20" fmla="*/ 49 w 98"/>
                  <a:gd name="T21" fmla="*/ 22 h 131"/>
                  <a:gd name="T22" fmla="*/ 33 w 98"/>
                  <a:gd name="T23" fmla="*/ 7 h 131"/>
                  <a:gd name="T24" fmla="*/ 20 w 98"/>
                  <a:gd name="T25" fmla="*/ 0 h 131"/>
                  <a:gd name="T26" fmla="*/ 4 w 98"/>
                  <a:gd name="T27" fmla="*/ 0 h 1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8"/>
                  <a:gd name="T43" fmla="*/ 0 h 131"/>
                  <a:gd name="T44" fmla="*/ 98 w 98"/>
                  <a:gd name="T45" fmla="*/ 131 h 13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8" h="131">
                    <a:moveTo>
                      <a:pt x="4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8" y="44"/>
                    </a:lnTo>
                    <a:lnTo>
                      <a:pt x="24" y="62"/>
                    </a:lnTo>
                    <a:lnTo>
                      <a:pt x="61" y="102"/>
                    </a:lnTo>
                    <a:lnTo>
                      <a:pt x="82" y="120"/>
                    </a:lnTo>
                    <a:lnTo>
                      <a:pt x="98" y="131"/>
                    </a:lnTo>
                    <a:lnTo>
                      <a:pt x="86" y="88"/>
                    </a:lnTo>
                    <a:lnTo>
                      <a:pt x="61" y="40"/>
                    </a:lnTo>
                    <a:lnTo>
                      <a:pt x="49" y="22"/>
                    </a:lnTo>
                    <a:lnTo>
                      <a:pt x="33" y="7"/>
                    </a:lnTo>
                    <a:lnTo>
                      <a:pt x="2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4" name="Freeform 102">
                <a:extLst>
                  <a:ext uri="{FF2B5EF4-FFF2-40B4-BE49-F238E27FC236}">
                    <a16:creationId xmlns:a16="http://schemas.microsoft.com/office/drawing/2014/main" xmlns="" id="{5A028805-C063-418C-B7EA-10B69C952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" y="3858"/>
                <a:ext cx="192" cy="55"/>
              </a:xfrm>
              <a:custGeom>
                <a:avLst/>
                <a:gdLst>
                  <a:gd name="T0" fmla="*/ 4 w 192"/>
                  <a:gd name="T1" fmla="*/ 25 h 55"/>
                  <a:gd name="T2" fmla="*/ 0 w 192"/>
                  <a:gd name="T3" fmla="*/ 11 h 55"/>
                  <a:gd name="T4" fmla="*/ 4 w 192"/>
                  <a:gd name="T5" fmla="*/ 4 h 55"/>
                  <a:gd name="T6" fmla="*/ 21 w 192"/>
                  <a:gd name="T7" fmla="*/ 0 h 55"/>
                  <a:gd name="T8" fmla="*/ 49 w 192"/>
                  <a:gd name="T9" fmla="*/ 0 h 55"/>
                  <a:gd name="T10" fmla="*/ 82 w 192"/>
                  <a:gd name="T11" fmla="*/ 7 h 55"/>
                  <a:gd name="T12" fmla="*/ 151 w 192"/>
                  <a:gd name="T13" fmla="*/ 29 h 55"/>
                  <a:gd name="T14" fmla="*/ 176 w 192"/>
                  <a:gd name="T15" fmla="*/ 33 h 55"/>
                  <a:gd name="T16" fmla="*/ 192 w 192"/>
                  <a:gd name="T17" fmla="*/ 33 h 55"/>
                  <a:gd name="T18" fmla="*/ 180 w 192"/>
                  <a:gd name="T19" fmla="*/ 36 h 55"/>
                  <a:gd name="T20" fmla="*/ 159 w 192"/>
                  <a:gd name="T21" fmla="*/ 44 h 55"/>
                  <a:gd name="T22" fmla="*/ 114 w 192"/>
                  <a:gd name="T23" fmla="*/ 55 h 55"/>
                  <a:gd name="T24" fmla="*/ 86 w 192"/>
                  <a:gd name="T25" fmla="*/ 55 h 55"/>
                  <a:gd name="T26" fmla="*/ 57 w 192"/>
                  <a:gd name="T27" fmla="*/ 51 h 55"/>
                  <a:gd name="T28" fmla="*/ 29 w 192"/>
                  <a:gd name="T29" fmla="*/ 40 h 55"/>
                  <a:gd name="T30" fmla="*/ 4 w 192"/>
                  <a:gd name="T31" fmla="*/ 25 h 5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2"/>
                  <a:gd name="T49" fmla="*/ 0 h 55"/>
                  <a:gd name="T50" fmla="*/ 192 w 192"/>
                  <a:gd name="T51" fmla="*/ 55 h 5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2" h="55">
                    <a:moveTo>
                      <a:pt x="4" y="25"/>
                    </a:moveTo>
                    <a:lnTo>
                      <a:pt x="0" y="11"/>
                    </a:lnTo>
                    <a:lnTo>
                      <a:pt x="4" y="4"/>
                    </a:lnTo>
                    <a:lnTo>
                      <a:pt x="21" y="0"/>
                    </a:lnTo>
                    <a:lnTo>
                      <a:pt x="49" y="0"/>
                    </a:lnTo>
                    <a:lnTo>
                      <a:pt x="82" y="7"/>
                    </a:lnTo>
                    <a:lnTo>
                      <a:pt x="151" y="29"/>
                    </a:lnTo>
                    <a:lnTo>
                      <a:pt x="176" y="33"/>
                    </a:lnTo>
                    <a:lnTo>
                      <a:pt x="192" y="33"/>
                    </a:lnTo>
                    <a:lnTo>
                      <a:pt x="180" y="36"/>
                    </a:lnTo>
                    <a:lnTo>
                      <a:pt x="159" y="44"/>
                    </a:lnTo>
                    <a:lnTo>
                      <a:pt x="114" y="55"/>
                    </a:lnTo>
                    <a:lnTo>
                      <a:pt x="86" y="55"/>
                    </a:lnTo>
                    <a:lnTo>
                      <a:pt x="57" y="51"/>
                    </a:lnTo>
                    <a:lnTo>
                      <a:pt x="29" y="40"/>
                    </a:lnTo>
                    <a:lnTo>
                      <a:pt x="4" y="2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5" name="Freeform 103">
                <a:extLst>
                  <a:ext uri="{FF2B5EF4-FFF2-40B4-BE49-F238E27FC236}">
                    <a16:creationId xmlns:a16="http://schemas.microsoft.com/office/drawing/2014/main" xmlns="" id="{4FC1FE59-5943-42C5-A903-1C5E0E552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8" y="3898"/>
                <a:ext cx="53" cy="135"/>
              </a:xfrm>
              <a:custGeom>
                <a:avLst/>
                <a:gdLst>
                  <a:gd name="T0" fmla="*/ 8 w 53"/>
                  <a:gd name="T1" fmla="*/ 135 h 135"/>
                  <a:gd name="T2" fmla="*/ 16 w 53"/>
                  <a:gd name="T3" fmla="*/ 135 h 135"/>
                  <a:gd name="T4" fmla="*/ 24 w 53"/>
                  <a:gd name="T5" fmla="*/ 131 h 135"/>
                  <a:gd name="T6" fmla="*/ 36 w 53"/>
                  <a:gd name="T7" fmla="*/ 120 h 135"/>
                  <a:gd name="T8" fmla="*/ 45 w 53"/>
                  <a:gd name="T9" fmla="*/ 106 h 135"/>
                  <a:gd name="T10" fmla="*/ 53 w 53"/>
                  <a:gd name="T11" fmla="*/ 87 h 135"/>
                  <a:gd name="T12" fmla="*/ 53 w 53"/>
                  <a:gd name="T13" fmla="*/ 62 h 135"/>
                  <a:gd name="T14" fmla="*/ 53 w 53"/>
                  <a:gd name="T15" fmla="*/ 33 h 135"/>
                  <a:gd name="T16" fmla="*/ 45 w 53"/>
                  <a:gd name="T17" fmla="*/ 0 h 135"/>
                  <a:gd name="T18" fmla="*/ 28 w 53"/>
                  <a:gd name="T19" fmla="*/ 33 h 135"/>
                  <a:gd name="T20" fmla="*/ 12 w 53"/>
                  <a:gd name="T21" fmla="*/ 76 h 135"/>
                  <a:gd name="T22" fmla="*/ 0 w 53"/>
                  <a:gd name="T23" fmla="*/ 113 h 135"/>
                  <a:gd name="T24" fmla="*/ 0 w 53"/>
                  <a:gd name="T25" fmla="*/ 127 h 135"/>
                  <a:gd name="T26" fmla="*/ 8 w 53"/>
                  <a:gd name="T27" fmla="*/ 135 h 1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3"/>
                  <a:gd name="T43" fmla="*/ 0 h 135"/>
                  <a:gd name="T44" fmla="*/ 53 w 53"/>
                  <a:gd name="T45" fmla="*/ 135 h 13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3" h="135">
                    <a:moveTo>
                      <a:pt x="8" y="135"/>
                    </a:moveTo>
                    <a:lnTo>
                      <a:pt x="16" y="135"/>
                    </a:lnTo>
                    <a:lnTo>
                      <a:pt x="24" y="131"/>
                    </a:lnTo>
                    <a:lnTo>
                      <a:pt x="36" y="120"/>
                    </a:lnTo>
                    <a:lnTo>
                      <a:pt x="45" y="106"/>
                    </a:lnTo>
                    <a:lnTo>
                      <a:pt x="53" y="87"/>
                    </a:lnTo>
                    <a:lnTo>
                      <a:pt x="53" y="62"/>
                    </a:lnTo>
                    <a:lnTo>
                      <a:pt x="53" y="33"/>
                    </a:lnTo>
                    <a:lnTo>
                      <a:pt x="45" y="0"/>
                    </a:lnTo>
                    <a:lnTo>
                      <a:pt x="28" y="33"/>
                    </a:lnTo>
                    <a:lnTo>
                      <a:pt x="12" y="76"/>
                    </a:lnTo>
                    <a:lnTo>
                      <a:pt x="0" y="113"/>
                    </a:lnTo>
                    <a:lnTo>
                      <a:pt x="0" y="127"/>
                    </a:lnTo>
                    <a:lnTo>
                      <a:pt x="8" y="13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6" name="Freeform 104">
                <a:extLst>
                  <a:ext uri="{FF2B5EF4-FFF2-40B4-BE49-F238E27FC236}">
                    <a16:creationId xmlns:a16="http://schemas.microsoft.com/office/drawing/2014/main" xmlns="" id="{47C2AD61-208F-488E-B472-835A354B1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" y="3880"/>
                <a:ext cx="49" cy="153"/>
              </a:xfrm>
              <a:custGeom>
                <a:avLst/>
                <a:gdLst>
                  <a:gd name="T0" fmla="*/ 33 w 49"/>
                  <a:gd name="T1" fmla="*/ 153 h 153"/>
                  <a:gd name="T2" fmla="*/ 45 w 49"/>
                  <a:gd name="T3" fmla="*/ 145 h 153"/>
                  <a:gd name="T4" fmla="*/ 49 w 49"/>
                  <a:gd name="T5" fmla="*/ 134 h 153"/>
                  <a:gd name="T6" fmla="*/ 49 w 49"/>
                  <a:gd name="T7" fmla="*/ 113 h 153"/>
                  <a:gd name="T8" fmla="*/ 45 w 49"/>
                  <a:gd name="T9" fmla="*/ 91 h 153"/>
                  <a:gd name="T10" fmla="*/ 29 w 49"/>
                  <a:gd name="T11" fmla="*/ 40 h 153"/>
                  <a:gd name="T12" fmla="*/ 17 w 49"/>
                  <a:gd name="T13" fmla="*/ 18 h 153"/>
                  <a:gd name="T14" fmla="*/ 0 w 49"/>
                  <a:gd name="T15" fmla="*/ 0 h 153"/>
                  <a:gd name="T16" fmla="*/ 0 w 49"/>
                  <a:gd name="T17" fmla="*/ 47 h 153"/>
                  <a:gd name="T18" fmla="*/ 0 w 49"/>
                  <a:gd name="T19" fmla="*/ 98 h 153"/>
                  <a:gd name="T20" fmla="*/ 4 w 49"/>
                  <a:gd name="T21" fmla="*/ 120 h 153"/>
                  <a:gd name="T22" fmla="*/ 8 w 49"/>
                  <a:gd name="T23" fmla="*/ 138 h 153"/>
                  <a:gd name="T24" fmla="*/ 21 w 49"/>
                  <a:gd name="T25" fmla="*/ 149 h 153"/>
                  <a:gd name="T26" fmla="*/ 33 w 49"/>
                  <a:gd name="T27" fmla="*/ 153 h 1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"/>
                  <a:gd name="T43" fmla="*/ 0 h 153"/>
                  <a:gd name="T44" fmla="*/ 49 w 49"/>
                  <a:gd name="T45" fmla="*/ 153 h 15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" h="153">
                    <a:moveTo>
                      <a:pt x="33" y="153"/>
                    </a:moveTo>
                    <a:lnTo>
                      <a:pt x="45" y="145"/>
                    </a:lnTo>
                    <a:lnTo>
                      <a:pt x="49" y="134"/>
                    </a:lnTo>
                    <a:lnTo>
                      <a:pt x="49" y="113"/>
                    </a:lnTo>
                    <a:lnTo>
                      <a:pt x="45" y="91"/>
                    </a:lnTo>
                    <a:lnTo>
                      <a:pt x="29" y="40"/>
                    </a:lnTo>
                    <a:lnTo>
                      <a:pt x="17" y="18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98"/>
                    </a:lnTo>
                    <a:lnTo>
                      <a:pt x="4" y="120"/>
                    </a:lnTo>
                    <a:lnTo>
                      <a:pt x="8" y="138"/>
                    </a:lnTo>
                    <a:lnTo>
                      <a:pt x="21" y="149"/>
                    </a:lnTo>
                    <a:lnTo>
                      <a:pt x="33" y="153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7" name="Freeform 105">
                <a:extLst>
                  <a:ext uri="{FF2B5EF4-FFF2-40B4-BE49-F238E27FC236}">
                    <a16:creationId xmlns:a16="http://schemas.microsoft.com/office/drawing/2014/main" xmlns="" id="{F1F37E75-B15E-496F-BBC2-348941BE6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3953"/>
                <a:ext cx="168" cy="87"/>
              </a:xfrm>
              <a:custGeom>
                <a:avLst/>
                <a:gdLst>
                  <a:gd name="T0" fmla="*/ 168 w 168"/>
                  <a:gd name="T1" fmla="*/ 72 h 87"/>
                  <a:gd name="T2" fmla="*/ 164 w 168"/>
                  <a:gd name="T3" fmla="*/ 83 h 87"/>
                  <a:gd name="T4" fmla="*/ 160 w 168"/>
                  <a:gd name="T5" fmla="*/ 87 h 87"/>
                  <a:gd name="T6" fmla="*/ 139 w 168"/>
                  <a:gd name="T7" fmla="*/ 87 h 87"/>
                  <a:gd name="T8" fmla="*/ 115 w 168"/>
                  <a:gd name="T9" fmla="*/ 76 h 87"/>
                  <a:gd name="T10" fmla="*/ 90 w 168"/>
                  <a:gd name="T11" fmla="*/ 58 h 87"/>
                  <a:gd name="T12" fmla="*/ 33 w 168"/>
                  <a:gd name="T13" fmla="*/ 18 h 87"/>
                  <a:gd name="T14" fmla="*/ 13 w 168"/>
                  <a:gd name="T15" fmla="*/ 7 h 87"/>
                  <a:gd name="T16" fmla="*/ 0 w 168"/>
                  <a:gd name="T17" fmla="*/ 3 h 87"/>
                  <a:gd name="T18" fmla="*/ 13 w 168"/>
                  <a:gd name="T19" fmla="*/ 3 h 87"/>
                  <a:gd name="T20" fmla="*/ 33 w 168"/>
                  <a:gd name="T21" fmla="*/ 0 h 87"/>
                  <a:gd name="T22" fmla="*/ 82 w 168"/>
                  <a:gd name="T23" fmla="*/ 7 h 87"/>
                  <a:gd name="T24" fmla="*/ 106 w 168"/>
                  <a:gd name="T25" fmla="*/ 18 h 87"/>
                  <a:gd name="T26" fmla="*/ 131 w 168"/>
                  <a:gd name="T27" fmla="*/ 29 h 87"/>
                  <a:gd name="T28" fmla="*/ 151 w 168"/>
                  <a:gd name="T29" fmla="*/ 47 h 87"/>
                  <a:gd name="T30" fmla="*/ 168 w 168"/>
                  <a:gd name="T31" fmla="*/ 72 h 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68"/>
                  <a:gd name="T49" fmla="*/ 0 h 87"/>
                  <a:gd name="T50" fmla="*/ 168 w 168"/>
                  <a:gd name="T51" fmla="*/ 87 h 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68" h="87">
                    <a:moveTo>
                      <a:pt x="168" y="72"/>
                    </a:moveTo>
                    <a:lnTo>
                      <a:pt x="164" y="83"/>
                    </a:lnTo>
                    <a:lnTo>
                      <a:pt x="160" y="87"/>
                    </a:lnTo>
                    <a:lnTo>
                      <a:pt x="139" y="87"/>
                    </a:lnTo>
                    <a:lnTo>
                      <a:pt x="115" y="76"/>
                    </a:lnTo>
                    <a:lnTo>
                      <a:pt x="90" y="58"/>
                    </a:lnTo>
                    <a:lnTo>
                      <a:pt x="33" y="18"/>
                    </a:lnTo>
                    <a:lnTo>
                      <a:pt x="13" y="7"/>
                    </a:lnTo>
                    <a:lnTo>
                      <a:pt x="0" y="3"/>
                    </a:lnTo>
                    <a:lnTo>
                      <a:pt x="13" y="3"/>
                    </a:lnTo>
                    <a:lnTo>
                      <a:pt x="33" y="0"/>
                    </a:lnTo>
                    <a:lnTo>
                      <a:pt x="82" y="7"/>
                    </a:lnTo>
                    <a:lnTo>
                      <a:pt x="106" y="18"/>
                    </a:lnTo>
                    <a:lnTo>
                      <a:pt x="131" y="29"/>
                    </a:lnTo>
                    <a:lnTo>
                      <a:pt x="151" y="47"/>
                    </a:lnTo>
                    <a:lnTo>
                      <a:pt x="168" y="7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8" name="Freeform 106">
                <a:extLst>
                  <a:ext uri="{FF2B5EF4-FFF2-40B4-BE49-F238E27FC236}">
                    <a16:creationId xmlns:a16="http://schemas.microsoft.com/office/drawing/2014/main" xmlns="" id="{D290780A-8755-40B3-8833-3B2C85678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1" y="3891"/>
                <a:ext cx="94" cy="91"/>
              </a:xfrm>
              <a:custGeom>
                <a:avLst/>
                <a:gdLst>
                  <a:gd name="T0" fmla="*/ 94 w 94"/>
                  <a:gd name="T1" fmla="*/ 91 h 91"/>
                  <a:gd name="T2" fmla="*/ 78 w 94"/>
                  <a:gd name="T3" fmla="*/ 87 h 91"/>
                  <a:gd name="T4" fmla="*/ 57 w 94"/>
                  <a:gd name="T5" fmla="*/ 73 h 91"/>
                  <a:gd name="T6" fmla="*/ 45 w 94"/>
                  <a:gd name="T7" fmla="*/ 62 h 91"/>
                  <a:gd name="T8" fmla="*/ 33 w 94"/>
                  <a:gd name="T9" fmla="*/ 43 h 91"/>
                  <a:gd name="T10" fmla="*/ 16 w 94"/>
                  <a:gd name="T11" fmla="*/ 25 h 91"/>
                  <a:gd name="T12" fmla="*/ 0 w 94"/>
                  <a:gd name="T13" fmla="*/ 0 h 91"/>
                  <a:gd name="T14" fmla="*/ 37 w 94"/>
                  <a:gd name="T15" fmla="*/ 22 h 91"/>
                  <a:gd name="T16" fmla="*/ 69 w 94"/>
                  <a:gd name="T17" fmla="*/ 43 h 91"/>
                  <a:gd name="T18" fmla="*/ 94 w 94"/>
                  <a:gd name="T19" fmla="*/ 65 h 91"/>
                  <a:gd name="T20" fmla="*/ 94 w 94"/>
                  <a:gd name="T21" fmla="*/ 80 h 91"/>
                  <a:gd name="T22" fmla="*/ 94 w 94"/>
                  <a:gd name="T23" fmla="*/ 91 h 9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4"/>
                  <a:gd name="T37" fmla="*/ 0 h 91"/>
                  <a:gd name="T38" fmla="*/ 94 w 94"/>
                  <a:gd name="T39" fmla="*/ 91 h 9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4" h="91">
                    <a:moveTo>
                      <a:pt x="94" y="91"/>
                    </a:moveTo>
                    <a:lnTo>
                      <a:pt x="78" y="87"/>
                    </a:lnTo>
                    <a:lnTo>
                      <a:pt x="57" y="73"/>
                    </a:lnTo>
                    <a:lnTo>
                      <a:pt x="45" y="62"/>
                    </a:lnTo>
                    <a:lnTo>
                      <a:pt x="33" y="43"/>
                    </a:lnTo>
                    <a:lnTo>
                      <a:pt x="16" y="25"/>
                    </a:lnTo>
                    <a:lnTo>
                      <a:pt x="0" y="0"/>
                    </a:lnTo>
                    <a:lnTo>
                      <a:pt x="37" y="22"/>
                    </a:lnTo>
                    <a:lnTo>
                      <a:pt x="69" y="43"/>
                    </a:lnTo>
                    <a:lnTo>
                      <a:pt x="94" y="65"/>
                    </a:lnTo>
                    <a:lnTo>
                      <a:pt x="94" y="80"/>
                    </a:lnTo>
                    <a:lnTo>
                      <a:pt x="94" y="9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9" name="Freeform 107">
                <a:extLst>
                  <a:ext uri="{FF2B5EF4-FFF2-40B4-BE49-F238E27FC236}">
                    <a16:creationId xmlns:a16="http://schemas.microsoft.com/office/drawing/2014/main" xmlns="" id="{E8A2EE90-FB05-4C60-9EBC-F1AFCED9A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" y="2934"/>
                <a:ext cx="147" cy="95"/>
              </a:xfrm>
              <a:custGeom>
                <a:avLst/>
                <a:gdLst>
                  <a:gd name="T0" fmla="*/ 147 w 147"/>
                  <a:gd name="T1" fmla="*/ 87 h 95"/>
                  <a:gd name="T2" fmla="*/ 147 w 147"/>
                  <a:gd name="T3" fmla="*/ 80 h 95"/>
                  <a:gd name="T4" fmla="*/ 134 w 147"/>
                  <a:gd name="T5" fmla="*/ 66 h 95"/>
                  <a:gd name="T6" fmla="*/ 118 w 147"/>
                  <a:gd name="T7" fmla="*/ 51 h 95"/>
                  <a:gd name="T8" fmla="*/ 93 w 147"/>
                  <a:gd name="T9" fmla="*/ 33 h 95"/>
                  <a:gd name="T10" fmla="*/ 45 w 147"/>
                  <a:gd name="T11" fmla="*/ 4 h 95"/>
                  <a:gd name="T12" fmla="*/ 20 w 147"/>
                  <a:gd name="T13" fmla="*/ 0 h 95"/>
                  <a:gd name="T14" fmla="*/ 0 w 147"/>
                  <a:gd name="T15" fmla="*/ 0 h 95"/>
                  <a:gd name="T16" fmla="*/ 36 w 147"/>
                  <a:gd name="T17" fmla="*/ 18 h 95"/>
                  <a:gd name="T18" fmla="*/ 53 w 147"/>
                  <a:gd name="T19" fmla="*/ 29 h 95"/>
                  <a:gd name="T20" fmla="*/ 65 w 147"/>
                  <a:gd name="T21" fmla="*/ 44 h 95"/>
                  <a:gd name="T22" fmla="*/ 81 w 147"/>
                  <a:gd name="T23" fmla="*/ 58 h 95"/>
                  <a:gd name="T24" fmla="*/ 106 w 147"/>
                  <a:gd name="T25" fmla="*/ 80 h 95"/>
                  <a:gd name="T26" fmla="*/ 130 w 147"/>
                  <a:gd name="T27" fmla="*/ 95 h 95"/>
                  <a:gd name="T28" fmla="*/ 138 w 147"/>
                  <a:gd name="T29" fmla="*/ 95 h 95"/>
                  <a:gd name="T30" fmla="*/ 147 w 147"/>
                  <a:gd name="T31" fmla="*/ 87 h 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47"/>
                  <a:gd name="T49" fmla="*/ 0 h 95"/>
                  <a:gd name="T50" fmla="*/ 147 w 147"/>
                  <a:gd name="T51" fmla="*/ 95 h 9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47" h="95">
                    <a:moveTo>
                      <a:pt x="147" y="87"/>
                    </a:moveTo>
                    <a:lnTo>
                      <a:pt x="147" y="80"/>
                    </a:lnTo>
                    <a:lnTo>
                      <a:pt x="134" y="66"/>
                    </a:lnTo>
                    <a:lnTo>
                      <a:pt x="118" y="51"/>
                    </a:lnTo>
                    <a:lnTo>
                      <a:pt x="93" y="33"/>
                    </a:lnTo>
                    <a:lnTo>
                      <a:pt x="45" y="4"/>
                    </a:lnTo>
                    <a:lnTo>
                      <a:pt x="20" y="0"/>
                    </a:lnTo>
                    <a:lnTo>
                      <a:pt x="0" y="0"/>
                    </a:lnTo>
                    <a:lnTo>
                      <a:pt x="36" y="18"/>
                    </a:lnTo>
                    <a:lnTo>
                      <a:pt x="53" y="29"/>
                    </a:lnTo>
                    <a:lnTo>
                      <a:pt x="65" y="44"/>
                    </a:lnTo>
                    <a:lnTo>
                      <a:pt x="81" y="58"/>
                    </a:lnTo>
                    <a:lnTo>
                      <a:pt x="106" y="80"/>
                    </a:lnTo>
                    <a:lnTo>
                      <a:pt x="130" y="95"/>
                    </a:lnTo>
                    <a:lnTo>
                      <a:pt x="138" y="95"/>
                    </a:lnTo>
                    <a:lnTo>
                      <a:pt x="147" y="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0" name="Freeform 108">
                <a:extLst>
                  <a:ext uri="{FF2B5EF4-FFF2-40B4-BE49-F238E27FC236}">
                    <a16:creationId xmlns:a16="http://schemas.microsoft.com/office/drawing/2014/main" xmlns="" id="{929D0FA9-ECA9-4B4F-91CE-6339841DF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" y="3432"/>
                <a:ext cx="69" cy="139"/>
              </a:xfrm>
              <a:custGeom>
                <a:avLst/>
                <a:gdLst>
                  <a:gd name="T0" fmla="*/ 28 w 69"/>
                  <a:gd name="T1" fmla="*/ 139 h 139"/>
                  <a:gd name="T2" fmla="*/ 20 w 69"/>
                  <a:gd name="T3" fmla="*/ 135 h 139"/>
                  <a:gd name="T4" fmla="*/ 12 w 69"/>
                  <a:gd name="T5" fmla="*/ 124 h 139"/>
                  <a:gd name="T6" fmla="*/ 4 w 69"/>
                  <a:gd name="T7" fmla="*/ 110 h 139"/>
                  <a:gd name="T8" fmla="*/ 0 w 69"/>
                  <a:gd name="T9" fmla="*/ 95 h 139"/>
                  <a:gd name="T10" fmla="*/ 4 w 69"/>
                  <a:gd name="T11" fmla="*/ 73 h 139"/>
                  <a:gd name="T12" fmla="*/ 16 w 69"/>
                  <a:gd name="T13" fmla="*/ 51 h 139"/>
                  <a:gd name="T14" fmla="*/ 36 w 69"/>
                  <a:gd name="T15" fmla="*/ 26 h 139"/>
                  <a:gd name="T16" fmla="*/ 69 w 69"/>
                  <a:gd name="T17" fmla="*/ 0 h 139"/>
                  <a:gd name="T18" fmla="*/ 61 w 69"/>
                  <a:gd name="T19" fmla="*/ 51 h 139"/>
                  <a:gd name="T20" fmla="*/ 49 w 69"/>
                  <a:gd name="T21" fmla="*/ 91 h 139"/>
                  <a:gd name="T22" fmla="*/ 40 w 69"/>
                  <a:gd name="T23" fmla="*/ 120 h 139"/>
                  <a:gd name="T24" fmla="*/ 28 w 69"/>
                  <a:gd name="T25" fmla="*/ 139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9"/>
                  <a:gd name="T40" fmla="*/ 0 h 139"/>
                  <a:gd name="T41" fmla="*/ 69 w 69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9" h="139">
                    <a:moveTo>
                      <a:pt x="28" y="139"/>
                    </a:moveTo>
                    <a:lnTo>
                      <a:pt x="20" y="135"/>
                    </a:lnTo>
                    <a:lnTo>
                      <a:pt x="12" y="124"/>
                    </a:lnTo>
                    <a:lnTo>
                      <a:pt x="4" y="110"/>
                    </a:lnTo>
                    <a:lnTo>
                      <a:pt x="0" y="95"/>
                    </a:lnTo>
                    <a:lnTo>
                      <a:pt x="4" y="73"/>
                    </a:lnTo>
                    <a:lnTo>
                      <a:pt x="16" y="51"/>
                    </a:lnTo>
                    <a:lnTo>
                      <a:pt x="36" y="26"/>
                    </a:lnTo>
                    <a:lnTo>
                      <a:pt x="69" y="0"/>
                    </a:lnTo>
                    <a:lnTo>
                      <a:pt x="61" y="51"/>
                    </a:lnTo>
                    <a:lnTo>
                      <a:pt x="49" y="91"/>
                    </a:lnTo>
                    <a:lnTo>
                      <a:pt x="40" y="120"/>
                    </a:lnTo>
                    <a:lnTo>
                      <a:pt x="28" y="13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" name="Freeform 109">
                <a:extLst>
                  <a:ext uri="{FF2B5EF4-FFF2-40B4-BE49-F238E27FC236}">
                    <a16:creationId xmlns:a16="http://schemas.microsoft.com/office/drawing/2014/main" xmlns="" id="{D87CE221-117D-439C-934F-086D6BC88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3909"/>
                <a:ext cx="107" cy="80"/>
              </a:xfrm>
              <a:custGeom>
                <a:avLst/>
                <a:gdLst>
                  <a:gd name="T0" fmla="*/ 0 w 107"/>
                  <a:gd name="T1" fmla="*/ 4 h 80"/>
                  <a:gd name="T2" fmla="*/ 17 w 107"/>
                  <a:gd name="T3" fmla="*/ 0 h 80"/>
                  <a:gd name="T4" fmla="*/ 41 w 107"/>
                  <a:gd name="T5" fmla="*/ 4 h 80"/>
                  <a:gd name="T6" fmla="*/ 58 w 107"/>
                  <a:gd name="T7" fmla="*/ 15 h 80"/>
                  <a:gd name="T8" fmla="*/ 70 w 107"/>
                  <a:gd name="T9" fmla="*/ 29 h 80"/>
                  <a:gd name="T10" fmla="*/ 86 w 107"/>
                  <a:gd name="T11" fmla="*/ 51 h 80"/>
                  <a:gd name="T12" fmla="*/ 107 w 107"/>
                  <a:gd name="T13" fmla="*/ 80 h 80"/>
                  <a:gd name="T14" fmla="*/ 33 w 107"/>
                  <a:gd name="T15" fmla="*/ 44 h 80"/>
                  <a:gd name="T16" fmla="*/ 9 w 107"/>
                  <a:gd name="T17" fmla="*/ 22 h 80"/>
                  <a:gd name="T18" fmla="*/ 0 w 107"/>
                  <a:gd name="T19" fmla="*/ 15 h 80"/>
                  <a:gd name="T20" fmla="*/ 0 w 107"/>
                  <a:gd name="T21" fmla="*/ 4 h 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7"/>
                  <a:gd name="T34" fmla="*/ 0 h 80"/>
                  <a:gd name="T35" fmla="*/ 107 w 107"/>
                  <a:gd name="T36" fmla="*/ 80 h 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7" h="80">
                    <a:moveTo>
                      <a:pt x="0" y="4"/>
                    </a:moveTo>
                    <a:lnTo>
                      <a:pt x="17" y="0"/>
                    </a:lnTo>
                    <a:lnTo>
                      <a:pt x="41" y="4"/>
                    </a:lnTo>
                    <a:lnTo>
                      <a:pt x="58" y="15"/>
                    </a:lnTo>
                    <a:lnTo>
                      <a:pt x="70" y="29"/>
                    </a:lnTo>
                    <a:lnTo>
                      <a:pt x="86" y="51"/>
                    </a:lnTo>
                    <a:lnTo>
                      <a:pt x="107" y="80"/>
                    </a:lnTo>
                    <a:lnTo>
                      <a:pt x="33" y="44"/>
                    </a:lnTo>
                    <a:lnTo>
                      <a:pt x="9" y="22"/>
                    </a:lnTo>
                    <a:lnTo>
                      <a:pt x="0" y="1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" name="Freeform 110">
                <a:extLst>
                  <a:ext uri="{FF2B5EF4-FFF2-40B4-BE49-F238E27FC236}">
                    <a16:creationId xmlns:a16="http://schemas.microsoft.com/office/drawing/2014/main" xmlns="" id="{F9EC97CB-B6AB-4179-A4D9-7F1803B67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" y="3865"/>
                <a:ext cx="53" cy="153"/>
              </a:xfrm>
              <a:custGeom>
                <a:avLst/>
                <a:gdLst>
                  <a:gd name="T0" fmla="*/ 33 w 53"/>
                  <a:gd name="T1" fmla="*/ 0 h 153"/>
                  <a:gd name="T2" fmla="*/ 45 w 53"/>
                  <a:gd name="T3" fmla="*/ 4 h 153"/>
                  <a:gd name="T4" fmla="*/ 49 w 53"/>
                  <a:gd name="T5" fmla="*/ 15 h 153"/>
                  <a:gd name="T6" fmla="*/ 53 w 53"/>
                  <a:gd name="T7" fmla="*/ 37 h 153"/>
                  <a:gd name="T8" fmla="*/ 53 w 53"/>
                  <a:gd name="T9" fmla="*/ 59 h 153"/>
                  <a:gd name="T10" fmla="*/ 41 w 53"/>
                  <a:gd name="T11" fmla="*/ 113 h 153"/>
                  <a:gd name="T12" fmla="*/ 33 w 53"/>
                  <a:gd name="T13" fmla="*/ 139 h 153"/>
                  <a:gd name="T14" fmla="*/ 21 w 53"/>
                  <a:gd name="T15" fmla="*/ 153 h 153"/>
                  <a:gd name="T16" fmla="*/ 8 w 53"/>
                  <a:gd name="T17" fmla="*/ 113 h 153"/>
                  <a:gd name="T18" fmla="*/ 0 w 53"/>
                  <a:gd name="T19" fmla="*/ 69 h 153"/>
                  <a:gd name="T20" fmla="*/ 4 w 53"/>
                  <a:gd name="T21" fmla="*/ 48 h 153"/>
                  <a:gd name="T22" fmla="*/ 8 w 53"/>
                  <a:gd name="T23" fmla="*/ 29 h 153"/>
                  <a:gd name="T24" fmla="*/ 16 w 53"/>
                  <a:gd name="T25" fmla="*/ 11 h 153"/>
                  <a:gd name="T26" fmla="*/ 33 w 53"/>
                  <a:gd name="T27" fmla="*/ 0 h 1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3"/>
                  <a:gd name="T43" fmla="*/ 0 h 153"/>
                  <a:gd name="T44" fmla="*/ 53 w 53"/>
                  <a:gd name="T45" fmla="*/ 153 h 15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3" h="153">
                    <a:moveTo>
                      <a:pt x="33" y="0"/>
                    </a:moveTo>
                    <a:lnTo>
                      <a:pt x="45" y="4"/>
                    </a:lnTo>
                    <a:lnTo>
                      <a:pt x="49" y="15"/>
                    </a:lnTo>
                    <a:lnTo>
                      <a:pt x="53" y="37"/>
                    </a:lnTo>
                    <a:lnTo>
                      <a:pt x="53" y="59"/>
                    </a:lnTo>
                    <a:lnTo>
                      <a:pt x="41" y="113"/>
                    </a:lnTo>
                    <a:lnTo>
                      <a:pt x="33" y="139"/>
                    </a:lnTo>
                    <a:lnTo>
                      <a:pt x="21" y="153"/>
                    </a:lnTo>
                    <a:lnTo>
                      <a:pt x="8" y="113"/>
                    </a:lnTo>
                    <a:lnTo>
                      <a:pt x="0" y="69"/>
                    </a:lnTo>
                    <a:lnTo>
                      <a:pt x="4" y="48"/>
                    </a:lnTo>
                    <a:lnTo>
                      <a:pt x="8" y="29"/>
                    </a:lnTo>
                    <a:lnTo>
                      <a:pt x="16" y="11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" name="Freeform 111">
                <a:extLst>
                  <a:ext uri="{FF2B5EF4-FFF2-40B4-BE49-F238E27FC236}">
                    <a16:creationId xmlns:a16="http://schemas.microsoft.com/office/drawing/2014/main" xmlns="" id="{97DA954A-9AAD-4F78-8AEC-D8887F59F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" y="3552"/>
                <a:ext cx="98" cy="77"/>
              </a:xfrm>
              <a:custGeom>
                <a:avLst/>
                <a:gdLst>
                  <a:gd name="T0" fmla="*/ 94 w 98"/>
                  <a:gd name="T1" fmla="*/ 73 h 77"/>
                  <a:gd name="T2" fmla="*/ 86 w 98"/>
                  <a:gd name="T3" fmla="*/ 77 h 77"/>
                  <a:gd name="T4" fmla="*/ 78 w 98"/>
                  <a:gd name="T5" fmla="*/ 77 h 77"/>
                  <a:gd name="T6" fmla="*/ 70 w 98"/>
                  <a:gd name="T7" fmla="*/ 73 h 77"/>
                  <a:gd name="T8" fmla="*/ 58 w 98"/>
                  <a:gd name="T9" fmla="*/ 66 h 77"/>
                  <a:gd name="T10" fmla="*/ 33 w 98"/>
                  <a:gd name="T11" fmla="*/ 40 h 77"/>
                  <a:gd name="T12" fmla="*/ 0 w 98"/>
                  <a:gd name="T13" fmla="*/ 0 h 77"/>
                  <a:gd name="T14" fmla="*/ 33 w 98"/>
                  <a:gd name="T15" fmla="*/ 11 h 77"/>
                  <a:gd name="T16" fmla="*/ 66 w 98"/>
                  <a:gd name="T17" fmla="*/ 33 h 77"/>
                  <a:gd name="T18" fmla="*/ 90 w 98"/>
                  <a:gd name="T19" fmla="*/ 59 h 77"/>
                  <a:gd name="T20" fmla="*/ 98 w 98"/>
                  <a:gd name="T21" fmla="*/ 66 h 77"/>
                  <a:gd name="T22" fmla="*/ 94 w 98"/>
                  <a:gd name="T23" fmla="*/ 73 h 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8"/>
                  <a:gd name="T37" fmla="*/ 0 h 77"/>
                  <a:gd name="T38" fmla="*/ 98 w 98"/>
                  <a:gd name="T39" fmla="*/ 77 h 7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8" h="77">
                    <a:moveTo>
                      <a:pt x="94" y="73"/>
                    </a:moveTo>
                    <a:lnTo>
                      <a:pt x="86" y="77"/>
                    </a:lnTo>
                    <a:lnTo>
                      <a:pt x="78" y="77"/>
                    </a:lnTo>
                    <a:lnTo>
                      <a:pt x="70" y="73"/>
                    </a:lnTo>
                    <a:lnTo>
                      <a:pt x="58" y="66"/>
                    </a:lnTo>
                    <a:lnTo>
                      <a:pt x="33" y="40"/>
                    </a:lnTo>
                    <a:lnTo>
                      <a:pt x="0" y="0"/>
                    </a:lnTo>
                    <a:lnTo>
                      <a:pt x="33" y="11"/>
                    </a:lnTo>
                    <a:lnTo>
                      <a:pt x="66" y="33"/>
                    </a:lnTo>
                    <a:lnTo>
                      <a:pt x="90" y="59"/>
                    </a:lnTo>
                    <a:lnTo>
                      <a:pt x="98" y="66"/>
                    </a:lnTo>
                    <a:lnTo>
                      <a:pt x="94" y="73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" name="Freeform 112">
                <a:extLst>
                  <a:ext uri="{FF2B5EF4-FFF2-40B4-BE49-F238E27FC236}">
                    <a16:creationId xmlns:a16="http://schemas.microsoft.com/office/drawing/2014/main" xmlns="" id="{F97BB317-9937-4C94-ACC9-D2EB1D12F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" y="3352"/>
                <a:ext cx="86" cy="44"/>
              </a:xfrm>
              <a:custGeom>
                <a:avLst/>
                <a:gdLst>
                  <a:gd name="T0" fmla="*/ 86 w 86"/>
                  <a:gd name="T1" fmla="*/ 30 h 44"/>
                  <a:gd name="T2" fmla="*/ 70 w 86"/>
                  <a:gd name="T3" fmla="*/ 11 h 44"/>
                  <a:gd name="T4" fmla="*/ 49 w 86"/>
                  <a:gd name="T5" fmla="*/ 0 h 44"/>
                  <a:gd name="T6" fmla="*/ 25 w 86"/>
                  <a:gd name="T7" fmla="*/ 0 h 44"/>
                  <a:gd name="T8" fmla="*/ 0 w 86"/>
                  <a:gd name="T9" fmla="*/ 4 h 44"/>
                  <a:gd name="T10" fmla="*/ 17 w 86"/>
                  <a:gd name="T11" fmla="*/ 19 h 44"/>
                  <a:gd name="T12" fmla="*/ 37 w 86"/>
                  <a:gd name="T13" fmla="*/ 37 h 44"/>
                  <a:gd name="T14" fmla="*/ 62 w 86"/>
                  <a:gd name="T15" fmla="*/ 44 h 44"/>
                  <a:gd name="T16" fmla="*/ 74 w 86"/>
                  <a:gd name="T17" fmla="*/ 40 h 44"/>
                  <a:gd name="T18" fmla="*/ 86 w 86"/>
                  <a:gd name="T19" fmla="*/ 3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"/>
                  <a:gd name="T31" fmla="*/ 0 h 44"/>
                  <a:gd name="T32" fmla="*/ 86 w 86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" h="44">
                    <a:moveTo>
                      <a:pt x="86" y="30"/>
                    </a:moveTo>
                    <a:lnTo>
                      <a:pt x="70" y="11"/>
                    </a:lnTo>
                    <a:lnTo>
                      <a:pt x="49" y="0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17" y="19"/>
                    </a:lnTo>
                    <a:lnTo>
                      <a:pt x="37" y="37"/>
                    </a:lnTo>
                    <a:lnTo>
                      <a:pt x="62" y="44"/>
                    </a:lnTo>
                    <a:lnTo>
                      <a:pt x="74" y="40"/>
                    </a:lnTo>
                    <a:lnTo>
                      <a:pt x="86" y="3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" name="Freeform 113">
                <a:extLst>
                  <a:ext uri="{FF2B5EF4-FFF2-40B4-BE49-F238E27FC236}">
                    <a16:creationId xmlns:a16="http://schemas.microsoft.com/office/drawing/2014/main" xmlns="" id="{B5821C83-F91B-4E20-816B-FE420941C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3807"/>
                <a:ext cx="37" cy="87"/>
              </a:xfrm>
              <a:custGeom>
                <a:avLst/>
                <a:gdLst>
                  <a:gd name="T0" fmla="*/ 4 w 37"/>
                  <a:gd name="T1" fmla="*/ 0 h 87"/>
                  <a:gd name="T2" fmla="*/ 4 w 37"/>
                  <a:gd name="T3" fmla="*/ 15 h 87"/>
                  <a:gd name="T4" fmla="*/ 0 w 37"/>
                  <a:gd name="T5" fmla="*/ 36 h 87"/>
                  <a:gd name="T6" fmla="*/ 0 w 37"/>
                  <a:gd name="T7" fmla="*/ 47 h 87"/>
                  <a:gd name="T8" fmla="*/ 4 w 37"/>
                  <a:gd name="T9" fmla="*/ 62 h 87"/>
                  <a:gd name="T10" fmla="*/ 16 w 37"/>
                  <a:gd name="T11" fmla="*/ 73 h 87"/>
                  <a:gd name="T12" fmla="*/ 37 w 37"/>
                  <a:gd name="T13" fmla="*/ 87 h 87"/>
                  <a:gd name="T14" fmla="*/ 37 w 37"/>
                  <a:gd name="T15" fmla="*/ 55 h 87"/>
                  <a:gd name="T16" fmla="*/ 29 w 37"/>
                  <a:gd name="T17" fmla="*/ 26 h 87"/>
                  <a:gd name="T18" fmla="*/ 20 w 37"/>
                  <a:gd name="T19" fmla="*/ 11 h 87"/>
                  <a:gd name="T20" fmla="*/ 4 w 37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"/>
                  <a:gd name="T34" fmla="*/ 0 h 87"/>
                  <a:gd name="T35" fmla="*/ 37 w 37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" h="87">
                    <a:moveTo>
                      <a:pt x="4" y="0"/>
                    </a:moveTo>
                    <a:lnTo>
                      <a:pt x="4" y="15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4" y="62"/>
                    </a:lnTo>
                    <a:lnTo>
                      <a:pt x="16" y="73"/>
                    </a:lnTo>
                    <a:lnTo>
                      <a:pt x="37" y="87"/>
                    </a:lnTo>
                    <a:lnTo>
                      <a:pt x="37" y="55"/>
                    </a:lnTo>
                    <a:lnTo>
                      <a:pt x="29" y="26"/>
                    </a:lnTo>
                    <a:lnTo>
                      <a:pt x="20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" name="Freeform 114">
                <a:extLst>
                  <a:ext uri="{FF2B5EF4-FFF2-40B4-BE49-F238E27FC236}">
                    <a16:creationId xmlns:a16="http://schemas.microsoft.com/office/drawing/2014/main" xmlns="" id="{4C832950-A0FE-4372-80B9-34CA14CF5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" y="3549"/>
                <a:ext cx="90" cy="36"/>
              </a:xfrm>
              <a:custGeom>
                <a:avLst/>
                <a:gdLst>
                  <a:gd name="T0" fmla="*/ 0 w 90"/>
                  <a:gd name="T1" fmla="*/ 25 h 36"/>
                  <a:gd name="T2" fmla="*/ 17 w 90"/>
                  <a:gd name="T3" fmla="*/ 36 h 36"/>
                  <a:gd name="T4" fmla="*/ 25 w 90"/>
                  <a:gd name="T5" fmla="*/ 36 h 36"/>
                  <a:gd name="T6" fmla="*/ 37 w 90"/>
                  <a:gd name="T7" fmla="*/ 33 h 36"/>
                  <a:gd name="T8" fmla="*/ 58 w 90"/>
                  <a:gd name="T9" fmla="*/ 18 h 36"/>
                  <a:gd name="T10" fmla="*/ 70 w 90"/>
                  <a:gd name="T11" fmla="*/ 14 h 36"/>
                  <a:gd name="T12" fmla="*/ 90 w 90"/>
                  <a:gd name="T13" fmla="*/ 18 h 36"/>
                  <a:gd name="T14" fmla="*/ 62 w 90"/>
                  <a:gd name="T15" fmla="*/ 7 h 36"/>
                  <a:gd name="T16" fmla="*/ 45 w 90"/>
                  <a:gd name="T17" fmla="*/ 0 h 36"/>
                  <a:gd name="T18" fmla="*/ 25 w 90"/>
                  <a:gd name="T19" fmla="*/ 3 h 36"/>
                  <a:gd name="T20" fmla="*/ 13 w 90"/>
                  <a:gd name="T21" fmla="*/ 11 h 36"/>
                  <a:gd name="T22" fmla="*/ 0 w 90"/>
                  <a:gd name="T23" fmla="*/ 25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0"/>
                  <a:gd name="T37" fmla="*/ 0 h 36"/>
                  <a:gd name="T38" fmla="*/ 90 w 90"/>
                  <a:gd name="T39" fmla="*/ 36 h 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0" h="36">
                    <a:moveTo>
                      <a:pt x="0" y="25"/>
                    </a:moveTo>
                    <a:lnTo>
                      <a:pt x="17" y="36"/>
                    </a:lnTo>
                    <a:lnTo>
                      <a:pt x="25" y="36"/>
                    </a:lnTo>
                    <a:lnTo>
                      <a:pt x="37" y="33"/>
                    </a:lnTo>
                    <a:lnTo>
                      <a:pt x="58" y="18"/>
                    </a:lnTo>
                    <a:lnTo>
                      <a:pt x="70" y="14"/>
                    </a:lnTo>
                    <a:lnTo>
                      <a:pt x="90" y="18"/>
                    </a:lnTo>
                    <a:lnTo>
                      <a:pt x="62" y="7"/>
                    </a:lnTo>
                    <a:lnTo>
                      <a:pt x="45" y="0"/>
                    </a:lnTo>
                    <a:lnTo>
                      <a:pt x="25" y="3"/>
                    </a:lnTo>
                    <a:lnTo>
                      <a:pt x="13" y="1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" name="Freeform 115">
                <a:extLst>
                  <a:ext uri="{FF2B5EF4-FFF2-40B4-BE49-F238E27FC236}">
                    <a16:creationId xmlns:a16="http://schemas.microsoft.com/office/drawing/2014/main" xmlns="" id="{DC73A05D-3276-493B-8B4E-62F1D63F7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5" y="3865"/>
                <a:ext cx="57" cy="62"/>
              </a:xfrm>
              <a:custGeom>
                <a:avLst/>
                <a:gdLst>
                  <a:gd name="T0" fmla="*/ 0 w 57"/>
                  <a:gd name="T1" fmla="*/ 62 h 62"/>
                  <a:gd name="T2" fmla="*/ 20 w 57"/>
                  <a:gd name="T3" fmla="*/ 59 h 62"/>
                  <a:gd name="T4" fmla="*/ 28 w 57"/>
                  <a:gd name="T5" fmla="*/ 55 h 62"/>
                  <a:gd name="T6" fmla="*/ 33 w 57"/>
                  <a:gd name="T7" fmla="*/ 44 h 62"/>
                  <a:gd name="T8" fmla="*/ 33 w 57"/>
                  <a:gd name="T9" fmla="*/ 18 h 62"/>
                  <a:gd name="T10" fmla="*/ 41 w 57"/>
                  <a:gd name="T11" fmla="*/ 8 h 62"/>
                  <a:gd name="T12" fmla="*/ 57 w 57"/>
                  <a:gd name="T13" fmla="*/ 0 h 62"/>
                  <a:gd name="T14" fmla="*/ 28 w 57"/>
                  <a:gd name="T15" fmla="*/ 8 h 62"/>
                  <a:gd name="T16" fmla="*/ 8 w 57"/>
                  <a:gd name="T17" fmla="*/ 18 h 62"/>
                  <a:gd name="T18" fmla="*/ 0 w 57"/>
                  <a:gd name="T19" fmla="*/ 33 h 62"/>
                  <a:gd name="T20" fmla="*/ 0 w 57"/>
                  <a:gd name="T21" fmla="*/ 44 h 62"/>
                  <a:gd name="T22" fmla="*/ 0 w 57"/>
                  <a:gd name="T23" fmla="*/ 62 h 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"/>
                  <a:gd name="T37" fmla="*/ 0 h 62"/>
                  <a:gd name="T38" fmla="*/ 57 w 57"/>
                  <a:gd name="T39" fmla="*/ 62 h 6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" h="62">
                    <a:moveTo>
                      <a:pt x="0" y="62"/>
                    </a:moveTo>
                    <a:lnTo>
                      <a:pt x="20" y="59"/>
                    </a:lnTo>
                    <a:lnTo>
                      <a:pt x="28" y="55"/>
                    </a:lnTo>
                    <a:lnTo>
                      <a:pt x="33" y="44"/>
                    </a:lnTo>
                    <a:lnTo>
                      <a:pt x="33" y="18"/>
                    </a:lnTo>
                    <a:lnTo>
                      <a:pt x="41" y="8"/>
                    </a:lnTo>
                    <a:lnTo>
                      <a:pt x="57" y="0"/>
                    </a:lnTo>
                    <a:lnTo>
                      <a:pt x="28" y="8"/>
                    </a:lnTo>
                    <a:lnTo>
                      <a:pt x="8" y="18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" name="Freeform 116">
                <a:extLst>
                  <a:ext uri="{FF2B5EF4-FFF2-40B4-BE49-F238E27FC236}">
                    <a16:creationId xmlns:a16="http://schemas.microsoft.com/office/drawing/2014/main" xmlns="" id="{BEF19A7F-2DF4-4489-92EC-57E059FE0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" y="3793"/>
                <a:ext cx="73" cy="69"/>
              </a:xfrm>
              <a:custGeom>
                <a:avLst/>
                <a:gdLst>
                  <a:gd name="T0" fmla="*/ 4 w 73"/>
                  <a:gd name="T1" fmla="*/ 0 h 69"/>
                  <a:gd name="T2" fmla="*/ 28 w 73"/>
                  <a:gd name="T3" fmla="*/ 0 h 69"/>
                  <a:gd name="T4" fmla="*/ 40 w 73"/>
                  <a:gd name="T5" fmla="*/ 7 h 69"/>
                  <a:gd name="T6" fmla="*/ 49 w 73"/>
                  <a:gd name="T7" fmla="*/ 18 h 69"/>
                  <a:gd name="T8" fmla="*/ 57 w 73"/>
                  <a:gd name="T9" fmla="*/ 50 h 69"/>
                  <a:gd name="T10" fmla="*/ 61 w 73"/>
                  <a:gd name="T11" fmla="*/ 61 h 69"/>
                  <a:gd name="T12" fmla="*/ 73 w 73"/>
                  <a:gd name="T13" fmla="*/ 69 h 69"/>
                  <a:gd name="T14" fmla="*/ 40 w 73"/>
                  <a:gd name="T15" fmla="*/ 58 h 69"/>
                  <a:gd name="T16" fmla="*/ 16 w 73"/>
                  <a:gd name="T17" fmla="*/ 43 h 69"/>
                  <a:gd name="T18" fmla="*/ 4 w 73"/>
                  <a:gd name="T19" fmla="*/ 25 h 69"/>
                  <a:gd name="T20" fmla="*/ 0 w 73"/>
                  <a:gd name="T21" fmla="*/ 14 h 69"/>
                  <a:gd name="T22" fmla="*/ 4 w 73"/>
                  <a:gd name="T23" fmla="*/ 0 h 6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3"/>
                  <a:gd name="T37" fmla="*/ 0 h 69"/>
                  <a:gd name="T38" fmla="*/ 73 w 73"/>
                  <a:gd name="T39" fmla="*/ 69 h 6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3" h="69">
                    <a:moveTo>
                      <a:pt x="4" y="0"/>
                    </a:moveTo>
                    <a:lnTo>
                      <a:pt x="28" y="0"/>
                    </a:lnTo>
                    <a:lnTo>
                      <a:pt x="40" y="7"/>
                    </a:lnTo>
                    <a:lnTo>
                      <a:pt x="49" y="18"/>
                    </a:lnTo>
                    <a:lnTo>
                      <a:pt x="57" y="50"/>
                    </a:lnTo>
                    <a:lnTo>
                      <a:pt x="61" y="61"/>
                    </a:lnTo>
                    <a:lnTo>
                      <a:pt x="73" y="69"/>
                    </a:lnTo>
                    <a:lnTo>
                      <a:pt x="40" y="58"/>
                    </a:lnTo>
                    <a:lnTo>
                      <a:pt x="16" y="43"/>
                    </a:lnTo>
                    <a:lnTo>
                      <a:pt x="4" y="25"/>
                    </a:lnTo>
                    <a:lnTo>
                      <a:pt x="0" y="1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" name="Freeform 117">
                <a:extLst>
                  <a:ext uri="{FF2B5EF4-FFF2-40B4-BE49-F238E27FC236}">
                    <a16:creationId xmlns:a16="http://schemas.microsoft.com/office/drawing/2014/main" xmlns="" id="{871493C6-1DBB-4B57-A5B1-61794418C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" y="3996"/>
                <a:ext cx="69" cy="58"/>
              </a:xfrm>
              <a:custGeom>
                <a:avLst/>
                <a:gdLst>
                  <a:gd name="T0" fmla="*/ 0 w 69"/>
                  <a:gd name="T1" fmla="*/ 8 h 58"/>
                  <a:gd name="T2" fmla="*/ 8 w 69"/>
                  <a:gd name="T3" fmla="*/ 29 h 58"/>
                  <a:gd name="T4" fmla="*/ 24 w 69"/>
                  <a:gd name="T5" fmla="*/ 48 h 58"/>
                  <a:gd name="T6" fmla="*/ 69 w 69"/>
                  <a:gd name="T7" fmla="*/ 58 h 58"/>
                  <a:gd name="T8" fmla="*/ 61 w 69"/>
                  <a:gd name="T9" fmla="*/ 37 h 58"/>
                  <a:gd name="T10" fmla="*/ 49 w 69"/>
                  <a:gd name="T11" fmla="*/ 18 h 58"/>
                  <a:gd name="T12" fmla="*/ 28 w 69"/>
                  <a:gd name="T13" fmla="*/ 4 h 58"/>
                  <a:gd name="T14" fmla="*/ 16 w 69"/>
                  <a:gd name="T15" fmla="*/ 0 h 58"/>
                  <a:gd name="T16" fmla="*/ 0 w 69"/>
                  <a:gd name="T17" fmla="*/ 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9"/>
                  <a:gd name="T28" fmla="*/ 0 h 58"/>
                  <a:gd name="T29" fmla="*/ 69 w 69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9" h="58">
                    <a:moveTo>
                      <a:pt x="0" y="8"/>
                    </a:moveTo>
                    <a:lnTo>
                      <a:pt x="8" y="29"/>
                    </a:lnTo>
                    <a:lnTo>
                      <a:pt x="24" y="48"/>
                    </a:lnTo>
                    <a:lnTo>
                      <a:pt x="69" y="58"/>
                    </a:lnTo>
                    <a:lnTo>
                      <a:pt x="61" y="37"/>
                    </a:lnTo>
                    <a:lnTo>
                      <a:pt x="49" y="18"/>
                    </a:lnTo>
                    <a:lnTo>
                      <a:pt x="28" y="4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" name="Freeform 118">
                <a:extLst>
                  <a:ext uri="{FF2B5EF4-FFF2-40B4-BE49-F238E27FC236}">
                    <a16:creationId xmlns:a16="http://schemas.microsoft.com/office/drawing/2014/main" xmlns="" id="{67D461F1-38A1-4B76-870A-C88000718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" y="3334"/>
                <a:ext cx="86" cy="40"/>
              </a:xfrm>
              <a:custGeom>
                <a:avLst/>
                <a:gdLst>
                  <a:gd name="T0" fmla="*/ 86 w 86"/>
                  <a:gd name="T1" fmla="*/ 8 h 40"/>
                  <a:gd name="T2" fmla="*/ 57 w 86"/>
                  <a:gd name="T3" fmla="*/ 0 h 40"/>
                  <a:gd name="T4" fmla="*/ 37 w 86"/>
                  <a:gd name="T5" fmla="*/ 8 h 40"/>
                  <a:gd name="T6" fmla="*/ 17 w 86"/>
                  <a:gd name="T7" fmla="*/ 22 h 40"/>
                  <a:gd name="T8" fmla="*/ 0 w 86"/>
                  <a:gd name="T9" fmla="*/ 40 h 40"/>
                  <a:gd name="T10" fmla="*/ 25 w 86"/>
                  <a:gd name="T11" fmla="*/ 40 h 40"/>
                  <a:gd name="T12" fmla="*/ 53 w 86"/>
                  <a:gd name="T13" fmla="*/ 40 h 40"/>
                  <a:gd name="T14" fmla="*/ 78 w 86"/>
                  <a:gd name="T15" fmla="*/ 29 h 40"/>
                  <a:gd name="T16" fmla="*/ 86 w 86"/>
                  <a:gd name="T17" fmla="*/ 22 h 40"/>
                  <a:gd name="T18" fmla="*/ 86 w 86"/>
                  <a:gd name="T19" fmla="*/ 8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"/>
                  <a:gd name="T31" fmla="*/ 0 h 40"/>
                  <a:gd name="T32" fmla="*/ 86 w 86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" h="40">
                    <a:moveTo>
                      <a:pt x="86" y="8"/>
                    </a:moveTo>
                    <a:lnTo>
                      <a:pt x="57" y="0"/>
                    </a:lnTo>
                    <a:lnTo>
                      <a:pt x="37" y="8"/>
                    </a:lnTo>
                    <a:lnTo>
                      <a:pt x="17" y="22"/>
                    </a:lnTo>
                    <a:lnTo>
                      <a:pt x="0" y="40"/>
                    </a:lnTo>
                    <a:lnTo>
                      <a:pt x="25" y="40"/>
                    </a:lnTo>
                    <a:lnTo>
                      <a:pt x="53" y="40"/>
                    </a:lnTo>
                    <a:lnTo>
                      <a:pt x="78" y="29"/>
                    </a:lnTo>
                    <a:lnTo>
                      <a:pt x="86" y="22"/>
                    </a:lnTo>
                    <a:lnTo>
                      <a:pt x="86" y="8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" name="Freeform 119">
                <a:extLst>
                  <a:ext uri="{FF2B5EF4-FFF2-40B4-BE49-F238E27FC236}">
                    <a16:creationId xmlns:a16="http://schemas.microsoft.com/office/drawing/2014/main" xmlns="" id="{B82F33A3-9794-4CB7-B7FA-81D208511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" y="3374"/>
                <a:ext cx="25" cy="62"/>
              </a:xfrm>
              <a:custGeom>
                <a:avLst/>
                <a:gdLst>
                  <a:gd name="T0" fmla="*/ 25 w 25"/>
                  <a:gd name="T1" fmla="*/ 62 h 62"/>
                  <a:gd name="T2" fmla="*/ 25 w 25"/>
                  <a:gd name="T3" fmla="*/ 33 h 62"/>
                  <a:gd name="T4" fmla="*/ 16 w 25"/>
                  <a:gd name="T5" fmla="*/ 15 h 62"/>
                  <a:gd name="T6" fmla="*/ 0 w 25"/>
                  <a:gd name="T7" fmla="*/ 0 h 62"/>
                  <a:gd name="T8" fmla="*/ 0 w 25"/>
                  <a:gd name="T9" fmla="*/ 37 h 62"/>
                  <a:gd name="T10" fmla="*/ 8 w 25"/>
                  <a:gd name="T11" fmla="*/ 51 h 62"/>
                  <a:gd name="T12" fmla="*/ 25 w 25"/>
                  <a:gd name="T13" fmla="*/ 62 h 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62"/>
                  <a:gd name="T23" fmla="*/ 25 w 25"/>
                  <a:gd name="T24" fmla="*/ 62 h 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62">
                    <a:moveTo>
                      <a:pt x="25" y="62"/>
                    </a:moveTo>
                    <a:lnTo>
                      <a:pt x="25" y="33"/>
                    </a:lnTo>
                    <a:lnTo>
                      <a:pt x="16" y="15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8" y="5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" name="Freeform 120">
                <a:extLst>
                  <a:ext uri="{FF2B5EF4-FFF2-40B4-BE49-F238E27FC236}">
                    <a16:creationId xmlns:a16="http://schemas.microsoft.com/office/drawing/2014/main" xmlns="" id="{85EC505B-CE4E-47DD-BA7F-677D1B6B5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" y="3898"/>
                <a:ext cx="29" cy="47"/>
              </a:xfrm>
              <a:custGeom>
                <a:avLst/>
                <a:gdLst>
                  <a:gd name="T0" fmla="*/ 0 w 29"/>
                  <a:gd name="T1" fmla="*/ 0 h 47"/>
                  <a:gd name="T2" fmla="*/ 0 w 29"/>
                  <a:gd name="T3" fmla="*/ 11 h 47"/>
                  <a:gd name="T4" fmla="*/ 0 w 29"/>
                  <a:gd name="T5" fmla="*/ 26 h 47"/>
                  <a:gd name="T6" fmla="*/ 8 w 29"/>
                  <a:gd name="T7" fmla="*/ 36 h 47"/>
                  <a:gd name="T8" fmla="*/ 21 w 29"/>
                  <a:gd name="T9" fmla="*/ 47 h 47"/>
                  <a:gd name="T10" fmla="*/ 29 w 29"/>
                  <a:gd name="T11" fmla="*/ 29 h 47"/>
                  <a:gd name="T12" fmla="*/ 21 w 29"/>
                  <a:gd name="T13" fmla="*/ 15 h 47"/>
                  <a:gd name="T14" fmla="*/ 8 w 29"/>
                  <a:gd name="T15" fmla="*/ 7 h 47"/>
                  <a:gd name="T16" fmla="*/ 0 w 29"/>
                  <a:gd name="T17" fmla="*/ 7 h 47"/>
                  <a:gd name="T18" fmla="*/ 0 w 29"/>
                  <a:gd name="T19" fmla="*/ 0 h 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47"/>
                  <a:gd name="T32" fmla="*/ 29 w 29"/>
                  <a:gd name="T33" fmla="*/ 47 h 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47">
                    <a:moveTo>
                      <a:pt x="0" y="0"/>
                    </a:moveTo>
                    <a:lnTo>
                      <a:pt x="0" y="11"/>
                    </a:lnTo>
                    <a:lnTo>
                      <a:pt x="0" y="26"/>
                    </a:lnTo>
                    <a:lnTo>
                      <a:pt x="8" y="36"/>
                    </a:lnTo>
                    <a:lnTo>
                      <a:pt x="21" y="47"/>
                    </a:lnTo>
                    <a:lnTo>
                      <a:pt x="29" y="29"/>
                    </a:lnTo>
                    <a:lnTo>
                      <a:pt x="21" y="15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B0B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" name="Freeform 121">
                <a:extLst>
                  <a:ext uri="{FF2B5EF4-FFF2-40B4-BE49-F238E27FC236}">
                    <a16:creationId xmlns:a16="http://schemas.microsoft.com/office/drawing/2014/main" xmlns="" id="{83775DE6-C9AD-4F6C-BCDC-13AED5EC0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" y="3749"/>
                <a:ext cx="70" cy="22"/>
              </a:xfrm>
              <a:custGeom>
                <a:avLst/>
                <a:gdLst>
                  <a:gd name="T0" fmla="*/ 70 w 70"/>
                  <a:gd name="T1" fmla="*/ 4 h 22"/>
                  <a:gd name="T2" fmla="*/ 37 w 70"/>
                  <a:gd name="T3" fmla="*/ 0 h 22"/>
                  <a:gd name="T4" fmla="*/ 21 w 70"/>
                  <a:gd name="T5" fmla="*/ 4 h 22"/>
                  <a:gd name="T6" fmla="*/ 0 w 70"/>
                  <a:gd name="T7" fmla="*/ 14 h 22"/>
                  <a:gd name="T8" fmla="*/ 37 w 70"/>
                  <a:gd name="T9" fmla="*/ 22 h 22"/>
                  <a:gd name="T10" fmla="*/ 53 w 70"/>
                  <a:gd name="T11" fmla="*/ 18 h 22"/>
                  <a:gd name="T12" fmla="*/ 70 w 70"/>
                  <a:gd name="T13" fmla="*/ 4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2"/>
                  <a:gd name="T23" fmla="*/ 70 w 70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2">
                    <a:moveTo>
                      <a:pt x="70" y="4"/>
                    </a:moveTo>
                    <a:lnTo>
                      <a:pt x="37" y="0"/>
                    </a:lnTo>
                    <a:lnTo>
                      <a:pt x="21" y="4"/>
                    </a:lnTo>
                    <a:lnTo>
                      <a:pt x="0" y="14"/>
                    </a:lnTo>
                    <a:lnTo>
                      <a:pt x="37" y="22"/>
                    </a:lnTo>
                    <a:lnTo>
                      <a:pt x="53" y="18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" name="Freeform 122">
                <a:extLst>
                  <a:ext uri="{FF2B5EF4-FFF2-40B4-BE49-F238E27FC236}">
                    <a16:creationId xmlns:a16="http://schemas.microsoft.com/office/drawing/2014/main" xmlns="" id="{0787913F-EC35-48E0-96FA-4779D23A9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3" y="3993"/>
                <a:ext cx="82" cy="40"/>
              </a:xfrm>
              <a:custGeom>
                <a:avLst/>
                <a:gdLst>
                  <a:gd name="T0" fmla="*/ 0 w 82"/>
                  <a:gd name="T1" fmla="*/ 3 h 40"/>
                  <a:gd name="T2" fmla="*/ 9 w 82"/>
                  <a:gd name="T3" fmla="*/ 21 h 40"/>
                  <a:gd name="T4" fmla="*/ 13 w 82"/>
                  <a:gd name="T5" fmla="*/ 25 h 40"/>
                  <a:gd name="T6" fmla="*/ 25 w 82"/>
                  <a:gd name="T7" fmla="*/ 29 h 40"/>
                  <a:gd name="T8" fmla="*/ 53 w 82"/>
                  <a:gd name="T9" fmla="*/ 25 h 40"/>
                  <a:gd name="T10" fmla="*/ 66 w 82"/>
                  <a:gd name="T11" fmla="*/ 29 h 40"/>
                  <a:gd name="T12" fmla="*/ 82 w 82"/>
                  <a:gd name="T13" fmla="*/ 40 h 40"/>
                  <a:gd name="T14" fmla="*/ 66 w 82"/>
                  <a:gd name="T15" fmla="*/ 21 h 40"/>
                  <a:gd name="T16" fmla="*/ 49 w 82"/>
                  <a:gd name="T17" fmla="*/ 3 h 40"/>
                  <a:gd name="T18" fmla="*/ 33 w 82"/>
                  <a:gd name="T19" fmla="*/ 0 h 40"/>
                  <a:gd name="T20" fmla="*/ 21 w 82"/>
                  <a:gd name="T21" fmla="*/ 0 h 40"/>
                  <a:gd name="T22" fmla="*/ 0 w 82"/>
                  <a:gd name="T23" fmla="*/ 3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40"/>
                  <a:gd name="T38" fmla="*/ 82 w 8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40">
                    <a:moveTo>
                      <a:pt x="0" y="3"/>
                    </a:moveTo>
                    <a:lnTo>
                      <a:pt x="9" y="21"/>
                    </a:lnTo>
                    <a:lnTo>
                      <a:pt x="13" y="25"/>
                    </a:lnTo>
                    <a:lnTo>
                      <a:pt x="25" y="29"/>
                    </a:lnTo>
                    <a:lnTo>
                      <a:pt x="53" y="25"/>
                    </a:lnTo>
                    <a:lnTo>
                      <a:pt x="66" y="29"/>
                    </a:lnTo>
                    <a:lnTo>
                      <a:pt x="82" y="40"/>
                    </a:lnTo>
                    <a:lnTo>
                      <a:pt x="66" y="21"/>
                    </a:lnTo>
                    <a:lnTo>
                      <a:pt x="49" y="3"/>
                    </a:lnTo>
                    <a:lnTo>
                      <a:pt x="33" y="0"/>
                    </a:lnTo>
                    <a:lnTo>
                      <a:pt x="2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" name="Freeform 123">
                <a:extLst>
                  <a:ext uri="{FF2B5EF4-FFF2-40B4-BE49-F238E27FC236}">
                    <a16:creationId xmlns:a16="http://schemas.microsoft.com/office/drawing/2014/main" xmlns="" id="{07250141-D425-4C82-B0D5-B66CFB276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956"/>
                <a:ext cx="159" cy="73"/>
              </a:xfrm>
              <a:custGeom>
                <a:avLst/>
                <a:gdLst>
                  <a:gd name="T0" fmla="*/ 159 w 159"/>
                  <a:gd name="T1" fmla="*/ 8 h 73"/>
                  <a:gd name="T2" fmla="*/ 159 w 159"/>
                  <a:gd name="T3" fmla="*/ 15 h 73"/>
                  <a:gd name="T4" fmla="*/ 151 w 159"/>
                  <a:gd name="T5" fmla="*/ 26 h 73"/>
                  <a:gd name="T6" fmla="*/ 135 w 159"/>
                  <a:gd name="T7" fmla="*/ 37 h 73"/>
                  <a:gd name="T8" fmla="*/ 110 w 159"/>
                  <a:gd name="T9" fmla="*/ 51 h 73"/>
                  <a:gd name="T10" fmla="*/ 49 w 159"/>
                  <a:gd name="T11" fmla="*/ 69 h 73"/>
                  <a:gd name="T12" fmla="*/ 25 w 159"/>
                  <a:gd name="T13" fmla="*/ 73 h 73"/>
                  <a:gd name="T14" fmla="*/ 0 w 159"/>
                  <a:gd name="T15" fmla="*/ 73 h 73"/>
                  <a:gd name="T16" fmla="*/ 33 w 159"/>
                  <a:gd name="T17" fmla="*/ 44 h 73"/>
                  <a:gd name="T18" fmla="*/ 74 w 159"/>
                  <a:gd name="T19" fmla="*/ 15 h 73"/>
                  <a:gd name="T20" fmla="*/ 98 w 159"/>
                  <a:gd name="T21" fmla="*/ 8 h 73"/>
                  <a:gd name="T22" fmla="*/ 118 w 159"/>
                  <a:gd name="T23" fmla="*/ 0 h 73"/>
                  <a:gd name="T24" fmla="*/ 139 w 159"/>
                  <a:gd name="T25" fmla="*/ 0 h 73"/>
                  <a:gd name="T26" fmla="*/ 159 w 159"/>
                  <a:gd name="T27" fmla="*/ 8 h 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9"/>
                  <a:gd name="T43" fmla="*/ 0 h 73"/>
                  <a:gd name="T44" fmla="*/ 159 w 159"/>
                  <a:gd name="T45" fmla="*/ 73 h 7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9" h="73">
                    <a:moveTo>
                      <a:pt x="159" y="8"/>
                    </a:moveTo>
                    <a:lnTo>
                      <a:pt x="159" y="15"/>
                    </a:lnTo>
                    <a:lnTo>
                      <a:pt x="151" y="26"/>
                    </a:lnTo>
                    <a:lnTo>
                      <a:pt x="135" y="37"/>
                    </a:lnTo>
                    <a:lnTo>
                      <a:pt x="110" y="51"/>
                    </a:lnTo>
                    <a:lnTo>
                      <a:pt x="49" y="69"/>
                    </a:lnTo>
                    <a:lnTo>
                      <a:pt x="25" y="73"/>
                    </a:lnTo>
                    <a:lnTo>
                      <a:pt x="0" y="73"/>
                    </a:lnTo>
                    <a:lnTo>
                      <a:pt x="33" y="44"/>
                    </a:lnTo>
                    <a:lnTo>
                      <a:pt x="74" y="15"/>
                    </a:lnTo>
                    <a:lnTo>
                      <a:pt x="98" y="8"/>
                    </a:lnTo>
                    <a:lnTo>
                      <a:pt x="118" y="0"/>
                    </a:lnTo>
                    <a:lnTo>
                      <a:pt x="139" y="0"/>
                    </a:lnTo>
                    <a:lnTo>
                      <a:pt x="159" y="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" name="Freeform 124">
                <a:extLst>
                  <a:ext uri="{FF2B5EF4-FFF2-40B4-BE49-F238E27FC236}">
                    <a16:creationId xmlns:a16="http://schemas.microsoft.com/office/drawing/2014/main" xmlns="" id="{BB1A19A3-8A8C-4E04-9611-23E896FF4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" y="3825"/>
                <a:ext cx="102" cy="40"/>
              </a:xfrm>
              <a:custGeom>
                <a:avLst/>
                <a:gdLst>
                  <a:gd name="T0" fmla="*/ 0 w 102"/>
                  <a:gd name="T1" fmla="*/ 26 h 40"/>
                  <a:gd name="T2" fmla="*/ 20 w 102"/>
                  <a:gd name="T3" fmla="*/ 40 h 40"/>
                  <a:gd name="T4" fmla="*/ 32 w 102"/>
                  <a:gd name="T5" fmla="*/ 40 h 40"/>
                  <a:gd name="T6" fmla="*/ 49 w 102"/>
                  <a:gd name="T7" fmla="*/ 37 h 40"/>
                  <a:gd name="T8" fmla="*/ 77 w 102"/>
                  <a:gd name="T9" fmla="*/ 18 h 40"/>
                  <a:gd name="T10" fmla="*/ 94 w 102"/>
                  <a:gd name="T11" fmla="*/ 11 h 40"/>
                  <a:gd name="T12" fmla="*/ 102 w 102"/>
                  <a:gd name="T13" fmla="*/ 15 h 40"/>
                  <a:gd name="T14" fmla="*/ 73 w 102"/>
                  <a:gd name="T15" fmla="*/ 4 h 40"/>
                  <a:gd name="T16" fmla="*/ 41 w 102"/>
                  <a:gd name="T17" fmla="*/ 0 h 40"/>
                  <a:gd name="T18" fmla="*/ 16 w 102"/>
                  <a:gd name="T19" fmla="*/ 8 h 40"/>
                  <a:gd name="T20" fmla="*/ 8 w 102"/>
                  <a:gd name="T21" fmla="*/ 15 h 40"/>
                  <a:gd name="T22" fmla="*/ 0 w 102"/>
                  <a:gd name="T23" fmla="*/ 26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40"/>
                  <a:gd name="T38" fmla="*/ 102 w 10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40">
                    <a:moveTo>
                      <a:pt x="0" y="26"/>
                    </a:moveTo>
                    <a:lnTo>
                      <a:pt x="20" y="40"/>
                    </a:lnTo>
                    <a:lnTo>
                      <a:pt x="32" y="40"/>
                    </a:lnTo>
                    <a:lnTo>
                      <a:pt x="49" y="37"/>
                    </a:lnTo>
                    <a:lnTo>
                      <a:pt x="77" y="18"/>
                    </a:lnTo>
                    <a:lnTo>
                      <a:pt x="94" y="11"/>
                    </a:lnTo>
                    <a:lnTo>
                      <a:pt x="102" y="15"/>
                    </a:lnTo>
                    <a:lnTo>
                      <a:pt x="73" y="4"/>
                    </a:lnTo>
                    <a:lnTo>
                      <a:pt x="41" y="0"/>
                    </a:lnTo>
                    <a:lnTo>
                      <a:pt x="16" y="8"/>
                    </a:lnTo>
                    <a:lnTo>
                      <a:pt x="8" y="1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" name="Freeform 125">
                <a:extLst>
                  <a:ext uri="{FF2B5EF4-FFF2-40B4-BE49-F238E27FC236}">
                    <a16:creationId xmlns:a16="http://schemas.microsoft.com/office/drawing/2014/main" xmlns="" id="{57285C4D-EB69-40FB-BD3B-2F612C9B1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4014"/>
                <a:ext cx="98" cy="40"/>
              </a:xfrm>
              <a:custGeom>
                <a:avLst/>
                <a:gdLst>
                  <a:gd name="T0" fmla="*/ 98 w 98"/>
                  <a:gd name="T1" fmla="*/ 8 h 40"/>
                  <a:gd name="T2" fmla="*/ 78 w 98"/>
                  <a:gd name="T3" fmla="*/ 0 h 40"/>
                  <a:gd name="T4" fmla="*/ 61 w 98"/>
                  <a:gd name="T5" fmla="*/ 0 h 40"/>
                  <a:gd name="T6" fmla="*/ 49 w 98"/>
                  <a:gd name="T7" fmla="*/ 8 h 40"/>
                  <a:gd name="T8" fmla="*/ 21 w 98"/>
                  <a:gd name="T9" fmla="*/ 30 h 40"/>
                  <a:gd name="T10" fmla="*/ 12 w 98"/>
                  <a:gd name="T11" fmla="*/ 37 h 40"/>
                  <a:gd name="T12" fmla="*/ 0 w 98"/>
                  <a:gd name="T13" fmla="*/ 37 h 40"/>
                  <a:gd name="T14" fmla="*/ 33 w 98"/>
                  <a:gd name="T15" fmla="*/ 40 h 40"/>
                  <a:gd name="T16" fmla="*/ 61 w 98"/>
                  <a:gd name="T17" fmla="*/ 40 h 40"/>
                  <a:gd name="T18" fmla="*/ 86 w 98"/>
                  <a:gd name="T19" fmla="*/ 30 h 40"/>
                  <a:gd name="T20" fmla="*/ 98 w 98"/>
                  <a:gd name="T21" fmla="*/ 8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8"/>
                  <a:gd name="T34" fmla="*/ 0 h 40"/>
                  <a:gd name="T35" fmla="*/ 98 w 98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8" h="40">
                    <a:moveTo>
                      <a:pt x="98" y="8"/>
                    </a:moveTo>
                    <a:lnTo>
                      <a:pt x="78" y="0"/>
                    </a:lnTo>
                    <a:lnTo>
                      <a:pt x="61" y="0"/>
                    </a:lnTo>
                    <a:lnTo>
                      <a:pt x="49" y="8"/>
                    </a:lnTo>
                    <a:lnTo>
                      <a:pt x="21" y="30"/>
                    </a:lnTo>
                    <a:lnTo>
                      <a:pt x="12" y="37"/>
                    </a:lnTo>
                    <a:lnTo>
                      <a:pt x="0" y="37"/>
                    </a:lnTo>
                    <a:lnTo>
                      <a:pt x="33" y="40"/>
                    </a:lnTo>
                    <a:lnTo>
                      <a:pt x="61" y="40"/>
                    </a:lnTo>
                    <a:lnTo>
                      <a:pt x="86" y="30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" name="Freeform 126">
                <a:extLst>
                  <a:ext uri="{FF2B5EF4-FFF2-40B4-BE49-F238E27FC236}">
                    <a16:creationId xmlns:a16="http://schemas.microsoft.com/office/drawing/2014/main" xmlns="" id="{432C9A15-638F-486F-98FB-82C63C87A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" y="3542"/>
                <a:ext cx="98" cy="43"/>
              </a:xfrm>
              <a:custGeom>
                <a:avLst/>
                <a:gdLst>
                  <a:gd name="T0" fmla="*/ 98 w 98"/>
                  <a:gd name="T1" fmla="*/ 10 h 43"/>
                  <a:gd name="T2" fmla="*/ 78 w 98"/>
                  <a:gd name="T3" fmla="*/ 0 h 43"/>
                  <a:gd name="T4" fmla="*/ 62 w 98"/>
                  <a:gd name="T5" fmla="*/ 0 h 43"/>
                  <a:gd name="T6" fmla="*/ 49 w 98"/>
                  <a:gd name="T7" fmla="*/ 7 h 43"/>
                  <a:gd name="T8" fmla="*/ 21 w 98"/>
                  <a:gd name="T9" fmla="*/ 29 h 43"/>
                  <a:gd name="T10" fmla="*/ 13 w 98"/>
                  <a:gd name="T11" fmla="*/ 36 h 43"/>
                  <a:gd name="T12" fmla="*/ 0 w 98"/>
                  <a:gd name="T13" fmla="*/ 36 h 43"/>
                  <a:gd name="T14" fmla="*/ 33 w 98"/>
                  <a:gd name="T15" fmla="*/ 43 h 43"/>
                  <a:gd name="T16" fmla="*/ 62 w 98"/>
                  <a:gd name="T17" fmla="*/ 40 h 43"/>
                  <a:gd name="T18" fmla="*/ 86 w 98"/>
                  <a:gd name="T19" fmla="*/ 32 h 43"/>
                  <a:gd name="T20" fmla="*/ 98 w 98"/>
                  <a:gd name="T21" fmla="*/ 10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8"/>
                  <a:gd name="T34" fmla="*/ 0 h 43"/>
                  <a:gd name="T35" fmla="*/ 98 w 98"/>
                  <a:gd name="T36" fmla="*/ 43 h 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8" h="43">
                    <a:moveTo>
                      <a:pt x="98" y="10"/>
                    </a:moveTo>
                    <a:lnTo>
                      <a:pt x="78" y="0"/>
                    </a:lnTo>
                    <a:lnTo>
                      <a:pt x="62" y="0"/>
                    </a:lnTo>
                    <a:lnTo>
                      <a:pt x="49" y="7"/>
                    </a:lnTo>
                    <a:lnTo>
                      <a:pt x="21" y="29"/>
                    </a:lnTo>
                    <a:lnTo>
                      <a:pt x="13" y="36"/>
                    </a:lnTo>
                    <a:lnTo>
                      <a:pt x="0" y="36"/>
                    </a:lnTo>
                    <a:lnTo>
                      <a:pt x="33" y="43"/>
                    </a:lnTo>
                    <a:lnTo>
                      <a:pt x="62" y="40"/>
                    </a:lnTo>
                    <a:lnTo>
                      <a:pt x="86" y="32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" name="Freeform 127">
                <a:extLst>
                  <a:ext uri="{FF2B5EF4-FFF2-40B4-BE49-F238E27FC236}">
                    <a16:creationId xmlns:a16="http://schemas.microsoft.com/office/drawing/2014/main" xmlns="" id="{6C487FF3-3561-4E73-89D2-85E7A5C7B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" y="3531"/>
                <a:ext cx="57" cy="43"/>
              </a:xfrm>
              <a:custGeom>
                <a:avLst/>
                <a:gdLst>
                  <a:gd name="T0" fmla="*/ 0 w 57"/>
                  <a:gd name="T1" fmla="*/ 0 h 43"/>
                  <a:gd name="T2" fmla="*/ 4 w 57"/>
                  <a:gd name="T3" fmla="*/ 14 h 43"/>
                  <a:gd name="T4" fmla="*/ 17 w 57"/>
                  <a:gd name="T5" fmla="*/ 25 h 43"/>
                  <a:gd name="T6" fmla="*/ 33 w 57"/>
                  <a:gd name="T7" fmla="*/ 36 h 43"/>
                  <a:gd name="T8" fmla="*/ 57 w 57"/>
                  <a:gd name="T9" fmla="*/ 43 h 43"/>
                  <a:gd name="T10" fmla="*/ 49 w 57"/>
                  <a:gd name="T11" fmla="*/ 18 h 43"/>
                  <a:gd name="T12" fmla="*/ 41 w 57"/>
                  <a:gd name="T13" fmla="*/ 11 h 43"/>
                  <a:gd name="T14" fmla="*/ 33 w 57"/>
                  <a:gd name="T15" fmla="*/ 7 h 43"/>
                  <a:gd name="T16" fmla="*/ 13 w 57"/>
                  <a:gd name="T17" fmla="*/ 7 h 43"/>
                  <a:gd name="T18" fmla="*/ 4 w 57"/>
                  <a:gd name="T19" fmla="*/ 7 h 43"/>
                  <a:gd name="T20" fmla="*/ 0 w 57"/>
                  <a:gd name="T21" fmla="*/ 0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43"/>
                  <a:gd name="T35" fmla="*/ 57 w 57"/>
                  <a:gd name="T36" fmla="*/ 43 h 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43">
                    <a:moveTo>
                      <a:pt x="0" y="0"/>
                    </a:moveTo>
                    <a:lnTo>
                      <a:pt x="4" y="14"/>
                    </a:lnTo>
                    <a:lnTo>
                      <a:pt x="17" y="25"/>
                    </a:lnTo>
                    <a:lnTo>
                      <a:pt x="33" y="36"/>
                    </a:lnTo>
                    <a:lnTo>
                      <a:pt x="57" y="43"/>
                    </a:lnTo>
                    <a:lnTo>
                      <a:pt x="49" y="18"/>
                    </a:lnTo>
                    <a:lnTo>
                      <a:pt x="41" y="11"/>
                    </a:lnTo>
                    <a:lnTo>
                      <a:pt x="33" y="7"/>
                    </a:lnTo>
                    <a:lnTo>
                      <a:pt x="13" y="7"/>
                    </a:lnTo>
                    <a:lnTo>
                      <a:pt x="4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" name="Freeform 128">
                <a:extLst>
                  <a:ext uri="{FF2B5EF4-FFF2-40B4-BE49-F238E27FC236}">
                    <a16:creationId xmlns:a16="http://schemas.microsoft.com/office/drawing/2014/main" xmlns="" id="{720C360A-CABE-44F4-98A0-C0BD52F3F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" y="3574"/>
                <a:ext cx="57" cy="139"/>
              </a:xfrm>
              <a:custGeom>
                <a:avLst/>
                <a:gdLst>
                  <a:gd name="T0" fmla="*/ 33 w 57"/>
                  <a:gd name="T1" fmla="*/ 139 h 139"/>
                  <a:gd name="T2" fmla="*/ 37 w 57"/>
                  <a:gd name="T3" fmla="*/ 135 h 139"/>
                  <a:gd name="T4" fmla="*/ 41 w 57"/>
                  <a:gd name="T5" fmla="*/ 124 h 139"/>
                  <a:gd name="T6" fmla="*/ 41 w 57"/>
                  <a:gd name="T7" fmla="*/ 102 h 139"/>
                  <a:gd name="T8" fmla="*/ 45 w 57"/>
                  <a:gd name="T9" fmla="*/ 77 h 139"/>
                  <a:gd name="T10" fmla="*/ 45 w 57"/>
                  <a:gd name="T11" fmla="*/ 29 h 139"/>
                  <a:gd name="T12" fmla="*/ 49 w 57"/>
                  <a:gd name="T13" fmla="*/ 11 h 139"/>
                  <a:gd name="T14" fmla="*/ 57 w 57"/>
                  <a:gd name="T15" fmla="*/ 0 h 139"/>
                  <a:gd name="T16" fmla="*/ 25 w 57"/>
                  <a:gd name="T17" fmla="*/ 40 h 139"/>
                  <a:gd name="T18" fmla="*/ 8 w 57"/>
                  <a:gd name="T19" fmla="*/ 59 h 139"/>
                  <a:gd name="T20" fmla="*/ 4 w 57"/>
                  <a:gd name="T21" fmla="*/ 73 h 139"/>
                  <a:gd name="T22" fmla="*/ 0 w 57"/>
                  <a:gd name="T23" fmla="*/ 88 h 139"/>
                  <a:gd name="T24" fmla="*/ 4 w 57"/>
                  <a:gd name="T25" fmla="*/ 102 h 139"/>
                  <a:gd name="T26" fmla="*/ 16 w 57"/>
                  <a:gd name="T27" fmla="*/ 120 h 139"/>
                  <a:gd name="T28" fmla="*/ 33 w 57"/>
                  <a:gd name="T29" fmla="*/ 139 h 1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39"/>
                  <a:gd name="T47" fmla="*/ 57 w 57"/>
                  <a:gd name="T48" fmla="*/ 139 h 1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39">
                    <a:moveTo>
                      <a:pt x="33" y="139"/>
                    </a:moveTo>
                    <a:lnTo>
                      <a:pt x="37" y="135"/>
                    </a:lnTo>
                    <a:lnTo>
                      <a:pt x="41" y="124"/>
                    </a:lnTo>
                    <a:lnTo>
                      <a:pt x="41" y="102"/>
                    </a:lnTo>
                    <a:lnTo>
                      <a:pt x="45" y="77"/>
                    </a:lnTo>
                    <a:lnTo>
                      <a:pt x="45" y="29"/>
                    </a:lnTo>
                    <a:lnTo>
                      <a:pt x="49" y="11"/>
                    </a:lnTo>
                    <a:lnTo>
                      <a:pt x="57" y="0"/>
                    </a:lnTo>
                    <a:lnTo>
                      <a:pt x="25" y="40"/>
                    </a:lnTo>
                    <a:lnTo>
                      <a:pt x="8" y="59"/>
                    </a:lnTo>
                    <a:lnTo>
                      <a:pt x="4" y="73"/>
                    </a:lnTo>
                    <a:lnTo>
                      <a:pt x="0" y="88"/>
                    </a:lnTo>
                    <a:lnTo>
                      <a:pt x="4" y="102"/>
                    </a:lnTo>
                    <a:lnTo>
                      <a:pt x="16" y="120"/>
                    </a:lnTo>
                    <a:lnTo>
                      <a:pt x="33" y="13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" name="Freeform 129">
                <a:extLst>
                  <a:ext uri="{FF2B5EF4-FFF2-40B4-BE49-F238E27FC236}">
                    <a16:creationId xmlns:a16="http://schemas.microsoft.com/office/drawing/2014/main" xmlns="" id="{268664D1-9E5D-423B-B999-152B6BB06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" y="3589"/>
                <a:ext cx="16" cy="113"/>
              </a:xfrm>
              <a:custGeom>
                <a:avLst/>
                <a:gdLst>
                  <a:gd name="T0" fmla="*/ 4 w 16"/>
                  <a:gd name="T1" fmla="*/ 113 h 113"/>
                  <a:gd name="T2" fmla="*/ 0 w 16"/>
                  <a:gd name="T3" fmla="*/ 87 h 113"/>
                  <a:gd name="T4" fmla="*/ 0 w 16"/>
                  <a:gd name="T5" fmla="*/ 58 h 113"/>
                  <a:gd name="T6" fmla="*/ 8 w 16"/>
                  <a:gd name="T7" fmla="*/ 25 h 113"/>
                  <a:gd name="T8" fmla="*/ 16 w 16"/>
                  <a:gd name="T9" fmla="*/ 0 h 113"/>
                  <a:gd name="T10" fmla="*/ 4 w 16"/>
                  <a:gd name="T11" fmla="*/ 113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13"/>
                  <a:gd name="T20" fmla="*/ 16 w 16"/>
                  <a:gd name="T21" fmla="*/ 113 h 1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13">
                    <a:moveTo>
                      <a:pt x="4" y="113"/>
                    </a:moveTo>
                    <a:lnTo>
                      <a:pt x="0" y="87"/>
                    </a:lnTo>
                    <a:lnTo>
                      <a:pt x="0" y="58"/>
                    </a:lnTo>
                    <a:lnTo>
                      <a:pt x="8" y="25"/>
                    </a:lnTo>
                    <a:lnTo>
                      <a:pt x="16" y="0"/>
                    </a:lnTo>
                    <a:lnTo>
                      <a:pt x="4" y="11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2" name="Freeform 130">
                <a:extLst>
                  <a:ext uri="{FF2B5EF4-FFF2-40B4-BE49-F238E27FC236}">
                    <a16:creationId xmlns:a16="http://schemas.microsoft.com/office/drawing/2014/main" xmlns="" id="{EAE0286F-DCA4-4FF4-96E4-3B03FFDFC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" y="3589"/>
                <a:ext cx="16" cy="113"/>
              </a:xfrm>
              <a:custGeom>
                <a:avLst/>
                <a:gdLst>
                  <a:gd name="T0" fmla="*/ 4 w 16"/>
                  <a:gd name="T1" fmla="*/ 113 h 113"/>
                  <a:gd name="T2" fmla="*/ 0 w 16"/>
                  <a:gd name="T3" fmla="*/ 87 h 113"/>
                  <a:gd name="T4" fmla="*/ 0 w 16"/>
                  <a:gd name="T5" fmla="*/ 58 h 113"/>
                  <a:gd name="T6" fmla="*/ 8 w 16"/>
                  <a:gd name="T7" fmla="*/ 25 h 113"/>
                  <a:gd name="T8" fmla="*/ 16 w 16"/>
                  <a:gd name="T9" fmla="*/ 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3"/>
                  <a:gd name="T17" fmla="*/ 16 w 16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3">
                    <a:moveTo>
                      <a:pt x="4" y="113"/>
                    </a:moveTo>
                    <a:lnTo>
                      <a:pt x="0" y="87"/>
                    </a:lnTo>
                    <a:lnTo>
                      <a:pt x="0" y="58"/>
                    </a:lnTo>
                    <a:lnTo>
                      <a:pt x="8" y="25"/>
                    </a:lnTo>
                    <a:lnTo>
                      <a:pt x="16" y="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3" name="Freeform 131">
                <a:extLst>
                  <a:ext uri="{FF2B5EF4-FFF2-40B4-BE49-F238E27FC236}">
                    <a16:creationId xmlns:a16="http://schemas.microsoft.com/office/drawing/2014/main" xmlns="" id="{A711BBFD-AC14-4FA5-BAEB-04E23D059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3796"/>
                <a:ext cx="65" cy="58"/>
              </a:xfrm>
              <a:custGeom>
                <a:avLst/>
                <a:gdLst>
                  <a:gd name="T0" fmla="*/ 0 w 65"/>
                  <a:gd name="T1" fmla="*/ 7 h 58"/>
                  <a:gd name="T2" fmla="*/ 4 w 65"/>
                  <a:gd name="T3" fmla="*/ 29 h 58"/>
                  <a:gd name="T4" fmla="*/ 20 w 65"/>
                  <a:gd name="T5" fmla="*/ 44 h 58"/>
                  <a:gd name="T6" fmla="*/ 65 w 65"/>
                  <a:gd name="T7" fmla="*/ 58 h 58"/>
                  <a:gd name="T8" fmla="*/ 61 w 65"/>
                  <a:gd name="T9" fmla="*/ 40 h 58"/>
                  <a:gd name="T10" fmla="*/ 45 w 65"/>
                  <a:gd name="T11" fmla="*/ 15 h 58"/>
                  <a:gd name="T12" fmla="*/ 25 w 65"/>
                  <a:gd name="T13" fmla="*/ 0 h 58"/>
                  <a:gd name="T14" fmla="*/ 12 w 65"/>
                  <a:gd name="T15" fmla="*/ 0 h 58"/>
                  <a:gd name="T16" fmla="*/ 0 w 65"/>
                  <a:gd name="T17" fmla="*/ 7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58"/>
                  <a:gd name="T29" fmla="*/ 65 w 65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58">
                    <a:moveTo>
                      <a:pt x="0" y="7"/>
                    </a:moveTo>
                    <a:lnTo>
                      <a:pt x="4" y="29"/>
                    </a:lnTo>
                    <a:lnTo>
                      <a:pt x="20" y="44"/>
                    </a:lnTo>
                    <a:lnTo>
                      <a:pt x="65" y="58"/>
                    </a:lnTo>
                    <a:lnTo>
                      <a:pt x="61" y="40"/>
                    </a:lnTo>
                    <a:lnTo>
                      <a:pt x="45" y="15"/>
                    </a:lnTo>
                    <a:lnTo>
                      <a:pt x="25" y="0"/>
                    </a:lnTo>
                    <a:lnTo>
                      <a:pt x="1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4" name="Freeform 132">
                <a:extLst>
                  <a:ext uri="{FF2B5EF4-FFF2-40B4-BE49-F238E27FC236}">
                    <a16:creationId xmlns:a16="http://schemas.microsoft.com/office/drawing/2014/main" xmlns="" id="{49927C9C-AC60-423F-89BC-5C4BAFB95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3873"/>
                <a:ext cx="37" cy="87"/>
              </a:xfrm>
              <a:custGeom>
                <a:avLst/>
                <a:gdLst>
                  <a:gd name="T0" fmla="*/ 5 w 37"/>
                  <a:gd name="T1" fmla="*/ 0 h 87"/>
                  <a:gd name="T2" fmla="*/ 5 w 37"/>
                  <a:gd name="T3" fmla="*/ 18 h 87"/>
                  <a:gd name="T4" fmla="*/ 0 w 37"/>
                  <a:gd name="T5" fmla="*/ 40 h 87"/>
                  <a:gd name="T6" fmla="*/ 0 w 37"/>
                  <a:gd name="T7" fmla="*/ 51 h 87"/>
                  <a:gd name="T8" fmla="*/ 5 w 37"/>
                  <a:gd name="T9" fmla="*/ 61 h 87"/>
                  <a:gd name="T10" fmla="*/ 17 w 37"/>
                  <a:gd name="T11" fmla="*/ 76 h 87"/>
                  <a:gd name="T12" fmla="*/ 37 w 37"/>
                  <a:gd name="T13" fmla="*/ 87 h 87"/>
                  <a:gd name="T14" fmla="*/ 37 w 37"/>
                  <a:gd name="T15" fmla="*/ 54 h 87"/>
                  <a:gd name="T16" fmla="*/ 33 w 37"/>
                  <a:gd name="T17" fmla="*/ 29 h 87"/>
                  <a:gd name="T18" fmla="*/ 21 w 37"/>
                  <a:gd name="T19" fmla="*/ 14 h 87"/>
                  <a:gd name="T20" fmla="*/ 5 w 37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"/>
                  <a:gd name="T34" fmla="*/ 0 h 87"/>
                  <a:gd name="T35" fmla="*/ 37 w 37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" h="87">
                    <a:moveTo>
                      <a:pt x="5" y="0"/>
                    </a:moveTo>
                    <a:lnTo>
                      <a:pt x="5" y="18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5" y="61"/>
                    </a:lnTo>
                    <a:lnTo>
                      <a:pt x="17" y="76"/>
                    </a:lnTo>
                    <a:lnTo>
                      <a:pt x="37" y="87"/>
                    </a:lnTo>
                    <a:lnTo>
                      <a:pt x="37" y="54"/>
                    </a:lnTo>
                    <a:lnTo>
                      <a:pt x="33" y="29"/>
                    </a:lnTo>
                    <a:lnTo>
                      <a:pt x="21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" name="Freeform 133">
                <a:extLst>
                  <a:ext uri="{FF2B5EF4-FFF2-40B4-BE49-F238E27FC236}">
                    <a16:creationId xmlns:a16="http://schemas.microsoft.com/office/drawing/2014/main" xmlns="" id="{7D60D640-7F79-46A4-BD8D-52A834554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" y="3876"/>
                <a:ext cx="89" cy="37"/>
              </a:xfrm>
              <a:custGeom>
                <a:avLst/>
                <a:gdLst>
                  <a:gd name="T0" fmla="*/ 0 w 89"/>
                  <a:gd name="T1" fmla="*/ 26 h 37"/>
                  <a:gd name="T2" fmla="*/ 16 w 89"/>
                  <a:gd name="T3" fmla="*/ 37 h 37"/>
                  <a:gd name="T4" fmla="*/ 28 w 89"/>
                  <a:gd name="T5" fmla="*/ 37 h 37"/>
                  <a:gd name="T6" fmla="*/ 36 w 89"/>
                  <a:gd name="T7" fmla="*/ 33 h 37"/>
                  <a:gd name="T8" fmla="*/ 61 w 89"/>
                  <a:gd name="T9" fmla="*/ 18 h 37"/>
                  <a:gd name="T10" fmla="*/ 73 w 89"/>
                  <a:gd name="T11" fmla="*/ 15 h 37"/>
                  <a:gd name="T12" fmla="*/ 89 w 89"/>
                  <a:gd name="T13" fmla="*/ 18 h 37"/>
                  <a:gd name="T14" fmla="*/ 61 w 89"/>
                  <a:gd name="T15" fmla="*/ 7 h 37"/>
                  <a:gd name="T16" fmla="*/ 45 w 89"/>
                  <a:gd name="T17" fmla="*/ 0 h 37"/>
                  <a:gd name="T18" fmla="*/ 24 w 89"/>
                  <a:gd name="T19" fmla="*/ 4 h 37"/>
                  <a:gd name="T20" fmla="*/ 16 w 89"/>
                  <a:gd name="T21" fmla="*/ 11 h 37"/>
                  <a:gd name="T22" fmla="*/ 0 w 89"/>
                  <a:gd name="T23" fmla="*/ 26 h 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9"/>
                  <a:gd name="T37" fmla="*/ 0 h 37"/>
                  <a:gd name="T38" fmla="*/ 89 w 89"/>
                  <a:gd name="T39" fmla="*/ 37 h 3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9" h="37">
                    <a:moveTo>
                      <a:pt x="0" y="26"/>
                    </a:moveTo>
                    <a:lnTo>
                      <a:pt x="16" y="37"/>
                    </a:lnTo>
                    <a:lnTo>
                      <a:pt x="28" y="37"/>
                    </a:lnTo>
                    <a:lnTo>
                      <a:pt x="36" y="33"/>
                    </a:lnTo>
                    <a:lnTo>
                      <a:pt x="61" y="18"/>
                    </a:lnTo>
                    <a:lnTo>
                      <a:pt x="73" y="15"/>
                    </a:lnTo>
                    <a:lnTo>
                      <a:pt x="89" y="18"/>
                    </a:lnTo>
                    <a:lnTo>
                      <a:pt x="61" y="7"/>
                    </a:lnTo>
                    <a:lnTo>
                      <a:pt x="45" y="0"/>
                    </a:lnTo>
                    <a:lnTo>
                      <a:pt x="24" y="4"/>
                    </a:lnTo>
                    <a:lnTo>
                      <a:pt x="16" y="11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" name="Freeform 134">
                <a:extLst>
                  <a:ext uri="{FF2B5EF4-FFF2-40B4-BE49-F238E27FC236}">
                    <a16:creationId xmlns:a16="http://schemas.microsoft.com/office/drawing/2014/main" xmlns="" id="{31F5F12E-E594-49EB-97F3-863AC84DD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" y="3665"/>
                <a:ext cx="41" cy="88"/>
              </a:xfrm>
              <a:custGeom>
                <a:avLst/>
                <a:gdLst>
                  <a:gd name="T0" fmla="*/ 9 w 41"/>
                  <a:gd name="T1" fmla="*/ 0 h 88"/>
                  <a:gd name="T2" fmla="*/ 4 w 41"/>
                  <a:gd name="T3" fmla="*/ 15 h 88"/>
                  <a:gd name="T4" fmla="*/ 0 w 41"/>
                  <a:gd name="T5" fmla="*/ 40 h 88"/>
                  <a:gd name="T6" fmla="*/ 4 w 41"/>
                  <a:gd name="T7" fmla="*/ 51 h 88"/>
                  <a:gd name="T8" fmla="*/ 9 w 41"/>
                  <a:gd name="T9" fmla="*/ 62 h 88"/>
                  <a:gd name="T10" fmla="*/ 21 w 41"/>
                  <a:gd name="T11" fmla="*/ 77 h 88"/>
                  <a:gd name="T12" fmla="*/ 37 w 41"/>
                  <a:gd name="T13" fmla="*/ 88 h 88"/>
                  <a:gd name="T14" fmla="*/ 41 w 41"/>
                  <a:gd name="T15" fmla="*/ 55 h 88"/>
                  <a:gd name="T16" fmla="*/ 33 w 41"/>
                  <a:gd name="T17" fmla="*/ 26 h 88"/>
                  <a:gd name="T18" fmla="*/ 25 w 41"/>
                  <a:gd name="T19" fmla="*/ 11 h 88"/>
                  <a:gd name="T20" fmla="*/ 9 w 41"/>
                  <a:gd name="T21" fmla="*/ 0 h 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88"/>
                  <a:gd name="T35" fmla="*/ 41 w 41"/>
                  <a:gd name="T36" fmla="*/ 88 h 8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88">
                    <a:moveTo>
                      <a:pt x="9" y="0"/>
                    </a:moveTo>
                    <a:lnTo>
                      <a:pt x="4" y="15"/>
                    </a:lnTo>
                    <a:lnTo>
                      <a:pt x="0" y="40"/>
                    </a:lnTo>
                    <a:lnTo>
                      <a:pt x="4" y="51"/>
                    </a:lnTo>
                    <a:lnTo>
                      <a:pt x="9" y="62"/>
                    </a:lnTo>
                    <a:lnTo>
                      <a:pt x="21" y="77"/>
                    </a:lnTo>
                    <a:lnTo>
                      <a:pt x="37" y="88"/>
                    </a:lnTo>
                    <a:lnTo>
                      <a:pt x="41" y="55"/>
                    </a:lnTo>
                    <a:lnTo>
                      <a:pt x="33" y="26"/>
                    </a:lnTo>
                    <a:lnTo>
                      <a:pt x="25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" name="Freeform 135">
                <a:extLst>
                  <a:ext uri="{FF2B5EF4-FFF2-40B4-BE49-F238E27FC236}">
                    <a16:creationId xmlns:a16="http://schemas.microsoft.com/office/drawing/2014/main" xmlns="" id="{1A5CCECC-6120-48CE-A456-B4BED3386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3894"/>
                <a:ext cx="41" cy="80"/>
              </a:xfrm>
              <a:custGeom>
                <a:avLst/>
                <a:gdLst>
                  <a:gd name="T0" fmla="*/ 16 w 41"/>
                  <a:gd name="T1" fmla="*/ 0 h 80"/>
                  <a:gd name="T2" fmla="*/ 4 w 41"/>
                  <a:gd name="T3" fmla="*/ 15 h 80"/>
                  <a:gd name="T4" fmla="*/ 0 w 41"/>
                  <a:gd name="T5" fmla="*/ 22 h 80"/>
                  <a:gd name="T6" fmla="*/ 4 w 41"/>
                  <a:gd name="T7" fmla="*/ 30 h 80"/>
                  <a:gd name="T8" fmla="*/ 20 w 41"/>
                  <a:gd name="T9" fmla="*/ 51 h 80"/>
                  <a:gd name="T10" fmla="*/ 24 w 41"/>
                  <a:gd name="T11" fmla="*/ 66 h 80"/>
                  <a:gd name="T12" fmla="*/ 20 w 41"/>
                  <a:gd name="T13" fmla="*/ 80 h 80"/>
                  <a:gd name="T14" fmla="*/ 32 w 41"/>
                  <a:gd name="T15" fmla="*/ 55 h 80"/>
                  <a:gd name="T16" fmla="*/ 41 w 41"/>
                  <a:gd name="T17" fmla="*/ 37 h 80"/>
                  <a:gd name="T18" fmla="*/ 41 w 41"/>
                  <a:gd name="T19" fmla="*/ 22 h 80"/>
                  <a:gd name="T20" fmla="*/ 32 w 41"/>
                  <a:gd name="T21" fmla="*/ 11 h 80"/>
                  <a:gd name="T22" fmla="*/ 16 w 41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1"/>
                  <a:gd name="T37" fmla="*/ 0 h 80"/>
                  <a:gd name="T38" fmla="*/ 41 w 41"/>
                  <a:gd name="T39" fmla="*/ 80 h 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1" h="80">
                    <a:moveTo>
                      <a:pt x="16" y="0"/>
                    </a:moveTo>
                    <a:lnTo>
                      <a:pt x="4" y="15"/>
                    </a:lnTo>
                    <a:lnTo>
                      <a:pt x="0" y="22"/>
                    </a:lnTo>
                    <a:lnTo>
                      <a:pt x="4" y="30"/>
                    </a:lnTo>
                    <a:lnTo>
                      <a:pt x="20" y="51"/>
                    </a:lnTo>
                    <a:lnTo>
                      <a:pt x="24" y="66"/>
                    </a:lnTo>
                    <a:lnTo>
                      <a:pt x="20" y="80"/>
                    </a:lnTo>
                    <a:lnTo>
                      <a:pt x="32" y="55"/>
                    </a:lnTo>
                    <a:lnTo>
                      <a:pt x="41" y="37"/>
                    </a:lnTo>
                    <a:lnTo>
                      <a:pt x="41" y="22"/>
                    </a:lnTo>
                    <a:lnTo>
                      <a:pt x="32" y="1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8" name="Freeform 136">
                <a:extLst>
                  <a:ext uri="{FF2B5EF4-FFF2-40B4-BE49-F238E27FC236}">
                    <a16:creationId xmlns:a16="http://schemas.microsoft.com/office/drawing/2014/main" xmlns="" id="{73D1A705-642D-4736-86BF-1DE686436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" y="3007"/>
                <a:ext cx="37" cy="87"/>
              </a:xfrm>
              <a:custGeom>
                <a:avLst/>
                <a:gdLst>
                  <a:gd name="T0" fmla="*/ 4 w 37"/>
                  <a:gd name="T1" fmla="*/ 0 h 87"/>
                  <a:gd name="T2" fmla="*/ 0 w 37"/>
                  <a:gd name="T3" fmla="*/ 14 h 87"/>
                  <a:gd name="T4" fmla="*/ 0 w 37"/>
                  <a:gd name="T5" fmla="*/ 36 h 87"/>
                  <a:gd name="T6" fmla="*/ 0 w 37"/>
                  <a:gd name="T7" fmla="*/ 47 h 87"/>
                  <a:gd name="T8" fmla="*/ 4 w 37"/>
                  <a:gd name="T9" fmla="*/ 62 h 87"/>
                  <a:gd name="T10" fmla="*/ 16 w 37"/>
                  <a:gd name="T11" fmla="*/ 73 h 87"/>
                  <a:gd name="T12" fmla="*/ 33 w 37"/>
                  <a:gd name="T13" fmla="*/ 87 h 87"/>
                  <a:gd name="T14" fmla="*/ 37 w 37"/>
                  <a:gd name="T15" fmla="*/ 54 h 87"/>
                  <a:gd name="T16" fmla="*/ 29 w 37"/>
                  <a:gd name="T17" fmla="*/ 25 h 87"/>
                  <a:gd name="T18" fmla="*/ 21 w 37"/>
                  <a:gd name="T19" fmla="*/ 11 h 87"/>
                  <a:gd name="T20" fmla="*/ 4 w 37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"/>
                  <a:gd name="T34" fmla="*/ 0 h 87"/>
                  <a:gd name="T35" fmla="*/ 37 w 37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" h="87">
                    <a:moveTo>
                      <a:pt x="4" y="0"/>
                    </a:moveTo>
                    <a:lnTo>
                      <a:pt x="0" y="14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4" y="62"/>
                    </a:lnTo>
                    <a:lnTo>
                      <a:pt x="16" y="73"/>
                    </a:lnTo>
                    <a:lnTo>
                      <a:pt x="33" y="87"/>
                    </a:lnTo>
                    <a:lnTo>
                      <a:pt x="37" y="54"/>
                    </a:lnTo>
                    <a:lnTo>
                      <a:pt x="29" y="25"/>
                    </a:lnTo>
                    <a:lnTo>
                      <a:pt x="21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9" name="Freeform 137">
                <a:extLst>
                  <a:ext uri="{FF2B5EF4-FFF2-40B4-BE49-F238E27FC236}">
                    <a16:creationId xmlns:a16="http://schemas.microsoft.com/office/drawing/2014/main" xmlns="" id="{D8AB50B0-03A4-4C8A-801D-1A2812448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9" y="4076"/>
                <a:ext cx="41" cy="80"/>
              </a:xfrm>
              <a:custGeom>
                <a:avLst/>
                <a:gdLst>
                  <a:gd name="T0" fmla="*/ 17 w 41"/>
                  <a:gd name="T1" fmla="*/ 0 h 80"/>
                  <a:gd name="T2" fmla="*/ 0 w 41"/>
                  <a:gd name="T3" fmla="*/ 15 h 80"/>
                  <a:gd name="T4" fmla="*/ 0 w 41"/>
                  <a:gd name="T5" fmla="*/ 22 h 80"/>
                  <a:gd name="T6" fmla="*/ 4 w 41"/>
                  <a:gd name="T7" fmla="*/ 33 h 80"/>
                  <a:gd name="T8" fmla="*/ 21 w 41"/>
                  <a:gd name="T9" fmla="*/ 55 h 80"/>
                  <a:gd name="T10" fmla="*/ 25 w 41"/>
                  <a:gd name="T11" fmla="*/ 66 h 80"/>
                  <a:gd name="T12" fmla="*/ 17 w 41"/>
                  <a:gd name="T13" fmla="*/ 80 h 80"/>
                  <a:gd name="T14" fmla="*/ 33 w 41"/>
                  <a:gd name="T15" fmla="*/ 58 h 80"/>
                  <a:gd name="T16" fmla="*/ 41 w 41"/>
                  <a:gd name="T17" fmla="*/ 40 h 80"/>
                  <a:gd name="T18" fmla="*/ 37 w 41"/>
                  <a:gd name="T19" fmla="*/ 22 h 80"/>
                  <a:gd name="T20" fmla="*/ 29 w 41"/>
                  <a:gd name="T21" fmla="*/ 15 h 80"/>
                  <a:gd name="T22" fmla="*/ 17 w 41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1"/>
                  <a:gd name="T37" fmla="*/ 0 h 80"/>
                  <a:gd name="T38" fmla="*/ 41 w 41"/>
                  <a:gd name="T39" fmla="*/ 80 h 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1" h="80">
                    <a:moveTo>
                      <a:pt x="17" y="0"/>
                    </a:moveTo>
                    <a:lnTo>
                      <a:pt x="0" y="15"/>
                    </a:lnTo>
                    <a:lnTo>
                      <a:pt x="0" y="22"/>
                    </a:lnTo>
                    <a:lnTo>
                      <a:pt x="4" y="33"/>
                    </a:lnTo>
                    <a:lnTo>
                      <a:pt x="21" y="55"/>
                    </a:lnTo>
                    <a:lnTo>
                      <a:pt x="25" y="66"/>
                    </a:lnTo>
                    <a:lnTo>
                      <a:pt x="17" y="80"/>
                    </a:lnTo>
                    <a:lnTo>
                      <a:pt x="33" y="58"/>
                    </a:lnTo>
                    <a:lnTo>
                      <a:pt x="41" y="40"/>
                    </a:lnTo>
                    <a:lnTo>
                      <a:pt x="37" y="22"/>
                    </a:lnTo>
                    <a:lnTo>
                      <a:pt x="29" y="1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0" name="Freeform 138">
                <a:extLst>
                  <a:ext uri="{FF2B5EF4-FFF2-40B4-BE49-F238E27FC236}">
                    <a16:creationId xmlns:a16="http://schemas.microsoft.com/office/drawing/2014/main" xmlns="" id="{1AEA2944-01F7-404E-BEA9-D6E01DF46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5" y="3924"/>
                <a:ext cx="37" cy="87"/>
              </a:xfrm>
              <a:custGeom>
                <a:avLst/>
                <a:gdLst>
                  <a:gd name="T0" fmla="*/ 8 w 37"/>
                  <a:gd name="T1" fmla="*/ 0 h 87"/>
                  <a:gd name="T2" fmla="*/ 4 w 37"/>
                  <a:gd name="T3" fmla="*/ 14 h 87"/>
                  <a:gd name="T4" fmla="*/ 0 w 37"/>
                  <a:gd name="T5" fmla="*/ 36 h 87"/>
                  <a:gd name="T6" fmla="*/ 0 w 37"/>
                  <a:gd name="T7" fmla="*/ 47 h 87"/>
                  <a:gd name="T8" fmla="*/ 8 w 37"/>
                  <a:gd name="T9" fmla="*/ 61 h 87"/>
                  <a:gd name="T10" fmla="*/ 16 w 37"/>
                  <a:gd name="T11" fmla="*/ 72 h 87"/>
                  <a:gd name="T12" fmla="*/ 37 w 37"/>
                  <a:gd name="T13" fmla="*/ 87 h 87"/>
                  <a:gd name="T14" fmla="*/ 37 w 37"/>
                  <a:gd name="T15" fmla="*/ 54 h 87"/>
                  <a:gd name="T16" fmla="*/ 32 w 37"/>
                  <a:gd name="T17" fmla="*/ 25 h 87"/>
                  <a:gd name="T18" fmla="*/ 24 w 37"/>
                  <a:gd name="T19" fmla="*/ 10 h 87"/>
                  <a:gd name="T20" fmla="*/ 8 w 37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"/>
                  <a:gd name="T34" fmla="*/ 0 h 87"/>
                  <a:gd name="T35" fmla="*/ 37 w 37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" h="87">
                    <a:moveTo>
                      <a:pt x="8" y="0"/>
                    </a:moveTo>
                    <a:lnTo>
                      <a:pt x="4" y="14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8" y="61"/>
                    </a:lnTo>
                    <a:lnTo>
                      <a:pt x="16" y="72"/>
                    </a:lnTo>
                    <a:lnTo>
                      <a:pt x="37" y="87"/>
                    </a:lnTo>
                    <a:lnTo>
                      <a:pt x="37" y="54"/>
                    </a:lnTo>
                    <a:lnTo>
                      <a:pt x="32" y="25"/>
                    </a:lnTo>
                    <a:lnTo>
                      <a:pt x="24" y="1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1" name="Freeform 139">
                <a:extLst>
                  <a:ext uri="{FF2B5EF4-FFF2-40B4-BE49-F238E27FC236}">
                    <a16:creationId xmlns:a16="http://schemas.microsoft.com/office/drawing/2014/main" xmlns="" id="{C9B11093-D037-4C5C-B9B3-FA1C55FA2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3825"/>
                <a:ext cx="40" cy="80"/>
              </a:xfrm>
              <a:custGeom>
                <a:avLst/>
                <a:gdLst>
                  <a:gd name="T0" fmla="*/ 16 w 40"/>
                  <a:gd name="T1" fmla="*/ 0 h 80"/>
                  <a:gd name="T2" fmla="*/ 0 w 40"/>
                  <a:gd name="T3" fmla="*/ 15 h 80"/>
                  <a:gd name="T4" fmla="*/ 0 w 40"/>
                  <a:gd name="T5" fmla="*/ 22 h 80"/>
                  <a:gd name="T6" fmla="*/ 4 w 40"/>
                  <a:gd name="T7" fmla="*/ 33 h 80"/>
                  <a:gd name="T8" fmla="*/ 20 w 40"/>
                  <a:gd name="T9" fmla="*/ 55 h 80"/>
                  <a:gd name="T10" fmla="*/ 24 w 40"/>
                  <a:gd name="T11" fmla="*/ 66 h 80"/>
                  <a:gd name="T12" fmla="*/ 20 w 40"/>
                  <a:gd name="T13" fmla="*/ 80 h 80"/>
                  <a:gd name="T14" fmla="*/ 32 w 40"/>
                  <a:gd name="T15" fmla="*/ 58 h 80"/>
                  <a:gd name="T16" fmla="*/ 40 w 40"/>
                  <a:gd name="T17" fmla="*/ 40 h 80"/>
                  <a:gd name="T18" fmla="*/ 36 w 40"/>
                  <a:gd name="T19" fmla="*/ 22 h 80"/>
                  <a:gd name="T20" fmla="*/ 28 w 40"/>
                  <a:gd name="T21" fmla="*/ 11 h 80"/>
                  <a:gd name="T22" fmla="*/ 16 w 40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0"/>
                  <a:gd name="T37" fmla="*/ 0 h 80"/>
                  <a:gd name="T38" fmla="*/ 40 w 40"/>
                  <a:gd name="T39" fmla="*/ 80 h 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0" h="80">
                    <a:moveTo>
                      <a:pt x="16" y="0"/>
                    </a:moveTo>
                    <a:lnTo>
                      <a:pt x="0" y="15"/>
                    </a:lnTo>
                    <a:lnTo>
                      <a:pt x="0" y="22"/>
                    </a:lnTo>
                    <a:lnTo>
                      <a:pt x="4" y="33"/>
                    </a:lnTo>
                    <a:lnTo>
                      <a:pt x="20" y="55"/>
                    </a:lnTo>
                    <a:lnTo>
                      <a:pt x="24" y="66"/>
                    </a:lnTo>
                    <a:lnTo>
                      <a:pt x="20" y="80"/>
                    </a:lnTo>
                    <a:lnTo>
                      <a:pt x="32" y="58"/>
                    </a:lnTo>
                    <a:lnTo>
                      <a:pt x="40" y="40"/>
                    </a:lnTo>
                    <a:lnTo>
                      <a:pt x="36" y="22"/>
                    </a:lnTo>
                    <a:lnTo>
                      <a:pt x="28" y="1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2" name="Freeform 140">
                <a:extLst>
                  <a:ext uri="{FF2B5EF4-FFF2-40B4-BE49-F238E27FC236}">
                    <a16:creationId xmlns:a16="http://schemas.microsoft.com/office/drawing/2014/main" xmlns="" id="{CF6C2B53-ACEF-4A9D-AE6C-710B702FE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4" y="3843"/>
                <a:ext cx="41" cy="88"/>
              </a:xfrm>
              <a:custGeom>
                <a:avLst/>
                <a:gdLst>
                  <a:gd name="T0" fmla="*/ 8 w 41"/>
                  <a:gd name="T1" fmla="*/ 0 h 88"/>
                  <a:gd name="T2" fmla="*/ 4 w 41"/>
                  <a:gd name="T3" fmla="*/ 19 h 88"/>
                  <a:gd name="T4" fmla="*/ 0 w 41"/>
                  <a:gd name="T5" fmla="*/ 37 h 88"/>
                  <a:gd name="T6" fmla="*/ 4 w 41"/>
                  <a:gd name="T7" fmla="*/ 51 h 88"/>
                  <a:gd name="T8" fmla="*/ 8 w 41"/>
                  <a:gd name="T9" fmla="*/ 62 h 88"/>
                  <a:gd name="T10" fmla="*/ 20 w 41"/>
                  <a:gd name="T11" fmla="*/ 77 h 88"/>
                  <a:gd name="T12" fmla="*/ 37 w 41"/>
                  <a:gd name="T13" fmla="*/ 88 h 88"/>
                  <a:gd name="T14" fmla="*/ 41 w 41"/>
                  <a:gd name="T15" fmla="*/ 55 h 88"/>
                  <a:gd name="T16" fmla="*/ 33 w 41"/>
                  <a:gd name="T17" fmla="*/ 30 h 88"/>
                  <a:gd name="T18" fmla="*/ 25 w 41"/>
                  <a:gd name="T19" fmla="*/ 15 h 88"/>
                  <a:gd name="T20" fmla="*/ 8 w 41"/>
                  <a:gd name="T21" fmla="*/ 0 h 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88"/>
                  <a:gd name="T35" fmla="*/ 41 w 41"/>
                  <a:gd name="T36" fmla="*/ 88 h 8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88">
                    <a:moveTo>
                      <a:pt x="8" y="0"/>
                    </a:moveTo>
                    <a:lnTo>
                      <a:pt x="4" y="19"/>
                    </a:lnTo>
                    <a:lnTo>
                      <a:pt x="0" y="37"/>
                    </a:lnTo>
                    <a:lnTo>
                      <a:pt x="4" y="51"/>
                    </a:lnTo>
                    <a:lnTo>
                      <a:pt x="8" y="62"/>
                    </a:lnTo>
                    <a:lnTo>
                      <a:pt x="20" y="77"/>
                    </a:lnTo>
                    <a:lnTo>
                      <a:pt x="37" y="88"/>
                    </a:lnTo>
                    <a:lnTo>
                      <a:pt x="41" y="55"/>
                    </a:lnTo>
                    <a:lnTo>
                      <a:pt x="33" y="30"/>
                    </a:lnTo>
                    <a:lnTo>
                      <a:pt x="25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3" name="Freeform 141">
                <a:extLst>
                  <a:ext uri="{FF2B5EF4-FFF2-40B4-BE49-F238E27FC236}">
                    <a16:creationId xmlns:a16="http://schemas.microsoft.com/office/drawing/2014/main" xmlns="" id="{7BBF7987-4563-4341-BA36-9D448A1ED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" y="2941"/>
                <a:ext cx="41" cy="88"/>
              </a:xfrm>
              <a:custGeom>
                <a:avLst/>
                <a:gdLst>
                  <a:gd name="T0" fmla="*/ 8 w 41"/>
                  <a:gd name="T1" fmla="*/ 0 h 88"/>
                  <a:gd name="T2" fmla="*/ 4 w 41"/>
                  <a:gd name="T3" fmla="*/ 15 h 88"/>
                  <a:gd name="T4" fmla="*/ 0 w 41"/>
                  <a:gd name="T5" fmla="*/ 37 h 88"/>
                  <a:gd name="T6" fmla="*/ 4 w 41"/>
                  <a:gd name="T7" fmla="*/ 48 h 88"/>
                  <a:gd name="T8" fmla="*/ 8 w 41"/>
                  <a:gd name="T9" fmla="*/ 62 h 88"/>
                  <a:gd name="T10" fmla="*/ 21 w 41"/>
                  <a:gd name="T11" fmla="*/ 73 h 88"/>
                  <a:gd name="T12" fmla="*/ 37 w 41"/>
                  <a:gd name="T13" fmla="*/ 88 h 88"/>
                  <a:gd name="T14" fmla="*/ 41 w 41"/>
                  <a:gd name="T15" fmla="*/ 55 h 88"/>
                  <a:gd name="T16" fmla="*/ 33 w 41"/>
                  <a:gd name="T17" fmla="*/ 26 h 88"/>
                  <a:gd name="T18" fmla="*/ 25 w 41"/>
                  <a:gd name="T19" fmla="*/ 11 h 88"/>
                  <a:gd name="T20" fmla="*/ 8 w 41"/>
                  <a:gd name="T21" fmla="*/ 0 h 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88"/>
                  <a:gd name="T35" fmla="*/ 41 w 41"/>
                  <a:gd name="T36" fmla="*/ 88 h 8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88">
                    <a:moveTo>
                      <a:pt x="8" y="0"/>
                    </a:moveTo>
                    <a:lnTo>
                      <a:pt x="4" y="15"/>
                    </a:lnTo>
                    <a:lnTo>
                      <a:pt x="0" y="37"/>
                    </a:lnTo>
                    <a:lnTo>
                      <a:pt x="4" y="48"/>
                    </a:lnTo>
                    <a:lnTo>
                      <a:pt x="8" y="62"/>
                    </a:lnTo>
                    <a:lnTo>
                      <a:pt x="21" y="73"/>
                    </a:lnTo>
                    <a:lnTo>
                      <a:pt x="37" y="88"/>
                    </a:lnTo>
                    <a:lnTo>
                      <a:pt x="41" y="55"/>
                    </a:lnTo>
                    <a:lnTo>
                      <a:pt x="33" y="26"/>
                    </a:lnTo>
                    <a:lnTo>
                      <a:pt x="25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4" name="Freeform 142">
                <a:extLst>
                  <a:ext uri="{FF2B5EF4-FFF2-40B4-BE49-F238E27FC236}">
                    <a16:creationId xmlns:a16="http://schemas.microsoft.com/office/drawing/2014/main" xmlns="" id="{BF0A7245-2E49-440E-9067-2DCE9C4EF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3876"/>
                <a:ext cx="98" cy="33"/>
              </a:xfrm>
              <a:custGeom>
                <a:avLst/>
                <a:gdLst>
                  <a:gd name="T0" fmla="*/ 98 w 98"/>
                  <a:gd name="T1" fmla="*/ 7 h 33"/>
                  <a:gd name="T2" fmla="*/ 82 w 98"/>
                  <a:gd name="T3" fmla="*/ 7 h 33"/>
                  <a:gd name="T4" fmla="*/ 57 w 98"/>
                  <a:gd name="T5" fmla="*/ 0 h 33"/>
                  <a:gd name="T6" fmla="*/ 29 w 98"/>
                  <a:gd name="T7" fmla="*/ 4 h 33"/>
                  <a:gd name="T8" fmla="*/ 12 w 98"/>
                  <a:gd name="T9" fmla="*/ 15 h 33"/>
                  <a:gd name="T10" fmla="*/ 0 w 98"/>
                  <a:gd name="T11" fmla="*/ 29 h 33"/>
                  <a:gd name="T12" fmla="*/ 37 w 98"/>
                  <a:gd name="T13" fmla="*/ 33 h 33"/>
                  <a:gd name="T14" fmla="*/ 49 w 98"/>
                  <a:gd name="T15" fmla="*/ 33 h 33"/>
                  <a:gd name="T16" fmla="*/ 65 w 98"/>
                  <a:gd name="T17" fmla="*/ 29 h 33"/>
                  <a:gd name="T18" fmla="*/ 86 w 98"/>
                  <a:gd name="T19" fmla="*/ 22 h 33"/>
                  <a:gd name="T20" fmla="*/ 98 w 98"/>
                  <a:gd name="T21" fmla="*/ 7 h 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8"/>
                  <a:gd name="T34" fmla="*/ 0 h 33"/>
                  <a:gd name="T35" fmla="*/ 98 w 98"/>
                  <a:gd name="T36" fmla="*/ 33 h 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8" h="33">
                    <a:moveTo>
                      <a:pt x="98" y="7"/>
                    </a:moveTo>
                    <a:lnTo>
                      <a:pt x="82" y="7"/>
                    </a:lnTo>
                    <a:lnTo>
                      <a:pt x="57" y="0"/>
                    </a:lnTo>
                    <a:lnTo>
                      <a:pt x="29" y="4"/>
                    </a:lnTo>
                    <a:lnTo>
                      <a:pt x="12" y="15"/>
                    </a:lnTo>
                    <a:lnTo>
                      <a:pt x="0" y="29"/>
                    </a:lnTo>
                    <a:lnTo>
                      <a:pt x="37" y="33"/>
                    </a:lnTo>
                    <a:lnTo>
                      <a:pt x="49" y="33"/>
                    </a:lnTo>
                    <a:lnTo>
                      <a:pt x="65" y="29"/>
                    </a:lnTo>
                    <a:lnTo>
                      <a:pt x="86" y="22"/>
                    </a:lnTo>
                    <a:lnTo>
                      <a:pt x="98" y="7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5" name="Freeform 143">
                <a:extLst>
                  <a:ext uri="{FF2B5EF4-FFF2-40B4-BE49-F238E27FC236}">
                    <a16:creationId xmlns:a16="http://schemas.microsoft.com/office/drawing/2014/main" xmlns="" id="{70DB0C03-F10A-4B50-8C34-850C288A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" y="2985"/>
                <a:ext cx="45" cy="95"/>
              </a:xfrm>
              <a:custGeom>
                <a:avLst/>
                <a:gdLst>
                  <a:gd name="T0" fmla="*/ 20 w 45"/>
                  <a:gd name="T1" fmla="*/ 95 h 95"/>
                  <a:gd name="T2" fmla="*/ 41 w 45"/>
                  <a:gd name="T3" fmla="*/ 80 h 95"/>
                  <a:gd name="T4" fmla="*/ 45 w 45"/>
                  <a:gd name="T5" fmla="*/ 69 h 95"/>
                  <a:gd name="T6" fmla="*/ 45 w 45"/>
                  <a:gd name="T7" fmla="*/ 55 h 95"/>
                  <a:gd name="T8" fmla="*/ 33 w 45"/>
                  <a:gd name="T9" fmla="*/ 22 h 95"/>
                  <a:gd name="T10" fmla="*/ 29 w 45"/>
                  <a:gd name="T11" fmla="*/ 11 h 95"/>
                  <a:gd name="T12" fmla="*/ 33 w 45"/>
                  <a:gd name="T13" fmla="*/ 0 h 95"/>
                  <a:gd name="T14" fmla="*/ 12 w 45"/>
                  <a:gd name="T15" fmla="*/ 25 h 95"/>
                  <a:gd name="T16" fmla="*/ 0 w 45"/>
                  <a:gd name="T17" fmla="*/ 51 h 95"/>
                  <a:gd name="T18" fmla="*/ 4 w 45"/>
                  <a:gd name="T19" fmla="*/ 73 h 95"/>
                  <a:gd name="T20" fmla="*/ 8 w 45"/>
                  <a:gd name="T21" fmla="*/ 84 h 95"/>
                  <a:gd name="T22" fmla="*/ 20 w 45"/>
                  <a:gd name="T23" fmla="*/ 95 h 9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95"/>
                  <a:gd name="T38" fmla="*/ 45 w 45"/>
                  <a:gd name="T39" fmla="*/ 95 h 9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95">
                    <a:moveTo>
                      <a:pt x="20" y="95"/>
                    </a:moveTo>
                    <a:lnTo>
                      <a:pt x="41" y="80"/>
                    </a:lnTo>
                    <a:lnTo>
                      <a:pt x="45" y="69"/>
                    </a:lnTo>
                    <a:lnTo>
                      <a:pt x="45" y="55"/>
                    </a:lnTo>
                    <a:lnTo>
                      <a:pt x="33" y="22"/>
                    </a:lnTo>
                    <a:lnTo>
                      <a:pt x="29" y="11"/>
                    </a:lnTo>
                    <a:lnTo>
                      <a:pt x="33" y="0"/>
                    </a:lnTo>
                    <a:lnTo>
                      <a:pt x="12" y="25"/>
                    </a:lnTo>
                    <a:lnTo>
                      <a:pt x="0" y="51"/>
                    </a:lnTo>
                    <a:lnTo>
                      <a:pt x="4" y="73"/>
                    </a:lnTo>
                    <a:lnTo>
                      <a:pt x="8" y="84"/>
                    </a:lnTo>
                    <a:lnTo>
                      <a:pt x="20" y="9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6" name="Freeform 144">
                <a:extLst>
                  <a:ext uri="{FF2B5EF4-FFF2-40B4-BE49-F238E27FC236}">
                    <a16:creationId xmlns:a16="http://schemas.microsoft.com/office/drawing/2014/main" xmlns="" id="{8072924C-779E-493A-8340-3F320D314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3996"/>
                <a:ext cx="53" cy="44"/>
              </a:xfrm>
              <a:custGeom>
                <a:avLst/>
                <a:gdLst>
                  <a:gd name="T0" fmla="*/ 53 w 53"/>
                  <a:gd name="T1" fmla="*/ 44 h 44"/>
                  <a:gd name="T2" fmla="*/ 36 w 53"/>
                  <a:gd name="T3" fmla="*/ 18 h 44"/>
                  <a:gd name="T4" fmla="*/ 20 w 53"/>
                  <a:gd name="T5" fmla="*/ 8 h 44"/>
                  <a:gd name="T6" fmla="*/ 0 w 53"/>
                  <a:gd name="T7" fmla="*/ 0 h 44"/>
                  <a:gd name="T8" fmla="*/ 16 w 53"/>
                  <a:gd name="T9" fmla="*/ 29 h 44"/>
                  <a:gd name="T10" fmla="*/ 28 w 53"/>
                  <a:gd name="T11" fmla="*/ 40 h 44"/>
                  <a:gd name="T12" fmla="*/ 53 w 53"/>
                  <a:gd name="T13" fmla="*/ 44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44"/>
                  <a:gd name="T23" fmla="*/ 53 w 53"/>
                  <a:gd name="T24" fmla="*/ 44 h 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44">
                    <a:moveTo>
                      <a:pt x="53" y="44"/>
                    </a:moveTo>
                    <a:lnTo>
                      <a:pt x="36" y="18"/>
                    </a:lnTo>
                    <a:lnTo>
                      <a:pt x="20" y="8"/>
                    </a:lnTo>
                    <a:lnTo>
                      <a:pt x="0" y="0"/>
                    </a:lnTo>
                    <a:lnTo>
                      <a:pt x="16" y="29"/>
                    </a:lnTo>
                    <a:lnTo>
                      <a:pt x="28" y="40"/>
                    </a:lnTo>
                    <a:lnTo>
                      <a:pt x="53" y="4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7" name="Freeform 145">
                <a:extLst>
                  <a:ext uri="{FF2B5EF4-FFF2-40B4-BE49-F238E27FC236}">
                    <a16:creationId xmlns:a16="http://schemas.microsoft.com/office/drawing/2014/main" xmlns="" id="{9FE0DD07-7519-46D5-B798-7B7953F9F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" y="3960"/>
                <a:ext cx="65" cy="73"/>
              </a:xfrm>
              <a:custGeom>
                <a:avLst/>
                <a:gdLst>
                  <a:gd name="T0" fmla="*/ 61 w 65"/>
                  <a:gd name="T1" fmla="*/ 73 h 73"/>
                  <a:gd name="T2" fmla="*/ 65 w 65"/>
                  <a:gd name="T3" fmla="*/ 51 h 73"/>
                  <a:gd name="T4" fmla="*/ 61 w 65"/>
                  <a:gd name="T5" fmla="*/ 40 h 73"/>
                  <a:gd name="T6" fmla="*/ 49 w 65"/>
                  <a:gd name="T7" fmla="*/ 29 h 73"/>
                  <a:gd name="T8" fmla="*/ 16 w 65"/>
                  <a:gd name="T9" fmla="*/ 14 h 73"/>
                  <a:gd name="T10" fmla="*/ 4 w 65"/>
                  <a:gd name="T11" fmla="*/ 7 h 73"/>
                  <a:gd name="T12" fmla="*/ 0 w 65"/>
                  <a:gd name="T13" fmla="*/ 0 h 73"/>
                  <a:gd name="T14" fmla="*/ 4 w 65"/>
                  <a:gd name="T15" fmla="*/ 29 h 73"/>
                  <a:gd name="T16" fmla="*/ 16 w 65"/>
                  <a:gd name="T17" fmla="*/ 51 h 73"/>
                  <a:gd name="T18" fmla="*/ 32 w 65"/>
                  <a:gd name="T19" fmla="*/ 69 h 73"/>
                  <a:gd name="T20" fmla="*/ 61 w 65"/>
                  <a:gd name="T21" fmla="*/ 73 h 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73"/>
                  <a:gd name="T35" fmla="*/ 65 w 65"/>
                  <a:gd name="T36" fmla="*/ 73 h 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73">
                    <a:moveTo>
                      <a:pt x="61" y="73"/>
                    </a:moveTo>
                    <a:lnTo>
                      <a:pt x="65" y="51"/>
                    </a:lnTo>
                    <a:lnTo>
                      <a:pt x="61" y="40"/>
                    </a:lnTo>
                    <a:lnTo>
                      <a:pt x="49" y="29"/>
                    </a:lnTo>
                    <a:lnTo>
                      <a:pt x="16" y="14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4" y="29"/>
                    </a:lnTo>
                    <a:lnTo>
                      <a:pt x="16" y="51"/>
                    </a:lnTo>
                    <a:lnTo>
                      <a:pt x="32" y="69"/>
                    </a:lnTo>
                    <a:lnTo>
                      <a:pt x="61" y="7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8" name="Freeform 146">
                <a:extLst>
                  <a:ext uri="{FF2B5EF4-FFF2-40B4-BE49-F238E27FC236}">
                    <a16:creationId xmlns:a16="http://schemas.microsoft.com/office/drawing/2014/main" xmlns="" id="{E324AA01-7387-441B-BB17-D430F7B5A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" y="4011"/>
                <a:ext cx="57" cy="43"/>
              </a:xfrm>
              <a:custGeom>
                <a:avLst/>
                <a:gdLst>
                  <a:gd name="T0" fmla="*/ 0 w 57"/>
                  <a:gd name="T1" fmla="*/ 0 h 43"/>
                  <a:gd name="T2" fmla="*/ 4 w 57"/>
                  <a:gd name="T3" fmla="*/ 14 h 43"/>
                  <a:gd name="T4" fmla="*/ 16 w 57"/>
                  <a:gd name="T5" fmla="*/ 25 h 43"/>
                  <a:gd name="T6" fmla="*/ 36 w 57"/>
                  <a:gd name="T7" fmla="*/ 36 h 43"/>
                  <a:gd name="T8" fmla="*/ 57 w 57"/>
                  <a:gd name="T9" fmla="*/ 43 h 43"/>
                  <a:gd name="T10" fmla="*/ 49 w 57"/>
                  <a:gd name="T11" fmla="*/ 18 h 43"/>
                  <a:gd name="T12" fmla="*/ 44 w 57"/>
                  <a:gd name="T13" fmla="*/ 11 h 43"/>
                  <a:gd name="T14" fmla="*/ 32 w 57"/>
                  <a:gd name="T15" fmla="*/ 7 h 43"/>
                  <a:gd name="T16" fmla="*/ 12 w 57"/>
                  <a:gd name="T17" fmla="*/ 7 h 43"/>
                  <a:gd name="T18" fmla="*/ 4 w 57"/>
                  <a:gd name="T19" fmla="*/ 7 h 43"/>
                  <a:gd name="T20" fmla="*/ 0 w 57"/>
                  <a:gd name="T21" fmla="*/ 0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43"/>
                  <a:gd name="T35" fmla="*/ 57 w 57"/>
                  <a:gd name="T36" fmla="*/ 43 h 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43">
                    <a:moveTo>
                      <a:pt x="0" y="0"/>
                    </a:moveTo>
                    <a:lnTo>
                      <a:pt x="4" y="14"/>
                    </a:lnTo>
                    <a:lnTo>
                      <a:pt x="16" y="25"/>
                    </a:lnTo>
                    <a:lnTo>
                      <a:pt x="36" y="36"/>
                    </a:lnTo>
                    <a:lnTo>
                      <a:pt x="57" y="43"/>
                    </a:lnTo>
                    <a:lnTo>
                      <a:pt x="49" y="18"/>
                    </a:lnTo>
                    <a:lnTo>
                      <a:pt x="44" y="11"/>
                    </a:lnTo>
                    <a:lnTo>
                      <a:pt x="32" y="7"/>
                    </a:lnTo>
                    <a:lnTo>
                      <a:pt x="12" y="7"/>
                    </a:lnTo>
                    <a:lnTo>
                      <a:pt x="4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9" name="Freeform 147">
                <a:extLst>
                  <a:ext uri="{FF2B5EF4-FFF2-40B4-BE49-F238E27FC236}">
                    <a16:creationId xmlns:a16="http://schemas.microsoft.com/office/drawing/2014/main" xmlns="" id="{32D4833F-EFAB-4B68-A285-4C0DDE7B2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9" y="4011"/>
                <a:ext cx="40" cy="91"/>
              </a:xfrm>
              <a:custGeom>
                <a:avLst/>
                <a:gdLst>
                  <a:gd name="T0" fmla="*/ 28 w 40"/>
                  <a:gd name="T1" fmla="*/ 0 h 91"/>
                  <a:gd name="T2" fmla="*/ 8 w 40"/>
                  <a:gd name="T3" fmla="*/ 11 h 91"/>
                  <a:gd name="T4" fmla="*/ 0 w 40"/>
                  <a:gd name="T5" fmla="*/ 22 h 91"/>
                  <a:gd name="T6" fmla="*/ 0 w 40"/>
                  <a:gd name="T7" fmla="*/ 36 h 91"/>
                  <a:gd name="T8" fmla="*/ 8 w 40"/>
                  <a:gd name="T9" fmla="*/ 69 h 91"/>
                  <a:gd name="T10" fmla="*/ 8 w 40"/>
                  <a:gd name="T11" fmla="*/ 80 h 91"/>
                  <a:gd name="T12" fmla="*/ 4 w 40"/>
                  <a:gd name="T13" fmla="*/ 91 h 91"/>
                  <a:gd name="T14" fmla="*/ 24 w 40"/>
                  <a:gd name="T15" fmla="*/ 69 h 91"/>
                  <a:gd name="T16" fmla="*/ 40 w 40"/>
                  <a:gd name="T17" fmla="*/ 43 h 91"/>
                  <a:gd name="T18" fmla="*/ 40 w 40"/>
                  <a:gd name="T19" fmla="*/ 22 h 91"/>
                  <a:gd name="T20" fmla="*/ 40 w 40"/>
                  <a:gd name="T21" fmla="*/ 11 h 91"/>
                  <a:gd name="T22" fmla="*/ 28 w 40"/>
                  <a:gd name="T23" fmla="*/ 0 h 9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0"/>
                  <a:gd name="T37" fmla="*/ 0 h 91"/>
                  <a:gd name="T38" fmla="*/ 40 w 40"/>
                  <a:gd name="T39" fmla="*/ 91 h 9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0" h="91">
                    <a:moveTo>
                      <a:pt x="28" y="0"/>
                    </a:moveTo>
                    <a:lnTo>
                      <a:pt x="8" y="11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8" y="69"/>
                    </a:lnTo>
                    <a:lnTo>
                      <a:pt x="8" y="80"/>
                    </a:lnTo>
                    <a:lnTo>
                      <a:pt x="4" y="91"/>
                    </a:lnTo>
                    <a:lnTo>
                      <a:pt x="24" y="69"/>
                    </a:lnTo>
                    <a:lnTo>
                      <a:pt x="40" y="43"/>
                    </a:lnTo>
                    <a:lnTo>
                      <a:pt x="40" y="22"/>
                    </a:lnTo>
                    <a:lnTo>
                      <a:pt x="40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0" name="Freeform 148">
                <a:extLst>
                  <a:ext uri="{FF2B5EF4-FFF2-40B4-BE49-F238E27FC236}">
                    <a16:creationId xmlns:a16="http://schemas.microsoft.com/office/drawing/2014/main" xmlns="" id="{7653DBEA-C9A4-4239-AFBA-1C7A575C3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" y="3120"/>
                <a:ext cx="49" cy="91"/>
              </a:xfrm>
              <a:custGeom>
                <a:avLst/>
                <a:gdLst>
                  <a:gd name="T0" fmla="*/ 16 w 49"/>
                  <a:gd name="T1" fmla="*/ 0 h 91"/>
                  <a:gd name="T2" fmla="*/ 0 w 49"/>
                  <a:gd name="T3" fmla="*/ 18 h 91"/>
                  <a:gd name="T4" fmla="*/ 0 w 49"/>
                  <a:gd name="T5" fmla="*/ 32 h 91"/>
                  <a:gd name="T6" fmla="*/ 8 w 49"/>
                  <a:gd name="T7" fmla="*/ 43 h 91"/>
                  <a:gd name="T8" fmla="*/ 33 w 49"/>
                  <a:gd name="T9" fmla="*/ 69 h 91"/>
                  <a:gd name="T10" fmla="*/ 41 w 49"/>
                  <a:gd name="T11" fmla="*/ 80 h 91"/>
                  <a:gd name="T12" fmla="*/ 41 w 49"/>
                  <a:gd name="T13" fmla="*/ 91 h 91"/>
                  <a:gd name="T14" fmla="*/ 45 w 49"/>
                  <a:gd name="T15" fmla="*/ 61 h 91"/>
                  <a:gd name="T16" fmla="*/ 49 w 49"/>
                  <a:gd name="T17" fmla="*/ 36 h 91"/>
                  <a:gd name="T18" fmla="*/ 37 w 49"/>
                  <a:gd name="T19" fmla="*/ 14 h 91"/>
                  <a:gd name="T20" fmla="*/ 16 w 49"/>
                  <a:gd name="T21" fmla="*/ 0 h 9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"/>
                  <a:gd name="T34" fmla="*/ 0 h 91"/>
                  <a:gd name="T35" fmla="*/ 49 w 49"/>
                  <a:gd name="T36" fmla="*/ 91 h 9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" h="91">
                    <a:moveTo>
                      <a:pt x="16" y="0"/>
                    </a:moveTo>
                    <a:lnTo>
                      <a:pt x="0" y="18"/>
                    </a:lnTo>
                    <a:lnTo>
                      <a:pt x="0" y="32"/>
                    </a:lnTo>
                    <a:lnTo>
                      <a:pt x="8" y="43"/>
                    </a:lnTo>
                    <a:lnTo>
                      <a:pt x="33" y="69"/>
                    </a:lnTo>
                    <a:lnTo>
                      <a:pt x="41" y="80"/>
                    </a:lnTo>
                    <a:lnTo>
                      <a:pt x="41" y="91"/>
                    </a:lnTo>
                    <a:lnTo>
                      <a:pt x="45" y="61"/>
                    </a:lnTo>
                    <a:lnTo>
                      <a:pt x="49" y="36"/>
                    </a:lnTo>
                    <a:lnTo>
                      <a:pt x="37" y="1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1" name="Freeform 149">
                <a:extLst>
                  <a:ext uri="{FF2B5EF4-FFF2-40B4-BE49-F238E27FC236}">
                    <a16:creationId xmlns:a16="http://schemas.microsoft.com/office/drawing/2014/main" xmlns="" id="{B981FE58-CB3B-40CD-8F41-5338886D2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3883"/>
                <a:ext cx="102" cy="95"/>
              </a:xfrm>
              <a:custGeom>
                <a:avLst/>
                <a:gdLst>
                  <a:gd name="T0" fmla="*/ 98 w 102"/>
                  <a:gd name="T1" fmla="*/ 95 h 95"/>
                  <a:gd name="T2" fmla="*/ 85 w 102"/>
                  <a:gd name="T3" fmla="*/ 91 h 95"/>
                  <a:gd name="T4" fmla="*/ 61 w 102"/>
                  <a:gd name="T5" fmla="*/ 77 h 95"/>
                  <a:gd name="T6" fmla="*/ 49 w 102"/>
                  <a:gd name="T7" fmla="*/ 66 h 95"/>
                  <a:gd name="T8" fmla="*/ 36 w 102"/>
                  <a:gd name="T9" fmla="*/ 48 h 95"/>
                  <a:gd name="T10" fmla="*/ 20 w 102"/>
                  <a:gd name="T11" fmla="*/ 26 h 95"/>
                  <a:gd name="T12" fmla="*/ 0 w 102"/>
                  <a:gd name="T13" fmla="*/ 0 h 95"/>
                  <a:gd name="T14" fmla="*/ 40 w 102"/>
                  <a:gd name="T15" fmla="*/ 26 h 95"/>
                  <a:gd name="T16" fmla="*/ 77 w 102"/>
                  <a:gd name="T17" fmla="*/ 48 h 95"/>
                  <a:gd name="T18" fmla="*/ 98 w 102"/>
                  <a:gd name="T19" fmla="*/ 70 h 95"/>
                  <a:gd name="T20" fmla="*/ 102 w 102"/>
                  <a:gd name="T21" fmla="*/ 81 h 95"/>
                  <a:gd name="T22" fmla="*/ 98 w 102"/>
                  <a:gd name="T23" fmla="*/ 95 h 9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95"/>
                  <a:gd name="T38" fmla="*/ 102 w 102"/>
                  <a:gd name="T39" fmla="*/ 95 h 9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95">
                    <a:moveTo>
                      <a:pt x="98" y="95"/>
                    </a:moveTo>
                    <a:lnTo>
                      <a:pt x="85" y="91"/>
                    </a:lnTo>
                    <a:lnTo>
                      <a:pt x="61" y="77"/>
                    </a:lnTo>
                    <a:lnTo>
                      <a:pt x="49" y="66"/>
                    </a:lnTo>
                    <a:lnTo>
                      <a:pt x="36" y="48"/>
                    </a:lnTo>
                    <a:lnTo>
                      <a:pt x="20" y="26"/>
                    </a:lnTo>
                    <a:lnTo>
                      <a:pt x="0" y="0"/>
                    </a:lnTo>
                    <a:lnTo>
                      <a:pt x="40" y="26"/>
                    </a:lnTo>
                    <a:lnTo>
                      <a:pt x="77" y="48"/>
                    </a:lnTo>
                    <a:lnTo>
                      <a:pt x="98" y="70"/>
                    </a:lnTo>
                    <a:lnTo>
                      <a:pt x="102" y="81"/>
                    </a:lnTo>
                    <a:lnTo>
                      <a:pt x="98" y="95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2" name="Freeform 150">
                <a:extLst>
                  <a:ext uri="{FF2B5EF4-FFF2-40B4-BE49-F238E27FC236}">
                    <a16:creationId xmlns:a16="http://schemas.microsoft.com/office/drawing/2014/main" xmlns="" id="{5C831547-ADC3-4F53-B5F2-32354E204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" y="3756"/>
                <a:ext cx="36" cy="87"/>
              </a:xfrm>
              <a:custGeom>
                <a:avLst/>
                <a:gdLst>
                  <a:gd name="T0" fmla="*/ 8 w 36"/>
                  <a:gd name="T1" fmla="*/ 0 h 87"/>
                  <a:gd name="T2" fmla="*/ 4 w 36"/>
                  <a:gd name="T3" fmla="*/ 18 h 87"/>
                  <a:gd name="T4" fmla="*/ 0 w 36"/>
                  <a:gd name="T5" fmla="*/ 40 h 87"/>
                  <a:gd name="T6" fmla="*/ 0 w 36"/>
                  <a:gd name="T7" fmla="*/ 51 h 87"/>
                  <a:gd name="T8" fmla="*/ 8 w 36"/>
                  <a:gd name="T9" fmla="*/ 62 h 87"/>
                  <a:gd name="T10" fmla="*/ 16 w 36"/>
                  <a:gd name="T11" fmla="*/ 77 h 87"/>
                  <a:gd name="T12" fmla="*/ 36 w 36"/>
                  <a:gd name="T13" fmla="*/ 87 h 87"/>
                  <a:gd name="T14" fmla="*/ 36 w 36"/>
                  <a:gd name="T15" fmla="*/ 55 h 87"/>
                  <a:gd name="T16" fmla="*/ 32 w 36"/>
                  <a:gd name="T17" fmla="*/ 29 h 87"/>
                  <a:gd name="T18" fmla="*/ 24 w 36"/>
                  <a:gd name="T19" fmla="*/ 15 h 87"/>
                  <a:gd name="T20" fmla="*/ 8 w 36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87"/>
                  <a:gd name="T35" fmla="*/ 36 w 36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87">
                    <a:moveTo>
                      <a:pt x="8" y="0"/>
                    </a:moveTo>
                    <a:lnTo>
                      <a:pt x="4" y="18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8" y="62"/>
                    </a:lnTo>
                    <a:lnTo>
                      <a:pt x="16" y="77"/>
                    </a:lnTo>
                    <a:lnTo>
                      <a:pt x="36" y="87"/>
                    </a:lnTo>
                    <a:lnTo>
                      <a:pt x="36" y="55"/>
                    </a:lnTo>
                    <a:lnTo>
                      <a:pt x="32" y="29"/>
                    </a:lnTo>
                    <a:lnTo>
                      <a:pt x="24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3" name="Freeform 151">
                <a:extLst>
                  <a:ext uri="{FF2B5EF4-FFF2-40B4-BE49-F238E27FC236}">
                    <a16:creationId xmlns:a16="http://schemas.microsoft.com/office/drawing/2014/main" xmlns="" id="{6859114D-894E-4BD5-A5EC-CB385AD78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" y="3563"/>
                <a:ext cx="98" cy="44"/>
              </a:xfrm>
              <a:custGeom>
                <a:avLst/>
                <a:gdLst>
                  <a:gd name="T0" fmla="*/ 98 w 98"/>
                  <a:gd name="T1" fmla="*/ 11 h 44"/>
                  <a:gd name="T2" fmla="*/ 73 w 98"/>
                  <a:gd name="T3" fmla="*/ 0 h 44"/>
                  <a:gd name="T4" fmla="*/ 61 w 98"/>
                  <a:gd name="T5" fmla="*/ 0 h 44"/>
                  <a:gd name="T6" fmla="*/ 45 w 98"/>
                  <a:gd name="T7" fmla="*/ 8 h 44"/>
                  <a:gd name="T8" fmla="*/ 20 w 98"/>
                  <a:gd name="T9" fmla="*/ 29 h 44"/>
                  <a:gd name="T10" fmla="*/ 8 w 98"/>
                  <a:gd name="T11" fmla="*/ 37 h 44"/>
                  <a:gd name="T12" fmla="*/ 0 w 98"/>
                  <a:gd name="T13" fmla="*/ 40 h 44"/>
                  <a:gd name="T14" fmla="*/ 33 w 98"/>
                  <a:gd name="T15" fmla="*/ 44 h 44"/>
                  <a:gd name="T16" fmla="*/ 61 w 98"/>
                  <a:gd name="T17" fmla="*/ 40 h 44"/>
                  <a:gd name="T18" fmla="*/ 82 w 98"/>
                  <a:gd name="T19" fmla="*/ 33 h 44"/>
                  <a:gd name="T20" fmla="*/ 98 w 98"/>
                  <a:gd name="T21" fmla="*/ 11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8"/>
                  <a:gd name="T34" fmla="*/ 0 h 44"/>
                  <a:gd name="T35" fmla="*/ 98 w 98"/>
                  <a:gd name="T36" fmla="*/ 44 h 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8" h="44">
                    <a:moveTo>
                      <a:pt x="98" y="11"/>
                    </a:moveTo>
                    <a:lnTo>
                      <a:pt x="73" y="0"/>
                    </a:lnTo>
                    <a:lnTo>
                      <a:pt x="61" y="0"/>
                    </a:lnTo>
                    <a:lnTo>
                      <a:pt x="45" y="8"/>
                    </a:lnTo>
                    <a:lnTo>
                      <a:pt x="20" y="29"/>
                    </a:lnTo>
                    <a:lnTo>
                      <a:pt x="8" y="37"/>
                    </a:lnTo>
                    <a:lnTo>
                      <a:pt x="0" y="40"/>
                    </a:lnTo>
                    <a:lnTo>
                      <a:pt x="33" y="44"/>
                    </a:lnTo>
                    <a:lnTo>
                      <a:pt x="61" y="40"/>
                    </a:lnTo>
                    <a:lnTo>
                      <a:pt x="82" y="33"/>
                    </a:lnTo>
                    <a:lnTo>
                      <a:pt x="98" y="11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4" name="Freeform 152">
                <a:extLst>
                  <a:ext uri="{FF2B5EF4-FFF2-40B4-BE49-F238E27FC236}">
                    <a16:creationId xmlns:a16="http://schemas.microsoft.com/office/drawing/2014/main" xmlns="" id="{1F89135B-03F8-4C6B-8C4A-8258CBC9F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3913"/>
                <a:ext cx="36" cy="87"/>
              </a:xfrm>
              <a:custGeom>
                <a:avLst/>
                <a:gdLst>
                  <a:gd name="T0" fmla="*/ 8 w 36"/>
                  <a:gd name="T1" fmla="*/ 0 h 87"/>
                  <a:gd name="T2" fmla="*/ 4 w 36"/>
                  <a:gd name="T3" fmla="*/ 18 h 87"/>
                  <a:gd name="T4" fmla="*/ 0 w 36"/>
                  <a:gd name="T5" fmla="*/ 36 h 87"/>
                  <a:gd name="T6" fmla="*/ 0 w 36"/>
                  <a:gd name="T7" fmla="*/ 51 h 87"/>
                  <a:gd name="T8" fmla="*/ 8 w 36"/>
                  <a:gd name="T9" fmla="*/ 61 h 87"/>
                  <a:gd name="T10" fmla="*/ 16 w 36"/>
                  <a:gd name="T11" fmla="*/ 76 h 87"/>
                  <a:gd name="T12" fmla="*/ 36 w 36"/>
                  <a:gd name="T13" fmla="*/ 87 h 87"/>
                  <a:gd name="T14" fmla="*/ 36 w 36"/>
                  <a:gd name="T15" fmla="*/ 54 h 87"/>
                  <a:gd name="T16" fmla="*/ 32 w 36"/>
                  <a:gd name="T17" fmla="*/ 29 h 87"/>
                  <a:gd name="T18" fmla="*/ 20 w 36"/>
                  <a:gd name="T19" fmla="*/ 14 h 87"/>
                  <a:gd name="T20" fmla="*/ 8 w 36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87"/>
                  <a:gd name="T35" fmla="*/ 36 w 36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87">
                    <a:moveTo>
                      <a:pt x="8" y="0"/>
                    </a:moveTo>
                    <a:lnTo>
                      <a:pt x="4" y="18"/>
                    </a:lnTo>
                    <a:lnTo>
                      <a:pt x="0" y="36"/>
                    </a:lnTo>
                    <a:lnTo>
                      <a:pt x="0" y="51"/>
                    </a:lnTo>
                    <a:lnTo>
                      <a:pt x="8" y="61"/>
                    </a:lnTo>
                    <a:lnTo>
                      <a:pt x="16" y="76"/>
                    </a:lnTo>
                    <a:lnTo>
                      <a:pt x="36" y="87"/>
                    </a:lnTo>
                    <a:lnTo>
                      <a:pt x="36" y="54"/>
                    </a:lnTo>
                    <a:lnTo>
                      <a:pt x="32" y="29"/>
                    </a:lnTo>
                    <a:lnTo>
                      <a:pt x="20" y="1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5" name="Freeform 153">
                <a:extLst>
                  <a:ext uri="{FF2B5EF4-FFF2-40B4-BE49-F238E27FC236}">
                    <a16:creationId xmlns:a16="http://schemas.microsoft.com/office/drawing/2014/main" xmlns="" id="{07B1529C-BEE0-4617-9044-F7D764A77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" y="3833"/>
                <a:ext cx="102" cy="91"/>
              </a:xfrm>
              <a:custGeom>
                <a:avLst/>
                <a:gdLst>
                  <a:gd name="T0" fmla="*/ 98 w 102"/>
                  <a:gd name="T1" fmla="*/ 91 h 91"/>
                  <a:gd name="T2" fmla="*/ 81 w 102"/>
                  <a:gd name="T3" fmla="*/ 87 h 91"/>
                  <a:gd name="T4" fmla="*/ 61 w 102"/>
                  <a:gd name="T5" fmla="*/ 72 h 91"/>
                  <a:gd name="T6" fmla="*/ 49 w 102"/>
                  <a:gd name="T7" fmla="*/ 61 h 91"/>
                  <a:gd name="T8" fmla="*/ 33 w 102"/>
                  <a:gd name="T9" fmla="*/ 43 h 91"/>
                  <a:gd name="T10" fmla="*/ 16 w 102"/>
                  <a:gd name="T11" fmla="*/ 25 h 91"/>
                  <a:gd name="T12" fmla="*/ 0 w 102"/>
                  <a:gd name="T13" fmla="*/ 0 h 91"/>
                  <a:gd name="T14" fmla="*/ 41 w 102"/>
                  <a:gd name="T15" fmla="*/ 21 h 91"/>
                  <a:gd name="T16" fmla="*/ 73 w 102"/>
                  <a:gd name="T17" fmla="*/ 43 h 91"/>
                  <a:gd name="T18" fmla="*/ 98 w 102"/>
                  <a:gd name="T19" fmla="*/ 65 h 91"/>
                  <a:gd name="T20" fmla="*/ 102 w 102"/>
                  <a:gd name="T21" fmla="*/ 76 h 91"/>
                  <a:gd name="T22" fmla="*/ 98 w 102"/>
                  <a:gd name="T23" fmla="*/ 91 h 9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91"/>
                  <a:gd name="T38" fmla="*/ 102 w 102"/>
                  <a:gd name="T39" fmla="*/ 91 h 9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91">
                    <a:moveTo>
                      <a:pt x="98" y="91"/>
                    </a:moveTo>
                    <a:lnTo>
                      <a:pt x="81" y="87"/>
                    </a:lnTo>
                    <a:lnTo>
                      <a:pt x="61" y="72"/>
                    </a:lnTo>
                    <a:lnTo>
                      <a:pt x="49" y="61"/>
                    </a:lnTo>
                    <a:lnTo>
                      <a:pt x="33" y="43"/>
                    </a:lnTo>
                    <a:lnTo>
                      <a:pt x="16" y="25"/>
                    </a:lnTo>
                    <a:lnTo>
                      <a:pt x="0" y="0"/>
                    </a:lnTo>
                    <a:lnTo>
                      <a:pt x="41" y="21"/>
                    </a:lnTo>
                    <a:lnTo>
                      <a:pt x="73" y="43"/>
                    </a:lnTo>
                    <a:lnTo>
                      <a:pt x="98" y="65"/>
                    </a:lnTo>
                    <a:lnTo>
                      <a:pt x="102" y="76"/>
                    </a:lnTo>
                    <a:lnTo>
                      <a:pt x="98" y="9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" name="Freeform 154">
                <a:extLst>
                  <a:ext uri="{FF2B5EF4-FFF2-40B4-BE49-F238E27FC236}">
                    <a16:creationId xmlns:a16="http://schemas.microsoft.com/office/drawing/2014/main" xmlns="" id="{07D46630-0E91-4139-9368-759D14574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" y="3840"/>
                <a:ext cx="82" cy="76"/>
              </a:xfrm>
              <a:custGeom>
                <a:avLst/>
                <a:gdLst>
                  <a:gd name="T0" fmla="*/ 82 w 82"/>
                  <a:gd name="T1" fmla="*/ 76 h 76"/>
                  <a:gd name="T2" fmla="*/ 65 w 82"/>
                  <a:gd name="T3" fmla="*/ 62 h 76"/>
                  <a:gd name="T4" fmla="*/ 41 w 82"/>
                  <a:gd name="T5" fmla="*/ 40 h 76"/>
                  <a:gd name="T6" fmla="*/ 16 w 82"/>
                  <a:gd name="T7" fmla="*/ 18 h 76"/>
                  <a:gd name="T8" fmla="*/ 0 w 82"/>
                  <a:gd name="T9" fmla="*/ 0 h 76"/>
                  <a:gd name="T10" fmla="*/ 82 w 82"/>
                  <a:gd name="T11" fmla="*/ 76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76"/>
                  <a:gd name="T20" fmla="*/ 82 w 82"/>
                  <a:gd name="T21" fmla="*/ 76 h 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76">
                    <a:moveTo>
                      <a:pt x="82" y="76"/>
                    </a:moveTo>
                    <a:lnTo>
                      <a:pt x="65" y="62"/>
                    </a:lnTo>
                    <a:lnTo>
                      <a:pt x="41" y="40"/>
                    </a:lnTo>
                    <a:lnTo>
                      <a:pt x="16" y="18"/>
                    </a:lnTo>
                    <a:lnTo>
                      <a:pt x="0" y="0"/>
                    </a:lnTo>
                    <a:lnTo>
                      <a:pt x="82" y="76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7" name="Freeform 155">
                <a:extLst>
                  <a:ext uri="{FF2B5EF4-FFF2-40B4-BE49-F238E27FC236}">
                    <a16:creationId xmlns:a16="http://schemas.microsoft.com/office/drawing/2014/main" xmlns="" id="{A8E0E95E-0C6D-434B-AF31-7696F1FFF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" y="3840"/>
                <a:ext cx="82" cy="76"/>
              </a:xfrm>
              <a:custGeom>
                <a:avLst/>
                <a:gdLst>
                  <a:gd name="T0" fmla="*/ 82 w 82"/>
                  <a:gd name="T1" fmla="*/ 76 h 76"/>
                  <a:gd name="T2" fmla="*/ 65 w 82"/>
                  <a:gd name="T3" fmla="*/ 62 h 76"/>
                  <a:gd name="T4" fmla="*/ 41 w 82"/>
                  <a:gd name="T5" fmla="*/ 40 h 76"/>
                  <a:gd name="T6" fmla="*/ 16 w 82"/>
                  <a:gd name="T7" fmla="*/ 18 h 76"/>
                  <a:gd name="T8" fmla="*/ 0 w 82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76"/>
                  <a:gd name="T17" fmla="*/ 82 w 82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76">
                    <a:moveTo>
                      <a:pt x="82" y="76"/>
                    </a:moveTo>
                    <a:lnTo>
                      <a:pt x="65" y="62"/>
                    </a:lnTo>
                    <a:lnTo>
                      <a:pt x="41" y="40"/>
                    </a:lnTo>
                    <a:lnTo>
                      <a:pt x="16" y="1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8" name="Freeform 156">
                <a:extLst>
                  <a:ext uri="{FF2B5EF4-FFF2-40B4-BE49-F238E27FC236}">
                    <a16:creationId xmlns:a16="http://schemas.microsoft.com/office/drawing/2014/main" xmlns="" id="{6518446B-32EF-48A8-B0EE-B802F844A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7" y="3942"/>
                <a:ext cx="40" cy="76"/>
              </a:xfrm>
              <a:custGeom>
                <a:avLst/>
                <a:gdLst>
                  <a:gd name="T0" fmla="*/ 8 w 40"/>
                  <a:gd name="T1" fmla="*/ 0 h 76"/>
                  <a:gd name="T2" fmla="*/ 0 w 40"/>
                  <a:gd name="T3" fmla="*/ 14 h 76"/>
                  <a:gd name="T4" fmla="*/ 0 w 40"/>
                  <a:gd name="T5" fmla="*/ 25 h 76"/>
                  <a:gd name="T6" fmla="*/ 4 w 40"/>
                  <a:gd name="T7" fmla="*/ 32 h 76"/>
                  <a:gd name="T8" fmla="*/ 28 w 40"/>
                  <a:gd name="T9" fmla="*/ 51 h 76"/>
                  <a:gd name="T10" fmla="*/ 32 w 40"/>
                  <a:gd name="T11" fmla="*/ 62 h 76"/>
                  <a:gd name="T12" fmla="*/ 32 w 40"/>
                  <a:gd name="T13" fmla="*/ 76 h 76"/>
                  <a:gd name="T14" fmla="*/ 40 w 40"/>
                  <a:gd name="T15" fmla="*/ 51 h 76"/>
                  <a:gd name="T16" fmla="*/ 40 w 40"/>
                  <a:gd name="T17" fmla="*/ 32 h 76"/>
                  <a:gd name="T18" fmla="*/ 36 w 40"/>
                  <a:gd name="T19" fmla="*/ 18 h 76"/>
                  <a:gd name="T20" fmla="*/ 24 w 40"/>
                  <a:gd name="T21" fmla="*/ 7 h 76"/>
                  <a:gd name="T22" fmla="*/ 8 w 40"/>
                  <a:gd name="T23" fmla="*/ 0 h 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0"/>
                  <a:gd name="T37" fmla="*/ 0 h 76"/>
                  <a:gd name="T38" fmla="*/ 40 w 40"/>
                  <a:gd name="T39" fmla="*/ 76 h 7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0" h="76">
                    <a:moveTo>
                      <a:pt x="8" y="0"/>
                    </a:moveTo>
                    <a:lnTo>
                      <a:pt x="0" y="14"/>
                    </a:lnTo>
                    <a:lnTo>
                      <a:pt x="0" y="25"/>
                    </a:lnTo>
                    <a:lnTo>
                      <a:pt x="4" y="32"/>
                    </a:lnTo>
                    <a:lnTo>
                      <a:pt x="28" y="51"/>
                    </a:lnTo>
                    <a:lnTo>
                      <a:pt x="32" y="62"/>
                    </a:lnTo>
                    <a:lnTo>
                      <a:pt x="32" y="76"/>
                    </a:lnTo>
                    <a:lnTo>
                      <a:pt x="40" y="51"/>
                    </a:lnTo>
                    <a:lnTo>
                      <a:pt x="40" y="32"/>
                    </a:lnTo>
                    <a:lnTo>
                      <a:pt x="36" y="18"/>
                    </a:lnTo>
                    <a:lnTo>
                      <a:pt x="24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9" name="Freeform 157">
                <a:extLst>
                  <a:ext uri="{FF2B5EF4-FFF2-40B4-BE49-F238E27FC236}">
                    <a16:creationId xmlns:a16="http://schemas.microsoft.com/office/drawing/2014/main" xmlns="" id="{30969EF1-BAB4-448C-BC81-6A59218BC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3843"/>
                <a:ext cx="61" cy="62"/>
              </a:xfrm>
              <a:custGeom>
                <a:avLst/>
                <a:gdLst>
                  <a:gd name="T0" fmla="*/ 0 w 61"/>
                  <a:gd name="T1" fmla="*/ 62 h 62"/>
                  <a:gd name="T2" fmla="*/ 20 w 61"/>
                  <a:gd name="T3" fmla="*/ 62 h 62"/>
                  <a:gd name="T4" fmla="*/ 28 w 61"/>
                  <a:gd name="T5" fmla="*/ 55 h 62"/>
                  <a:gd name="T6" fmla="*/ 32 w 61"/>
                  <a:gd name="T7" fmla="*/ 48 h 62"/>
                  <a:gd name="T8" fmla="*/ 37 w 61"/>
                  <a:gd name="T9" fmla="*/ 22 h 62"/>
                  <a:gd name="T10" fmla="*/ 45 w 61"/>
                  <a:gd name="T11" fmla="*/ 11 h 62"/>
                  <a:gd name="T12" fmla="*/ 61 w 61"/>
                  <a:gd name="T13" fmla="*/ 0 h 62"/>
                  <a:gd name="T14" fmla="*/ 32 w 61"/>
                  <a:gd name="T15" fmla="*/ 11 h 62"/>
                  <a:gd name="T16" fmla="*/ 12 w 61"/>
                  <a:gd name="T17" fmla="*/ 19 h 62"/>
                  <a:gd name="T18" fmla="*/ 0 w 61"/>
                  <a:gd name="T19" fmla="*/ 33 h 62"/>
                  <a:gd name="T20" fmla="*/ 0 w 61"/>
                  <a:gd name="T21" fmla="*/ 44 h 62"/>
                  <a:gd name="T22" fmla="*/ 0 w 61"/>
                  <a:gd name="T23" fmla="*/ 62 h 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1"/>
                  <a:gd name="T37" fmla="*/ 0 h 62"/>
                  <a:gd name="T38" fmla="*/ 61 w 61"/>
                  <a:gd name="T39" fmla="*/ 62 h 6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1" h="62">
                    <a:moveTo>
                      <a:pt x="0" y="62"/>
                    </a:moveTo>
                    <a:lnTo>
                      <a:pt x="20" y="62"/>
                    </a:lnTo>
                    <a:lnTo>
                      <a:pt x="28" y="55"/>
                    </a:lnTo>
                    <a:lnTo>
                      <a:pt x="32" y="48"/>
                    </a:lnTo>
                    <a:lnTo>
                      <a:pt x="37" y="22"/>
                    </a:lnTo>
                    <a:lnTo>
                      <a:pt x="45" y="11"/>
                    </a:lnTo>
                    <a:lnTo>
                      <a:pt x="61" y="0"/>
                    </a:lnTo>
                    <a:lnTo>
                      <a:pt x="32" y="11"/>
                    </a:lnTo>
                    <a:lnTo>
                      <a:pt x="12" y="19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0" name="Freeform 158">
                <a:extLst>
                  <a:ext uri="{FF2B5EF4-FFF2-40B4-BE49-F238E27FC236}">
                    <a16:creationId xmlns:a16="http://schemas.microsoft.com/office/drawing/2014/main" xmlns="" id="{A92789E1-7949-48F2-9AED-7265F677D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9" y="3876"/>
                <a:ext cx="57" cy="62"/>
              </a:xfrm>
              <a:custGeom>
                <a:avLst/>
                <a:gdLst>
                  <a:gd name="T0" fmla="*/ 0 w 57"/>
                  <a:gd name="T1" fmla="*/ 62 h 62"/>
                  <a:gd name="T2" fmla="*/ 21 w 57"/>
                  <a:gd name="T3" fmla="*/ 58 h 62"/>
                  <a:gd name="T4" fmla="*/ 29 w 57"/>
                  <a:gd name="T5" fmla="*/ 55 h 62"/>
                  <a:gd name="T6" fmla="*/ 33 w 57"/>
                  <a:gd name="T7" fmla="*/ 44 h 62"/>
                  <a:gd name="T8" fmla="*/ 37 w 57"/>
                  <a:gd name="T9" fmla="*/ 22 h 62"/>
                  <a:gd name="T10" fmla="*/ 41 w 57"/>
                  <a:gd name="T11" fmla="*/ 11 h 62"/>
                  <a:gd name="T12" fmla="*/ 57 w 57"/>
                  <a:gd name="T13" fmla="*/ 0 h 62"/>
                  <a:gd name="T14" fmla="*/ 33 w 57"/>
                  <a:gd name="T15" fmla="*/ 11 h 62"/>
                  <a:gd name="T16" fmla="*/ 12 w 57"/>
                  <a:gd name="T17" fmla="*/ 18 h 62"/>
                  <a:gd name="T18" fmla="*/ 4 w 57"/>
                  <a:gd name="T19" fmla="*/ 33 h 62"/>
                  <a:gd name="T20" fmla="*/ 0 w 57"/>
                  <a:gd name="T21" fmla="*/ 44 h 62"/>
                  <a:gd name="T22" fmla="*/ 0 w 57"/>
                  <a:gd name="T23" fmla="*/ 62 h 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"/>
                  <a:gd name="T37" fmla="*/ 0 h 62"/>
                  <a:gd name="T38" fmla="*/ 57 w 57"/>
                  <a:gd name="T39" fmla="*/ 62 h 6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" h="62">
                    <a:moveTo>
                      <a:pt x="0" y="62"/>
                    </a:moveTo>
                    <a:lnTo>
                      <a:pt x="21" y="58"/>
                    </a:lnTo>
                    <a:lnTo>
                      <a:pt x="29" y="55"/>
                    </a:lnTo>
                    <a:lnTo>
                      <a:pt x="33" y="44"/>
                    </a:lnTo>
                    <a:lnTo>
                      <a:pt x="37" y="22"/>
                    </a:lnTo>
                    <a:lnTo>
                      <a:pt x="41" y="11"/>
                    </a:lnTo>
                    <a:lnTo>
                      <a:pt x="57" y="0"/>
                    </a:lnTo>
                    <a:lnTo>
                      <a:pt x="33" y="11"/>
                    </a:lnTo>
                    <a:lnTo>
                      <a:pt x="12" y="18"/>
                    </a:lnTo>
                    <a:lnTo>
                      <a:pt x="4" y="33"/>
                    </a:lnTo>
                    <a:lnTo>
                      <a:pt x="0" y="44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1" name="Freeform 159">
                <a:extLst>
                  <a:ext uri="{FF2B5EF4-FFF2-40B4-BE49-F238E27FC236}">
                    <a16:creationId xmlns:a16="http://schemas.microsoft.com/office/drawing/2014/main" xmlns="" id="{8CD5C1B6-5651-490B-BEA8-3D034A0CA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4065"/>
                <a:ext cx="89" cy="135"/>
              </a:xfrm>
              <a:custGeom>
                <a:avLst/>
                <a:gdLst>
                  <a:gd name="T0" fmla="*/ 8 w 89"/>
                  <a:gd name="T1" fmla="*/ 0 h 135"/>
                  <a:gd name="T2" fmla="*/ 16 w 89"/>
                  <a:gd name="T3" fmla="*/ 0 h 135"/>
                  <a:gd name="T4" fmla="*/ 28 w 89"/>
                  <a:gd name="T5" fmla="*/ 8 h 135"/>
                  <a:gd name="T6" fmla="*/ 40 w 89"/>
                  <a:gd name="T7" fmla="*/ 22 h 135"/>
                  <a:gd name="T8" fmla="*/ 57 w 89"/>
                  <a:gd name="T9" fmla="*/ 44 h 135"/>
                  <a:gd name="T10" fmla="*/ 81 w 89"/>
                  <a:gd name="T11" fmla="*/ 95 h 135"/>
                  <a:gd name="T12" fmla="*/ 89 w 89"/>
                  <a:gd name="T13" fmla="*/ 117 h 135"/>
                  <a:gd name="T14" fmla="*/ 89 w 89"/>
                  <a:gd name="T15" fmla="*/ 135 h 135"/>
                  <a:gd name="T16" fmla="*/ 53 w 89"/>
                  <a:gd name="T17" fmla="*/ 109 h 135"/>
                  <a:gd name="T18" fmla="*/ 16 w 89"/>
                  <a:gd name="T19" fmla="*/ 73 h 135"/>
                  <a:gd name="T20" fmla="*/ 8 w 89"/>
                  <a:gd name="T21" fmla="*/ 55 h 135"/>
                  <a:gd name="T22" fmla="*/ 0 w 89"/>
                  <a:gd name="T23" fmla="*/ 37 h 135"/>
                  <a:gd name="T24" fmla="*/ 0 w 89"/>
                  <a:gd name="T25" fmla="*/ 19 h 135"/>
                  <a:gd name="T26" fmla="*/ 8 w 89"/>
                  <a:gd name="T27" fmla="*/ 0 h 1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9"/>
                  <a:gd name="T43" fmla="*/ 0 h 135"/>
                  <a:gd name="T44" fmla="*/ 89 w 89"/>
                  <a:gd name="T45" fmla="*/ 135 h 13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9" h="135">
                    <a:moveTo>
                      <a:pt x="8" y="0"/>
                    </a:moveTo>
                    <a:lnTo>
                      <a:pt x="16" y="0"/>
                    </a:lnTo>
                    <a:lnTo>
                      <a:pt x="28" y="8"/>
                    </a:lnTo>
                    <a:lnTo>
                      <a:pt x="40" y="22"/>
                    </a:lnTo>
                    <a:lnTo>
                      <a:pt x="57" y="44"/>
                    </a:lnTo>
                    <a:lnTo>
                      <a:pt x="81" y="95"/>
                    </a:lnTo>
                    <a:lnTo>
                      <a:pt x="89" y="117"/>
                    </a:lnTo>
                    <a:lnTo>
                      <a:pt x="89" y="135"/>
                    </a:lnTo>
                    <a:lnTo>
                      <a:pt x="53" y="109"/>
                    </a:lnTo>
                    <a:lnTo>
                      <a:pt x="16" y="73"/>
                    </a:lnTo>
                    <a:lnTo>
                      <a:pt x="8" y="55"/>
                    </a:lnTo>
                    <a:lnTo>
                      <a:pt x="0" y="37"/>
                    </a:lnTo>
                    <a:lnTo>
                      <a:pt x="0" y="1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2" name="Freeform 160">
                <a:extLst>
                  <a:ext uri="{FF2B5EF4-FFF2-40B4-BE49-F238E27FC236}">
                    <a16:creationId xmlns:a16="http://schemas.microsoft.com/office/drawing/2014/main" xmlns="" id="{ADA236F4-4AFB-49A0-A8E4-F534C8CF7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" y="3760"/>
                <a:ext cx="69" cy="69"/>
              </a:xfrm>
              <a:custGeom>
                <a:avLst/>
                <a:gdLst>
                  <a:gd name="T0" fmla="*/ 0 w 69"/>
                  <a:gd name="T1" fmla="*/ 0 h 69"/>
                  <a:gd name="T2" fmla="*/ 24 w 69"/>
                  <a:gd name="T3" fmla="*/ 0 h 69"/>
                  <a:gd name="T4" fmla="*/ 37 w 69"/>
                  <a:gd name="T5" fmla="*/ 7 h 69"/>
                  <a:gd name="T6" fmla="*/ 45 w 69"/>
                  <a:gd name="T7" fmla="*/ 22 h 69"/>
                  <a:gd name="T8" fmla="*/ 57 w 69"/>
                  <a:gd name="T9" fmla="*/ 51 h 69"/>
                  <a:gd name="T10" fmla="*/ 61 w 69"/>
                  <a:gd name="T11" fmla="*/ 62 h 69"/>
                  <a:gd name="T12" fmla="*/ 69 w 69"/>
                  <a:gd name="T13" fmla="*/ 69 h 69"/>
                  <a:gd name="T14" fmla="*/ 41 w 69"/>
                  <a:gd name="T15" fmla="*/ 58 h 69"/>
                  <a:gd name="T16" fmla="*/ 16 w 69"/>
                  <a:gd name="T17" fmla="*/ 43 h 69"/>
                  <a:gd name="T18" fmla="*/ 0 w 69"/>
                  <a:gd name="T19" fmla="*/ 25 h 69"/>
                  <a:gd name="T20" fmla="*/ 0 w 69"/>
                  <a:gd name="T21" fmla="*/ 0 h 6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9"/>
                  <a:gd name="T34" fmla="*/ 0 h 69"/>
                  <a:gd name="T35" fmla="*/ 69 w 69"/>
                  <a:gd name="T36" fmla="*/ 69 h 6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9" h="69">
                    <a:moveTo>
                      <a:pt x="0" y="0"/>
                    </a:moveTo>
                    <a:lnTo>
                      <a:pt x="24" y="0"/>
                    </a:lnTo>
                    <a:lnTo>
                      <a:pt x="37" y="7"/>
                    </a:lnTo>
                    <a:lnTo>
                      <a:pt x="45" y="22"/>
                    </a:lnTo>
                    <a:lnTo>
                      <a:pt x="57" y="51"/>
                    </a:lnTo>
                    <a:lnTo>
                      <a:pt x="61" y="62"/>
                    </a:lnTo>
                    <a:lnTo>
                      <a:pt x="69" y="69"/>
                    </a:lnTo>
                    <a:lnTo>
                      <a:pt x="41" y="58"/>
                    </a:lnTo>
                    <a:lnTo>
                      <a:pt x="16" y="43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3" name="Freeform 161">
                <a:extLst>
                  <a:ext uri="{FF2B5EF4-FFF2-40B4-BE49-F238E27FC236}">
                    <a16:creationId xmlns:a16="http://schemas.microsoft.com/office/drawing/2014/main" xmlns="" id="{68AF803D-7E0C-4A63-8FC8-627089144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" y="2927"/>
                <a:ext cx="94" cy="76"/>
              </a:xfrm>
              <a:custGeom>
                <a:avLst/>
                <a:gdLst>
                  <a:gd name="T0" fmla="*/ 90 w 94"/>
                  <a:gd name="T1" fmla="*/ 73 h 76"/>
                  <a:gd name="T2" fmla="*/ 86 w 94"/>
                  <a:gd name="T3" fmla="*/ 76 h 76"/>
                  <a:gd name="T4" fmla="*/ 74 w 94"/>
                  <a:gd name="T5" fmla="*/ 76 h 76"/>
                  <a:gd name="T6" fmla="*/ 65 w 94"/>
                  <a:gd name="T7" fmla="*/ 73 h 76"/>
                  <a:gd name="T8" fmla="*/ 57 w 94"/>
                  <a:gd name="T9" fmla="*/ 65 h 76"/>
                  <a:gd name="T10" fmla="*/ 29 w 94"/>
                  <a:gd name="T11" fmla="*/ 40 h 76"/>
                  <a:gd name="T12" fmla="*/ 0 w 94"/>
                  <a:gd name="T13" fmla="*/ 0 h 76"/>
                  <a:gd name="T14" fmla="*/ 33 w 94"/>
                  <a:gd name="T15" fmla="*/ 14 h 76"/>
                  <a:gd name="T16" fmla="*/ 65 w 94"/>
                  <a:gd name="T17" fmla="*/ 33 h 76"/>
                  <a:gd name="T18" fmla="*/ 90 w 94"/>
                  <a:gd name="T19" fmla="*/ 58 h 76"/>
                  <a:gd name="T20" fmla="*/ 94 w 94"/>
                  <a:gd name="T21" fmla="*/ 65 h 76"/>
                  <a:gd name="T22" fmla="*/ 90 w 94"/>
                  <a:gd name="T23" fmla="*/ 73 h 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4"/>
                  <a:gd name="T37" fmla="*/ 0 h 76"/>
                  <a:gd name="T38" fmla="*/ 94 w 94"/>
                  <a:gd name="T39" fmla="*/ 76 h 7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4" h="76">
                    <a:moveTo>
                      <a:pt x="90" y="73"/>
                    </a:moveTo>
                    <a:lnTo>
                      <a:pt x="86" y="76"/>
                    </a:lnTo>
                    <a:lnTo>
                      <a:pt x="74" y="76"/>
                    </a:lnTo>
                    <a:lnTo>
                      <a:pt x="65" y="73"/>
                    </a:lnTo>
                    <a:lnTo>
                      <a:pt x="57" y="65"/>
                    </a:lnTo>
                    <a:lnTo>
                      <a:pt x="29" y="40"/>
                    </a:lnTo>
                    <a:lnTo>
                      <a:pt x="0" y="0"/>
                    </a:lnTo>
                    <a:lnTo>
                      <a:pt x="33" y="14"/>
                    </a:lnTo>
                    <a:lnTo>
                      <a:pt x="65" y="33"/>
                    </a:lnTo>
                    <a:lnTo>
                      <a:pt x="90" y="58"/>
                    </a:lnTo>
                    <a:lnTo>
                      <a:pt x="94" y="65"/>
                    </a:lnTo>
                    <a:lnTo>
                      <a:pt x="90" y="73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4" name="Freeform 162">
                <a:extLst>
                  <a:ext uri="{FF2B5EF4-FFF2-40B4-BE49-F238E27FC236}">
                    <a16:creationId xmlns:a16="http://schemas.microsoft.com/office/drawing/2014/main" xmlns="" id="{F2D751BB-A6CC-4722-8AF1-1935BF65C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" y="3396"/>
                <a:ext cx="62" cy="73"/>
              </a:xfrm>
              <a:custGeom>
                <a:avLst/>
                <a:gdLst>
                  <a:gd name="T0" fmla="*/ 0 w 62"/>
                  <a:gd name="T1" fmla="*/ 0 h 73"/>
                  <a:gd name="T2" fmla="*/ 4 w 62"/>
                  <a:gd name="T3" fmla="*/ 15 h 73"/>
                  <a:gd name="T4" fmla="*/ 9 w 62"/>
                  <a:gd name="T5" fmla="*/ 36 h 73"/>
                  <a:gd name="T6" fmla="*/ 25 w 62"/>
                  <a:gd name="T7" fmla="*/ 55 h 73"/>
                  <a:gd name="T8" fmla="*/ 37 w 62"/>
                  <a:gd name="T9" fmla="*/ 66 h 73"/>
                  <a:gd name="T10" fmla="*/ 62 w 62"/>
                  <a:gd name="T11" fmla="*/ 73 h 73"/>
                  <a:gd name="T12" fmla="*/ 49 w 62"/>
                  <a:gd name="T13" fmla="*/ 40 h 73"/>
                  <a:gd name="T14" fmla="*/ 45 w 62"/>
                  <a:gd name="T15" fmla="*/ 29 h 73"/>
                  <a:gd name="T16" fmla="*/ 33 w 62"/>
                  <a:gd name="T17" fmla="*/ 15 h 73"/>
                  <a:gd name="T18" fmla="*/ 21 w 62"/>
                  <a:gd name="T19" fmla="*/ 4 h 73"/>
                  <a:gd name="T20" fmla="*/ 0 w 62"/>
                  <a:gd name="T21" fmla="*/ 0 h 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73"/>
                  <a:gd name="T35" fmla="*/ 62 w 62"/>
                  <a:gd name="T36" fmla="*/ 73 h 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73">
                    <a:moveTo>
                      <a:pt x="0" y="0"/>
                    </a:moveTo>
                    <a:lnTo>
                      <a:pt x="4" y="15"/>
                    </a:lnTo>
                    <a:lnTo>
                      <a:pt x="9" y="36"/>
                    </a:lnTo>
                    <a:lnTo>
                      <a:pt x="25" y="55"/>
                    </a:lnTo>
                    <a:lnTo>
                      <a:pt x="37" y="66"/>
                    </a:lnTo>
                    <a:lnTo>
                      <a:pt x="62" y="73"/>
                    </a:lnTo>
                    <a:lnTo>
                      <a:pt x="49" y="40"/>
                    </a:lnTo>
                    <a:lnTo>
                      <a:pt x="45" y="29"/>
                    </a:lnTo>
                    <a:lnTo>
                      <a:pt x="33" y="15"/>
                    </a:lnTo>
                    <a:lnTo>
                      <a:pt x="2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5" name="Freeform 163">
                <a:extLst>
                  <a:ext uri="{FF2B5EF4-FFF2-40B4-BE49-F238E27FC236}">
                    <a16:creationId xmlns:a16="http://schemas.microsoft.com/office/drawing/2014/main" xmlns="" id="{DF3176D5-3A66-4F7F-9B0B-F6AC2C8C9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" y="3342"/>
                <a:ext cx="41" cy="87"/>
              </a:xfrm>
              <a:custGeom>
                <a:avLst/>
                <a:gdLst>
                  <a:gd name="T0" fmla="*/ 8 w 41"/>
                  <a:gd name="T1" fmla="*/ 0 h 87"/>
                  <a:gd name="T2" fmla="*/ 4 w 41"/>
                  <a:gd name="T3" fmla="*/ 14 h 87"/>
                  <a:gd name="T4" fmla="*/ 0 w 41"/>
                  <a:gd name="T5" fmla="*/ 36 h 87"/>
                  <a:gd name="T6" fmla="*/ 4 w 41"/>
                  <a:gd name="T7" fmla="*/ 47 h 87"/>
                  <a:gd name="T8" fmla="*/ 8 w 41"/>
                  <a:gd name="T9" fmla="*/ 58 h 87"/>
                  <a:gd name="T10" fmla="*/ 20 w 41"/>
                  <a:gd name="T11" fmla="*/ 72 h 87"/>
                  <a:gd name="T12" fmla="*/ 36 w 41"/>
                  <a:gd name="T13" fmla="*/ 87 h 87"/>
                  <a:gd name="T14" fmla="*/ 36 w 41"/>
                  <a:gd name="T15" fmla="*/ 69 h 87"/>
                  <a:gd name="T16" fmla="*/ 41 w 41"/>
                  <a:gd name="T17" fmla="*/ 50 h 87"/>
                  <a:gd name="T18" fmla="*/ 32 w 41"/>
                  <a:gd name="T19" fmla="*/ 25 h 87"/>
                  <a:gd name="T20" fmla="*/ 24 w 41"/>
                  <a:gd name="T21" fmla="*/ 10 h 87"/>
                  <a:gd name="T22" fmla="*/ 8 w 41"/>
                  <a:gd name="T23" fmla="*/ 0 h 8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1"/>
                  <a:gd name="T37" fmla="*/ 0 h 87"/>
                  <a:gd name="T38" fmla="*/ 41 w 41"/>
                  <a:gd name="T39" fmla="*/ 87 h 8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1" h="87">
                    <a:moveTo>
                      <a:pt x="8" y="0"/>
                    </a:moveTo>
                    <a:lnTo>
                      <a:pt x="4" y="14"/>
                    </a:lnTo>
                    <a:lnTo>
                      <a:pt x="0" y="36"/>
                    </a:lnTo>
                    <a:lnTo>
                      <a:pt x="4" y="47"/>
                    </a:lnTo>
                    <a:lnTo>
                      <a:pt x="8" y="58"/>
                    </a:lnTo>
                    <a:lnTo>
                      <a:pt x="20" y="72"/>
                    </a:lnTo>
                    <a:lnTo>
                      <a:pt x="36" y="87"/>
                    </a:lnTo>
                    <a:lnTo>
                      <a:pt x="36" y="69"/>
                    </a:lnTo>
                    <a:lnTo>
                      <a:pt x="41" y="50"/>
                    </a:lnTo>
                    <a:lnTo>
                      <a:pt x="32" y="25"/>
                    </a:lnTo>
                    <a:lnTo>
                      <a:pt x="24" y="1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6" name="Freeform 164">
                <a:extLst>
                  <a:ext uri="{FF2B5EF4-FFF2-40B4-BE49-F238E27FC236}">
                    <a16:creationId xmlns:a16="http://schemas.microsoft.com/office/drawing/2014/main" xmlns="" id="{6661955A-F612-4463-9970-8A1DEFFF1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1" y="3924"/>
                <a:ext cx="37" cy="80"/>
              </a:xfrm>
              <a:custGeom>
                <a:avLst/>
                <a:gdLst>
                  <a:gd name="T0" fmla="*/ 16 w 37"/>
                  <a:gd name="T1" fmla="*/ 0 h 80"/>
                  <a:gd name="T2" fmla="*/ 0 w 37"/>
                  <a:gd name="T3" fmla="*/ 14 h 80"/>
                  <a:gd name="T4" fmla="*/ 0 w 37"/>
                  <a:gd name="T5" fmla="*/ 21 h 80"/>
                  <a:gd name="T6" fmla="*/ 4 w 37"/>
                  <a:gd name="T7" fmla="*/ 29 h 80"/>
                  <a:gd name="T8" fmla="*/ 20 w 37"/>
                  <a:gd name="T9" fmla="*/ 50 h 80"/>
                  <a:gd name="T10" fmla="*/ 20 w 37"/>
                  <a:gd name="T11" fmla="*/ 65 h 80"/>
                  <a:gd name="T12" fmla="*/ 16 w 37"/>
                  <a:gd name="T13" fmla="*/ 80 h 80"/>
                  <a:gd name="T14" fmla="*/ 28 w 37"/>
                  <a:gd name="T15" fmla="*/ 58 h 80"/>
                  <a:gd name="T16" fmla="*/ 37 w 37"/>
                  <a:gd name="T17" fmla="*/ 40 h 80"/>
                  <a:gd name="T18" fmla="*/ 37 w 37"/>
                  <a:gd name="T19" fmla="*/ 21 h 80"/>
                  <a:gd name="T20" fmla="*/ 28 w 37"/>
                  <a:gd name="T21" fmla="*/ 10 h 80"/>
                  <a:gd name="T22" fmla="*/ 16 w 37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7"/>
                  <a:gd name="T37" fmla="*/ 0 h 80"/>
                  <a:gd name="T38" fmla="*/ 37 w 37"/>
                  <a:gd name="T39" fmla="*/ 80 h 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7" h="80">
                    <a:moveTo>
                      <a:pt x="16" y="0"/>
                    </a:moveTo>
                    <a:lnTo>
                      <a:pt x="0" y="14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20" y="50"/>
                    </a:lnTo>
                    <a:lnTo>
                      <a:pt x="20" y="65"/>
                    </a:lnTo>
                    <a:lnTo>
                      <a:pt x="16" y="80"/>
                    </a:lnTo>
                    <a:lnTo>
                      <a:pt x="28" y="58"/>
                    </a:lnTo>
                    <a:lnTo>
                      <a:pt x="37" y="40"/>
                    </a:lnTo>
                    <a:lnTo>
                      <a:pt x="37" y="21"/>
                    </a:lnTo>
                    <a:lnTo>
                      <a:pt x="28" y="1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7" name="Freeform 165">
                <a:extLst>
                  <a:ext uri="{FF2B5EF4-FFF2-40B4-BE49-F238E27FC236}">
                    <a16:creationId xmlns:a16="http://schemas.microsoft.com/office/drawing/2014/main" xmlns="" id="{D4DE8C0D-EE89-47AD-A10A-85CAC8A98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3360"/>
                <a:ext cx="86" cy="40"/>
              </a:xfrm>
              <a:custGeom>
                <a:avLst/>
                <a:gdLst>
                  <a:gd name="T0" fmla="*/ 0 w 86"/>
                  <a:gd name="T1" fmla="*/ 32 h 40"/>
                  <a:gd name="T2" fmla="*/ 20 w 86"/>
                  <a:gd name="T3" fmla="*/ 40 h 40"/>
                  <a:gd name="T4" fmla="*/ 28 w 86"/>
                  <a:gd name="T5" fmla="*/ 40 h 40"/>
                  <a:gd name="T6" fmla="*/ 37 w 86"/>
                  <a:gd name="T7" fmla="*/ 32 h 40"/>
                  <a:gd name="T8" fmla="*/ 53 w 86"/>
                  <a:gd name="T9" fmla="*/ 11 h 40"/>
                  <a:gd name="T10" fmla="*/ 65 w 86"/>
                  <a:gd name="T11" fmla="*/ 3 h 40"/>
                  <a:gd name="T12" fmla="*/ 86 w 86"/>
                  <a:gd name="T13" fmla="*/ 3 h 40"/>
                  <a:gd name="T14" fmla="*/ 57 w 86"/>
                  <a:gd name="T15" fmla="*/ 0 h 40"/>
                  <a:gd name="T16" fmla="*/ 37 w 86"/>
                  <a:gd name="T17" fmla="*/ 0 h 40"/>
                  <a:gd name="T18" fmla="*/ 16 w 86"/>
                  <a:gd name="T19" fmla="*/ 7 h 40"/>
                  <a:gd name="T20" fmla="*/ 8 w 86"/>
                  <a:gd name="T21" fmla="*/ 18 h 40"/>
                  <a:gd name="T22" fmla="*/ 0 w 86"/>
                  <a:gd name="T23" fmla="*/ 32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6"/>
                  <a:gd name="T37" fmla="*/ 0 h 40"/>
                  <a:gd name="T38" fmla="*/ 86 w 86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6" h="40">
                    <a:moveTo>
                      <a:pt x="0" y="32"/>
                    </a:moveTo>
                    <a:lnTo>
                      <a:pt x="20" y="40"/>
                    </a:lnTo>
                    <a:lnTo>
                      <a:pt x="28" y="40"/>
                    </a:lnTo>
                    <a:lnTo>
                      <a:pt x="37" y="32"/>
                    </a:lnTo>
                    <a:lnTo>
                      <a:pt x="53" y="11"/>
                    </a:lnTo>
                    <a:lnTo>
                      <a:pt x="65" y="3"/>
                    </a:lnTo>
                    <a:lnTo>
                      <a:pt x="86" y="3"/>
                    </a:lnTo>
                    <a:lnTo>
                      <a:pt x="57" y="0"/>
                    </a:lnTo>
                    <a:lnTo>
                      <a:pt x="37" y="0"/>
                    </a:lnTo>
                    <a:lnTo>
                      <a:pt x="16" y="7"/>
                    </a:lnTo>
                    <a:lnTo>
                      <a:pt x="8" y="18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8" name="Freeform 166">
                <a:extLst>
                  <a:ext uri="{FF2B5EF4-FFF2-40B4-BE49-F238E27FC236}">
                    <a16:creationId xmlns:a16="http://schemas.microsoft.com/office/drawing/2014/main" xmlns="" id="{91C41380-C16E-49E7-AF79-46D7EA328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3400"/>
                <a:ext cx="90" cy="36"/>
              </a:xfrm>
              <a:custGeom>
                <a:avLst/>
                <a:gdLst>
                  <a:gd name="T0" fmla="*/ 0 w 90"/>
                  <a:gd name="T1" fmla="*/ 25 h 36"/>
                  <a:gd name="T2" fmla="*/ 16 w 90"/>
                  <a:gd name="T3" fmla="*/ 36 h 36"/>
                  <a:gd name="T4" fmla="*/ 24 w 90"/>
                  <a:gd name="T5" fmla="*/ 36 h 36"/>
                  <a:gd name="T6" fmla="*/ 37 w 90"/>
                  <a:gd name="T7" fmla="*/ 32 h 36"/>
                  <a:gd name="T8" fmla="*/ 57 w 90"/>
                  <a:gd name="T9" fmla="*/ 18 h 36"/>
                  <a:gd name="T10" fmla="*/ 73 w 90"/>
                  <a:gd name="T11" fmla="*/ 14 h 36"/>
                  <a:gd name="T12" fmla="*/ 90 w 90"/>
                  <a:gd name="T13" fmla="*/ 18 h 36"/>
                  <a:gd name="T14" fmla="*/ 65 w 90"/>
                  <a:gd name="T15" fmla="*/ 7 h 36"/>
                  <a:gd name="T16" fmla="*/ 45 w 90"/>
                  <a:gd name="T17" fmla="*/ 0 h 36"/>
                  <a:gd name="T18" fmla="*/ 24 w 90"/>
                  <a:gd name="T19" fmla="*/ 3 h 36"/>
                  <a:gd name="T20" fmla="*/ 12 w 90"/>
                  <a:gd name="T21" fmla="*/ 11 h 36"/>
                  <a:gd name="T22" fmla="*/ 0 w 90"/>
                  <a:gd name="T23" fmla="*/ 25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0"/>
                  <a:gd name="T37" fmla="*/ 0 h 36"/>
                  <a:gd name="T38" fmla="*/ 90 w 90"/>
                  <a:gd name="T39" fmla="*/ 36 h 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0" h="36">
                    <a:moveTo>
                      <a:pt x="0" y="25"/>
                    </a:moveTo>
                    <a:lnTo>
                      <a:pt x="16" y="36"/>
                    </a:lnTo>
                    <a:lnTo>
                      <a:pt x="24" y="36"/>
                    </a:lnTo>
                    <a:lnTo>
                      <a:pt x="37" y="32"/>
                    </a:lnTo>
                    <a:lnTo>
                      <a:pt x="57" y="18"/>
                    </a:lnTo>
                    <a:lnTo>
                      <a:pt x="73" y="14"/>
                    </a:lnTo>
                    <a:lnTo>
                      <a:pt x="90" y="18"/>
                    </a:lnTo>
                    <a:lnTo>
                      <a:pt x="65" y="7"/>
                    </a:lnTo>
                    <a:lnTo>
                      <a:pt x="45" y="0"/>
                    </a:lnTo>
                    <a:lnTo>
                      <a:pt x="24" y="3"/>
                    </a:lnTo>
                    <a:lnTo>
                      <a:pt x="12" y="1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9" name="Freeform 167">
                <a:extLst>
                  <a:ext uri="{FF2B5EF4-FFF2-40B4-BE49-F238E27FC236}">
                    <a16:creationId xmlns:a16="http://schemas.microsoft.com/office/drawing/2014/main" xmlns="" id="{4C76BCA8-F252-45F6-A8C6-AB911B8F1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" y="3367"/>
                <a:ext cx="29" cy="58"/>
              </a:xfrm>
              <a:custGeom>
                <a:avLst/>
                <a:gdLst>
                  <a:gd name="T0" fmla="*/ 29 w 29"/>
                  <a:gd name="T1" fmla="*/ 58 h 58"/>
                  <a:gd name="T2" fmla="*/ 25 w 29"/>
                  <a:gd name="T3" fmla="*/ 29 h 58"/>
                  <a:gd name="T4" fmla="*/ 17 w 29"/>
                  <a:gd name="T5" fmla="*/ 15 h 58"/>
                  <a:gd name="T6" fmla="*/ 0 w 29"/>
                  <a:gd name="T7" fmla="*/ 0 h 58"/>
                  <a:gd name="T8" fmla="*/ 0 w 29"/>
                  <a:gd name="T9" fmla="*/ 33 h 58"/>
                  <a:gd name="T10" fmla="*/ 13 w 29"/>
                  <a:gd name="T11" fmla="*/ 47 h 58"/>
                  <a:gd name="T12" fmla="*/ 29 w 29"/>
                  <a:gd name="T13" fmla="*/ 58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58"/>
                  <a:gd name="T23" fmla="*/ 29 w 29"/>
                  <a:gd name="T24" fmla="*/ 58 h 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58">
                    <a:moveTo>
                      <a:pt x="29" y="58"/>
                    </a:moveTo>
                    <a:lnTo>
                      <a:pt x="25" y="29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13" y="47"/>
                    </a:lnTo>
                    <a:lnTo>
                      <a:pt x="29" y="5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0" name="Freeform 168">
                <a:extLst>
                  <a:ext uri="{FF2B5EF4-FFF2-40B4-BE49-F238E27FC236}">
                    <a16:creationId xmlns:a16="http://schemas.microsoft.com/office/drawing/2014/main" xmlns="" id="{EB26BC39-AB2E-4636-A5B6-B9FC32C16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" y="3287"/>
                <a:ext cx="33" cy="62"/>
              </a:xfrm>
              <a:custGeom>
                <a:avLst/>
                <a:gdLst>
                  <a:gd name="T0" fmla="*/ 33 w 33"/>
                  <a:gd name="T1" fmla="*/ 62 h 62"/>
                  <a:gd name="T2" fmla="*/ 25 w 33"/>
                  <a:gd name="T3" fmla="*/ 33 h 62"/>
                  <a:gd name="T4" fmla="*/ 17 w 33"/>
                  <a:gd name="T5" fmla="*/ 14 h 62"/>
                  <a:gd name="T6" fmla="*/ 0 w 33"/>
                  <a:gd name="T7" fmla="*/ 0 h 62"/>
                  <a:gd name="T8" fmla="*/ 0 w 33"/>
                  <a:gd name="T9" fmla="*/ 36 h 62"/>
                  <a:gd name="T10" fmla="*/ 13 w 33"/>
                  <a:gd name="T11" fmla="*/ 51 h 62"/>
                  <a:gd name="T12" fmla="*/ 33 w 33"/>
                  <a:gd name="T13" fmla="*/ 62 h 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62"/>
                  <a:gd name="T23" fmla="*/ 33 w 33"/>
                  <a:gd name="T24" fmla="*/ 62 h 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62">
                    <a:moveTo>
                      <a:pt x="33" y="62"/>
                    </a:moveTo>
                    <a:lnTo>
                      <a:pt x="25" y="33"/>
                    </a:lnTo>
                    <a:lnTo>
                      <a:pt x="17" y="14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13" y="51"/>
                    </a:lnTo>
                    <a:lnTo>
                      <a:pt x="33" y="6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1" name="Freeform 169">
                <a:extLst>
                  <a:ext uri="{FF2B5EF4-FFF2-40B4-BE49-F238E27FC236}">
                    <a16:creationId xmlns:a16="http://schemas.microsoft.com/office/drawing/2014/main" xmlns="" id="{DDC4B500-CADD-4532-9CA2-9B2B5E583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" y="3429"/>
                <a:ext cx="45" cy="87"/>
              </a:xfrm>
              <a:custGeom>
                <a:avLst/>
                <a:gdLst>
                  <a:gd name="T0" fmla="*/ 8 w 45"/>
                  <a:gd name="T1" fmla="*/ 87 h 87"/>
                  <a:gd name="T2" fmla="*/ 16 w 45"/>
                  <a:gd name="T3" fmla="*/ 76 h 87"/>
                  <a:gd name="T4" fmla="*/ 37 w 45"/>
                  <a:gd name="T5" fmla="*/ 58 h 87"/>
                  <a:gd name="T6" fmla="*/ 45 w 45"/>
                  <a:gd name="T7" fmla="*/ 36 h 87"/>
                  <a:gd name="T8" fmla="*/ 45 w 45"/>
                  <a:gd name="T9" fmla="*/ 18 h 87"/>
                  <a:gd name="T10" fmla="*/ 37 w 45"/>
                  <a:gd name="T11" fmla="*/ 0 h 87"/>
                  <a:gd name="T12" fmla="*/ 16 w 45"/>
                  <a:gd name="T13" fmla="*/ 29 h 87"/>
                  <a:gd name="T14" fmla="*/ 8 w 45"/>
                  <a:gd name="T15" fmla="*/ 36 h 87"/>
                  <a:gd name="T16" fmla="*/ 4 w 45"/>
                  <a:gd name="T17" fmla="*/ 51 h 87"/>
                  <a:gd name="T18" fmla="*/ 0 w 45"/>
                  <a:gd name="T19" fmla="*/ 69 h 87"/>
                  <a:gd name="T20" fmla="*/ 8 w 45"/>
                  <a:gd name="T21" fmla="*/ 87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5"/>
                  <a:gd name="T34" fmla="*/ 0 h 87"/>
                  <a:gd name="T35" fmla="*/ 45 w 45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5" h="87">
                    <a:moveTo>
                      <a:pt x="8" y="87"/>
                    </a:moveTo>
                    <a:lnTo>
                      <a:pt x="16" y="76"/>
                    </a:lnTo>
                    <a:lnTo>
                      <a:pt x="37" y="58"/>
                    </a:lnTo>
                    <a:lnTo>
                      <a:pt x="45" y="36"/>
                    </a:lnTo>
                    <a:lnTo>
                      <a:pt x="45" y="18"/>
                    </a:lnTo>
                    <a:lnTo>
                      <a:pt x="37" y="0"/>
                    </a:lnTo>
                    <a:lnTo>
                      <a:pt x="16" y="29"/>
                    </a:lnTo>
                    <a:lnTo>
                      <a:pt x="8" y="36"/>
                    </a:lnTo>
                    <a:lnTo>
                      <a:pt x="4" y="51"/>
                    </a:lnTo>
                    <a:lnTo>
                      <a:pt x="0" y="69"/>
                    </a:lnTo>
                    <a:lnTo>
                      <a:pt x="8" y="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2" name="Freeform 170">
                <a:extLst>
                  <a:ext uri="{FF2B5EF4-FFF2-40B4-BE49-F238E27FC236}">
                    <a16:creationId xmlns:a16="http://schemas.microsoft.com/office/drawing/2014/main" xmlns="" id="{4BDC449A-88E0-4D21-8AB6-37786A673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3312"/>
                <a:ext cx="24" cy="66"/>
              </a:xfrm>
              <a:custGeom>
                <a:avLst/>
                <a:gdLst>
                  <a:gd name="T0" fmla="*/ 12 w 24"/>
                  <a:gd name="T1" fmla="*/ 66 h 66"/>
                  <a:gd name="T2" fmla="*/ 24 w 24"/>
                  <a:gd name="T3" fmla="*/ 37 h 66"/>
                  <a:gd name="T4" fmla="*/ 24 w 24"/>
                  <a:gd name="T5" fmla="*/ 22 h 66"/>
                  <a:gd name="T6" fmla="*/ 16 w 24"/>
                  <a:gd name="T7" fmla="*/ 0 h 66"/>
                  <a:gd name="T8" fmla="*/ 0 w 24"/>
                  <a:gd name="T9" fmla="*/ 33 h 66"/>
                  <a:gd name="T10" fmla="*/ 4 w 24"/>
                  <a:gd name="T11" fmla="*/ 51 h 66"/>
                  <a:gd name="T12" fmla="*/ 12 w 24"/>
                  <a:gd name="T13" fmla="*/ 66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66"/>
                  <a:gd name="T23" fmla="*/ 24 w 24"/>
                  <a:gd name="T24" fmla="*/ 66 h 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66">
                    <a:moveTo>
                      <a:pt x="12" y="66"/>
                    </a:moveTo>
                    <a:lnTo>
                      <a:pt x="24" y="37"/>
                    </a:lnTo>
                    <a:lnTo>
                      <a:pt x="24" y="22"/>
                    </a:lnTo>
                    <a:lnTo>
                      <a:pt x="16" y="0"/>
                    </a:lnTo>
                    <a:lnTo>
                      <a:pt x="0" y="33"/>
                    </a:lnTo>
                    <a:lnTo>
                      <a:pt x="4" y="51"/>
                    </a:lnTo>
                    <a:lnTo>
                      <a:pt x="12" y="66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" name="Freeform 171">
                <a:extLst>
                  <a:ext uri="{FF2B5EF4-FFF2-40B4-BE49-F238E27FC236}">
                    <a16:creationId xmlns:a16="http://schemas.microsoft.com/office/drawing/2014/main" xmlns="" id="{0D1AC374-2210-49C5-B0D3-628C3100A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6" y="3960"/>
                <a:ext cx="57" cy="65"/>
              </a:xfrm>
              <a:custGeom>
                <a:avLst/>
                <a:gdLst>
                  <a:gd name="T0" fmla="*/ 57 w 57"/>
                  <a:gd name="T1" fmla="*/ 65 h 65"/>
                  <a:gd name="T2" fmla="*/ 53 w 57"/>
                  <a:gd name="T3" fmla="*/ 40 h 65"/>
                  <a:gd name="T4" fmla="*/ 41 w 57"/>
                  <a:gd name="T5" fmla="*/ 22 h 65"/>
                  <a:gd name="T6" fmla="*/ 0 w 57"/>
                  <a:gd name="T7" fmla="*/ 0 h 65"/>
                  <a:gd name="T8" fmla="*/ 4 w 57"/>
                  <a:gd name="T9" fmla="*/ 22 h 65"/>
                  <a:gd name="T10" fmla="*/ 12 w 57"/>
                  <a:gd name="T11" fmla="*/ 47 h 65"/>
                  <a:gd name="T12" fmla="*/ 28 w 57"/>
                  <a:gd name="T13" fmla="*/ 62 h 65"/>
                  <a:gd name="T14" fmla="*/ 41 w 57"/>
                  <a:gd name="T15" fmla="*/ 65 h 65"/>
                  <a:gd name="T16" fmla="*/ 57 w 57"/>
                  <a:gd name="T17" fmla="*/ 65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7"/>
                  <a:gd name="T28" fmla="*/ 0 h 65"/>
                  <a:gd name="T29" fmla="*/ 57 w 57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7" h="65">
                    <a:moveTo>
                      <a:pt x="57" y="65"/>
                    </a:moveTo>
                    <a:lnTo>
                      <a:pt x="53" y="40"/>
                    </a:lnTo>
                    <a:lnTo>
                      <a:pt x="41" y="22"/>
                    </a:lnTo>
                    <a:lnTo>
                      <a:pt x="0" y="0"/>
                    </a:lnTo>
                    <a:lnTo>
                      <a:pt x="4" y="22"/>
                    </a:lnTo>
                    <a:lnTo>
                      <a:pt x="12" y="47"/>
                    </a:lnTo>
                    <a:lnTo>
                      <a:pt x="28" y="62"/>
                    </a:lnTo>
                    <a:lnTo>
                      <a:pt x="41" y="65"/>
                    </a:lnTo>
                    <a:lnTo>
                      <a:pt x="57" y="6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4" name="Freeform 172">
                <a:extLst>
                  <a:ext uri="{FF2B5EF4-FFF2-40B4-BE49-F238E27FC236}">
                    <a16:creationId xmlns:a16="http://schemas.microsoft.com/office/drawing/2014/main" xmlns="" id="{31E4FC09-F881-4E10-B111-623F344BB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" y="3985"/>
                <a:ext cx="69" cy="153"/>
              </a:xfrm>
              <a:custGeom>
                <a:avLst/>
                <a:gdLst>
                  <a:gd name="T0" fmla="*/ 57 w 69"/>
                  <a:gd name="T1" fmla="*/ 0 h 153"/>
                  <a:gd name="T2" fmla="*/ 49 w 69"/>
                  <a:gd name="T3" fmla="*/ 4 h 153"/>
                  <a:gd name="T4" fmla="*/ 36 w 69"/>
                  <a:gd name="T5" fmla="*/ 19 h 153"/>
                  <a:gd name="T6" fmla="*/ 24 w 69"/>
                  <a:gd name="T7" fmla="*/ 37 h 153"/>
                  <a:gd name="T8" fmla="*/ 16 w 69"/>
                  <a:gd name="T9" fmla="*/ 62 h 153"/>
                  <a:gd name="T10" fmla="*/ 0 w 69"/>
                  <a:gd name="T11" fmla="*/ 113 h 153"/>
                  <a:gd name="T12" fmla="*/ 0 w 69"/>
                  <a:gd name="T13" fmla="*/ 135 h 153"/>
                  <a:gd name="T14" fmla="*/ 8 w 69"/>
                  <a:gd name="T15" fmla="*/ 153 h 153"/>
                  <a:gd name="T16" fmla="*/ 16 w 69"/>
                  <a:gd name="T17" fmla="*/ 117 h 153"/>
                  <a:gd name="T18" fmla="*/ 24 w 69"/>
                  <a:gd name="T19" fmla="*/ 99 h 153"/>
                  <a:gd name="T20" fmla="*/ 32 w 69"/>
                  <a:gd name="T21" fmla="*/ 84 h 153"/>
                  <a:gd name="T22" fmla="*/ 45 w 69"/>
                  <a:gd name="T23" fmla="*/ 66 h 153"/>
                  <a:gd name="T24" fmla="*/ 61 w 69"/>
                  <a:gd name="T25" fmla="*/ 40 h 153"/>
                  <a:gd name="T26" fmla="*/ 69 w 69"/>
                  <a:gd name="T27" fmla="*/ 15 h 153"/>
                  <a:gd name="T28" fmla="*/ 65 w 69"/>
                  <a:gd name="T29" fmla="*/ 4 h 153"/>
                  <a:gd name="T30" fmla="*/ 57 w 69"/>
                  <a:gd name="T31" fmla="*/ 0 h 1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9"/>
                  <a:gd name="T49" fmla="*/ 0 h 153"/>
                  <a:gd name="T50" fmla="*/ 69 w 69"/>
                  <a:gd name="T51" fmla="*/ 153 h 15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9" h="153">
                    <a:moveTo>
                      <a:pt x="57" y="0"/>
                    </a:moveTo>
                    <a:lnTo>
                      <a:pt x="49" y="4"/>
                    </a:lnTo>
                    <a:lnTo>
                      <a:pt x="36" y="19"/>
                    </a:lnTo>
                    <a:lnTo>
                      <a:pt x="24" y="37"/>
                    </a:lnTo>
                    <a:lnTo>
                      <a:pt x="16" y="62"/>
                    </a:lnTo>
                    <a:lnTo>
                      <a:pt x="0" y="113"/>
                    </a:lnTo>
                    <a:lnTo>
                      <a:pt x="0" y="135"/>
                    </a:lnTo>
                    <a:lnTo>
                      <a:pt x="8" y="153"/>
                    </a:lnTo>
                    <a:lnTo>
                      <a:pt x="16" y="117"/>
                    </a:lnTo>
                    <a:lnTo>
                      <a:pt x="24" y="99"/>
                    </a:lnTo>
                    <a:lnTo>
                      <a:pt x="32" y="84"/>
                    </a:lnTo>
                    <a:lnTo>
                      <a:pt x="45" y="66"/>
                    </a:lnTo>
                    <a:lnTo>
                      <a:pt x="61" y="40"/>
                    </a:lnTo>
                    <a:lnTo>
                      <a:pt x="69" y="15"/>
                    </a:lnTo>
                    <a:lnTo>
                      <a:pt x="65" y="4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5" name="Freeform 173">
                <a:extLst>
                  <a:ext uri="{FF2B5EF4-FFF2-40B4-BE49-F238E27FC236}">
                    <a16:creationId xmlns:a16="http://schemas.microsoft.com/office/drawing/2014/main" xmlns="" id="{E577EFEE-D13F-4293-95B8-ED7682173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3" y="4073"/>
                <a:ext cx="69" cy="21"/>
              </a:xfrm>
              <a:custGeom>
                <a:avLst/>
                <a:gdLst>
                  <a:gd name="T0" fmla="*/ 0 w 69"/>
                  <a:gd name="T1" fmla="*/ 21 h 21"/>
                  <a:gd name="T2" fmla="*/ 32 w 69"/>
                  <a:gd name="T3" fmla="*/ 21 h 21"/>
                  <a:gd name="T4" fmla="*/ 53 w 69"/>
                  <a:gd name="T5" fmla="*/ 14 h 21"/>
                  <a:gd name="T6" fmla="*/ 69 w 69"/>
                  <a:gd name="T7" fmla="*/ 0 h 21"/>
                  <a:gd name="T8" fmla="*/ 28 w 69"/>
                  <a:gd name="T9" fmla="*/ 0 h 21"/>
                  <a:gd name="T10" fmla="*/ 12 w 69"/>
                  <a:gd name="T11" fmla="*/ 7 h 21"/>
                  <a:gd name="T12" fmla="*/ 0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21"/>
                  <a:gd name="T23" fmla="*/ 69 w 69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21">
                    <a:moveTo>
                      <a:pt x="0" y="21"/>
                    </a:moveTo>
                    <a:lnTo>
                      <a:pt x="32" y="21"/>
                    </a:lnTo>
                    <a:lnTo>
                      <a:pt x="53" y="14"/>
                    </a:lnTo>
                    <a:lnTo>
                      <a:pt x="69" y="0"/>
                    </a:lnTo>
                    <a:lnTo>
                      <a:pt x="28" y="0"/>
                    </a:lnTo>
                    <a:lnTo>
                      <a:pt x="12" y="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6" name="Freeform 174">
                <a:extLst>
                  <a:ext uri="{FF2B5EF4-FFF2-40B4-BE49-F238E27FC236}">
                    <a16:creationId xmlns:a16="http://schemas.microsoft.com/office/drawing/2014/main" xmlns="" id="{E1B04030-0365-4C54-AE84-7A743337D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" y="3702"/>
                <a:ext cx="24" cy="61"/>
              </a:xfrm>
              <a:custGeom>
                <a:avLst/>
                <a:gdLst>
                  <a:gd name="T0" fmla="*/ 24 w 24"/>
                  <a:gd name="T1" fmla="*/ 61 h 61"/>
                  <a:gd name="T2" fmla="*/ 24 w 24"/>
                  <a:gd name="T3" fmla="*/ 32 h 61"/>
                  <a:gd name="T4" fmla="*/ 20 w 24"/>
                  <a:gd name="T5" fmla="*/ 14 h 61"/>
                  <a:gd name="T6" fmla="*/ 8 w 24"/>
                  <a:gd name="T7" fmla="*/ 0 h 61"/>
                  <a:gd name="T8" fmla="*/ 0 w 24"/>
                  <a:gd name="T9" fmla="*/ 32 h 61"/>
                  <a:gd name="T10" fmla="*/ 8 w 24"/>
                  <a:gd name="T11" fmla="*/ 47 h 61"/>
                  <a:gd name="T12" fmla="*/ 24 w 24"/>
                  <a:gd name="T13" fmla="*/ 61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61"/>
                  <a:gd name="T23" fmla="*/ 24 w 24"/>
                  <a:gd name="T24" fmla="*/ 61 h 6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61">
                    <a:moveTo>
                      <a:pt x="24" y="61"/>
                    </a:moveTo>
                    <a:lnTo>
                      <a:pt x="24" y="32"/>
                    </a:lnTo>
                    <a:lnTo>
                      <a:pt x="20" y="14"/>
                    </a:lnTo>
                    <a:lnTo>
                      <a:pt x="8" y="0"/>
                    </a:lnTo>
                    <a:lnTo>
                      <a:pt x="0" y="32"/>
                    </a:lnTo>
                    <a:lnTo>
                      <a:pt x="8" y="47"/>
                    </a:lnTo>
                    <a:lnTo>
                      <a:pt x="24" y="61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7" name="Freeform 175">
                <a:extLst>
                  <a:ext uri="{FF2B5EF4-FFF2-40B4-BE49-F238E27FC236}">
                    <a16:creationId xmlns:a16="http://schemas.microsoft.com/office/drawing/2014/main" xmlns="" id="{FDEBAD5D-EFA4-4896-AF0C-2CCF9AA30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" y="3982"/>
                <a:ext cx="40" cy="87"/>
              </a:xfrm>
              <a:custGeom>
                <a:avLst/>
                <a:gdLst>
                  <a:gd name="T0" fmla="*/ 8 w 40"/>
                  <a:gd name="T1" fmla="*/ 0 h 87"/>
                  <a:gd name="T2" fmla="*/ 4 w 40"/>
                  <a:gd name="T3" fmla="*/ 14 h 87"/>
                  <a:gd name="T4" fmla="*/ 0 w 40"/>
                  <a:gd name="T5" fmla="*/ 36 h 87"/>
                  <a:gd name="T6" fmla="*/ 4 w 40"/>
                  <a:gd name="T7" fmla="*/ 47 h 87"/>
                  <a:gd name="T8" fmla="*/ 8 w 40"/>
                  <a:gd name="T9" fmla="*/ 58 h 87"/>
                  <a:gd name="T10" fmla="*/ 20 w 40"/>
                  <a:gd name="T11" fmla="*/ 72 h 87"/>
                  <a:gd name="T12" fmla="*/ 36 w 40"/>
                  <a:gd name="T13" fmla="*/ 87 h 87"/>
                  <a:gd name="T14" fmla="*/ 40 w 40"/>
                  <a:gd name="T15" fmla="*/ 51 h 87"/>
                  <a:gd name="T16" fmla="*/ 32 w 40"/>
                  <a:gd name="T17" fmla="*/ 25 h 87"/>
                  <a:gd name="T18" fmla="*/ 24 w 40"/>
                  <a:gd name="T19" fmla="*/ 11 h 87"/>
                  <a:gd name="T20" fmla="*/ 8 w 40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"/>
                  <a:gd name="T34" fmla="*/ 0 h 87"/>
                  <a:gd name="T35" fmla="*/ 40 w 40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" h="87">
                    <a:moveTo>
                      <a:pt x="8" y="0"/>
                    </a:moveTo>
                    <a:lnTo>
                      <a:pt x="4" y="14"/>
                    </a:lnTo>
                    <a:lnTo>
                      <a:pt x="0" y="36"/>
                    </a:lnTo>
                    <a:lnTo>
                      <a:pt x="4" y="47"/>
                    </a:lnTo>
                    <a:lnTo>
                      <a:pt x="8" y="58"/>
                    </a:lnTo>
                    <a:lnTo>
                      <a:pt x="20" y="72"/>
                    </a:lnTo>
                    <a:lnTo>
                      <a:pt x="36" y="87"/>
                    </a:lnTo>
                    <a:lnTo>
                      <a:pt x="40" y="51"/>
                    </a:lnTo>
                    <a:lnTo>
                      <a:pt x="32" y="25"/>
                    </a:lnTo>
                    <a:lnTo>
                      <a:pt x="24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8" name="Freeform 176">
                <a:extLst>
                  <a:ext uri="{FF2B5EF4-FFF2-40B4-BE49-F238E27FC236}">
                    <a16:creationId xmlns:a16="http://schemas.microsoft.com/office/drawing/2014/main" xmlns="" id="{AA67BF4A-42BB-4592-BA53-5083F0727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" y="3622"/>
                <a:ext cx="65" cy="58"/>
              </a:xfrm>
              <a:custGeom>
                <a:avLst/>
                <a:gdLst>
                  <a:gd name="T0" fmla="*/ 65 w 65"/>
                  <a:gd name="T1" fmla="*/ 58 h 58"/>
                  <a:gd name="T2" fmla="*/ 61 w 65"/>
                  <a:gd name="T3" fmla="*/ 40 h 58"/>
                  <a:gd name="T4" fmla="*/ 57 w 65"/>
                  <a:gd name="T5" fmla="*/ 32 h 58"/>
                  <a:gd name="T6" fmla="*/ 45 w 65"/>
                  <a:gd name="T7" fmla="*/ 29 h 58"/>
                  <a:gd name="T8" fmla="*/ 20 w 65"/>
                  <a:gd name="T9" fmla="*/ 21 h 58"/>
                  <a:gd name="T10" fmla="*/ 8 w 65"/>
                  <a:gd name="T11" fmla="*/ 14 h 58"/>
                  <a:gd name="T12" fmla="*/ 0 w 65"/>
                  <a:gd name="T13" fmla="*/ 0 h 58"/>
                  <a:gd name="T14" fmla="*/ 8 w 65"/>
                  <a:gd name="T15" fmla="*/ 25 h 58"/>
                  <a:gd name="T16" fmla="*/ 16 w 65"/>
                  <a:gd name="T17" fmla="*/ 43 h 58"/>
                  <a:gd name="T18" fmla="*/ 28 w 65"/>
                  <a:gd name="T19" fmla="*/ 54 h 58"/>
                  <a:gd name="T20" fmla="*/ 45 w 65"/>
                  <a:gd name="T21" fmla="*/ 58 h 58"/>
                  <a:gd name="T22" fmla="*/ 65 w 65"/>
                  <a:gd name="T23" fmla="*/ 58 h 5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5"/>
                  <a:gd name="T37" fmla="*/ 0 h 58"/>
                  <a:gd name="T38" fmla="*/ 65 w 65"/>
                  <a:gd name="T39" fmla="*/ 58 h 5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5" h="58">
                    <a:moveTo>
                      <a:pt x="65" y="58"/>
                    </a:moveTo>
                    <a:lnTo>
                      <a:pt x="61" y="40"/>
                    </a:lnTo>
                    <a:lnTo>
                      <a:pt x="57" y="32"/>
                    </a:lnTo>
                    <a:lnTo>
                      <a:pt x="45" y="29"/>
                    </a:lnTo>
                    <a:lnTo>
                      <a:pt x="20" y="21"/>
                    </a:lnTo>
                    <a:lnTo>
                      <a:pt x="8" y="14"/>
                    </a:lnTo>
                    <a:lnTo>
                      <a:pt x="0" y="0"/>
                    </a:lnTo>
                    <a:lnTo>
                      <a:pt x="8" y="25"/>
                    </a:lnTo>
                    <a:lnTo>
                      <a:pt x="16" y="43"/>
                    </a:lnTo>
                    <a:lnTo>
                      <a:pt x="28" y="54"/>
                    </a:lnTo>
                    <a:lnTo>
                      <a:pt x="45" y="58"/>
                    </a:lnTo>
                    <a:lnTo>
                      <a:pt x="65" y="5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9" name="Freeform 177">
                <a:extLst>
                  <a:ext uri="{FF2B5EF4-FFF2-40B4-BE49-F238E27FC236}">
                    <a16:creationId xmlns:a16="http://schemas.microsoft.com/office/drawing/2014/main" xmlns="" id="{3575C761-A6B6-45EC-A767-EA73F06C5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" y="3833"/>
                <a:ext cx="29" cy="61"/>
              </a:xfrm>
              <a:custGeom>
                <a:avLst/>
                <a:gdLst>
                  <a:gd name="T0" fmla="*/ 29 w 29"/>
                  <a:gd name="T1" fmla="*/ 61 h 61"/>
                  <a:gd name="T2" fmla="*/ 25 w 29"/>
                  <a:gd name="T3" fmla="*/ 32 h 61"/>
                  <a:gd name="T4" fmla="*/ 16 w 29"/>
                  <a:gd name="T5" fmla="*/ 18 h 61"/>
                  <a:gd name="T6" fmla="*/ 0 w 29"/>
                  <a:gd name="T7" fmla="*/ 0 h 61"/>
                  <a:gd name="T8" fmla="*/ 0 w 29"/>
                  <a:gd name="T9" fmla="*/ 36 h 61"/>
                  <a:gd name="T10" fmla="*/ 8 w 29"/>
                  <a:gd name="T11" fmla="*/ 50 h 61"/>
                  <a:gd name="T12" fmla="*/ 29 w 29"/>
                  <a:gd name="T13" fmla="*/ 61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61"/>
                  <a:gd name="T23" fmla="*/ 29 w 29"/>
                  <a:gd name="T24" fmla="*/ 61 h 6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61">
                    <a:moveTo>
                      <a:pt x="29" y="61"/>
                    </a:moveTo>
                    <a:lnTo>
                      <a:pt x="25" y="32"/>
                    </a:lnTo>
                    <a:lnTo>
                      <a:pt x="16" y="18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8" y="50"/>
                    </a:lnTo>
                    <a:lnTo>
                      <a:pt x="29" y="6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0" name="Freeform 178">
                <a:extLst>
                  <a:ext uri="{FF2B5EF4-FFF2-40B4-BE49-F238E27FC236}">
                    <a16:creationId xmlns:a16="http://schemas.microsoft.com/office/drawing/2014/main" xmlns="" id="{8B82C619-66AE-4649-A84D-A2BD30069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4062"/>
                <a:ext cx="36" cy="83"/>
              </a:xfrm>
              <a:custGeom>
                <a:avLst/>
                <a:gdLst>
                  <a:gd name="T0" fmla="*/ 4 w 36"/>
                  <a:gd name="T1" fmla="*/ 0 h 83"/>
                  <a:gd name="T2" fmla="*/ 4 w 36"/>
                  <a:gd name="T3" fmla="*/ 14 h 83"/>
                  <a:gd name="T4" fmla="*/ 0 w 36"/>
                  <a:gd name="T5" fmla="*/ 36 h 83"/>
                  <a:gd name="T6" fmla="*/ 0 w 36"/>
                  <a:gd name="T7" fmla="*/ 47 h 83"/>
                  <a:gd name="T8" fmla="*/ 4 w 36"/>
                  <a:gd name="T9" fmla="*/ 58 h 83"/>
                  <a:gd name="T10" fmla="*/ 16 w 36"/>
                  <a:gd name="T11" fmla="*/ 72 h 83"/>
                  <a:gd name="T12" fmla="*/ 36 w 36"/>
                  <a:gd name="T13" fmla="*/ 83 h 83"/>
                  <a:gd name="T14" fmla="*/ 36 w 36"/>
                  <a:gd name="T15" fmla="*/ 51 h 83"/>
                  <a:gd name="T16" fmla="*/ 32 w 36"/>
                  <a:gd name="T17" fmla="*/ 25 h 83"/>
                  <a:gd name="T18" fmla="*/ 20 w 36"/>
                  <a:gd name="T19" fmla="*/ 11 h 83"/>
                  <a:gd name="T20" fmla="*/ 4 w 36"/>
                  <a:gd name="T21" fmla="*/ 0 h 8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83"/>
                  <a:gd name="T35" fmla="*/ 36 w 36"/>
                  <a:gd name="T36" fmla="*/ 83 h 8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83">
                    <a:moveTo>
                      <a:pt x="4" y="0"/>
                    </a:moveTo>
                    <a:lnTo>
                      <a:pt x="4" y="14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4" y="58"/>
                    </a:lnTo>
                    <a:lnTo>
                      <a:pt x="16" y="72"/>
                    </a:lnTo>
                    <a:lnTo>
                      <a:pt x="36" y="83"/>
                    </a:lnTo>
                    <a:lnTo>
                      <a:pt x="36" y="51"/>
                    </a:lnTo>
                    <a:lnTo>
                      <a:pt x="32" y="25"/>
                    </a:lnTo>
                    <a:lnTo>
                      <a:pt x="20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1" name="Freeform 179">
                <a:extLst>
                  <a:ext uri="{FF2B5EF4-FFF2-40B4-BE49-F238E27FC236}">
                    <a16:creationId xmlns:a16="http://schemas.microsoft.com/office/drawing/2014/main" xmlns="" id="{82140328-3DAA-4865-8EE0-0975F32D1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7" y="3949"/>
                <a:ext cx="45" cy="76"/>
              </a:xfrm>
              <a:custGeom>
                <a:avLst/>
                <a:gdLst>
                  <a:gd name="T0" fmla="*/ 4 w 45"/>
                  <a:gd name="T1" fmla="*/ 0 h 76"/>
                  <a:gd name="T2" fmla="*/ 0 w 45"/>
                  <a:gd name="T3" fmla="*/ 18 h 76"/>
                  <a:gd name="T4" fmla="*/ 0 w 45"/>
                  <a:gd name="T5" fmla="*/ 29 h 76"/>
                  <a:gd name="T6" fmla="*/ 4 w 45"/>
                  <a:gd name="T7" fmla="*/ 36 h 76"/>
                  <a:gd name="T8" fmla="*/ 28 w 45"/>
                  <a:gd name="T9" fmla="*/ 51 h 76"/>
                  <a:gd name="T10" fmla="*/ 36 w 45"/>
                  <a:gd name="T11" fmla="*/ 62 h 76"/>
                  <a:gd name="T12" fmla="*/ 36 w 45"/>
                  <a:gd name="T13" fmla="*/ 76 h 76"/>
                  <a:gd name="T14" fmla="*/ 40 w 45"/>
                  <a:gd name="T15" fmla="*/ 51 h 76"/>
                  <a:gd name="T16" fmla="*/ 45 w 45"/>
                  <a:gd name="T17" fmla="*/ 33 h 76"/>
                  <a:gd name="T18" fmla="*/ 36 w 45"/>
                  <a:gd name="T19" fmla="*/ 18 h 76"/>
                  <a:gd name="T20" fmla="*/ 24 w 45"/>
                  <a:gd name="T21" fmla="*/ 11 h 76"/>
                  <a:gd name="T22" fmla="*/ 4 w 45"/>
                  <a:gd name="T23" fmla="*/ 0 h 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76"/>
                  <a:gd name="T38" fmla="*/ 45 w 45"/>
                  <a:gd name="T39" fmla="*/ 76 h 7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76">
                    <a:moveTo>
                      <a:pt x="4" y="0"/>
                    </a:moveTo>
                    <a:lnTo>
                      <a:pt x="0" y="18"/>
                    </a:lnTo>
                    <a:lnTo>
                      <a:pt x="0" y="29"/>
                    </a:lnTo>
                    <a:lnTo>
                      <a:pt x="4" y="36"/>
                    </a:lnTo>
                    <a:lnTo>
                      <a:pt x="28" y="51"/>
                    </a:lnTo>
                    <a:lnTo>
                      <a:pt x="36" y="62"/>
                    </a:lnTo>
                    <a:lnTo>
                      <a:pt x="36" y="76"/>
                    </a:lnTo>
                    <a:lnTo>
                      <a:pt x="40" y="51"/>
                    </a:lnTo>
                    <a:lnTo>
                      <a:pt x="45" y="33"/>
                    </a:lnTo>
                    <a:lnTo>
                      <a:pt x="36" y="18"/>
                    </a:lnTo>
                    <a:lnTo>
                      <a:pt x="24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2" name="Freeform 180">
                <a:extLst>
                  <a:ext uri="{FF2B5EF4-FFF2-40B4-BE49-F238E27FC236}">
                    <a16:creationId xmlns:a16="http://schemas.microsoft.com/office/drawing/2014/main" xmlns="" id="{C03B7FD6-73EE-4D25-9093-82A0EF31C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3949"/>
                <a:ext cx="66" cy="58"/>
              </a:xfrm>
              <a:custGeom>
                <a:avLst/>
                <a:gdLst>
                  <a:gd name="T0" fmla="*/ 66 w 66"/>
                  <a:gd name="T1" fmla="*/ 0 h 58"/>
                  <a:gd name="T2" fmla="*/ 41 w 66"/>
                  <a:gd name="T3" fmla="*/ 0 h 58"/>
                  <a:gd name="T4" fmla="*/ 33 w 66"/>
                  <a:gd name="T5" fmla="*/ 4 h 58"/>
                  <a:gd name="T6" fmla="*/ 29 w 66"/>
                  <a:gd name="T7" fmla="*/ 15 h 58"/>
                  <a:gd name="T8" fmla="*/ 25 w 66"/>
                  <a:gd name="T9" fmla="*/ 40 h 58"/>
                  <a:gd name="T10" fmla="*/ 17 w 66"/>
                  <a:gd name="T11" fmla="*/ 51 h 58"/>
                  <a:gd name="T12" fmla="*/ 0 w 66"/>
                  <a:gd name="T13" fmla="*/ 58 h 58"/>
                  <a:gd name="T14" fmla="*/ 29 w 66"/>
                  <a:gd name="T15" fmla="*/ 51 h 58"/>
                  <a:gd name="T16" fmla="*/ 45 w 66"/>
                  <a:gd name="T17" fmla="*/ 44 h 58"/>
                  <a:gd name="T18" fmla="*/ 57 w 66"/>
                  <a:gd name="T19" fmla="*/ 29 h 58"/>
                  <a:gd name="T20" fmla="*/ 62 w 66"/>
                  <a:gd name="T21" fmla="*/ 18 h 58"/>
                  <a:gd name="T22" fmla="*/ 66 w 66"/>
                  <a:gd name="T23" fmla="*/ 0 h 5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6"/>
                  <a:gd name="T37" fmla="*/ 0 h 58"/>
                  <a:gd name="T38" fmla="*/ 66 w 66"/>
                  <a:gd name="T39" fmla="*/ 58 h 5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6" h="58">
                    <a:moveTo>
                      <a:pt x="66" y="0"/>
                    </a:moveTo>
                    <a:lnTo>
                      <a:pt x="41" y="0"/>
                    </a:lnTo>
                    <a:lnTo>
                      <a:pt x="33" y="4"/>
                    </a:lnTo>
                    <a:lnTo>
                      <a:pt x="29" y="15"/>
                    </a:lnTo>
                    <a:lnTo>
                      <a:pt x="25" y="40"/>
                    </a:lnTo>
                    <a:lnTo>
                      <a:pt x="17" y="51"/>
                    </a:lnTo>
                    <a:lnTo>
                      <a:pt x="0" y="58"/>
                    </a:lnTo>
                    <a:lnTo>
                      <a:pt x="29" y="51"/>
                    </a:lnTo>
                    <a:lnTo>
                      <a:pt x="45" y="44"/>
                    </a:lnTo>
                    <a:lnTo>
                      <a:pt x="57" y="29"/>
                    </a:lnTo>
                    <a:lnTo>
                      <a:pt x="62" y="18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3" name="Freeform 181">
                <a:extLst>
                  <a:ext uri="{FF2B5EF4-FFF2-40B4-BE49-F238E27FC236}">
                    <a16:creationId xmlns:a16="http://schemas.microsoft.com/office/drawing/2014/main" xmlns="" id="{0C64B25B-284E-4041-9DF1-516D0A1AD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1" y="3927"/>
                <a:ext cx="65" cy="22"/>
              </a:xfrm>
              <a:custGeom>
                <a:avLst/>
                <a:gdLst>
                  <a:gd name="T0" fmla="*/ 0 w 65"/>
                  <a:gd name="T1" fmla="*/ 22 h 22"/>
                  <a:gd name="T2" fmla="*/ 32 w 65"/>
                  <a:gd name="T3" fmla="*/ 22 h 22"/>
                  <a:gd name="T4" fmla="*/ 49 w 65"/>
                  <a:gd name="T5" fmla="*/ 15 h 22"/>
                  <a:gd name="T6" fmla="*/ 65 w 65"/>
                  <a:gd name="T7" fmla="*/ 4 h 22"/>
                  <a:gd name="T8" fmla="*/ 28 w 65"/>
                  <a:gd name="T9" fmla="*/ 0 h 22"/>
                  <a:gd name="T10" fmla="*/ 12 w 65"/>
                  <a:gd name="T11" fmla="*/ 7 h 22"/>
                  <a:gd name="T12" fmla="*/ 0 w 65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"/>
                  <a:gd name="T22" fmla="*/ 0 h 22"/>
                  <a:gd name="T23" fmla="*/ 65 w 65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" h="22">
                    <a:moveTo>
                      <a:pt x="0" y="22"/>
                    </a:moveTo>
                    <a:lnTo>
                      <a:pt x="32" y="22"/>
                    </a:lnTo>
                    <a:lnTo>
                      <a:pt x="49" y="15"/>
                    </a:lnTo>
                    <a:lnTo>
                      <a:pt x="65" y="4"/>
                    </a:lnTo>
                    <a:lnTo>
                      <a:pt x="28" y="0"/>
                    </a:lnTo>
                    <a:lnTo>
                      <a:pt x="12" y="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4" name="Freeform 182">
                <a:extLst>
                  <a:ext uri="{FF2B5EF4-FFF2-40B4-BE49-F238E27FC236}">
                    <a16:creationId xmlns:a16="http://schemas.microsoft.com/office/drawing/2014/main" xmlns="" id="{C155AC88-F081-4519-A7AD-E237C3A5F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8" y="3898"/>
                <a:ext cx="58" cy="76"/>
              </a:xfrm>
              <a:custGeom>
                <a:avLst/>
                <a:gdLst>
                  <a:gd name="T0" fmla="*/ 53 w 58"/>
                  <a:gd name="T1" fmla="*/ 0 h 76"/>
                  <a:gd name="T2" fmla="*/ 41 w 58"/>
                  <a:gd name="T3" fmla="*/ 7 h 76"/>
                  <a:gd name="T4" fmla="*/ 21 w 58"/>
                  <a:gd name="T5" fmla="*/ 18 h 76"/>
                  <a:gd name="T6" fmla="*/ 4 w 58"/>
                  <a:gd name="T7" fmla="*/ 40 h 76"/>
                  <a:gd name="T8" fmla="*/ 0 w 58"/>
                  <a:gd name="T9" fmla="*/ 58 h 76"/>
                  <a:gd name="T10" fmla="*/ 0 w 58"/>
                  <a:gd name="T11" fmla="*/ 76 h 76"/>
                  <a:gd name="T12" fmla="*/ 29 w 58"/>
                  <a:gd name="T13" fmla="*/ 55 h 76"/>
                  <a:gd name="T14" fmla="*/ 41 w 58"/>
                  <a:gd name="T15" fmla="*/ 47 h 76"/>
                  <a:gd name="T16" fmla="*/ 49 w 58"/>
                  <a:gd name="T17" fmla="*/ 33 h 76"/>
                  <a:gd name="T18" fmla="*/ 58 w 58"/>
                  <a:gd name="T19" fmla="*/ 18 h 76"/>
                  <a:gd name="T20" fmla="*/ 53 w 58"/>
                  <a:gd name="T21" fmla="*/ 0 h 7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76"/>
                  <a:gd name="T35" fmla="*/ 58 w 58"/>
                  <a:gd name="T36" fmla="*/ 76 h 7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76">
                    <a:moveTo>
                      <a:pt x="53" y="0"/>
                    </a:moveTo>
                    <a:lnTo>
                      <a:pt x="41" y="7"/>
                    </a:lnTo>
                    <a:lnTo>
                      <a:pt x="21" y="18"/>
                    </a:lnTo>
                    <a:lnTo>
                      <a:pt x="4" y="40"/>
                    </a:lnTo>
                    <a:lnTo>
                      <a:pt x="0" y="58"/>
                    </a:lnTo>
                    <a:lnTo>
                      <a:pt x="0" y="76"/>
                    </a:lnTo>
                    <a:lnTo>
                      <a:pt x="29" y="55"/>
                    </a:lnTo>
                    <a:lnTo>
                      <a:pt x="41" y="47"/>
                    </a:lnTo>
                    <a:lnTo>
                      <a:pt x="49" y="33"/>
                    </a:lnTo>
                    <a:lnTo>
                      <a:pt x="58" y="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5" name="Freeform 183">
                <a:extLst>
                  <a:ext uri="{FF2B5EF4-FFF2-40B4-BE49-F238E27FC236}">
                    <a16:creationId xmlns:a16="http://schemas.microsoft.com/office/drawing/2014/main" xmlns="" id="{8BF07D8F-B8D3-43A8-8F42-1EF93E38D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" y="3640"/>
                <a:ext cx="134" cy="94"/>
              </a:xfrm>
              <a:custGeom>
                <a:avLst/>
                <a:gdLst>
                  <a:gd name="T0" fmla="*/ 130 w 134"/>
                  <a:gd name="T1" fmla="*/ 33 h 94"/>
                  <a:gd name="T2" fmla="*/ 134 w 134"/>
                  <a:gd name="T3" fmla="*/ 47 h 94"/>
                  <a:gd name="T4" fmla="*/ 134 w 134"/>
                  <a:gd name="T5" fmla="*/ 62 h 94"/>
                  <a:gd name="T6" fmla="*/ 130 w 134"/>
                  <a:gd name="T7" fmla="*/ 73 h 94"/>
                  <a:gd name="T8" fmla="*/ 122 w 134"/>
                  <a:gd name="T9" fmla="*/ 83 h 94"/>
                  <a:gd name="T10" fmla="*/ 102 w 134"/>
                  <a:gd name="T11" fmla="*/ 91 h 94"/>
                  <a:gd name="T12" fmla="*/ 77 w 134"/>
                  <a:gd name="T13" fmla="*/ 94 h 94"/>
                  <a:gd name="T14" fmla="*/ 45 w 134"/>
                  <a:gd name="T15" fmla="*/ 94 h 94"/>
                  <a:gd name="T16" fmla="*/ 0 w 134"/>
                  <a:gd name="T17" fmla="*/ 91 h 94"/>
                  <a:gd name="T18" fmla="*/ 8 w 134"/>
                  <a:gd name="T19" fmla="*/ 69 h 94"/>
                  <a:gd name="T20" fmla="*/ 20 w 134"/>
                  <a:gd name="T21" fmla="*/ 47 h 94"/>
                  <a:gd name="T22" fmla="*/ 36 w 134"/>
                  <a:gd name="T23" fmla="*/ 25 h 94"/>
                  <a:gd name="T24" fmla="*/ 53 w 134"/>
                  <a:gd name="T25" fmla="*/ 11 h 94"/>
                  <a:gd name="T26" fmla="*/ 73 w 134"/>
                  <a:gd name="T27" fmla="*/ 0 h 94"/>
                  <a:gd name="T28" fmla="*/ 94 w 134"/>
                  <a:gd name="T29" fmla="*/ 0 h 94"/>
                  <a:gd name="T30" fmla="*/ 114 w 134"/>
                  <a:gd name="T31" fmla="*/ 11 h 94"/>
                  <a:gd name="T32" fmla="*/ 130 w 134"/>
                  <a:gd name="T33" fmla="*/ 33 h 9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4"/>
                  <a:gd name="T52" fmla="*/ 0 h 94"/>
                  <a:gd name="T53" fmla="*/ 134 w 134"/>
                  <a:gd name="T54" fmla="*/ 94 h 9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4" h="94">
                    <a:moveTo>
                      <a:pt x="130" y="33"/>
                    </a:moveTo>
                    <a:lnTo>
                      <a:pt x="134" y="47"/>
                    </a:lnTo>
                    <a:lnTo>
                      <a:pt x="134" y="62"/>
                    </a:lnTo>
                    <a:lnTo>
                      <a:pt x="130" y="73"/>
                    </a:lnTo>
                    <a:lnTo>
                      <a:pt x="122" y="83"/>
                    </a:lnTo>
                    <a:lnTo>
                      <a:pt x="102" y="91"/>
                    </a:lnTo>
                    <a:lnTo>
                      <a:pt x="77" y="94"/>
                    </a:lnTo>
                    <a:lnTo>
                      <a:pt x="45" y="94"/>
                    </a:lnTo>
                    <a:lnTo>
                      <a:pt x="0" y="91"/>
                    </a:lnTo>
                    <a:lnTo>
                      <a:pt x="8" y="69"/>
                    </a:lnTo>
                    <a:lnTo>
                      <a:pt x="20" y="47"/>
                    </a:lnTo>
                    <a:lnTo>
                      <a:pt x="36" y="25"/>
                    </a:lnTo>
                    <a:lnTo>
                      <a:pt x="53" y="11"/>
                    </a:lnTo>
                    <a:lnTo>
                      <a:pt x="73" y="0"/>
                    </a:lnTo>
                    <a:lnTo>
                      <a:pt x="94" y="0"/>
                    </a:lnTo>
                    <a:lnTo>
                      <a:pt x="114" y="11"/>
                    </a:lnTo>
                    <a:lnTo>
                      <a:pt x="130" y="3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6" name="Freeform 184">
                <a:extLst>
                  <a:ext uri="{FF2B5EF4-FFF2-40B4-BE49-F238E27FC236}">
                    <a16:creationId xmlns:a16="http://schemas.microsoft.com/office/drawing/2014/main" xmlns="" id="{6F079338-7FF6-42FB-AAED-B876B1619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" y="3702"/>
                <a:ext cx="82" cy="21"/>
              </a:xfrm>
              <a:custGeom>
                <a:avLst/>
                <a:gdLst>
                  <a:gd name="T0" fmla="*/ 0 w 82"/>
                  <a:gd name="T1" fmla="*/ 18 h 21"/>
                  <a:gd name="T2" fmla="*/ 37 w 82"/>
                  <a:gd name="T3" fmla="*/ 21 h 21"/>
                  <a:gd name="T4" fmla="*/ 57 w 82"/>
                  <a:gd name="T5" fmla="*/ 21 h 21"/>
                  <a:gd name="T6" fmla="*/ 74 w 82"/>
                  <a:gd name="T7" fmla="*/ 14 h 21"/>
                  <a:gd name="T8" fmla="*/ 82 w 82"/>
                  <a:gd name="T9" fmla="*/ 0 h 21"/>
                  <a:gd name="T10" fmla="*/ 0 w 82"/>
                  <a:gd name="T11" fmla="*/ 18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21"/>
                  <a:gd name="T20" fmla="*/ 82 w 82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21">
                    <a:moveTo>
                      <a:pt x="0" y="18"/>
                    </a:moveTo>
                    <a:lnTo>
                      <a:pt x="37" y="21"/>
                    </a:lnTo>
                    <a:lnTo>
                      <a:pt x="57" y="21"/>
                    </a:lnTo>
                    <a:lnTo>
                      <a:pt x="74" y="14"/>
                    </a:lnTo>
                    <a:lnTo>
                      <a:pt x="82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7" name="Freeform 185">
                <a:extLst>
                  <a:ext uri="{FF2B5EF4-FFF2-40B4-BE49-F238E27FC236}">
                    <a16:creationId xmlns:a16="http://schemas.microsoft.com/office/drawing/2014/main" xmlns="" id="{546E3B66-5B92-4D2A-9510-E21C8A6D2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" y="3702"/>
                <a:ext cx="82" cy="21"/>
              </a:xfrm>
              <a:custGeom>
                <a:avLst/>
                <a:gdLst>
                  <a:gd name="T0" fmla="*/ 0 w 82"/>
                  <a:gd name="T1" fmla="*/ 18 h 21"/>
                  <a:gd name="T2" fmla="*/ 37 w 82"/>
                  <a:gd name="T3" fmla="*/ 21 h 21"/>
                  <a:gd name="T4" fmla="*/ 57 w 82"/>
                  <a:gd name="T5" fmla="*/ 21 h 21"/>
                  <a:gd name="T6" fmla="*/ 74 w 82"/>
                  <a:gd name="T7" fmla="*/ 14 h 21"/>
                  <a:gd name="T8" fmla="*/ 82 w 82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21"/>
                  <a:gd name="T17" fmla="*/ 82 w 8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21">
                    <a:moveTo>
                      <a:pt x="0" y="18"/>
                    </a:moveTo>
                    <a:lnTo>
                      <a:pt x="37" y="21"/>
                    </a:lnTo>
                    <a:lnTo>
                      <a:pt x="57" y="21"/>
                    </a:lnTo>
                    <a:lnTo>
                      <a:pt x="74" y="14"/>
                    </a:lnTo>
                    <a:lnTo>
                      <a:pt x="82" y="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8" name="Freeform 186">
                <a:extLst>
                  <a:ext uri="{FF2B5EF4-FFF2-40B4-BE49-F238E27FC236}">
                    <a16:creationId xmlns:a16="http://schemas.microsoft.com/office/drawing/2014/main" xmlns="" id="{EC9F84A2-C50A-42BF-AA95-9BB13DDF5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3396"/>
                <a:ext cx="143" cy="153"/>
              </a:xfrm>
              <a:custGeom>
                <a:avLst/>
                <a:gdLst>
                  <a:gd name="T0" fmla="*/ 8 w 143"/>
                  <a:gd name="T1" fmla="*/ 0 h 153"/>
                  <a:gd name="T2" fmla="*/ 0 w 143"/>
                  <a:gd name="T3" fmla="*/ 22 h 153"/>
                  <a:gd name="T4" fmla="*/ 0 w 143"/>
                  <a:gd name="T5" fmla="*/ 51 h 153"/>
                  <a:gd name="T6" fmla="*/ 0 w 143"/>
                  <a:gd name="T7" fmla="*/ 84 h 153"/>
                  <a:gd name="T8" fmla="*/ 8 w 143"/>
                  <a:gd name="T9" fmla="*/ 109 h 153"/>
                  <a:gd name="T10" fmla="*/ 20 w 143"/>
                  <a:gd name="T11" fmla="*/ 135 h 153"/>
                  <a:gd name="T12" fmla="*/ 45 w 143"/>
                  <a:gd name="T13" fmla="*/ 149 h 153"/>
                  <a:gd name="T14" fmla="*/ 73 w 143"/>
                  <a:gd name="T15" fmla="*/ 153 h 153"/>
                  <a:gd name="T16" fmla="*/ 90 w 143"/>
                  <a:gd name="T17" fmla="*/ 153 h 153"/>
                  <a:gd name="T18" fmla="*/ 114 w 143"/>
                  <a:gd name="T19" fmla="*/ 146 h 153"/>
                  <a:gd name="T20" fmla="*/ 126 w 143"/>
                  <a:gd name="T21" fmla="*/ 135 h 153"/>
                  <a:gd name="T22" fmla="*/ 139 w 143"/>
                  <a:gd name="T23" fmla="*/ 127 h 153"/>
                  <a:gd name="T24" fmla="*/ 143 w 143"/>
                  <a:gd name="T25" fmla="*/ 116 h 153"/>
                  <a:gd name="T26" fmla="*/ 143 w 143"/>
                  <a:gd name="T27" fmla="*/ 106 h 153"/>
                  <a:gd name="T28" fmla="*/ 139 w 143"/>
                  <a:gd name="T29" fmla="*/ 84 h 153"/>
                  <a:gd name="T30" fmla="*/ 118 w 143"/>
                  <a:gd name="T31" fmla="*/ 58 h 153"/>
                  <a:gd name="T32" fmla="*/ 61 w 143"/>
                  <a:gd name="T33" fmla="*/ 18 h 153"/>
                  <a:gd name="T34" fmla="*/ 32 w 143"/>
                  <a:gd name="T35" fmla="*/ 4 h 153"/>
                  <a:gd name="T36" fmla="*/ 8 w 143"/>
                  <a:gd name="T37" fmla="*/ 0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3"/>
                  <a:gd name="T58" fmla="*/ 0 h 153"/>
                  <a:gd name="T59" fmla="*/ 143 w 143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3" h="153">
                    <a:moveTo>
                      <a:pt x="8" y="0"/>
                    </a:moveTo>
                    <a:lnTo>
                      <a:pt x="0" y="22"/>
                    </a:lnTo>
                    <a:lnTo>
                      <a:pt x="0" y="51"/>
                    </a:lnTo>
                    <a:lnTo>
                      <a:pt x="0" y="84"/>
                    </a:lnTo>
                    <a:lnTo>
                      <a:pt x="8" y="109"/>
                    </a:lnTo>
                    <a:lnTo>
                      <a:pt x="20" y="135"/>
                    </a:lnTo>
                    <a:lnTo>
                      <a:pt x="45" y="149"/>
                    </a:lnTo>
                    <a:lnTo>
                      <a:pt x="73" y="153"/>
                    </a:lnTo>
                    <a:lnTo>
                      <a:pt x="90" y="153"/>
                    </a:lnTo>
                    <a:lnTo>
                      <a:pt x="114" y="146"/>
                    </a:lnTo>
                    <a:lnTo>
                      <a:pt x="126" y="135"/>
                    </a:lnTo>
                    <a:lnTo>
                      <a:pt x="139" y="127"/>
                    </a:lnTo>
                    <a:lnTo>
                      <a:pt x="143" y="116"/>
                    </a:lnTo>
                    <a:lnTo>
                      <a:pt x="143" y="106"/>
                    </a:lnTo>
                    <a:lnTo>
                      <a:pt x="139" y="84"/>
                    </a:lnTo>
                    <a:lnTo>
                      <a:pt x="118" y="58"/>
                    </a:lnTo>
                    <a:lnTo>
                      <a:pt x="61" y="18"/>
                    </a:lnTo>
                    <a:lnTo>
                      <a:pt x="32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" name="Freeform 187">
                <a:extLst>
                  <a:ext uri="{FF2B5EF4-FFF2-40B4-BE49-F238E27FC236}">
                    <a16:creationId xmlns:a16="http://schemas.microsoft.com/office/drawing/2014/main" xmlns="" id="{E0AE5F7F-3089-4E37-B367-78266E5EF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3432"/>
                <a:ext cx="44" cy="84"/>
              </a:xfrm>
              <a:custGeom>
                <a:avLst/>
                <a:gdLst>
                  <a:gd name="T0" fmla="*/ 0 w 44"/>
                  <a:gd name="T1" fmla="*/ 0 h 84"/>
                  <a:gd name="T2" fmla="*/ 8 w 44"/>
                  <a:gd name="T3" fmla="*/ 48 h 84"/>
                  <a:gd name="T4" fmla="*/ 16 w 44"/>
                  <a:gd name="T5" fmla="*/ 70 h 84"/>
                  <a:gd name="T6" fmla="*/ 28 w 44"/>
                  <a:gd name="T7" fmla="*/ 77 h 84"/>
                  <a:gd name="T8" fmla="*/ 44 w 44"/>
                  <a:gd name="T9" fmla="*/ 84 h 84"/>
                  <a:gd name="T10" fmla="*/ 0 w 44"/>
                  <a:gd name="T11" fmla="*/ 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84"/>
                  <a:gd name="T20" fmla="*/ 44 w 44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84">
                    <a:moveTo>
                      <a:pt x="0" y="0"/>
                    </a:moveTo>
                    <a:lnTo>
                      <a:pt x="8" y="48"/>
                    </a:lnTo>
                    <a:lnTo>
                      <a:pt x="16" y="70"/>
                    </a:lnTo>
                    <a:lnTo>
                      <a:pt x="28" y="77"/>
                    </a:lnTo>
                    <a:lnTo>
                      <a:pt x="44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" name="Freeform 188">
                <a:extLst>
                  <a:ext uri="{FF2B5EF4-FFF2-40B4-BE49-F238E27FC236}">
                    <a16:creationId xmlns:a16="http://schemas.microsoft.com/office/drawing/2014/main" xmlns="" id="{CBE6A92B-A231-4498-8A7A-F40C9ED69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3432"/>
                <a:ext cx="44" cy="84"/>
              </a:xfrm>
              <a:custGeom>
                <a:avLst/>
                <a:gdLst>
                  <a:gd name="T0" fmla="*/ 0 w 44"/>
                  <a:gd name="T1" fmla="*/ 0 h 84"/>
                  <a:gd name="T2" fmla="*/ 8 w 44"/>
                  <a:gd name="T3" fmla="*/ 48 h 84"/>
                  <a:gd name="T4" fmla="*/ 16 w 44"/>
                  <a:gd name="T5" fmla="*/ 70 h 84"/>
                  <a:gd name="T6" fmla="*/ 28 w 44"/>
                  <a:gd name="T7" fmla="*/ 77 h 84"/>
                  <a:gd name="T8" fmla="*/ 44 w 44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84"/>
                  <a:gd name="T17" fmla="*/ 44 w 4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84">
                    <a:moveTo>
                      <a:pt x="0" y="0"/>
                    </a:moveTo>
                    <a:lnTo>
                      <a:pt x="8" y="48"/>
                    </a:lnTo>
                    <a:lnTo>
                      <a:pt x="16" y="70"/>
                    </a:lnTo>
                    <a:lnTo>
                      <a:pt x="28" y="77"/>
                    </a:lnTo>
                    <a:lnTo>
                      <a:pt x="44" y="84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" name="Freeform 189">
                <a:extLst>
                  <a:ext uri="{FF2B5EF4-FFF2-40B4-BE49-F238E27FC236}">
                    <a16:creationId xmlns:a16="http://schemas.microsoft.com/office/drawing/2014/main" xmlns="" id="{5FB8ADFA-010D-42EA-AB92-53CA21A56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3934"/>
                <a:ext cx="176" cy="44"/>
              </a:xfrm>
              <a:custGeom>
                <a:avLst/>
                <a:gdLst>
                  <a:gd name="T0" fmla="*/ 176 w 176"/>
                  <a:gd name="T1" fmla="*/ 26 h 44"/>
                  <a:gd name="T2" fmla="*/ 172 w 176"/>
                  <a:gd name="T3" fmla="*/ 33 h 44"/>
                  <a:gd name="T4" fmla="*/ 160 w 176"/>
                  <a:gd name="T5" fmla="*/ 40 h 44"/>
                  <a:gd name="T6" fmla="*/ 135 w 176"/>
                  <a:gd name="T7" fmla="*/ 44 h 44"/>
                  <a:gd name="T8" fmla="*/ 111 w 176"/>
                  <a:gd name="T9" fmla="*/ 44 h 44"/>
                  <a:gd name="T10" fmla="*/ 49 w 176"/>
                  <a:gd name="T11" fmla="*/ 40 h 44"/>
                  <a:gd name="T12" fmla="*/ 21 w 176"/>
                  <a:gd name="T13" fmla="*/ 33 h 44"/>
                  <a:gd name="T14" fmla="*/ 0 w 176"/>
                  <a:gd name="T15" fmla="*/ 26 h 44"/>
                  <a:gd name="T16" fmla="*/ 45 w 176"/>
                  <a:gd name="T17" fmla="*/ 11 h 44"/>
                  <a:gd name="T18" fmla="*/ 98 w 176"/>
                  <a:gd name="T19" fmla="*/ 4 h 44"/>
                  <a:gd name="T20" fmla="*/ 119 w 176"/>
                  <a:gd name="T21" fmla="*/ 0 h 44"/>
                  <a:gd name="T22" fmla="*/ 143 w 176"/>
                  <a:gd name="T23" fmla="*/ 4 h 44"/>
                  <a:gd name="T24" fmla="*/ 160 w 176"/>
                  <a:gd name="T25" fmla="*/ 11 h 44"/>
                  <a:gd name="T26" fmla="*/ 176 w 176"/>
                  <a:gd name="T27" fmla="*/ 26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6"/>
                  <a:gd name="T43" fmla="*/ 0 h 44"/>
                  <a:gd name="T44" fmla="*/ 176 w 176"/>
                  <a:gd name="T45" fmla="*/ 44 h 4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6" h="44">
                    <a:moveTo>
                      <a:pt x="176" y="26"/>
                    </a:moveTo>
                    <a:lnTo>
                      <a:pt x="172" y="33"/>
                    </a:lnTo>
                    <a:lnTo>
                      <a:pt x="160" y="40"/>
                    </a:lnTo>
                    <a:lnTo>
                      <a:pt x="135" y="44"/>
                    </a:lnTo>
                    <a:lnTo>
                      <a:pt x="111" y="44"/>
                    </a:lnTo>
                    <a:lnTo>
                      <a:pt x="49" y="40"/>
                    </a:lnTo>
                    <a:lnTo>
                      <a:pt x="21" y="33"/>
                    </a:lnTo>
                    <a:lnTo>
                      <a:pt x="0" y="26"/>
                    </a:lnTo>
                    <a:lnTo>
                      <a:pt x="45" y="11"/>
                    </a:lnTo>
                    <a:lnTo>
                      <a:pt x="98" y="4"/>
                    </a:lnTo>
                    <a:lnTo>
                      <a:pt x="119" y="0"/>
                    </a:lnTo>
                    <a:lnTo>
                      <a:pt x="143" y="4"/>
                    </a:lnTo>
                    <a:lnTo>
                      <a:pt x="160" y="11"/>
                    </a:lnTo>
                    <a:lnTo>
                      <a:pt x="176" y="26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" name="Freeform 190">
                <a:extLst>
                  <a:ext uri="{FF2B5EF4-FFF2-40B4-BE49-F238E27FC236}">
                    <a16:creationId xmlns:a16="http://schemas.microsoft.com/office/drawing/2014/main" xmlns="" id="{FF61FC9A-5B39-46C8-8557-8D7AD90DF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3" y="3974"/>
                <a:ext cx="155" cy="88"/>
              </a:xfrm>
              <a:custGeom>
                <a:avLst/>
                <a:gdLst>
                  <a:gd name="T0" fmla="*/ 151 w 155"/>
                  <a:gd name="T1" fmla="*/ 8 h 88"/>
                  <a:gd name="T2" fmla="*/ 155 w 155"/>
                  <a:gd name="T3" fmla="*/ 15 h 88"/>
                  <a:gd name="T4" fmla="*/ 147 w 155"/>
                  <a:gd name="T5" fmla="*/ 26 h 88"/>
                  <a:gd name="T6" fmla="*/ 131 w 155"/>
                  <a:gd name="T7" fmla="*/ 40 h 88"/>
                  <a:gd name="T8" fmla="*/ 106 w 155"/>
                  <a:gd name="T9" fmla="*/ 55 h 88"/>
                  <a:gd name="T10" fmla="*/ 53 w 155"/>
                  <a:gd name="T11" fmla="*/ 80 h 88"/>
                  <a:gd name="T12" fmla="*/ 25 w 155"/>
                  <a:gd name="T13" fmla="*/ 88 h 88"/>
                  <a:gd name="T14" fmla="*/ 0 w 155"/>
                  <a:gd name="T15" fmla="*/ 88 h 88"/>
                  <a:gd name="T16" fmla="*/ 33 w 155"/>
                  <a:gd name="T17" fmla="*/ 55 h 88"/>
                  <a:gd name="T18" fmla="*/ 69 w 155"/>
                  <a:gd name="T19" fmla="*/ 22 h 88"/>
                  <a:gd name="T20" fmla="*/ 90 w 155"/>
                  <a:gd name="T21" fmla="*/ 11 h 88"/>
                  <a:gd name="T22" fmla="*/ 110 w 155"/>
                  <a:gd name="T23" fmla="*/ 4 h 88"/>
                  <a:gd name="T24" fmla="*/ 131 w 155"/>
                  <a:gd name="T25" fmla="*/ 0 h 88"/>
                  <a:gd name="T26" fmla="*/ 151 w 155"/>
                  <a:gd name="T27" fmla="*/ 8 h 8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5"/>
                  <a:gd name="T43" fmla="*/ 0 h 88"/>
                  <a:gd name="T44" fmla="*/ 155 w 155"/>
                  <a:gd name="T45" fmla="*/ 88 h 8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5" h="88">
                    <a:moveTo>
                      <a:pt x="151" y="8"/>
                    </a:moveTo>
                    <a:lnTo>
                      <a:pt x="155" y="15"/>
                    </a:lnTo>
                    <a:lnTo>
                      <a:pt x="147" y="26"/>
                    </a:lnTo>
                    <a:lnTo>
                      <a:pt x="131" y="40"/>
                    </a:lnTo>
                    <a:lnTo>
                      <a:pt x="106" y="55"/>
                    </a:lnTo>
                    <a:lnTo>
                      <a:pt x="53" y="80"/>
                    </a:lnTo>
                    <a:lnTo>
                      <a:pt x="25" y="88"/>
                    </a:lnTo>
                    <a:lnTo>
                      <a:pt x="0" y="88"/>
                    </a:lnTo>
                    <a:lnTo>
                      <a:pt x="33" y="55"/>
                    </a:lnTo>
                    <a:lnTo>
                      <a:pt x="69" y="22"/>
                    </a:lnTo>
                    <a:lnTo>
                      <a:pt x="90" y="11"/>
                    </a:lnTo>
                    <a:lnTo>
                      <a:pt x="110" y="4"/>
                    </a:lnTo>
                    <a:lnTo>
                      <a:pt x="131" y="0"/>
                    </a:lnTo>
                    <a:lnTo>
                      <a:pt x="151" y="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" name="Freeform 191">
                <a:extLst>
                  <a:ext uri="{FF2B5EF4-FFF2-40B4-BE49-F238E27FC236}">
                    <a16:creationId xmlns:a16="http://schemas.microsoft.com/office/drawing/2014/main" xmlns="" id="{52585192-0D2A-40F5-B8B3-5259572AE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4047"/>
                <a:ext cx="49" cy="69"/>
              </a:xfrm>
              <a:custGeom>
                <a:avLst/>
                <a:gdLst>
                  <a:gd name="T0" fmla="*/ 4 w 49"/>
                  <a:gd name="T1" fmla="*/ 0 h 69"/>
                  <a:gd name="T2" fmla="*/ 0 w 49"/>
                  <a:gd name="T3" fmla="*/ 18 h 69"/>
                  <a:gd name="T4" fmla="*/ 4 w 49"/>
                  <a:gd name="T5" fmla="*/ 26 h 69"/>
                  <a:gd name="T6" fmla="*/ 12 w 49"/>
                  <a:gd name="T7" fmla="*/ 33 h 69"/>
                  <a:gd name="T8" fmla="*/ 36 w 49"/>
                  <a:gd name="T9" fmla="*/ 44 h 69"/>
                  <a:gd name="T10" fmla="*/ 45 w 49"/>
                  <a:gd name="T11" fmla="*/ 55 h 69"/>
                  <a:gd name="T12" fmla="*/ 49 w 49"/>
                  <a:gd name="T13" fmla="*/ 69 h 69"/>
                  <a:gd name="T14" fmla="*/ 49 w 49"/>
                  <a:gd name="T15" fmla="*/ 44 h 69"/>
                  <a:gd name="T16" fmla="*/ 49 w 49"/>
                  <a:gd name="T17" fmla="*/ 26 h 69"/>
                  <a:gd name="T18" fmla="*/ 36 w 49"/>
                  <a:gd name="T19" fmla="*/ 11 h 69"/>
                  <a:gd name="T20" fmla="*/ 24 w 49"/>
                  <a:gd name="T21" fmla="*/ 4 h 69"/>
                  <a:gd name="T22" fmla="*/ 4 w 49"/>
                  <a:gd name="T23" fmla="*/ 0 h 6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9"/>
                  <a:gd name="T37" fmla="*/ 0 h 69"/>
                  <a:gd name="T38" fmla="*/ 49 w 49"/>
                  <a:gd name="T39" fmla="*/ 69 h 6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9" h="69">
                    <a:moveTo>
                      <a:pt x="4" y="0"/>
                    </a:moveTo>
                    <a:lnTo>
                      <a:pt x="0" y="18"/>
                    </a:lnTo>
                    <a:lnTo>
                      <a:pt x="4" y="26"/>
                    </a:lnTo>
                    <a:lnTo>
                      <a:pt x="12" y="33"/>
                    </a:lnTo>
                    <a:lnTo>
                      <a:pt x="36" y="44"/>
                    </a:lnTo>
                    <a:lnTo>
                      <a:pt x="45" y="55"/>
                    </a:lnTo>
                    <a:lnTo>
                      <a:pt x="49" y="69"/>
                    </a:lnTo>
                    <a:lnTo>
                      <a:pt x="49" y="44"/>
                    </a:lnTo>
                    <a:lnTo>
                      <a:pt x="49" y="26"/>
                    </a:lnTo>
                    <a:lnTo>
                      <a:pt x="36" y="11"/>
                    </a:lnTo>
                    <a:lnTo>
                      <a:pt x="24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" name="Freeform 192">
                <a:extLst>
                  <a:ext uri="{FF2B5EF4-FFF2-40B4-BE49-F238E27FC236}">
                    <a16:creationId xmlns:a16="http://schemas.microsoft.com/office/drawing/2014/main" xmlns="" id="{B786826A-3844-4121-B756-0FCD811D1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3869"/>
                <a:ext cx="44" cy="73"/>
              </a:xfrm>
              <a:custGeom>
                <a:avLst/>
                <a:gdLst>
                  <a:gd name="T0" fmla="*/ 44 w 44"/>
                  <a:gd name="T1" fmla="*/ 73 h 73"/>
                  <a:gd name="T2" fmla="*/ 44 w 44"/>
                  <a:gd name="T3" fmla="*/ 47 h 73"/>
                  <a:gd name="T4" fmla="*/ 36 w 44"/>
                  <a:gd name="T5" fmla="*/ 29 h 73"/>
                  <a:gd name="T6" fmla="*/ 20 w 44"/>
                  <a:gd name="T7" fmla="*/ 11 h 73"/>
                  <a:gd name="T8" fmla="*/ 0 w 44"/>
                  <a:gd name="T9" fmla="*/ 0 h 73"/>
                  <a:gd name="T10" fmla="*/ 0 w 44"/>
                  <a:gd name="T11" fmla="*/ 22 h 73"/>
                  <a:gd name="T12" fmla="*/ 4 w 44"/>
                  <a:gd name="T13" fmla="*/ 47 h 73"/>
                  <a:gd name="T14" fmla="*/ 16 w 44"/>
                  <a:gd name="T15" fmla="*/ 65 h 73"/>
                  <a:gd name="T16" fmla="*/ 28 w 44"/>
                  <a:gd name="T17" fmla="*/ 73 h 73"/>
                  <a:gd name="T18" fmla="*/ 44 w 44"/>
                  <a:gd name="T19" fmla="*/ 73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"/>
                  <a:gd name="T31" fmla="*/ 0 h 73"/>
                  <a:gd name="T32" fmla="*/ 44 w 44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" h="73">
                    <a:moveTo>
                      <a:pt x="44" y="73"/>
                    </a:moveTo>
                    <a:lnTo>
                      <a:pt x="44" y="47"/>
                    </a:lnTo>
                    <a:lnTo>
                      <a:pt x="36" y="29"/>
                    </a:lnTo>
                    <a:lnTo>
                      <a:pt x="20" y="11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4" y="47"/>
                    </a:lnTo>
                    <a:lnTo>
                      <a:pt x="16" y="65"/>
                    </a:lnTo>
                    <a:lnTo>
                      <a:pt x="28" y="73"/>
                    </a:lnTo>
                    <a:lnTo>
                      <a:pt x="44" y="7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" name="Freeform 193">
                <a:extLst>
                  <a:ext uri="{FF2B5EF4-FFF2-40B4-BE49-F238E27FC236}">
                    <a16:creationId xmlns:a16="http://schemas.microsoft.com/office/drawing/2014/main" xmlns="" id="{C32801A2-0120-4842-A6E4-213E73F2C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3763"/>
                <a:ext cx="53" cy="84"/>
              </a:xfrm>
              <a:custGeom>
                <a:avLst/>
                <a:gdLst>
                  <a:gd name="T0" fmla="*/ 41 w 53"/>
                  <a:gd name="T1" fmla="*/ 84 h 84"/>
                  <a:gd name="T2" fmla="*/ 53 w 53"/>
                  <a:gd name="T3" fmla="*/ 62 h 84"/>
                  <a:gd name="T4" fmla="*/ 49 w 53"/>
                  <a:gd name="T5" fmla="*/ 51 h 84"/>
                  <a:gd name="T6" fmla="*/ 41 w 53"/>
                  <a:gd name="T7" fmla="*/ 40 h 84"/>
                  <a:gd name="T8" fmla="*/ 13 w 53"/>
                  <a:gd name="T9" fmla="*/ 19 h 84"/>
                  <a:gd name="T10" fmla="*/ 4 w 53"/>
                  <a:gd name="T11" fmla="*/ 8 h 84"/>
                  <a:gd name="T12" fmla="*/ 4 w 53"/>
                  <a:gd name="T13" fmla="*/ 0 h 84"/>
                  <a:gd name="T14" fmla="*/ 0 w 53"/>
                  <a:gd name="T15" fmla="*/ 30 h 84"/>
                  <a:gd name="T16" fmla="*/ 4 w 53"/>
                  <a:gd name="T17" fmla="*/ 55 h 84"/>
                  <a:gd name="T18" fmla="*/ 17 w 53"/>
                  <a:gd name="T19" fmla="*/ 73 h 84"/>
                  <a:gd name="T20" fmla="*/ 41 w 53"/>
                  <a:gd name="T21" fmla="*/ 84 h 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3"/>
                  <a:gd name="T34" fmla="*/ 0 h 84"/>
                  <a:gd name="T35" fmla="*/ 53 w 53"/>
                  <a:gd name="T36" fmla="*/ 84 h 8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3" h="84">
                    <a:moveTo>
                      <a:pt x="41" y="84"/>
                    </a:moveTo>
                    <a:lnTo>
                      <a:pt x="53" y="62"/>
                    </a:lnTo>
                    <a:lnTo>
                      <a:pt x="49" y="51"/>
                    </a:lnTo>
                    <a:lnTo>
                      <a:pt x="41" y="40"/>
                    </a:lnTo>
                    <a:lnTo>
                      <a:pt x="13" y="19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0" y="30"/>
                    </a:lnTo>
                    <a:lnTo>
                      <a:pt x="4" y="55"/>
                    </a:lnTo>
                    <a:lnTo>
                      <a:pt x="17" y="73"/>
                    </a:lnTo>
                    <a:lnTo>
                      <a:pt x="41" y="84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" name="Freeform 194">
                <a:extLst>
                  <a:ext uri="{FF2B5EF4-FFF2-40B4-BE49-F238E27FC236}">
                    <a16:creationId xmlns:a16="http://schemas.microsoft.com/office/drawing/2014/main" xmlns="" id="{ED5E9B20-8A0A-4B11-ADC8-11E9925C4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" y="2905"/>
                <a:ext cx="147" cy="55"/>
              </a:xfrm>
              <a:custGeom>
                <a:avLst/>
                <a:gdLst>
                  <a:gd name="T0" fmla="*/ 147 w 147"/>
                  <a:gd name="T1" fmla="*/ 51 h 55"/>
                  <a:gd name="T2" fmla="*/ 147 w 147"/>
                  <a:gd name="T3" fmla="*/ 44 h 55"/>
                  <a:gd name="T4" fmla="*/ 143 w 147"/>
                  <a:gd name="T5" fmla="*/ 33 h 55"/>
                  <a:gd name="T6" fmla="*/ 135 w 147"/>
                  <a:gd name="T7" fmla="*/ 25 h 55"/>
                  <a:gd name="T8" fmla="*/ 118 w 147"/>
                  <a:gd name="T9" fmla="*/ 15 h 55"/>
                  <a:gd name="T10" fmla="*/ 98 w 147"/>
                  <a:gd name="T11" fmla="*/ 7 h 55"/>
                  <a:gd name="T12" fmla="*/ 69 w 147"/>
                  <a:gd name="T13" fmla="*/ 4 h 55"/>
                  <a:gd name="T14" fmla="*/ 37 w 147"/>
                  <a:gd name="T15" fmla="*/ 0 h 55"/>
                  <a:gd name="T16" fmla="*/ 0 w 147"/>
                  <a:gd name="T17" fmla="*/ 7 h 55"/>
                  <a:gd name="T18" fmla="*/ 37 w 147"/>
                  <a:gd name="T19" fmla="*/ 22 h 55"/>
                  <a:gd name="T20" fmla="*/ 86 w 147"/>
                  <a:gd name="T21" fmla="*/ 44 h 55"/>
                  <a:gd name="T22" fmla="*/ 127 w 147"/>
                  <a:gd name="T23" fmla="*/ 55 h 55"/>
                  <a:gd name="T24" fmla="*/ 139 w 147"/>
                  <a:gd name="T25" fmla="*/ 55 h 55"/>
                  <a:gd name="T26" fmla="*/ 147 w 147"/>
                  <a:gd name="T27" fmla="*/ 51 h 5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7"/>
                  <a:gd name="T43" fmla="*/ 0 h 55"/>
                  <a:gd name="T44" fmla="*/ 147 w 147"/>
                  <a:gd name="T45" fmla="*/ 55 h 5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7" h="55">
                    <a:moveTo>
                      <a:pt x="147" y="51"/>
                    </a:moveTo>
                    <a:lnTo>
                      <a:pt x="147" y="44"/>
                    </a:lnTo>
                    <a:lnTo>
                      <a:pt x="143" y="33"/>
                    </a:lnTo>
                    <a:lnTo>
                      <a:pt x="135" y="25"/>
                    </a:lnTo>
                    <a:lnTo>
                      <a:pt x="118" y="15"/>
                    </a:lnTo>
                    <a:lnTo>
                      <a:pt x="98" y="7"/>
                    </a:lnTo>
                    <a:lnTo>
                      <a:pt x="69" y="4"/>
                    </a:lnTo>
                    <a:lnTo>
                      <a:pt x="37" y="0"/>
                    </a:lnTo>
                    <a:lnTo>
                      <a:pt x="0" y="7"/>
                    </a:lnTo>
                    <a:lnTo>
                      <a:pt x="37" y="22"/>
                    </a:lnTo>
                    <a:lnTo>
                      <a:pt x="86" y="44"/>
                    </a:lnTo>
                    <a:lnTo>
                      <a:pt x="127" y="55"/>
                    </a:lnTo>
                    <a:lnTo>
                      <a:pt x="139" y="55"/>
                    </a:lnTo>
                    <a:lnTo>
                      <a:pt x="147" y="51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" name="Freeform 195">
                <a:extLst>
                  <a:ext uri="{FF2B5EF4-FFF2-40B4-BE49-F238E27FC236}">
                    <a16:creationId xmlns:a16="http://schemas.microsoft.com/office/drawing/2014/main" xmlns="" id="{DA37E18B-C604-4B3F-99A9-EDF8CAA35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" y="2941"/>
                <a:ext cx="171" cy="44"/>
              </a:xfrm>
              <a:custGeom>
                <a:avLst/>
                <a:gdLst>
                  <a:gd name="T0" fmla="*/ 171 w 171"/>
                  <a:gd name="T1" fmla="*/ 19 h 44"/>
                  <a:gd name="T2" fmla="*/ 167 w 171"/>
                  <a:gd name="T3" fmla="*/ 8 h 44"/>
                  <a:gd name="T4" fmla="*/ 151 w 171"/>
                  <a:gd name="T5" fmla="*/ 4 h 44"/>
                  <a:gd name="T6" fmla="*/ 130 w 171"/>
                  <a:gd name="T7" fmla="*/ 0 h 44"/>
                  <a:gd name="T8" fmla="*/ 102 w 171"/>
                  <a:gd name="T9" fmla="*/ 4 h 44"/>
                  <a:gd name="T10" fmla="*/ 44 w 171"/>
                  <a:gd name="T11" fmla="*/ 15 h 44"/>
                  <a:gd name="T12" fmla="*/ 20 w 171"/>
                  <a:gd name="T13" fmla="*/ 22 h 44"/>
                  <a:gd name="T14" fmla="*/ 0 w 171"/>
                  <a:gd name="T15" fmla="*/ 33 h 44"/>
                  <a:gd name="T16" fmla="*/ 53 w 171"/>
                  <a:gd name="T17" fmla="*/ 40 h 44"/>
                  <a:gd name="T18" fmla="*/ 106 w 171"/>
                  <a:gd name="T19" fmla="*/ 44 h 44"/>
                  <a:gd name="T20" fmla="*/ 134 w 171"/>
                  <a:gd name="T21" fmla="*/ 40 h 44"/>
                  <a:gd name="T22" fmla="*/ 151 w 171"/>
                  <a:gd name="T23" fmla="*/ 37 h 44"/>
                  <a:gd name="T24" fmla="*/ 167 w 171"/>
                  <a:gd name="T25" fmla="*/ 29 h 44"/>
                  <a:gd name="T26" fmla="*/ 171 w 171"/>
                  <a:gd name="T27" fmla="*/ 19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1"/>
                  <a:gd name="T43" fmla="*/ 0 h 44"/>
                  <a:gd name="T44" fmla="*/ 171 w 171"/>
                  <a:gd name="T45" fmla="*/ 44 h 4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1" h="44">
                    <a:moveTo>
                      <a:pt x="171" y="19"/>
                    </a:moveTo>
                    <a:lnTo>
                      <a:pt x="167" y="8"/>
                    </a:lnTo>
                    <a:lnTo>
                      <a:pt x="151" y="4"/>
                    </a:lnTo>
                    <a:lnTo>
                      <a:pt x="130" y="0"/>
                    </a:lnTo>
                    <a:lnTo>
                      <a:pt x="102" y="4"/>
                    </a:lnTo>
                    <a:lnTo>
                      <a:pt x="44" y="15"/>
                    </a:lnTo>
                    <a:lnTo>
                      <a:pt x="20" y="22"/>
                    </a:lnTo>
                    <a:lnTo>
                      <a:pt x="0" y="33"/>
                    </a:lnTo>
                    <a:lnTo>
                      <a:pt x="53" y="40"/>
                    </a:lnTo>
                    <a:lnTo>
                      <a:pt x="106" y="44"/>
                    </a:lnTo>
                    <a:lnTo>
                      <a:pt x="134" y="40"/>
                    </a:lnTo>
                    <a:lnTo>
                      <a:pt x="151" y="37"/>
                    </a:lnTo>
                    <a:lnTo>
                      <a:pt x="167" y="29"/>
                    </a:lnTo>
                    <a:lnTo>
                      <a:pt x="171" y="1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" name="Freeform 196">
                <a:extLst>
                  <a:ext uri="{FF2B5EF4-FFF2-40B4-BE49-F238E27FC236}">
                    <a16:creationId xmlns:a16="http://schemas.microsoft.com/office/drawing/2014/main" xmlns="" id="{2D26B280-A4A7-4513-98C1-1EA95BECA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" y="2963"/>
                <a:ext cx="110" cy="146"/>
              </a:xfrm>
              <a:custGeom>
                <a:avLst/>
                <a:gdLst>
                  <a:gd name="T0" fmla="*/ 90 w 110"/>
                  <a:gd name="T1" fmla="*/ 0 h 146"/>
                  <a:gd name="T2" fmla="*/ 102 w 110"/>
                  <a:gd name="T3" fmla="*/ 4 h 146"/>
                  <a:gd name="T4" fmla="*/ 106 w 110"/>
                  <a:gd name="T5" fmla="*/ 11 h 146"/>
                  <a:gd name="T6" fmla="*/ 110 w 110"/>
                  <a:gd name="T7" fmla="*/ 18 h 146"/>
                  <a:gd name="T8" fmla="*/ 106 w 110"/>
                  <a:gd name="T9" fmla="*/ 29 h 146"/>
                  <a:gd name="T10" fmla="*/ 94 w 110"/>
                  <a:gd name="T11" fmla="*/ 47 h 146"/>
                  <a:gd name="T12" fmla="*/ 69 w 110"/>
                  <a:gd name="T13" fmla="*/ 73 h 146"/>
                  <a:gd name="T14" fmla="*/ 20 w 110"/>
                  <a:gd name="T15" fmla="*/ 117 h 146"/>
                  <a:gd name="T16" fmla="*/ 4 w 110"/>
                  <a:gd name="T17" fmla="*/ 135 h 146"/>
                  <a:gd name="T18" fmla="*/ 0 w 110"/>
                  <a:gd name="T19" fmla="*/ 146 h 146"/>
                  <a:gd name="T20" fmla="*/ 0 w 110"/>
                  <a:gd name="T21" fmla="*/ 135 h 146"/>
                  <a:gd name="T22" fmla="*/ 4 w 110"/>
                  <a:gd name="T23" fmla="*/ 117 h 146"/>
                  <a:gd name="T24" fmla="*/ 12 w 110"/>
                  <a:gd name="T25" fmla="*/ 73 h 146"/>
                  <a:gd name="T26" fmla="*/ 25 w 110"/>
                  <a:gd name="T27" fmla="*/ 51 h 146"/>
                  <a:gd name="T28" fmla="*/ 41 w 110"/>
                  <a:gd name="T29" fmla="*/ 29 h 146"/>
                  <a:gd name="T30" fmla="*/ 61 w 110"/>
                  <a:gd name="T31" fmla="*/ 15 h 146"/>
                  <a:gd name="T32" fmla="*/ 90 w 110"/>
                  <a:gd name="T33" fmla="*/ 0 h 1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146"/>
                  <a:gd name="T53" fmla="*/ 110 w 110"/>
                  <a:gd name="T54" fmla="*/ 146 h 1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146">
                    <a:moveTo>
                      <a:pt x="90" y="0"/>
                    </a:moveTo>
                    <a:lnTo>
                      <a:pt x="102" y="4"/>
                    </a:lnTo>
                    <a:lnTo>
                      <a:pt x="106" y="11"/>
                    </a:lnTo>
                    <a:lnTo>
                      <a:pt x="110" y="18"/>
                    </a:lnTo>
                    <a:lnTo>
                      <a:pt x="106" y="29"/>
                    </a:lnTo>
                    <a:lnTo>
                      <a:pt x="94" y="47"/>
                    </a:lnTo>
                    <a:lnTo>
                      <a:pt x="69" y="73"/>
                    </a:lnTo>
                    <a:lnTo>
                      <a:pt x="20" y="117"/>
                    </a:lnTo>
                    <a:lnTo>
                      <a:pt x="4" y="135"/>
                    </a:lnTo>
                    <a:lnTo>
                      <a:pt x="0" y="146"/>
                    </a:lnTo>
                    <a:lnTo>
                      <a:pt x="0" y="135"/>
                    </a:lnTo>
                    <a:lnTo>
                      <a:pt x="4" y="117"/>
                    </a:lnTo>
                    <a:lnTo>
                      <a:pt x="12" y="73"/>
                    </a:lnTo>
                    <a:lnTo>
                      <a:pt x="25" y="51"/>
                    </a:lnTo>
                    <a:lnTo>
                      <a:pt x="41" y="29"/>
                    </a:lnTo>
                    <a:lnTo>
                      <a:pt x="61" y="1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" name="Freeform 197">
                <a:extLst>
                  <a:ext uri="{FF2B5EF4-FFF2-40B4-BE49-F238E27FC236}">
                    <a16:creationId xmlns:a16="http://schemas.microsoft.com/office/drawing/2014/main" xmlns="" id="{76BD84AB-8997-4B10-8AA7-9FDC995A9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4014"/>
                <a:ext cx="37" cy="88"/>
              </a:xfrm>
              <a:custGeom>
                <a:avLst/>
                <a:gdLst>
                  <a:gd name="T0" fmla="*/ 8 w 37"/>
                  <a:gd name="T1" fmla="*/ 0 h 88"/>
                  <a:gd name="T2" fmla="*/ 4 w 37"/>
                  <a:gd name="T3" fmla="*/ 15 h 88"/>
                  <a:gd name="T4" fmla="*/ 0 w 37"/>
                  <a:gd name="T5" fmla="*/ 37 h 88"/>
                  <a:gd name="T6" fmla="*/ 0 w 37"/>
                  <a:gd name="T7" fmla="*/ 51 h 88"/>
                  <a:gd name="T8" fmla="*/ 8 w 37"/>
                  <a:gd name="T9" fmla="*/ 62 h 88"/>
                  <a:gd name="T10" fmla="*/ 17 w 37"/>
                  <a:gd name="T11" fmla="*/ 77 h 88"/>
                  <a:gd name="T12" fmla="*/ 37 w 37"/>
                  <a:gd name="T13" fmla="*/ 88 h 88"/>
                  <a:gd name="T14" fmla="*/ 37 w 37"/>
                  <a:gd name="T15" fmla="*/ 55 h 88"/>
                  <a:gd name="T16" fmla="*/ 33 w 37"/>
                  <a:gd name="T17" fmla="*/ 30 h 88"/>
                  <a:gd name="T18" fmla="*/ 21 w 37"/>
                  <a:gd name="T19" fmla="*/ 11 h 88"/>
                  <a:gd name="T20" fmla="*/ 8 w 37"/>
                  <a:gd name="T21" fmla="*/ 0 h 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"/>
                  <a:gd name="T34" fmla="*/ 0 h 88"/>
                  <a:gd name="T35" fmla="*/ 37 w 37"/>
                  <a:gd name="T36" fmla="*/ 88 h 8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" h="88">
                    <a:moveTo>
                      <a:pt x="8" y="0"/>
                    </a:moveTo>
                    <a:lnTo>
                      <a:pt x="4" y="15"/>
                    </a:lnTo>
                    <a:lnTo>
                      <a:pt x="0" y="37"/>
                    </a:lnTo>
                    <a:lnTo>
                      <a:pt x="0" y="51"/>
                    </a:lnTo>
                    <a:lnTo>
                      <a:pt x="8" y="62"/>
                    </a:lnTo>
                    <a:lnTo>
                      <a:pt x="17" y="77"/>
                    </a:lnTo>
                    <a:lnTo>
                      <a:pt x="37" y="88"/>
                    </a:lnTo>
                    <a:lnTo>
                      <a:pt x="37" y="55"/>
                    </a:lnTo>
                    <a:lnTo>
                      <a:pt x="33" y="30"/>
                    </a:lnTo>
                    <a:lnTo>
                      <a:pt x="21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0B0B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0" name="Freeform 198">
                <a:extLst>
                  <a:ext uri="{FF2B5EF4-FFF2-40B4-BE49-F238E27FC236}">
                    <a16:creationId xmlns:a16="http://schemas.microsoft.com/office/drawing/2014/main" xmlns="" id="{8BD473B7-5FD9-430C-A59E-C4D692EC6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0" y="3953"/>
                <a:ext cx="41" cy="87"/>
              </a:xfrm>
              <a:custGeom>
                <a:avLst/>
                <a:gdLst>
                  <a:gd name="T0" fmla="*/ 8 w 41"/>
                  <a:gd name="T1" fmla="*/ 0 h 87"/>
                  <a:gd name="T2" fmla="*/ 4 w 41"/>
                  <a:gd name="T3" fmla="*/ 14 h 87"/>
                  <a:gd name="T4" fmla="*/ 0 w 41"/>
                  <a:gd name="T5" fmla="*/ 36 h 87"/>
                  <a:gd name="T6" fmla="*/ 4 w 41"/>
                  <a:gd name="T7" fmla="*/ 47 h 87"/>
                  <a:gd name="T8" fmla="*/ 8 w 41"/>
                  <a:gd name="T9" fmla="*/ 61 h 87"/>
                  <a:gd name="T10" fmla="*/ 21 w 41"/>
                  <a:gd name="T11" fmla="*/ 72 h 87"/>
                  <a:gd name="T12" fmla="*/ 37 w 41"/>
                  <a:gd name="T13" fmla="*/ 87 h 87"/>
                  <a:gd name="T14" fmla="*/ 41 w 41"/>
                  <a:gd name="T15" fmla="*/ 54 h 87"/>
                  <a:gd name="T16" fmla="*/ 33 w 41"/>
                  <a:gd name="T17" fmla="*/ 25 h 87"/>
                  <a:gd name="T18" fmla="*/ 25 w 41"/>
                  <a:gd name="T19" fmla="*/ 11 h 87"/>
                  <a:gd name="T20" fmla="*/ 8 w 41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87"/>
                  <a:gd name="T35" fmla="*/ 41 w 41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87">
                    <a:moveTo>
                      <a:pt x="8" y="0"/>
                    </a:moveTo>
                    <a:lnTo>
                      <a:pt x="4" y="14"/>
                    </a:lnTo>
                    <a:lnTo>
                      <a:pt x="0" y="36"/>
                    </a:lnTo>
                    <a:lnTo>
                      <a:pt x="4" y="47"/>
                    </a:lnTo>
                    <a:lnTo>
                      <a:pt x="8" y="61"/>
                    </a:lnTo>
                    <a:lnTo>
                      <a:pt x="21" y="72"/>
                    </a:lnTo>
                    <a:lnTo>
                      <a:pt x="37" y="87"/>
                    </a:lnTo>
                    <a:lnTo>
                      <a:pt x="41" y="54"/>
                    </a:lnTo>
                    <a:lnTo>
                      <a:pt x="33" y="25"/>
                    </a:lnTo>
                    <a:lnTo>
                      <a:pt x="25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1" name="Freeform 199">
                <a:extLst>
                  <a:ext uri="{FF2B5EF4-FFF2-40B4-BE49-F238E27FC236}">
                    <a16:creationId xmlns:a16="http://schemas.microsoft.com/office/drawing/2014/main" xmlns="" id="{34E2A3ED-0A9E-4AC8-BDE9-E06AF4FC4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3" y="3854"/>
                <a:ext cx="258" cy="233"/>
              </a:xfrm>
              <a:custGeom>
                <a:avLst/>
                <a:gdLst>
                  <a:gd name="T0" fmla="*/ 233 w 258"/>
                  <a:gd name="T1" fmla="*/ 48 h 233"/>
                  <a:gd name="T2" fmla="*/ 204 w 258"/>
                  <a:gd name="T3" fmla="*/ 22 h 233"/>
                  <a:gd name="T4" fmla="*/ 168 w 258"/>
                  <a:gd name="T5" fmla="*/ 8 h 233"/>
                  <a:gd name="T6" fmla="*/ 139 w 258"/>
                  <a:gd name="T7" fmla="*/ 0 h 233"/>
                  <a:gd name="T8" fmla="*/ 123 w 258"/>
                  <a:gd name="T9" fmla="*/ 4 h 233"/>
                  <a:gd name="T10" fmla="*/ 107 w 258"/>
                  <a:gd name="T11" fmla="*/ 11 h 233"/>
                  <a:gd name="T12" fmla="*/ 94 w 258"/>
                  <a:gd name="T13" fmla="*/ 19 h 233"/>
                  <a:gd name="T14" fmla="*/ 82 w 258"/>
                  <a:gd name="T15" fmla="*/ 33 h 233"/>
                  <a:gd name="T16" fmla="*/ 70 w 258"/>
                  <a:gd name="T17" fmla="*/ 55 h 233"/>
                  <a:gd name="T18" fmla="*/ 53 w 258"/>
                  <a:gd name="T19" fmla="*/ 77 h 233"/>
                  <a:gd name="T20" fmla="*/ 41 w 258"/>
                  <a:gd name="T21" fmla="*/ 110 h 233"/>
                  <a:gd name="T22" fmla="*/ 29 w 258"/>
                  <a:gd name="T23" fmla="*/ 142 h 233"/>
                  <a:gd name="T24" fmla="*/ 13 w 258"/>
                  <a:gd name="T25" fmla="*/ 186 h 233"/>
                  <a:gd name="T26" fmla="*/ 0 w 258"/>
                  <a:gd name="T27" fmla="*/ 233 h 233"/>
                  <a:gd name="T28" fmla="*/ 70 w 258"/>
                  <a:gd name="T29" fmla="*/ 215 h 233"/>
                  <a:gd name="T30" fmla="*/ 131 w 258"/>
                  <a:gd name="T31" fmla="*/ 200 h 233"/>
                  <a:gd name="T32" fmla="*/ 180 w 258"/>
                  <a:gd name="T33" fmla="*/ 182 h 233"/>
                  <a:gd name="T34" fmla="*/ 221 w 258"/>
                  <a:gd name="T35" fmla="*/ 168 h 233"/>
                  <a:gd name="T36" fmla="*/ 245 w 258"/>
                  <a:gd name="T37" fmla="*/ 146 h 233"/>
                  <a:gd name="T38" fmla="*/ 258 w 258"/>
                  <a:gd name="T39" fmla="*/ 120 h 233"/>
                  <a:gd name="T40" fmla="*/ 258 w 258"/>
                  <a:gd name="T41" fmla="*/ 106 h 233"/>
                  <a:gd name="T42" fmla="*/ 258 w 258"/>
                  <a:gd name="T43" fmla="*/ 88 h 233"/>
                  <a:gd name="T44" fmla="*/ 245 w 258"/>
                  <a:gd name="T45" fmla="*/ 70 h 233"/>
                  <a:gd name="T46" fmla="*/ 233 w 258"/>
                  <a:gd name="T47" fmla="*/ 48 h 2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8"/>
                  <a:gd name="T73" fmla="*/ 0 h 233"/>
                  <a:gd name="T74" fmla="*/ 258 w 258"/>
                  <a:gd name="T75" fmla="*/ 233 h 2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8" h="233">
                    <a:moveTo>
                      <a:pt x="233" y="48"/>
                    </a:moveTo>
                    <a:lnTo>
                      <a:pt x="204" y="22"/>
                    </a:lnTo>
                    <a:lnTo>
                      <a:pt x="168" y="8"/>
                    </a:lnTo>
                    <a:lnTo>
                      <a:pt x="139" y="0"/>
                    </a:lnTo>
                    <a:lnTo>
                      <a:pt x="123" y="4"/>
                    </a:lnTo>
                    <a:lnTo>
                      <a:pt x="107" y="11"/>
                    </a:lnTo>
                    <a:lnTo>
                      <a:pt x="94" y="19"/>
                    </a:lnTo>
                    <a:lnTo>
                      <a:pt x="82" y="33"/>
                    </a:lnTo>
                    <a:lnTo>
                      <a:pt x="70" y="55"/>
                    </a:lnTo>
                    <a:lnTo>
                      <a:pt x="53" y="77"/>
                    </a:lnTo>
                    <a:lnTo>
                      <a:pt x="41" y="110"/>
                    </a:lnTo>
                    <a:lnTo>
                      <a:pt x="29" y="142"/>
                    </a:lnTo>
                    <a:lnTo>
                      <a:pt x="13" y="186"/>
                    </a:lnTo>
                    <a:lnTo>
                      <a:pt x="0" y="233"/>
                    </a:lnTo>
                    <a:lnTo>
                      <a:pt x="70" y="215"/>
                    </a:lnTo>
                    <a:lnTo>
                      <a:pt x="131" y="200"/>
                    </a:lnTo>
                    <a:lnTo>
                      <a:pt x="180" y="182"/>
                    </a:lnTo>
                    <a:lnTo>
                      <a:pt x="221" y="168"/>
                    </a:lnTo>
                    <a:lnTo>
                      <a:pt x="245" y="146"/>
                    </a:lnTo>
                    <a:lnTo>
                      <a:pt x="258" y="120"/>
                    </a:lnTo>
                    <a:lnTo>
                      <a:pt x="258" y="106"/>
                    </a:lnTo>
                    <a:lnTo>
                      <a:pt x="258" y="88"/>
                    </a:lnTo>
                    <a:lnTo>
                      <a:pt x="245" y="70"/>
                    </a:lnTo>
                    <a:lnTo>
                      <a:pt x="233" y="4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" name="Freeform 200">
                <a:extLst>
                  <a:ext uri="{FF2B5EF4-FFF2-40B4-BE49-F238E27FC236}">
                    <a16:creationId xmlns:a16="http://schemas.microsoft.com/office/drawing/2014/main" xmlns="" id="{E4CA805F-13F3-44E3-8DD5-668AC7DAC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" y="3905"/>
                <a:ext cx="147" cy="135"/>
              </a:xfrm>
              <a:custGeom>
                <a:avLst/>
                <a:gdLst>
                  <a:gd name="T0" fmla="*/ 147 w 147"/>
                  <a:gd name="T1" fmla="*/ 15 h 135"/>
                  <a:gd name="T2" fmla="*/ 131 w 147"/>
                  <a:gd name="T3" fmla="*/ 4 h 135"/>
                  <a:gd name="T4" fmla="*/ 107 w 147"/>
                  <a:gd name="T5" fmla="*/ 0 h 135"/>
                  <a:gd name="T6" fmla="*/ 86 w 147"/>
                  <a:gd name="T7" fmla="*/ 4 h 135"/>
                  <a:gd name="T8" fmla="*/ 62 w 147"/>
                  <a:gd name="T9" fmla="*/ 15 h 135"/>
                  <a:gd name="T10" fmla="*/ 41 w 147"/>
                  <a:gd name="T11" fmla="*/ 33 h 135"/>
                  <a:gd name="T12" fmla="*/ 21 w 147"/>
                  <a:gd name="T13" fmla="*/ 59 h 135"/>
                  <a:gd name="T14" fmla="*/ 9 w 147"/>
                  <a:gd name="T15" fmla="*/ 95 h 135"/>
                  <a:gd name="T16" fmla="*/ 0 w 147"/>
                  <a:gd name="T17" fmla="*/ 135 h 135"/>
                  <a:gd name="T18" fmla="*/ 147 w 147"/>
                  <a:gd name="T19" fmla="*/ 15 h 1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7"/>
                  <a:gd name="T31" fmla="*/ 0 h 135"/>
                  <a:gd name="T32" fmla="*/ 147 w 147"/>
                  <a:gd name="T33" fmla="*/ 135 h 1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7" h="135">
                    <a:moveTo>
                      <a:pt x="147" y="15"/>
                    </a:moveTo>
                    <a:lnTo>
                      <a:pt x="131" y="4"/>
                    </a:lnTo>
                    <a:lnTo>
                      <a:pt x="107" y="0"/>
                    </a:lnTo>
                    <a:lnTo>
                      <a:pt x="86" y="4"/>
                    </a:lnTo>
                    <a:lnTo>
                      <a:pt x="62" y="15"/>
                    </a:lnTo>
                    <a:lnTo>
                      <a:pt x="41" y="33"/>
                    </a:lnTo>
                    <a:lnTo>
                      <a:pt x="21" y="59"/>
                    </a:lnTo>
                    <a:lnTo>
                      <a:pt x="9" y="95"/>
                    </a:lnTo>
                    <a:lnTo>
                      <a:pt x="0" y="135"/>
                    </a:lnTo>
                    <a:lnTo>
                      <a:pt x="14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" name="Freeform 201">
                <a:extLst>
                  <a:ext uri="{FF2B5EF4-FFF2-40B4-BE49-F238E27FC236}">
                    <a16:creationId xmlns:a16="http://schemas.microsoft.com/office/drawing/2014/main" xmlns="" id="{17F5B84B-BD63-4F37-8FA8-AD949F594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" y="3905"/>
                <a:ext cx="147" cy="135"/>
              </a:xfrm>
              <a:custGeom>
                <a:avLst/>
                <a:gdLst>
                  <a:gd name="T0" fmla="*/ 147 w 147"/>
                  <a:gd name="T1" fmla="*/ 15 h 135"/>
                  <a:gd name="T2" fmla="*/ 131 w 147"/>
                  <a:gd name="T3" fmla="*/ 4 h 135"/>
                  <a:gd name="T4" fmla="*/ 107 w 147"/>
                  <a:gd name="T5" fmla="*/ 0 h 135"/>
                  <a:gd name="T6" fmla="*/ 86 w 147"/>
                  <a:gd name="T7" fmla="*/ 4 h 135"/>
                  <a:gd name="T8" fmla="*/ 62 w 147"/>
                  <a:gd name="T9" fmla="*/ 15 h 135"/>
                  <a:gd name="T10" fmla="*/ 41 w 147"/>
                  <a:gd name="T11" fmla="*/ 33 h 135"/>
                  <a:gd name="T12" fmla="*/ 21 w 147"/>
                  <a:gd name="T13" fmla="*/ 59 h 135"/>
                  <a:gd name="T14" fmla="*/ 9 w 147"/>
                  <a:gd name="T15" fmla="*/ 95 h 135"/>
                  <a:gd name="T16" fmla="*/ 0 w 147"/>
                  <a:gd name="T17" fmla="*/ 135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7"/>
                  <a:gd name="T28" fmla="*/ 0 h 135"/>
                  <a:gd name="T29" fmla="*/ 147 w 147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7" h="135">
                    <a:moveTo>
                      <a:pt x="147" y="15"/>
                    </a:moveTo>
                    <a:lnTo>
                      <a:pt x="131" y="4"/>
                    </a:lnTo>
                    <a:lnTo>
                      <a:pt x="107" y="0"/>
                    </a:lnTo>
                    <a:lnTo>
                      <a:pt x="86" y="4"/>
                    </a:lnTo>
                    <a:lnTo>
                      <a:pt x="62" y="15"/>
                    </a:lnTo>
                    <a:lnTo>
                      <a:pt x="41" y="33"/>
                    </a:lnTo>
                    <a:lnTo>
                      <a:pt x="21" y="59"/>
                    </a:lnTo>
                    <a:lnTo>
                      <a:pt x="9" y="95"/>
                    </a:lnTo>
                    <a:lnTo>
                      <a:pt x="0" y="135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" name="Freeform 202">
                <a:extLst>
                  <a:ext uri="{FF2B5EF4-FFF2-40B4-BE49-F238E27FC236}">
                    <a16:creationId xmlns:a16="http://schemas.microsoft.com/office/drawing/2014/main" xmlns="" id="{AA1C9E7A-E0F8-4A86-8ADA-01E7811D4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818"/>
                <a:ext cx="53" cy="135"/>
              </a:xfrm>
              <a:custGeom>
                <a:avLst/>
                <a:gdLst>
                  <a:gd name="T0" fmla="*/ 4 w 53"/>
                  <a:gd name="T1" fmla="*/ 135 h 135"/>
                  <a:gd name="T2" fmla="*/ 12 w 53"/>
                  <a:gd name="T3" fmla="*/ 135 h 135"/>
                  <a:gd name="T4" fmla="*/ 25 w 53"/>
                  <a:gd name="T5" fmla="*/ 131 h 135"/>
                  <a:gd name="T6" fmla="*/ 33 w 53"/>
                  <a:gd name="T7" fmla="*/ 120 h 135"/>
                  <a:gd name="T8" fmla="*/ 41 w 53"/>
                  <a:gd name="T9" fmla="*/ 106 h 135"/>
                  <a:gd name="T10" fmla="*/ 49 w 53"/>
                  <a:gd name="T11" fmla="*/ 87 h 135"/>
                  <a:gd name="T12" fmla="*/ 53 w 53"/>
                  <a:gd name="T13" fmla="*/ 62 h 135"/>
                  <a:gd name="T14" fmla="*/ 49 w 53"/>
                  <a:gd name="T15" fmla="*/ 33 h 135"/>
                  <a:gd name="T16" fmla="*/ 41 w 53"/>
                  <a:gd name="T17" fmla="*/ 0 h 135"/>
                  <a:gd name="T18" fmla="*/ 25 w 53"/>
                  <a:gd name="T19" fmla="*/ 36 h 135"/>
                  <a:gd name="T20" fmla="*/ 8 w 53"/>
                  <a:gd name="T21" fmla="*/ 80 h 135"/>
                  <a:gd name="T22" fmla="*/ 0 w 53"/>
                  <a:gd name="T23" fmla="*/ 116 h 135"/>
                  <a:gd name="T24" fmla="*/ 0 w 53"/>
                  <a:gd name="T25" fmla="*/ 131 h 135"/>
                  <a:gd name="T26" fmla="*/ 4 w 53"/>
                  <a:gd name="T27" fmla="*/ 135 h 1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3"/>
                  <a:gd name="T43" fmla="*/ 0 h 135"/>
                  <a:gd name="T44" fmla="*/ 53 w 53"/>
                  <a:gd name="T45" fmla="*/ 135 h 13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3" h="135">
                    <a:moveTo>
                      <a:pt x="4" y="135"/>
                    </a:moveTo>
                    <a:lnTo>
                      <a:pt x="12" y="135"/>
                    </a:lnTo>
                    <a:lnTo>
                      <a:pt x="25" y="131"/>
                    </a:lnTo>
                    <a:lnTo>
                      <a:pt x="33" y="120"/>
                    </a:lnTo>
                    <a:lnTo>
                      <a:pt x="41" y="106"/>
                    </a:lnTo>
                    <a:lnTo>
                      <a:pt x="49" y="87"/>
                    </a:lnTo>
                    <a:lnTo>
                      <a:pt x="53" y="62"/>
                    </a:lnTo>
                    <a:lnTo>
                      <a:pt x="49" y="33"/>
                    </a:lnTo>
                    <a:lnTo>
                      <a:pt x="41" y="0"/>
                    </a:lnTo>
                    <a:lnTo>
                      <a:pt x="25" y="36"/>
                    </a:lnTo>
                    <a:lnTo>
                      <a:pt x="8" y="80"/>
                    </a:lnTo>
                    <a:lnTo>
                      <a:pt x="0" y="116"/>
                    </a:lnTo>
                    <a:lnTo>
                      <a:pt x="0" y="131"/>
                    </a:lnTo>
                    <a:lnTo>
                      <a:pt x="4" y="13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5" name="Freeform 203">
                <a:extLst>
                  <a:ext uri="{FF2B5EF4-FFF2-40B4-BE49-F238E27FC236}">
                    <a16:creationId xmlns:a16="http://schemas.microsoft.com/office/drawing/2014/main" xmlns="" id="{B06DAC6A-6681-481C-8BDA-4456C292D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7" y="3785"/>
                <a:ext cx="53" cy="153"/>
              </a:xfrm>
              <a:custGeom>
                <a:avLst/>
                <a:gdLst>
                  <a:gd name="T0" fmla="*/ 37 w 53"/>
                  <a:gd name="T1" fmla="*/ 153 h 153"/>
                  <a:gd name="T2" fmla="*/ 49 w 53"/>
                  <a:gd name="T3" fmla="*/ 149 h 153"/>
                  <a:gd name="T4" fmla="*/ 53 w 53"/>
                  <a:gd name="T5" fmla="*/ 135 h 153"/>
                  <a:gd name="T6" fmla="*/ 53 w 53"/>
                  <a:gd name="T7" fmla="*/ 113 h 153"/>
                  <a:gd name="T8" fmla="*/ 49 w 53"/>
                  <a:gd name="T9" fmla="*/ 91 h 153"/>
                  <a:gd name="T10" fmla="*/ 28 w 53"/>
                  <a:gd name="T11" fmla="*/ 40 h 153"/>
                  <a:gd name="T12" fmla="*/ 16 w 53"/>
                  <a:gd name="T13" fmla="*/ 18 h 153"/>
                  <a:gd name="T14" fmla="*/ 4 w 53"/>
                  <a:gd name="T15" fmla="*/ 0 h 153"/>
                  <a:gd name="T16" fmla="*/ 0 w 53"/>
                  <a:gd name="T17" fmla="*/ 48 h 153"/>
                  <a:gd name="T18" fmla="*/ 4 w 53"/>
                  <a:gd name="T19" fmla="*/ 98 h 153"/>
                  <a:gd name="T20" fmla="*/ 8 w 53"/>
                  <a:gd name="T21" fmla="*/ 120 h 153"/>
                  <a:gd name="T22" fmla="*/ 12 w 53"/>
                  <a:gd name="T23" fmla="*/ 139 h 153"/>
                  <a:gd name="T24" fmla="*/ 24 w 53"/>
                  <a:gd name="T25" fmla="*/ 149 h 153"/>
                  <a:gd name="T26" fmla="*/ 37 w 53"/>
                  <a:gd name="T27" fmla="*/ 153 h 1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3"/>
                  <a:gd name="T43" fmla="*/ 0 h 153"/>
                  <a:gd name="T44" fmla="*/ 53 w 53"/>
                  <a:gd name="T45" fmla="*/ 153 h 15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3" h="153">
                    <a:moveTo>
                      <a:pt x="37" y="153"/>
                    </a:moveTo>
                    <a:lnTo>
                      <a:pt x="49" y="149"/>
                    </a:lnTo>
                    <a:lnTo>
                      <a:pt x="53" y="135"/>
                    </a:lnTo>
                    <a:lnTo>
                      <a:pt x="53" y="113"/>
                    </a:lnTo>
                    <a:lnTo>
                      <a:pt x="49" y="91"/>
                    </a:lnTo>
                    <a:lnTo>
                      <a:pt x="28" y="40"/>
                    </a:lnTo>
                    <a:lnTo>
                      <a:pt x="16" y="18"/>
                    </a:lnTo>
                    <a:lnTo>
                      <a:pt x="4" y="0"/>
                    </a:lnTo>
                    <a:lnTo>
                      <a:pt x="0" y="48"/>
                    </a:lnTo>
                    <a:lnTo>
                      <a:pt x="4" y="98"/>
                    </a:lnTo>
                    <a:lnTo>
                      <a:pt x="8" y="120"/>
                    </a:lnTo>
                    <a:lnTo>
                      <a:pt x="12" y="139"/>
                    </a:lnTo>
                    <a:lnTo>
                      <a:pt x="24" y="149"/>
                    </a:lnTo>
                    <a:lnTo>
                      <a:pt x="37" y="15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6" name="Freeform 204">
                <a:extLst>
                  <a:ext uri="{FF2B5EF4-FFF2-40B4-BE49-F238E27FC236}">
                    <a16:creationId xmlns:a16="http://schemas.microsoft.com/office/drawing/2014/main" xmlns="" id="{C1327C53-E397-489C-96D8-96635A1DA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3" y="4018"/>
                <a:ext cx="106" cy="80"/>
              </a:xfrm>
              <a:custGeom>
                <a:avLst/>
                <a:gdLst>
                  <a:gd name="T0" fmla="*/ 0 w 106"/>
                  <a:gd name="T1" fmla="*/ 4 h 80"/>
                  <a:gd name="T2" fmla="*/ 20 w 106"/>
                  <a:gd name="T3" fmla="*/ 0 h 80"/>
                  <a:gd name="T4" fmla="*/ 45 w 106"/>
                  <a:gd name="T5" fmla="*/ 4 h 80"/>
                  <a:gd name="T6" fmla="*/ 57 w 106"/>
                  <a:gd name="T7" fmla="*/ 15 h 80"/>
                  <a:gd name="T8" fmla="*/ 73 w 106"/>
                  <a:gd name="T9" fmla="*/ 29 h 80"/>
                  <a:gd name="T10" fmla="*/ 90 w 106"/>
                  <a:gd name="T11" fmla="*/ 51 h 80"/>
                  <a:gd name="T12" fmla="*/ 106 w 106"/>
                  <a:gd name="T13" fmla="*/ 80 h 80"/>
                  <a:gd name="T14" fmla="*/ 37 w 106"/>
                  <a:gd name="T15" fmla="*/ 44 h 80"/>
                  <a:gd name="T16" fmla="*/ 8 w 106"/>
                  <a:gd name="T17" fmla="*/ 22 h 80"/>
                  <a:gd name="T18" fmla="*/ 0 w 106"/>
                  <a:gd name="T19" fmla="*/ 15 h 80"/>
                  <a:gd name="T20" fmla="*/ 0 w 106"/>
                  <a:gd name="T21" fmla="*/ 4 h 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6"/>
                  <a:gd name="T34" fmla="*/ 0 h 80"/>
                  <a:gd name="T35" fmla="*/ 106 w 106"/>
                  <a:gd name="T36" fmla="*/ 80 h 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6" h="80">
                    <a:moveTo>
                      <a:pt x="0" y="4"/>
                    </a:moveTo>
                    <a:lnTo>
                      <a:pt x="20" y="0"/>
                    </a:lnTo>
                    <a:lnTo>
                      <a:pt x="45" y="4"/>
                    </a:lnTo>
                    <a:lnTo>
                      <a:pt x="57" y="15"/>
                    </a:lnTo>
                    <a:lnTo>
                      <a:pt x="73" y="29"/>
                    </a:lnTo>
                    <a:lnTo>
                      <a:pt x="90" y="51"/>
                    </a:lnTo>
                    <a:lnTo>
                      <a:pt x="106" y="80"/>
                    </a:lnTo>
                    <a:lnTo>
                      <a:pt x="37" y="44"/>
                    </a:lnTo>
                    <a:lnTo>
                      <a:pt x="8" y="22"/>
                    </a:lnTo>
                    <a:lnTo>
                      <a:pt x="0" y="1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7" name="Freeform 205">
                <a:extLst>
                  <a:ext uri="{FF2B5EF4-FFF2-40B4-BE49-F238E27FC236}">
                    <a16:creationId xmlns:a16="http://schemas.microsoft.com/office/drawing/2014/main" xmlns="" id="{7476D7CD-9DF7-4164-B672-6988D35E8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4029"/>
                <a:ext cx="28" cy="51"/>
              </a:xfrm>
              <a:custGeom>
                <a:avLst/>
                <a:gdLst>
                  <a:gd name="T0" fmla="*/ 0 w 28"/>
                  <a:gd name="T1" fmla="*/ 0 h 51"/>
                  <a:gd name="T2" fmla="*/ 0 w 28"/>
                  <a:gd name="T3" fmla="*/ 11 h 51"/>
                  <a:gd name="T4" fmla="*/ 4 w 28"/>
                  <a:gd name="T5" fmla="*/ 25 h 51"/>
                  <a:gd name="T6" fmla="*/ 12 w 28"/>
                  <a:gd name="T7" fmla="*/ 40 h 51"/>
                  <a:gd name="T8" fmla="*/ 24 w 28"/>
                  <a:gd name="T9" fmla="*/ 51 h 51"/>
                  <a:gd name="T10" fmla="*/ 28 w 28"/>
                  <a:gd name="T11" fmla="*/ 33 h 51"/>
                  <a:gd name="T12" fmla="*/ 28 w 28"/>
                  <a:gd name="T13" fmla="*/ 22 h 51"/>
                  <a:gd name="T14" fmla="*/ 20 w 28"/>
                  <a:gd name="T15" fmla="*/ 15 h 51"/>
                  <a:gd name="T16" fmla="*/ 8 w 28"/>
                  <a:gd name="T17" fmla="*/ 11 h 51"/>
                  <a:gd name="T18" fmla="*/ 4 w 28"/>
                  <a:gd name="T19" fmla="*/ 7 h 51"/>
                  <a:gd name="T20" fmla="*/ 0 w 28"/>
                  <a:gd name="T21" fmla="*/ 0 h 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"/>
                  <a:gd name="T34" fmla="*/ 0 h 51"/>
                  <a:gd name="T35" fmla="*/ 28 w 28"/>
                  <a:gd name="T36" fmla="*/ 51 h 5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" h="51">
                    <a:moveTo>
                      <a:pt x="0" y="0"/>
                    </a:moveTo>
                    <a:lnTo>
                      <a:pt x="0" y="11"/>
                    </a:lnTo>
                    <a:lnTo>
                      <a:pt x="4" y="25"/>
                    </a:lnTo>
                    <a:lnTo>
                      <a:pt x="12" y="40"/>
                    </a:lnTo>
                    <a:lnTo>
                      <a:pt x="24" y="51"/>
                    </a:lnTo>
                    <a:lnTo>
                      <a:pt x="28" y="33"/>
                    </a:lnTo>
                    <a:lnTo>
                      <a:pt x="28" y="22"/>
                    </a:lnTo>
                    <a:lnTo>
                      <a:pt x="20" y="15"/>
                    </a:lnTo>
                    <a:lnTo>
                      <a:pt x="8" y="11"/>
                    </a:lnTo>
                    <a:lnTo>
                      <a:pt x="4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88" name="Group 206">
              <a:extLst>
                <a:ext uri="{FF2B5EF4-FFF2-40B4-BE49-F238E27FC236}">
                  <a16:creationId xmlns:a16="http://schemas.microsoft.com/office/drawing/2014/main" xmlns="" id="{399A9C44-B667-42E8-8505-AEA6229686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" y="337"/>
              <a:ext cx="5186" cy="3856"/>
              <a:chOff x="545" y="337"/>
              <a:chExt cx="5186" cy="3856"/>
            </a:xfrm>
          </p:grpSpPr>
          <p:sp>
            <p:nvSpPr>
              <p:cNvPr id="3098" name="Freeform 207">
                <a:extLst>
                  <a:ext uri="{FF2B5EF4-FFF2-40B4-BE49-F238E27FC236}">
                    <a16:creationId xmlns:a16="http://schemas.microsoft.com/office/drawing/2014/main" xmlns="" id="{520E96E8-48FC-4FD0-8182-F40B63135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6" y="493"/>
                <a:ext cx="171" cy="48"/>
              </a:xfrm>
              <a:custGeom>
                <a:avLst/>
                <a:gdLst>
                  <a:gd name="T0" fmla="*/ 171 w 171"/>
                  <a:gd name="T1" fmla="*/ 29 h 48"/>
                  <a:gd name="T2" fmla="*/ 171 w 171"/>
                  <a:gd name="T3" fmla="*/ 19 h 48"/>
                  <a:gd name="T4" fmla="*/ 159 w 171"/>
                  <a:gd name="T5" fmla="*/ 11 h 48"/>
                  <a:gd name="T6" fmla="*/ 138 w 171"/>
                  <a:gd name="T7" fmla="*/ 8 h 48"/>
                  <a:gd name="T8" fmla="*/ 110 w 171"/>
                  <a:gd name="T9" fmla="*/ 0 h 48"/>
                  <a:gd name="T10" fmla="*/ 49 w 171"/>
                  <a:gd name="T11" fmla="*/ 0 h 48"/>
                  <a:gd name="T12" fmla="*/ 20 w 171"/>
                  <a:gd name="T13" fmla="*/ 4 h 48"/>
                  <a:gd name="T14" fmla="*/ 0 w 171"/>
                  <a:gd name="T15" fmla="*/ 11 h 48"/>
                  <a:gd name="T16" fmla="*/ 40 w 171"/>
                  <a:gd name="T17" fmla="*/ 29 h 48"/>
                  <a:gd name="T18" fmla="*/ 89 w 171"/>
                  <a:gd name="T19" fmla="*/ 44 h 48"/>
                  <a:gd name="T20" fmla="*/ 114 w 171"/>
                  <a:gd name="T21" fmla="*/ 48 h 48"/>
                  <a:gd name="T22" fmla="*/ 138 w 171"/>
                  <a:gd name="T23" fmla="*/ 48 h 48"/>
                  <a:gd name="T24" fmla="*/ 155 w 171"/>
                  <a:gd name="T25" fmla="*/ 40 h 48"/>
                  <a:gd name="T26" fmla="*/ 171 w 171"/>
                  <a:gd name="T27" fmla="*/ 29 h 4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1"/>
                  <a:gd name="T43" fmla="*/ 0 h 48"/>
                  <a:gd name="T44" fmla="*/ 171 w 171"/>
                  <a:gd name="T45" fmla="*/ 48 h 4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1" h="48">
                    <a:moveTo>
                      <a:pt x="171" y="29"/>
                    </a:moveTo>
                    <a:lnTo>
                      <a:pt x="171" y="19"/>
                    </a:lnTo>
                    <a:lnTo>
                      <a:pt x="159" y="11"/>
                    </a:lnTo>
                    <a:lnTo>
                      <a:pt x="138" y="8"/>
                    </a:lnTo>
                    <a:lnTo>
                      <a:pt x="110" y="0"/>
                    </a:lnTo>
                    <a:lnTo>
                      <a:pt x="49" y="0"/>
                    </a:lnTo>
                    <a:lnTo>
                      <a:pt x="20" y="4"/>
                    </a:lnTo>
                    <a:lnTo>
                      <a:pt x="0" y="11"/>
                    </a:lnTo>
                    <a:lnTo>
                      <a:pt x="40" y="29"/>
                    </a:lnTo>
                    <a:lnTo>
                      <a:pt x="89" y="44"/>
                    </a:lnTo>
                    <a:lnTo>
                      <a:pt x="114" y="48"/>
                    </a:lnTo>
                    <a:lnTo>
                      <a:pt x="138" y="48"/>
                    </a:lnTo>
                    <a:lnTo>
                      <a:pt x="155" y="40"/>
                    </a:lnTo>
                    <a:lnTo>
                      <a:pt x="171" y="2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" name="Freeform 208">
                <a:extLst>
                  <a:ext uri="{FF2B5EF4-FFF2-40B4-BE49-F238E27FC236}">
                    <a16:creationId xmlns:a16="http://schemas.microsoft.com/office/drawing/2014/main" xmlns="" id="{3B6B8AB8-3F40-47E7-8819-F1ED00155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953"/>
                <a:ext cx="70" cy="58"/>
              </a:xfrm>
              <a:custGeom>
                <a:avLst/>
                <a:gdLst>
                  <a:gd name="T0" fmla="*/ 0 w 70"/>
                  <a:gd name="T1" fmla="*/ 7 h 58"/>
                  <a:gd name="T2" fmla="*/ 8 w 70"/>
                  <a:gd name="T3" fmla="*/ 32 h 58"/>
                  <a:gd name="T4" fmla="*/ 25 w 70"/>
                  <a:gd name="T5" fmla="*/ 47 h 58"/>
                  <a:gd name="T6" fmla="*/ 45 w 70"/>
                  <a:gd name="T7" fmla="*/ 54 h 58"/>
                  <a:gd name="T8" fmla="*/ 70 w 70"/>
                  <a:gd name="T9" fmla="*/ 58 h 58"/>
                  <a:gd name="T10" fmla="*/ 61 w 70"/>
                  <a:gd name="T11" fmla="*/ 36 h 58"/>
                  <a:gd name="T12" fmla="*/ 49 w 70"/>
                  <a:gd name="T13" fmla="*/ 14 h 58"/>
                  <a:gd name="T14" fmla="*/ 29 w 70"/>
                  <a:gd name="T15" fmla="*/ 3 h 58"/>
                  <a:gd name="T16" fmla="*/ 16 w 70"/>
                  <a:gd name="T17" fmla="*/ 0 h 58"/>
                  <a:gd name="T18" fmla="*/ 0 w 70"/>
                  <a:gd name="T19" fmla="*/ 7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58"/>
                  <a:gd name="T32" fmla="*/ 70 w 70"/>
                  <a:gd name="T33" fmla="*/ 58 h 5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58">
                    <a:moveTo>
                      <a:pt x="0" y="7"/>
                    </a:moveTo>
                    <a:lnTo>
                      <a:pt x="8" y="32"/>
                    </a:lnTo>
                    <a:lnTo>
                      <a:pt x="25" y="47"/>
                    </a:lnTo>
                    <a:lnTo>
                      <a:pt x="45" y="54"/>
                    </a:lnTo>
                    <a:lnTo>
                      <a:pt x="70" y="58"/>
                    </a:lnTo>
                    <a:lnTo>
                      <a:pt x="61" y="36"/>
                    </a:lnTo>
                    <a:lnTo>
                      <a:pt x="49" y="14"/>
                    </a:lnTo>
                    <a:lnTo>
                      <a:pt x="29" y="3"/>
                    </a:lnTo>
                    <a:lnTo>
                      <a:pt x="1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" name="Freeform 209">
                <a:extLst>
                  <a:ext uri="{FF2B5EF4-FFF2-40B4-BE49-F238E27FC236}">
                    <a16:creationId xmlns:a16="http://schemas.microsoft.com/office/drawing/2014/main" xmlns="" id="{323B28DC-9962-405C-811C-AC43D21CE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3" y="508"/>
                <a:ext cx="41" cy="80"/>
              </a:xfrm>
              <a:custGeom>
                <a:avLst/>
                <a:gdLst>
                  <a:gd name="T0" fmla="*/ 17 w 41"/>
                  <a:gd name="T1" fmla="*/ 0 h 80"/>
                  <a:gd name="T2" fmla="*/ 4 w 41"/>
                  <a:gd name="T3" fmla="*/ 14 h 80"/>
                  <a:gd name="T4" fmla="*/ 0 w 41"/>
                  <a:gd name="T5" fmla="*/ 22 h 80"/>
                  <a:gd name="T6" fmla="*/ 8 w 41"/>
                  <a:gd name="T7" fmla="*/ 29 h 80"/>
                  <a:gd name="T8" fmla="*/ 21 w 41"/>
                  <a:gd name="T9" fmla="*/ 51 h 80"/>
                  <a:gd name="T10" fmla="*/ 25 w 41"/>
                  <a:gd name="T11" fmla="*/ 65 h 80"/>
                  <a:gd name="T12" fmla="*/ 21 w 41"/>
                  <a:gd name="T13" fmla="*/ 80 h 80"/>
                  <a:gd name="T14" fmla="*/ 33 w 41"/>
                  <a:gd name="T15" fmla="*/ 58 h 80"/>
                  <a:gd name="T16" fmla="*/ 41 w 41"/>
                  <a:gd name="T17" fmla="*/ 36 h 80"/>
                  <a:gd name="T18" fmla="*/ 41 w 41"/>
                  <a:gd name="T19" fmla="*/ 22 h 80"/>
                  <a:gd name="T20" fmla="*/ 33 w 41"/>
                  <a:gd name="T21" fmla="*/ 11 h 80"/>
                  <a:gd name="T22" fmla="*/ 17 w 41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1"/>
                  <a:gd name="T37" fmla="*/ 0 h 80"/>
                  <a:gd name="T38" fmla="*/ 41 w 41"/>
                  <a:gd name="T39" fmla="*/ 80 h 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1" h="80">
                    <a:moveTo>
                      <a:pt x="17" y="0"/>
                    </a:moveTo>
                    <a:lnTo>
                      <a:pt x="4" y="14"/>
                    </a:lnTo>
                    <a:lnTo>
                      <a:pt x="0" y="22"/>
                    </a:lnTo>
                    <a:lnTo>
                      <a:pt x="8" y="29"/>
                    </a:lnTo>
                    <a:lnTo>
                      <a:pt x="21" y="51"/>
                    </a:lnTo>
                    <a:lnTo>
                      <a:pt x="25" y="65"/>
                    </a:lnTo>
                    <a:lnTo>
                      <a:pt x="21" y="80"/>
                    </a:lnTo>
                    <a:lnTo>
                      <a:pt x="33" y="58"/>
                    </a:lnTo>
                    <a:lnTo>
                      <a:pt x="41" y="36"/>
                    </a:lnTo>
                    <a:lnTo>
                      <a:pt x="41" y="22"/>
                    </a:lnTo>
                    <a:lnTo>
                      <a:pt x="3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" name="Freeform 210">
                <a:extLst>
                  <a:ext uri="{FF2B5EF4-FFF2-40B4-BE49-F238E27FC236}">
                    <a16:creationId xmlns:a16="http://schemas.microsoft.com/office/drawing/2014/main" xmlns="" id="{88C17411-A03C-41DB-BD43-90F83C1ED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7" y="4007"/>
                <a:ext cx="102" cy="33"/>
              </a:xfrm>
              <a:custGeom>
                <a:avLst/>
                <a:gdLst>
                  <a:gd name="T0" fmla="*/ 102 w 102"/>
                  <a:gd name="T1" fmla="*/ 7 h 33"/>
                  <a:gd name="T2" fmla="*/ 86 w 102"/>
                  <a:gd name="T3" fmla="*/ 4 h 33"/>
                  <a:gd name="T4" fmla="*/ 61 w 102"/>
                  <a:gd name="T5" fmla="*/ 0 h 33"/>
                  <a:gd name="T6" fmla="*/ 32 w 102"/>
                  <a:gd name="T7" fmla="*/ 4 h 33"/>
                  <a:gd name="T8" fmla="*/ 16 w 102"/>
                  <a:gd name="T9" fmla="*/ 11 h 33"/>
                  <a:gd name="T10" fmla="*/ 0 w 102"/>
                  <a:gd name="T11" fmla="*/ 29 h 33"/>
                  <a:gd name="T12" fmla="*/ 20 w 102"/>
                  <a:gd name="T13" fmla="*/ 29 h 33"/>
                  <a:gd name="T14" fmla="*/ 41 w 102"/>
                  <a:gd name="T15" fmla="*/ 33 h 33"/>
                  <a:gd name="T16" fmla="*/ 53 w 102"/>
                  <a:gd name="T17" fmla="*/ 33 h 33"/>
                  <a:gd name="T18" fmla="*/ 69 w 102"/>
                  <a:gd name="T19" fmla="*/ 29 h 33"/>
                  <a:gd name="T20" fmla="*/ 86 w 102"/>
                  <a:gd name="T21" fmla="*/ 22 h 33"/>
                  <a:gd name="T22" fmla="*/ 102 w 102"/>
                  <a:gd name="T23" fmla="*/ 7 h 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33"/>
                  <a:gd name="T38" fmla="*/ 102 w 102"/>
                  <a:gd name="T39" fmla="*/ 33 h 3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33">
                    <a:moveTo>
                      <a:pt x="102" y="7"/>
                    </a:moveTo>
                    <a:lnTo>
                      <a:pt x="86" y="4"/>
                    </a:lnTo>
                    <a:lnTo>
                      <a:pt x="61" y="0"/>
                    </a:lnTo>
                    <a:lnTo>
                      <a:pt x="32" y="4"/>
                    </a:lnTo>
                    <a:lnTo>
                      <a:pt x="16" y="11"/>
                    </a:lnTo>
                    <a:lnTo>
                      <a:pt x="0" y="29"/>
                    </a:lnTo>
                    <a:lnTo>
                      <a:pt x="20" y="29"/>
                    </a:lnTo>
                    <a:lnTo>
                      <a:pt x="41" y="33"/>
                    </a:lnTo>
                    <a:lnTo>
                      <a:pt x="53" y="33"/>
                    </a:lnTo>
                    <a:lnTo>
                      <a:pt x="69" y="29"/>
                    </a:lnTo>
                    <a:lnTo>
                      <a:pt x="86" y="22"/>
                    </a:lnTo>
                    <a:lnTo>
                      <a:pt x="102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" name="Freeform 211">
                <a:extLst>
                  <a:ext uri="{FF2B5EF4-FFF2-40B4-BE49-F238E27FC236}">
                    <a16:creationId xmlns:a16="http://schemas.microsoft.com/office/drawing/2014/main" xmlns="" id="{F72FDB9B-C5CC-4C85-A975-9767021C2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5" y="4014"/>
                <a:ext cx="53" cy="48"/>
              </a:xfrm>
              <a:custGeom>
                <a:avLst/>
                <a:gdLst>
                  <a:gd name="T0" fmla="*/ 53 w 53"/>
                  <a:gd name="T1" fmla="*/ 48 h 48"/>
                  <a:gd name="T2" fmla="*/ 37 w 53"/>
                  <a:gd name="T3" fmla="*/ 19 h 48"/>
                  <a:gd name="T4" fmla="*/ 25 w 53"/>
                  <a:gd name="T5" fmla="*/ 8 h 48"/>
                  <a:gd name="T6" fmla="*/ 0 w 53"/>
                  <a:gd name="T7" fmla="*/ 0 h 48"/>
                  <a:gd name="T8" fmla="*/ 17 w 53"/>
                  <a:gd name="T9" fmla="*/ 33 h 48"/>
                  <a:gd name="T10" fmla="*/ 33 w 53"/>
                  <a:gd name="T11" fmla="*/ 44 h 48"/>
                  <a:gd name="T12" fmla="*/ 53 w 53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48"/>
                  <a:gd name="T23" fmla="*/ 53 w 53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48">
                    <a:moveTo>
                      <a:pt x="53" y="48"/>
                    </a:moveTo>
                    <a:lnTo>
                      <a:pt x="37" y="19"/>
                    </a:lnTo>
                    <a:lnTo>
                      <a:pt x="25" y="8"/>
                    </a:lnTo>
                    <a:lnTo>
                      <a:pt x="0" y="0"/>
                    </a:lnTo>
                    <a:lnTo>
                      <a:pt x="17" y="33"/>
                    </a:lnTo>
                    <a:lnTo>
                      <a:pt x="33" y="44"/>
                    </a:lnTo>
                    <a:lnTo>
                      <a:pt x="53" y="4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212">
                <a:extLst>
                  <a:ext uri="{FF2B5EF4-FFF2-40B4-BE49-F238E27FC236}">
                    <a16:creationId xmlns:a16="http://schemas.microsoft.com/office/drawing/2014/main" xmlns="" id="{827C7693-4056-4199-9B51-B6260DAB5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0" y="4091"/>
                <a:ext cx="41" cy="80"/>
              </a:xfrm>
              <a:custGeom>
                <a:avLst/>
                <a:gdLst>
                  <a:gd name="T0" fmla="*/ 16 w 41"/>
                  <a:gd name="T1" fmla="*/ 0 h 80"/>
                  <a:gd name="T2" fmla="*/ 4 w 41"/>
                  <a:gd name="T3" fmla="*/ 14 h 80"/>
                  <a:gd name="T4" fmla="*/ 0 w 41"/>
                  <a:gd name="T5" fmla="*/ 22 h 80"/>
                  <a:gd name="T6" fmla="*/ 4 w 41"/>
                  <a:gd name="T7" fmla="*/ 33 h 80"/>
                  <a:gd name="T8" fmla="*/ 20 w 41"/>
                  <a:gd name="T9" fmla="*/ 51 h 80"/>
                  <a:gd name="T10" fmla="*/ 28 w 41"/>
                  <a:gd name="T11" fmla="*/ 65 h 80"/>
                  <a:gd name="T12" fmla="*/ 20 w 41"/>
                  <a:gd name="T13" fmla="*/ 80 h 80"/>
                  <a:gd name="T14" fmla="*/ 33 w 41"/>
                  <a:gd name="T15" fmla="*/ 58 h 80"/>
                  <a:gd name="T16" fmla="*/ 41 w 41"/>
                  <a:gd name="T17" fmla="*/ 40 h 80"/>
                  <a:gd name="T18" fmla="*/ 41 w 41"/>
                  <a:gd name="T19" fmla="*/ 22 h 80"/>
                  <a:gd name="T20" fmla="*/ 33 w 41"/>
                  <a:gd name="T21" fmla="*/ 11 h 80"/>
                  <a:gd name="T22" fmla="*/ 16 w 41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1"/>
                  <a:gd name="T37" fmla="*/ 0 h 80"/>
                  <a:gd name="T38" fmla="*/ 41 w 41"/>
                  <a:gd name="T39" fmla="*/ 80 h 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1" h="80">
                    <a:moveTo>
                      <a:pt x="16" y="0"/>
                    </a:moveTo>
                    <a:lnTo>
                      <a:pt x="4" y="14"/>
                    </a:lnTo>
                    <a:lnTo>
                      <a:pt x="0" y="22"/>
                    </a:lnTo>
                    <a:lnTo>
                      <a:pt x="4" y="33"/>
                    </a:lnTo>
                    <a:lnTo>
                      <a:pt x="20" y="51"/>
                    </a:lnTo>
                    <a:lnTo>
                      <a:pt x="28" y="65"/>
                    </a:lnTo>
                    <a:lnTo>
                      <a:pt x="20" y="80"/>
                    </a:lnTo>
                    <a:lnTo>
                      <a:pt x="33" y="58"/>
                    </a:lnTo>
                    <a:lnTo>
                      <a:pt x="41" y="40"/>
                    </a:lnTo>
                    <a:lnTo>
                      <a:pt x="41" y="22"/>
                    </a:lnTo>
                    <a:lnTo>
                      <a:pt x="33" y="1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" name="Freeform 213">
                <a:extLst>
                  <a:ext uri="{FF2B5EF4-FFF2-40B4-BE49-F238E27FC236}">
                    <a16:creationId xmlns:a16="http://schemas.microsoft.com/office/drawing/2014/main" xmlns="" id="{1C83763E-6E5E-4F36-AEBE-4C7F167EE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" y="3931"/>
                <a:ext cx="73" cy="36"/>
              </a:xfrm>
              <a:custGeom>
                <a:avLst/>
                <a:gdLst>
                  <a:gd name="T0" fmla="*/ 73 w 73"/>
                  <a:gd name="T1" fmla="*/ 0 h 36"/>
                  <a:gd name="T2" fmla="*/ 57 w 73"/>
                  <a:gd name="T3" fmla="*/ 0 h 36"/>
                  <a:gd name="T4" fmla="*/ 36 w 73"/>
                  <a:gd name="T5" fmla="*/ 0 h 36"/>
                  <a:gd name="T6" fmla="*/ 16 w 73"/>
                  <a:gd name="T7" fmla="*/ 11 h 36"/>
                  <a:gd name="T8" fmla="*/ 8 w 73"/>
                  <a:gd name="T9" fmla="*/ 22 h 36"/>
                  <a:gd name="T10" fmla="*/ 0 w 73"/>
                  <a:gd name="T11" fmla="*/ 36 h 36"/>
                  <a:gd name="T12" fmla="*/ 28 w 73"/>
                  <a:gd name="T13" fmla="*/ 29 h 36"/>
                  <a:gd name="T14" fmla="*/ 53 w 73"/>
                  <a:gd name="T15" fmla="*/ 22 h 36"/>
                  <a:gd name="T16" fmla="*/ 65 w 73"/>
                  <a:gd name="T17" fmla="*/ 11 h 36"/>
                  <a:gd name="T18" fmla="*/ 73 w 73"/>
                  <a:gd name="T19" fmla="*/ 0 h 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3"/>
                  <a:gd name="T31" fmla="*/ 0 h 36"/>
                  <a:gd name="T32" fmla="*/ 73 w 73"/>
                  <a:gd name="T33" fmla="*/ 36 h 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3" h="36">
                    <a:moveTo>
                      <a:pt x="73" y="0"/>
                    </a:moveTo>
                    <a:lnTo>
                      <a:pt x="57" y="0"/>
                    </a:lnTo>
                    <a:lnTo>
                      <a:pt x="36" y="0"/>
                    </a:lnTo>
                    <a:lnTo>
                      <a:pt x="16" y="11"/>
                    </a:lnTo>
                    <a:lnTo>
                      <a:pt x="8" y="22"/>
                    </a:lnTo>
                    <a:lnTo>
                      <a:pt x="0" y="36"/>
                    </a:lnTo>
                    <a:lnTo>
                      <a:pt x="28" y="29"/>
                    </a:lnTo>
                    <a:lnTo>
                      <a:pt x="53" y="22"/>
                    </a:lnTo>
                    <a:lnTo>
                      <a:pt x="65" y="1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" name="Freeform 214">
                <a:extLst>
                  <a:ext uri="{FF2B5EF4-FFF2-40B4-BE49-F238E27FC236}">
                    <a16:creationId xmlns:a16="http://schemas.microsoft.com/office/drawing/2014/main" xmlns="" id="{B71A7CAC-0896-465D-88C5-62B8A9C52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5" y="613"/>
                <a:ext cx="53" cy="80"/>
              </a:xfrm>
              <a:custGeom>
                <a:avLst/>
                <a:gdLst>
                  <a:gd name="T0" fmla="*/ 53 w 53"/>
                  <a:gd name="T1" fmla="*/ 0 h 80"/>
                  <a:gd name="T2" fmla="*/ 37 w 53"/>
                  <a:gd name="T3" fmla="*/ 11 h 80"/>
                  <a:gd name="T4" fmla="*/ 16 w 53"/>
                  <a:gd name="T5" fmla="*/ 22 h 80"/>
                  <a:gd name="T6" fmla="*/ 0 w 53"/>
                  <a:gd name="T7" fmla="*/ 44 h 80"/>
                  <a:gd name="T8" fmla="*/ 0 w 53"/>
                  <a:gd name="T9" fmla="*/ 59 h 80"/>
                  <a:gd name="T10" fmla="*/ 0 w 53"/>
                  <a:gd name="T11" fmla="*/ 80 h 80"/>
                  <a:gd name="T12" fmla="*/ 29 w 53"/>
                  <a:gd name="T13" fmla="*/ 59 h 80"/>
                  <a:gd name="T14" fmla="*/ 37 w 53"/>
                  <a:gd name="T15" fmla="*/ 51 h 80"/>
                  <a:gd name="T16" fmla="*/ 49 w 53"/>
                  <a:gd name="T17" fmla="*/ 37 h 80"/>
                  <a:gd name="T18" fmla="*/ 53 w 53"/>
                  <a:gd name="T19" fmla="*/ 19 h 80"/>
                  <a:gd name="T20" fmla="*/ 53 w 53"/>
                  <a:gd name="T21" fmla="*/ 0 h 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3"/>
                  <a:gd name="T34" fmla="*/ 0 h 80"/>
                  <a:gd name="T35" fmla="*/ 53 w 53"/>
                  <a:gd name="T36" fmla="*/ 80 h 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3" h="80">
                    <a:moveTo>
                      <a:pt x="53" y="0"/>
                    </a:moveTo>
                    <a:lnTo>
                      <a:pt x="37" y="11"/>
                    </a:lnTo>
                    <a:lnTo>
                      <a:pt x="16" y="22"/>
                    </a:lnTo>
                    <a:lnTo>
                      <a:pt x="0" y="44"/>
                    </a:lnTo>
                    <a:lnTo>
                      <a:pt x="0" y="59"/>
                    </a:lnTo>
                    <a:lnTo>
                      <a:pt x="0" y="80"/>
                    </a:lnTo>
                    <a:lnTo>
                      <a:pt x="29" y="59"/>
                    </a:lnTo>
                    <a:lnTo>
                      <a:pt x="37" y="51"/>
                    </a:lnTo>
                    <a:lnTo>
                      <a:pt x="49" y="37"/>
                    </a:lnTo>
                    <a:lnTo>
                      <a:pt x="53" y="19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" name="Freeform 215">
                <a:extLst>
                  <a:ext uri="{FF2B5EF4-FFF2-40B4-BE49-F238E27FC236}">
                    <a16:creationId xmlns:a16="http://schemas.microsoft.com/office/drawing/2014/main" xmlns="" id="{4A9B2A84-8EE2-4A97-9AF5-5210F8325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" y="3843"/>
                <a:ext cx="143" cy="146"/>
              </a:xfrm>
              <a:custGeom>
                <a:avLst/>
                <a:gdLst>
                  <a:gd name="T0" fmla="*/ 4 w 143"/>
                  <a:gd name="T1" fmla="*/ 0 h 146"/>
                  <a:gd name="T2" fmla="*/ 0 w 143"/>
                  <a:gd name="T3" fmla="*/ 22 h 146"/>
                  <a:gd name="T4" fmla="*/ 0 w 143"/>
                  <a:gd name="T5" fmla="*/ 51 h 146"/>
                  <a:gd name="T6" fmla="*/ 0 w 143"/>
                  <a:gd name="T7" fmla="*/ 81 h 146"/>
                  <a:gd name="T8" fmla="*/ 8 w 143"/>
                  <a:gd name="T9" fmla="*/ 106 h 146"/>
                  <a:gd name="T10" fmla="*/ 25 w 143"/>
                  <a:gd name="T11" fmla="*/ 128 h 146"/>
                  <a:gd name="T12" fmla="*/ 45 w 143"/>
                  <a:gd name="T13" fmla="*/ 142 h 146"/>
                  <a:gd name="T14" fmla="*/ 74 w 143"/>
                  <a:gd name="T15" fmla="*/ 146 h 146"/>
                  <a:gd name="T16" fmla="*/ 94 w 143"/>
                  <a:gd name="T17" fmla="*/ 142 h 146"/>
                  <a:gd name="T18" fmla="*/ 110 w 143"/>
                  <a:gd name="T19" fmla="*/ 135 h 146"/>
                  <a:gd name="T20" fmla="*/ 127 w 143"/>
                  <a:gd name="T21" fmla="*/ 128 h 146"/>
                  <a:gd name="T22" fmla="*/ 135 w 143"/>
                  <a:gd name="T23" fmla="*/ 121 h 146"/>
                  <a:gd name="T24" fmla="*/ 143 w 143"/>
                  <a:gd name="T25" fmla="*/ 99 h 146"/>
                  <a:gd name="T26" fmla="*/ 135 w 143"/>
                  <a:gd name="T27" fmla="*/ 77 h 146"/>
                  <a:gd name="T28" fmla="*/ 114 w 143"/>
                  <a:gd name="T29" fmla="*/ 55 h 146"/>
                  <a:gd name="T30" fmla="*/ 57 w 143"/>
                  <a:gd name="T31" fmla="*/ 15 h 146"/>
                  <a:gd name="T32" fmla="*/ 29 w 143"/>
                  <a:gd name="T33" fmla="*/ 4 h 146"/>
                  <a:gd name="T34" fmla="*/ 4 w 143"/>
                  <a:gd name="T35" fmla="*/ 0 h 14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3"/>
                  <a:gd name="T55" fmla="*/ 0 h 146"/>
                  <a:gd name="T56" fmla="*/ 143 w 143"/>
                  <a:gd name="T57" fmla="*/ 146 h 14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3" h="146">
                    <a:moveTo>
                      <a:pt x="4" y="0"/>
                    </a:moveTo>
                    <a:lnTo>
                      <a:pt x="0" y="22"/>
                    </a:lnTo>
                    <a:lnTo>
                      <a:pt x="0" y="51"/>
                    </a:lnTo>
                    <a:lnTo>
                      <a:pt x="0" y="81"/>
                    </a:lnTo>
                    <a:lnTo>
                      <a:pt x="8" y="106"/>
                    </a:lnTo>
                    <a:lnTo>
                      <a:pt x="25" y="128"/>
                    </a:lnTo>
                    <a:lnTo>
                      <a:pt x="45" y="142"/>
                    </a:lnTo>
                    <a:lnTo>
                      <a:pt x="74" y="146"/>
                    </a:lnTo>
                    <a:lnTo>
                      <a:pt x="94" y="142"/>
                    </a:lnTo>
                    <a:lnTo>
                      <a:pt x="110" y="135"/>
                    </a:lnTo>
                    <a:lnTo>
                      <a:pt x="127" y="128"/>
                    </a:lnTo>
                    <a:lnTo>
                      <a:pt x="135" y="121"/>
                    </a:lnTo>
                    <a:lnTo>
                      <a:pt x="143" y="99"/>
                    </a:lnTo>
                    <a:lnTo>
                      <a:pt x="135" y="77"/>
                    </a:lnTo>
                    <a:lnTo>
                      <a:pt x="114" y="55"/>
                    </a:lnTo>
                    <a:lnTo>
                      <a:pt x="57" y="15"/>
                    </a:lnTo>
                    <a:lnTo>
                      <a:pt x="29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216">
                <a:extLst>
                  <a:ext uri="{FF2B5EF4-FFF2-40B4-BE49-F238E27FC236}">
                    <a16:creationId xmlns:a16="http://schemas.microsoft.com/office/drawing/2014/main" xmlns="" id="{C5C34FDE-D022-4A6B-831E-3343370EC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3876"/>
                <a:ext cx="45" cy="80"/>
              </a:xfrm>
              <a:custGeom>
                <a:avLst/>
                <a:gdLst>
                  <a:gd name="T0" fmla="*/ 0 w 45"/>
                  <a:gd name="T1" fmla="*/ 0 h 80"/>
                  <a:gd name="T2" fmla="*/ 8 w 45"/>
                  <a:gd name="T3" fmla="*/ 48 h 80"/>
                  <a:gd name="T4" fmla="*/ 16 w 45"/>
                  <a:gd name="T5" fmla="*/ 66 h 80"/>
                  <a:gd name="T6" fmla="*/ 28 w 45"/>
                  <a:gd name="T7" fmla="*/ 73 h 80"/>
                  <a:gd name="T8" fmla="*/ 45 w 45"/>
                  <a:gd name="T9" fmla="*/ 80 h 80"/>
                  <a:gd name="T10" fmla="*/ 0 w 45"/>
                  <a:gd name="T11" fmla="*/ 0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80"/>
                  <a:gd name="T20" fmla="*/ 45 w 45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80">
                    <a:moveTo>
                      <a:pt x="0" y="0"/>
                    </a:moveTo>
                    <a:lnTo>
                      <a:pt x="8" y="48"/>
                    </a:lnTo>
                    <a:lnTo>
                      <a:pt x="16" y="66"/>
                    </a:lnTo>
                    <a:lnTo>
                      <a:pt x="28" y="73"/>
                    </a:lnTo>
                    <a:lnTo>
                      <a:pt x="45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" name="Freeform 217">
                <a:extLst>
                  <a:ext uri="{FF2B5EF4-FFF2-40B4-BE49-F238E27FC236}">
                    <a16:creationId xmlns:a16="http://schemas.microsoft.com/office/drawing/2014/main" xmlns="" id="{7F518E5C-38CB-4A82-8582-4DCFA4CEC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3876"/>
                <a:ext cx="45" cy="80"/>
              </a:xfrm>
              <a:custGeom>
                <a:avLst/>
                <a:gdLst>
                  <a:gd name="T0" fmla="*/ 0 w 45"/>
                  <a:gd name="T1" fmla="*/ 0 h 80"/>
                  <a:gd name="T2" fmla="*/ 8 w 45"/>
                  <a:gd name="T3" fmla="*/ 48 h 80"/>
                  <a:gd name="T4" fmla="*/ 16 w 45"/>
                  <a:gd name="T5" fmla="*/ 66 h 80"/>
                  <a:gd name="T6" fmla="*/ 28 w 45"/>
                  <a:gd name="T7" fmla="*/ 73 h 80"/>
                  <a:gd name="T8" fmla="*/ 45 w 45"/>
                  <a:gd name="T9" fmla="*/ 8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80"/>
                  <a:gd name="T17" fmla="*/ 45 w 4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80">
                    <a:moveTo>
                      <a:pt x="0" y="0"/>
                    </a:moveTo>
                    <a:lnTo>
                      <a:pt x="8" y="48"/>
                    </a:lnTo>
                    <a:lnTo>
                      <a:pt x="16" y="66"/>
                    </a:lnTo>
                    <a:lnTo>
                      <a:pt x="28" y="73"/>
                    </a:lnTo>
                    <a:lnTo>
                      <a:pt x="45" y="8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" name="Freeform 218">
                <a:extLst>
                  <a:ext uri="{FF2B5EF4-FFF2-40B4-BE49-F238E27FC236}">
                    <a16:creationId xmlns:a16="http://schemas.microsoft.com/office/drawing/2014/main" xmlns="" id="{5A49DE39-0926-49F8-BFE8-E2F9BB974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3" y="4004"/>
                <a:ext cx="171" cy="47"/>
              </a:xfrm>
              <a:custGeom>
                <a:avLst/>
                <a:gdLst>
                  <a:gd name="T0" fmla="*/ 171 w 171"/>
                  <a:gd name="T1" fmla="*/ 29 h 47"/>
                  <a:gd name="T2" fmla="*/ 171 w 171"/>
                  <a:gd name="T3" fmla="*/ 36 h 47"/>
                  <a:gd name="T4" fmla="*/ 155 w 171"/>
                  <a:gd name="T5" fmla="*/ 40 h 47"/>
                  <a:gd name="T6" fmla="*/ 134 w 171"/>
                  <a:gd name="T7" fmla="*/ 43 h 47"/>
                  <a:gd name="T8" fmla="*/ 106 w 171"/>
                  <a:gd name="T9" fmla="*/ 47 h 47"/>
                  <a:gd name="T10" fmla="*/ 45 w 171"/>
                  <a:gd name="T11" fmla="*/ 43 h 47"/>
                  <a:gd name="T12" fmla="*/ 20 w 171"/>
                  <a:gd name="T13" fmla="*/ 36 h 47"/>
                  <a:gd name="T14" fmla="*/ 0 w 171"/>
                  <a:gd name="T15" fmla="*/ 25 h 47"/>
                  <a:gd name="T16" fmla="*/ 45 w 171"/>
                  <a:gd name="T17" fmla="*/ 10 h 47"/>
                  <a:gd name="T18" fmla="*/ 94 w 171"/>
                  <a:gd name="T19" fmla="*/ 3 h 47"/>
                  <a:gd name="T20" fmla="*/ 118 w 171"/>
                  <a:gd name="T21" fmla="*/ 0 h 47"/>
                  <a:gd name="T22" fmla="*/ 139 w 171"/>
                  <a:gd name="T23" fmla="*/ 3 h 47"/>
                  <a:gd name="T24" fmla="*/ 159 w 171"/>
                  <a:gd name="T25" fmla="*/ 14 h 47"/>
                  <a:gd name="T26" fmla="*/ 171 w 171"/>
                  <a:gd name="T27" fmla="*/ 29 h 4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1"/>
                  <a:gd name="T43" fmla="*/ 0 h 47"/>
                  <a:gd name="T44" fmla="*/ 171 w 171"/>
                  <a:gd name="T45" fmla="*/ 47 h 4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1" h="47">
                    <a:moveTo>
                      <a:pt x="171" y="29"/>
                    </a:moveTo>
                    <a:lnTo>
                      <a:pt x="171" y="36"/>
                    </a:lnTo>
                    <a:lnTo>
                      <a:pt x="155" y="40"/>
                    </a:lnTo>
                    <a:lnTo>
                      <a:pt x="134" y="43"/>
                    </a:lnTo>
                    <a:lnTo>
                      <a:pt x="106" y="47"/>
                    </a:lnTo>
                    <a:lnTo>
                      <a:pt x="45" y="43"/>
                    </a:lnTo>
                    <a:lnTo>
                      <a:pt x="20" y="36"/>
                    </a:lnTo>
                    <a:lnTo>
                      <a:pt x="0" y="25"/>
                    </a:lnTo>
                    <a:lnTo>
                      <a:pt x="45" y="10"/>
                    </a:lnTo>
                    <a:lnTo>
                      <a:pt x="94" y="3"/>
                    </a:lnTo>
                    <a:lnTo>
                      <a:pt x="118" y="0"/>
                    </a:lnTo>
                    <a:lnTo>
                      <a:pt x="139" y="3"/>
                    </a:lnTo>
                    <a:lnTo>
                      <a:pt x="159" y="14"/>
                    </a:lnTo>
                    <a:lnTo>
                      <a:pt x="171" y="2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" name="Freeform 219">
                <a:extLst>
                  <a:ext uri="{FF2B5EF4-FFF2-40B4-BE49-F238E27FC236}">
                    <a16:creationId xmlns:a16="http://schemas.microsoft.com/office/drawing/2014/main" xmlns="" id="{99CCA3A5-9369-46C8-8411-A3EA1B46B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3993"/>
                <a:ext cx="151" cy="87"/>
              </a:xfrm>
              <a:custGeom>
                <a:avLst/>
                <a:gdLst>
                  <a:gd name="T0" fmla="*/ 147 w 151"/>
                  <a:gd name="T1" fmla="*/ 7 h 87"/>
                  <a:gd name="T2" fmla="*/ 151 w 151"/>
                  <a:gd name="T3" fmla="*/ 14 h 87"/>
                  <a:gd name="T4" fmla="*/ 142 w 151"/>
                  <a:gd name="T5" fmla="*/ 25 h 87"/>
                  <a:gd name="T6" fmla="*/ 126 w 151"/>
                  <a:gd name="T7" fmla="*/ 40 h 87"/>
                  <a:gd name="T8" fmla="*/ 106 w 151"/>
                  <a:gd name="T9" fmla="*/ 54 h 87"/>
                  <a:gd name="T10" fmla="*/ 49 w 151"/>
                  <a:gd name="T11" fmla="*/ 80 h 87"/>
                  <a:gd name="T12" fmla="*/ 24 w 151"/>
                  <a:gd name="T13" fmla="*/ 87 h 87"/>
                  <a:gd name="T14" fmla="*/ 0 w 151"/>
                  <a:gd name="T15" fmla="*/ 87 h 87"/>
                  <a:gd name="T16" fmla="*/ 28 w 151"/>
                  <a:gd name="T17" fmla="*/ 54 h 87"/>
                  <a:gd name="T18" fmla="*/ 65 w 151"/>
                  <a:gd name="T19" fmla="*/ 21 h 87"/>
                  <a:gd name="T20" fmla="*/ 85 w 151"/>
                  <a:gd name="T21" fmla="*/ 11 h 87"/>
                  <a:gd name="T22" fmla="*/ 106 w 151"/>
                  <a:gd name="T23" fmla="*/ 3 h 87"/>
                  <a:gd name="T24" fmla="*/ 126 w 151"/>
                  <a:gd name="T25" fmla="*/ 0 h 87"/>
                  <a:gd name="T26" fmla="*/ 147 w 151"/>
                  <a:gd name="T27" fmla="*/ 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1"/>
                  <a:gd name="T43" fmla="*/ 0 h 87"/>
                  <a:gd name="T44" fmla="*/ 151 w 151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1" h="87">
                    <a:moveTo>
                      <a:pt x="147" y="7"/>
                    </a:moveTo>
                    <a:lnTo>
                      <a:pt x="151" y="14"/>
                    </a:lnTo>
                    <a:lnTo>
                      <a:pt x="142" y="25"/>
                    </a:lnTo>
                    <a:lnTo>
                      <a:pt x="126" y="40"/>
                    </a:lnTo>
                    <a:lnTo>
                      <a:pt x="106" y="54"/>
                    </a:lnTo>
                    <a:lnTo>
                      <a:pt x="49" y="80"/>
                    </a:lnTo>
                    <a:lnTo>
                      <a:pt x="24" y="87"/>
                    </a:lnTo>
                    <a:lnTo>
                      <a:pt x="0" y="87"/>
                    </a:lnTo>
                    <a:lnTo>
                      <a:pt x="28" y="54"/>
                    </a:lnTo>
                    <a:lnTo>
                      <a:pt x="65" y="21"/>
                    </a:lnTo>
                    <a:lnTo>
                      <a:pt x="85" y="11"/>
                    </a:lnTo>
                    <a:lnTo>
                      <a:pt x="106" y="3"/>
                    </a:lnTo>
                    <a:lnTo>
                      <a:pt x="126" y="0"/>
                    </a:lnTo>
                    <a:lnTo>
                      <a:pt x="147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" name="Freeform 220">
                <a:extLst>
                  <a:ext uri="{FF2B5EF4-FFF2-40B4-BE49-F238E27FC236}">
                    <a16:creationId xmlns:a16="http://schemas.microsoft.com/office/drawing/2014/main" xmlns="" id="{D73015B4-1E84-4D59-9234-34C30C4C5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6" y="3938"/>
                <a:ext cx="45" cy="69"/>
              </a:xfrm>
              <a:custGeom>
                <a:avLst/>
                <a:gdLst>
                  <a:gd name="T0" fmla="*/ 4 w 45"/>
                  <a:gd name="T1" fmla="*/ 0 h 69"/>
                  <a:gd name="T2" fmla="*/ 0 w 45"/>
                  <a:gd name="T3" fmla="*/ 18 h 69"/>
                  <a:gd name="T4" fmla="*/ 0 w 45"/>
                  <a:gd name="T5" fmla="*/ 26 h 69"/>
                  <a:gd name="T6" fmla="*/ 8 w 45"/>
                  <a:gd name="T7" fmla="*/ 33 h 69"/>
                  <a:gd name="T8" fmla="*/ 32 w 45"/>
                  <a:gd name="T9" fmla="*/ 44 h 69"/>
                  <a:gd name="T10" fmla="*/ 40 w 45"/>
                  <a:gd name="T11" fmla="*/ 55 h 69"/>
                  <a:gd name="T12" fmla="*/ 45 w 45"/>
                  <a:gd name="T13" fmla="*/ 69 h 69"/>
                  <a:gd name="T14" fmla="*/ 45 w 45"/>
                  <a:gd name="T15" fmla="*/ 44 h 69"/>
                  <a:gd name="T16" fmla="*/ 45 w 45"/>
                  <a:gd name="T17" fmla="*/ 26 h 69"/>
                  <a:gd name="T18" fmla="*/ 32 w 45"/>
                  <a:gd name="T19" fmla="*/ 11 h 69"/>
                  <a:gd name="T20" fmla="*/ 20 w 45"/>
                  <a:gd name="T21" fmla="*/ 4 h 69"/>
                  <a:gd name="T22" fmla="*/ 4 w 45"/>
                  <a:gd name="T23" fmla="*/ 0 h 6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69"/>
                  <a:gd name="T38" fmla="*/ 45 w 45"/>
                  <a:gd name="T39" fmla="*/ 69 h 6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69">
                    <a:moveTo>
                      <a:pt x="4" y="0"/>
                    </a:moveTo>
                    <a:lnTo>
                      <a:pt x="0" y="18"/>
                    </a:lnTo>
                    <a:lnTo>
                      <a:pt x="0" y="26"/>
                    </a:lnTo>
                    <a:lnTo>
                      <a:pt x="8" y="33"/>
                    </a:lnTo>
                    <a:lnTo>
                      <a:pt x="32" y="44"/>
                    </a:lnTo>
                    <a:lnTo>
                      <a:pt x="40" y="55"/>
                    </a:lnTo>
                    <a:lnTo>
                      <a:pt x="45" y="69"/>
                    </a:lnTo>
                    <a:lnTo>
                      <a:pt x="45" y="44"/>
                    </a:lnTo>
                    <a:lnTo>
                      <a:pt x="45" y="26"/>
                    </a:lnTo>
                    <a:lnTo>
                      <a:pt x="32" y="11"/>
                    </a:lnTo>
                    <a:lnTo>
                      <a:pt x="2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" name="Freeform 221">
                <a:extLst>
                  <a:ext uri="{FF2B5EF4-FFF2-40B4-BE49-F238E27FC236}">
                    <a16:creationId xmlns:a16="http://schemas.microsoft.com/office/drawing/2014/main" xmlns="" id="{69CCE905-2A37-4C18-AC19-E8EC8B444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1" y="3927"/>
                <a:ext cx="45" cy="73"/>
              </a:xfrm>
              <a:custGeom>
                <a:avLst/>
                <a:gdLst>
                  <a:gd name="T0" fmla="*/ 41 w 45"/>
                  <a:gd name="T1" fmla="*/ 73 h 73"/>
                  <a:gd name="T2" fmla="*/ 45 w 45"/>
                  <a:gd name="T3" fmla="*/ 44 h 73"/>
                  <a:gd name="T4" fmla="*/ 37 w 45"/>
                  <a:gd name="T5" fmla="*/ 29 h 73"/>
                  <a:gd name="T6" fmla="*/ 20 w 45"/>
                  <a:gd name="T7" fmla="*/ 11 h 73"/>
                  <a:gd name="T8" fmla="*/ 0 w 45"/>
                  <a:gd name="T9" fmla="*/ 0 h 73"/>
                  <a:gd name="T10" fmla="*/ 0 w 45"/>
                  <a:gd name="T11" fmla="*/ 22 h 73"/>
                  <a:gd name="T12" fmla="*/ 0 w 45"/>
                  <a:gd name="T13" fmla="*/ 47 h 73"/>
                  <a:gd name="T14" fmla="*/ 16 w 45"/>
                  <a:gd name="T15" fmla="*/ 66 h 73"/>
                  <a:gd name="T16" fmla="*/ 28 w 45"/>
                  <a:gd name="T17" fmla="*/ 73 h 73"/>
                  <a:gd name="T18" fmla="*/ 41 w 45"/>
                  <a:gd name="T19" fmla="*/ 73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"/>
                  <a:gd name="T31" fmla="*/ 0 h 73"/>
                  <a:gd name="T32" fmla="*/ 45 w 45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" h="73">
                    <a:moveTo>
                      <a:pt x="41" y="73"/>
                    </a:moveTo>
                    <a:lnTo>
                      <a:pt x="45" y="44"/>
                    </a:lnTo>
                    <a:lnTo>
                      <a:pt x="37" y="29"/>
                    </a:lnTo>
                    <a:lnTo>
                      <a:pt x="20" y="11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0" y="47"/>
                    </a:lnTo>
                    <a:lnTo>
                      <a:pt x="16" y="66"/>
                    </a:lnTo>
                    <a:lnTo>
                      <a:pt x="28" y="73"/>
                    </a:lnTo>
                    <a:lnTo>
                      <a:pt x="41" y="7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" name="Freeform 222">
                <a:extLst>
                  <a:ext uri="{FF2B5EF4-FFF2-40B4-BE49-F238E27FC236}">
                    <a16:creationId xmlns:a16="http://schemas.microsoft.com/office/drawing/2014/main" xmlns="" id="{E54EA6F2-86BD-4D77-9655-8175473D0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" y="4007"/>
                <a:ext cx="94" cy="33"/>
              </a:xfrm>
              <a:custGeom>
                <a:avLst/>
                <a:gdLst>
                  <a:gd name="T0" fmla="*/ 94 w 94"/>
                  <a:gd name="T1" fmla="*/ 4 h 33"/>
                  <a:gd name="T2" fmla="*/ 77 w 94"/>
                  <a:gd name="T3" fmla="*/ 0 h 33"/>
                  <a:gd name="T4" fmla="*/ 53 w 94"/>
                  <a:gd name="T5" fmla="*/ 0 h 33"/>
                  <a:gd name="T6" fmla="*/ 28 w 94"/>
                  <a:gd name="T7" fmla="*/ 7 h 33"/>
                  <a:gd name="T8" fmla="*/ 12 w 94"/>
                  <a:gd name="T9" fmla="*/ 18 h 33"/>
                  <a:gd name="T10" fmla="*/ 0 w 94"/>
                  <a:gd name="T11" fmla="*/ 33 h 33"/>
                  <a:gd name="T12" fmla="*/ 37 w 94"/>
                  <a:gd name="T13" fmla="*/ 33 h 33"/>
                  <a:gd name="T14" fmla="*/ 65 w 94"/>
                  <a:gd name="T15" fmla="*/ 29 h 33"/>
                  <a:gd name="T16" fmla="*/ 81 w 94"/>
                  <a:gd name="T17" fmla="*/ 18 h 33"/>
                  <a:gd name="T18" fmla="*/ 94 w 94"/>
                  <a:gd name="T19" fmla="*/ 4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4"/>
                  <a:gd name="T31" fmla="*/ 0 h 33"/>
                  <a:gd name="T32" fmla="*/ 94 w 94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4" h="33">
                    <a:moveTo>
                      <a:pt x="94" y="4"/>
                    </a:moveTo>
                    <a:lnTo>
                      <a:pt x="77" y="0"/>
                    </a:lnTo>
                    <a:lnTo>
                      <a:pt x="53" y="0"/>
                    </a:lnTo>
                    <a:lnTo>
                      <a:pt x="28" y="7"/>
                    </a:lnTo>
                    <a:lnTo>
                      <a:pt x="12" y="18"/>
                    </a:lnTo>
                    <a:lnTo>
                      <a:pt x="0" y="33"/>
                    </a:lnTo>
                    <a:lnTo>
                      <a:pt x="37" y="33"/>
                    </a:lnTo>
                    <a:lnTo>
                      <a:pt x="65" y="29"/>
                    </a:lnTo>
                    <a:lnTo>
                      <a:pt x="81" y="18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" name="Freeform 223">
                <a:extLst>
                  <a:ext uri="{FF2B5EF4-FFF2-40B4-BE49-F238E27FC236}">
                    <a16:creationId xmlns:a16="http://schemas.microsoft.com/office/drawing/2014/main" xmlns="" id="{E63E8DB8-02AB-4015-A84E-B01D265AD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2" y="3833"/>
                <a:ext cx="53" cy="87"/>
              </a:xfrm>
              <a:custGeom>
                <a:avLst/>
                <a:gdLst>
                  <a:gd name="T0" fmla="*/ 44 w 53"/>
                  <a:gd name="T1" fmla="*/ 87 h 87"/>
                  <a:gd name="T2" fmla="*/ 53 w 53"/>
                  <a:gd name="T3" fmla="*/ 65 h 87"/>
                  <a:gd name="T4" fmla="*/ 53 w 53"/>
                  <a:gd name="T5" fmla="*/ 54 h 87"/>
                  <a:gd name="T6" fmla="*/ 44 w 53"/>
                  <a:gd name="T7" fmla="*/ 40 h 87"/>
                  <a:gd name="T8" fmla="*/ 16 w 53"/>
                  <a:gd name="T9" fmla="*/ 21 h 87"/>
                  <a:gd name="T10" fmla="*/ 4 w 53"/>
                  <a:gd name="T11" fmla="*/ 10 h 87"/>
                  <a:gd name="T12" fmla="*/ 4 w 53"/>
                  <a:gd name="T13" fmla="*/ 0 h 87"/>
                  <a:gd name="T14" fmla="*/ 0 w 53"/>
                  <a:gd name="T15" fmla="*/ 29 h 87"/>
                  <a:gd name="T16" fmla="*/ 4 w 53"/>
                  <a:gd name="T17" fmla="*/ 58 h 87"/>
                  <a:gd name="T18" fmla="*/ 20 w 53"/>
                  <a:gd name="T19" fmla="*/ 76 h 87"/>
                  <a:gd name="T20" fmla="*/ 44 w 53"/>
                  <a:gd name="T21" fmla="*/ 87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3"/>
                  <a:gd name="T34" fmla="*/ 0 h 87"/>
                  <a:gd name="T35" fmla="*/ 53 w 53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3" h="87">
                    <a:moveTo>
                      <a:pt x="44" y="87"/>
                    </a:moveTo>
                    <a:lnTo>
                      <a:pt x="53" y="65"/>
                    </a:lnTo>
                    <a:lnTo>
                      <a:pt x="53" y="54"/>
                    </a:lnTo>
                    <a:lnTo>
                      <a:pt x="44" y="40"/>
                    </a:lnTo>
                    <a:lnTo>
                      <a:pt x="16" y="21"/>
                    </a:lnTo>
                    <a:lnTo>
                      <a:pt x="4" y="10"/>
                    </a:lnTo>
                    <a:lnTo>
                      <a:pt x="4" y="0"/>
                    </a:lnTo>
                    <a:lnTo>
                      <a:pt x="0" y="29"/>
                    </a:lnTo>
                    <a:lnTo>
                      <a:pt x="4" y="58"/>
                    </a:lnTo>
                    <a:lnTo>
                      <a:pt x="20" y="76"/>
                    </a:lnTo>
                    <a:lnTo>
                      <a:pt x="44" y="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" name="Freeform 224">
                <a:extLst>
                  <a:ext uri="{FF2B5EF4-FFF2-40B4-BE49-F238E27FC236}">
                    <a16:creationId xmlns:a16="http://schemas.microsoft.com/office/drawing/2014/main" xmlns="" id="{3EC156EB-E137-4FC5-B36F-946DCF642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876"/>
                <a:ext cx="106" cy="128"/>
              </a:xfrm>
              <a:custGeom>
                <a:avLst/>
                <a:gdLst>
                  <a:gd name="T0" fmla="*/ 49 w 106"/>
                  <a:gd name="T1" fmla="*/ 128 h 128"/>
                  <a:gd name="T2" fmla="*/ 16 w 106"/>
                  <a:gd name="T3" fmla="*/ 124 h 128"/>
                  <a:gd name="T4" fmla="*/ 8 w 106"/>
                  <a:gd name="T5" fmla="*/ 113 h 128"/>
                  <a:gd name="T6" fmla="*/ 0 w 106"/>
                  <a:gd name="T7" fmla="*/ 102 h 128"/>
                  <a:gd name="T8" fmla="*/ 0 w 106"/>
                  <a:gd name="T9" fmla="*/ 84 h 128"/>
                  <a:gd name="T10" fmla="*/ 8 w 106"/>
                  <a:gd name="T11" fmla="*/ 62 h 128"/>
                  <a:gd name="T12" fmla="*/ 20 w 106"/>
                  <a:gd name="T13" fmla="*/ 33 h 128"/>
                  <a:gd name="T14" fmla="*/ 40 w 106"/>
                  <a:gd name="T15" fmla="*/ 0 h 128"/>
                  <a:gd name="T16" fmla="*/ 65 w 106"/>
                  <a:gd name="T17" fmla="*/ 15 h 128"/>
                  <a:gd name="T18" fmla="*/ 81 w 106"/>
                  <a:gd name="T19" fmla="*/ 37 h 128"/>
                  <a:gd name="T20" fmla="*/ 94 w 106"/>
                  <a:gd name="T21" fmla="*/ 55 h 128"/>
                  <a:gd name="T22" fmla="*/ 106 w 106"/>
                  <a:gd name="T23" fmla="*/ 77 h 128"/>
                  <a:gd name="T24" fmla="*/ 106 w 106"/>
                  <a:gd name="T25" fmla="*/ 98 h 128"/>
                  <a:gd name="T26" fmla="*/ 98 w 106"/>
                  <a:gd name="T27" fmla="*/ 113 h 128"/>
                  <a:gd name="T28" fmla="*/ 81 w 106"/>
                  <a:gd name="T29" fmla="*/ 124 h 128"/>
                  <a:gd name="T30" fmla="*/ 49 w 106"/>
                  <a:gd name="T31" fmla="*/ 128 h 12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6"/>
                  <a:gd name="T49" fmla="*/ 0 h 128"/>
                  <a:gd name="T50" fmla="*/ 106 w 106"/>
                  <a:gd name="T51" fmla="*/ 128 h 12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6" h="128">
                    <a:moveTo>
                      <a:pt x="49" y="128"/>
                    </a:moveTo>
                    <a:lnTo>
                      <a:pt x="16" y="124"/>
                    </a:lnTo>
                    <a:lnTo>
                      <a:pt x="8" y="113"/>
                    </a:lnTo>
                    <a:lnTo>
                      <a:pt x="0" y="102"/>
                    </a:lnTo>
                    <a:lnTo>
                      <a:pt x="0" y="84"/>
                    </a:lnTo>
                    <a:lnTo>
                      <a:pt x="8" y="62"/>
                    </a:lnTo>
                    <a:lnTo>
                      <a:pt x="20" y="33"/>
                    </a:lnTo>
                    <a:lnTo>
                      <a:pt x="40" y="0"/>
                    </a:lnTo>
                    <a:lnTo>
                      <a:pt x="65" y="15"/>
                    </a:lnTo>
                    <a:lnTo>
                      <a:pt x="81" y="37"/>
                    </a:lnTo>
                    <a:lnTo>
                      <a:pt x="94" y="55"/>
                    </a:lnTo>
                    <a:lnTo>
                      <a:pt x="106" y="77"/>
                    </a:lnTo>
                    <a:lnTo>
                      <a:pt x="106" y="98"/>
                    </a:lnTo>
                    <a:lnTo>
                      <a:pt x="98" y="113"/>
                    </a:lnTo>
                    <a:lnTo>
                      <a:pt x="81" y="124"/>
                    </a:lnTo>
                    <a:lnTo>
                      <a:pt x="49" y="12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" name="Freeform 225">
                <a:extLst>
                  <a:ext uri="{FF2B5EF4-FFF2-40B4-BE49-F238E27FC236}">
                    <a16:creationId xmlns:a16="http://schemas.microsoft.com/office/drawing/2014/main" xmlns="" id="{6DE697FD-97A4-455D-91FC-B62F4D714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" y="3894"/>
                <a:ext cx="29" cy="73"/>
              </a:xfrm>
              <a:custGeom>
                <a:avLst/>
                <a:gdLst>
                  <a:gd name="T0" fmla="*/ 29 w 29"/>
                  <a:gd name="T1" fmla="*/ 0 h 73"/>
                  <a:gd name="T2" fmla="*/ 12 w 29"/>
                  <a:gd name="T3" fmla="*/ 26 h 73"/>
                  <a:gd name="T4" fmla="*/ 0 w 29"/>
                  <a:gd name="T5" fmla="*/ 48 h 73"/>
                  <a:gd name="T6" fmla="*/ 0 w 29"/>
                  <a:gd name="T7" fmla="*/ 62 h 73"/>
                  <a:gd name="T8" fmla="*/ 12 w 29"/>
                  <a:gd name="T9" fmla="*/ 73 h 73"/>
                  <a:gd name="T10" fmla="*/ 29 w 29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73"/>
                  <a:gd name="T20" fmla="*/ 29 w 29"/>
                  <a:gd name="T21" fmla="*/ 73 h 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73">
                    <a:moveTo>
                      <a:pt x="29" y="0"/>
                    </a:moveTo>
                    <a:lnTo>
                      <a:pt x="12" y="26"/>
                    </a:lnTo>
                    <a:lnTo>
                      <a:pt x="0" y="48"/>
                    </a:lnTo>
                    <a:lnTo>
                      <a:pt x="0" y="62"/>
                    </a:lnTo>
                    <a:lnTo>
                      <a:pt x="12" y="7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Freeform 226">
                <a:extLst>
                  <a:ext uri="{FF2B5EF4-FFF2-40B4-BE49-F238E27FC236}">
                    <a16:creationId xmlns:a16="http://schemas.microsoft.com/office/drawing/2014/main" xmlns="" id="{CF46DF9A-7D76-4EEF-B676-394F448F5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" y="3894"/>
                <a:ext cx="29" cy="73"/>
              </a:xfrm>
              <a:custGeom>
                <a:avLst/>
                <a:gdLst>
                  <a:gd name="T0" fmla="*/ 29 w 29"/>
                  <a:gd name="T1" fmla="*/ 0 h 73"/>
                  <a:gd name="T2" fmla="*/ 12 w 29"/>
                  <a:gd name="T3" fmla="*/ 26 h 73"/>
                  <a:gd name="T4" fmla="*/ 0 w 29"/>
                  <a:gd name="T5" fmla="*/ 48 h 73"/>
                  <a:gd name="T6" fmla="*/ 0 w 29"/>
                  <a:gd name="T7" fmla="*/ 62 h 73"/>
                  <a:gd name="T8" fmla="*/ 12 w 29"/>
                  <a:gd name="T9" fmla="*/ 73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73"/>
                  <a:gd name="T17" fmla="*/ 29 w 29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73">
                    <a:moveTo>
                      <a:pt x="29" y="0"/>
                    </a:moveTo>
                    <a:lnTo>
                      <a:pt x="12" y="26"/>
                    </a:lnTo>
                    <a:lnTo>
                      <a:pt x="0" y="48"/>
                    </a:lnTo>
                    <a:lnTo>
                      <a:pt x="0" y="62"/>
                    </a:lnTo>
                    <a:lnTo>
                      <a:pt x="12" y="73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" name="Freeform 227">
                <a:extLst>
                  <a:ext uri="{FF2B5EF4-FFF2-40B4-BE49-F238E27FC236}">
                    <a16:creationId xmlns:a16="http://schemas.microsoft.com/office/drawing/2014/main" xmlns="" id="{03095B5D-45C8-481D-82FE-703E79C84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2" y="4004"/>
                <a:ext cx="131" cy="29"/>
              </a:xfrm>
              <a:custGeom>
                <a:avLst/>
                <a:gdLst>
                  <a:gd name="T0" fmla="*/ 0 w 131"/>
                  <a:gd name="T1" fmla="*/ 0 h 29"/>
                  <a:gd name="T2" fmla="*/ 13 w 131"/>
                  <a:gd name="T3" fmla="*/ 3 h 29"/>
                  <a:gd name="T4" fmla="*/ 74 w 131"/>
                  <a:gd name="T5" fmla="*/ 0 h 29"/>
                  <a:gd name="T6" fmla="*/ 102 w 131"/>
                  <a:gd name="T7" fmla="*/ 7 h 29"/>
                  <a:gd name="T8" fmla="*/ 131 w 131"/>
                  <a:gd name="T9" fmla="*/ 18 h 29"/>
                  <a:gd name="T10" fmla="*/ 98 w 131"/>
                  <a:gd name="T11" fmla="*/ 29 h 29"/>
                  <a:gd name="T12" fmla="*/ 66 w 131"/>
                  <a:gd name="T13" fmla="*/ 29 h 29"/>
                  <a:gd name="T14" fmla="*/ 0 w 131"/>
                  <a:gd name="T15" fmla="*/ 10 h 29"/>
                  <a:gd name="T16" fmla="*/ 0 w 131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1"/>
                  <a:gd name="T28" fmla="*/ 0 h 29"/>
                  <a:gd name="T29" fmla="*/ 131 w 131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1" h="29">
                    <a:moveTo>
                      <a:pt x="0" y="0"/>
                    </a:moveTo>
                    <a:lnTo>
                      <a:pt x="13" y="3"/>
                    </a:lnTo>
                    <a:lnTo>
                      <a:pt x="74" y="0"/>
                    </a:lnTo>
                    <a:lnTo>
                      <a:pt x="102" y="7"/>
                    </a:lnTo>
                    <a:lnTo>
                      <a:pt x="131" y="18"/>
                    </a:lnTo>
                    <a:lnTo>
                      <a:pt x="98" y="29"/>
                    </a:lnTo>
                    <a:lnTo>
                      <a:pt x="66" y="29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" name="Freeform 228">
                <a:extLst>
                  <a:ext uri="{FF2B5EF4-FFF2-40B4-BE49-F238E27FC236}">
                    <a16:creationId xmlns:a16="http://schemas.microsoft.com/office/drawing/2014/main" xmlns="" id="{DF315A3F-FA4A-421B-99FC-34646B34B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2" y="4018"/>
                <a:ext cx="127" cy="62"/>
              </a:xfrm>
              <a:custGeom>
                <a:avLst/>
                <a:gdLst>
                  <a:gd name="T0" fmla="*/ 41 w 127"/>
                  <a:gd name="T1" fmla="*/ 11 h 62"/>
                  <a:gd name="T2" fmla="*/ 115 w 127"/>
                  <a:gd name="T3" fmla="*/ 40 h 62"/>
                  <a:gd name="T4" fmla="*/ 127 w 127"/>
                  <a:gd name="T5" fmla="*/ 51 h 62"/>
                  <a:gd name="T6" fmla="*/ 123 w 127"/>
                  <a:gd name="T7" fmla="*/ 62 h 62"/>
                  <a:gd name="T8" fmla="*/ 102 w 127"/>
                  <a:gd name="T9" fmla="*/ 62 h 62"/>
                  <a:gd name="T10" fmla="*/ 78 w 127"/>
                  <a:gd name="T11" fmla="*/ 58 h 62"/>
                  <a:gd name="T12" fmla="*/ 58 w 127"/>
                  <a:gd name="T13" fmla="*/ 55 h 62"/>
                  <a:gd name="T14" fmla="*/ 37 w 127"/>
                  <a:gd name="T15" fmla="*/ 44 h 62"/>
                  <a:gd name="T16" fmla="*/ 17 w 127"/>
                  <a:gd name="T17" fmla="*/ 26 h 62"/>
                  <a:gd name="T18" fmla="*/ 0 w 127"/>
                  <a:gd name="T19" fmla="*/ 0 h 62"/>
                  <a:gd name="T20" fmla="*/ 5 w 127"/>
                  <a:gd name="T21" fmla="*/ 0 h 62"/>
                  <a:gd name="T22" fmla="*/ 41 w 127"/>
                  <a:gd name="T23" fmla="*/ 11 h 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7"/>
                  <a:gd name="T37" fmla="*/ 0 h 62"/>
                  <a:gd name="T38" fmla="*/ 127 w 127"/>
                  <a:gd name="T39" fmla="*/ 62 h 6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7" h="62">
                    <a:moveTo>
                      <a:pt x="41" y="11"/>
                    </a:moveTo>
                    <a:lnTo>
                      <a:pt x="115" y="40"/>
                    </a:lnTo>
                    <a:lnTo>
                      <a:pt x="127" y="51"/>
                    </a:lnTo>
                    <a:lnTo>
                      <a:pt x="123" y="62"/>
                    </a:lnTo>
                    <a:lnTo>
                      <a:pt x="102" y="62"/>
                    </a:lnTo>
                    <a:lnTo>
                      <a:pt x="78" y="58"/>
                    </a:lnTo>
                    <a:lnTo>
                      <a:pt x="58" y="55"/>
                    </a:lnTo>
                    <a:lnTo>
                      <a:pt x="37" y="44"/>
                    </a:lnTo>
                    <a:lnTo>
                      <a:pt x="17" y="2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41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" name="Freeform 229">
                <a:extLst>
                  <a:ext uri="{FF2B5EF4-FFF2-40B4-BE49-F238E27FC236}">
                    <a16:creationId xmlns:a16="http://schemas.microsoft.com/office/drawing/2014/main" xmlns="" id="{9B558086-4960-44B9-A16B-E57111D6F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4" y="3953"/>
                <a:ext cx="123" cy="54"/>
              </a:xfrm>
              <a:custGeom>
                <a:avLst/>
                <a:gdLst>
                  <a:gd name="T0" fmla="*/ 4 w 123"/>
                  <a:gd name="T1" fmla="*/ 54 h 54"/>
                  <a:gd name="T2" fmla="*/ 53 w 123"/>
                  <a:gd name="T3" fmla="*/ 47 h 54"/>
                  <a:gd name="T4" fmla="*/ 106 w 123"/>
                  <a:gd name="T5" fmla="*/ 25 h 54"/>
                  <a:gd name="T6" fmla="*/ 123 w 123"/>
                  <a:gd name="T7" fmla="*/ 7 h 54"/>
                  <a:gd name="T8" fmla="*/ 119 w 123"/>
                  <a:gd name="T9" fmla="*/ 3 h 54"/>
                  <a:gd name="T10" fmla="*/ 106 w 123"/>
                  <a:gd name="T11" fmla="*/ 0 h 54"/>
                  <a:gd name="T12" fmla="*/ 74 w 123"/>
                  <a:gd name="T13" fmla="*/ 3 h 54"/>
                  <a:gd name="T14" fmla="*/ 37 w 123"/>
                  <a:gd name="T15" fmla="*/ 14 h 54"/>
                  <a:gd name="T16" fmla="*/ 21 w 123"/>
                  <a:gd name="T17" fmla="*/ 21 h 54"/>
                  <a:gd name="T18" fmla="*/ 8 w 123"/>
                  <a:gd name="T19" fmla="*/ 36 h 54"/>
                  <a:gd name="T20" fmla="*/ 0 w 123"/>
                  <a:gd name="T21" fmla="*/ 47 h 54"/>
                  <a:gd name="T22" fmla="*/ 4 w 123"/>
                  <a:gd name="T23" fmla="*/ 54 h 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3"/>
                  <a:gd name="T37" fmla="*/ 0 h 54"/>
                  <a:gd name="T38" fmla="*/ 123 w 123"/>
                  <a:gd name="T39" fmla="*/ 54 h 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3" h="54">
                    <a:moveTo>
                      <a:pt x="4" y="54"/>
                    </a:moveTo>
                    <a:lnTo>
                      <a:pt x="53" y="47"/>
                    </a:lnTo>
                    <a:lnTo>
                      <a:pt x="106" y="25"/>
                    </a:lnTo>
                    <a:lnTo>
                      <a:pt x="123" y="7"/>
                    </a:lnTo>
                    <a:lnTo>
                      <a:pt x="119" y="3"/>
                    </a:lnTo>
                    <a:lnTo>
                      <a:pt x="106" y="0"/>
                    </a:lnTo>
                    <a:lnTo>
                      <a:pt x="74" y="3"/>
                    </a:lnTo>
                    <a:lnTo>
                      <a:pt x="37" y="14"/>
                    </a:lnTo>
                    <a:lnTo>
                      <a:pt x="21" y="21"/>
                    </a:lnTo>
                    <a:lnTo>
                      <a:pt x="8" y="36"/>
                    </a:lnTo>
                    <a:lnTo>
                      <a:pt x="0" y="47"/>
                    </a:lnTo>
                    <a:lnTo>
                      <a:pt x="4" y="5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" name="Freeform 230">
                <a:extLst>
                  <a:ext uri="{FF2B5EF4-FFF2-40B4-BE49-F238E27FC236}">
                    <a16:creationId xmlns:a16="http://schemas.microsoft.com/office/drawing/2014/main" xmlns="" id="{9417A0DB-D7A2-4077-A38A-44870DE6A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6" y="3902"/>
                <a:ext cx="90" cy="91"/>
              </a:xfrm>
              <a:custGeom>
                <a:avLst/>
                <a:gdLst>
                  <a:gd name="T0" fmla="*/ 0 w 90"/>
                  <a:gd name="T1" fmla="*/ 87 h 91"/>
                  <a:gd name="T2" fmla="*/ 8 w 90"/>
                  <a:gd name="T3" fmla="*/ 76 h 91"/>
                  <a:gd name="T4" fmla="*/ 41 w 90"/>
                  <a:gd name="T5" fmla="*/ 32 h 91"/>
                  <a:gd name="T6" fmla="*/ 65 w 90"/>
                  <a:gd name="T7" fmla="*/ 14 h 91"/>
                  <a:gd name="T8" fmla="*/ 90 w 90"/>
                  <a:gd name="T9" fmla="*/ 0 h 91"/>
                  <a:gd name="T10" fmla="*/ 82 w 90"/>
                  <a:gd name="T11" fmla="*/ 29 h 91"/>
                  <a:gd name="T12" fmla="*/ 61 w 90"/>
                  <a:gd name="T13" fmla="*/ 54 h 91"/>
                  <a:gd name="T14" fmla="*/ 8 w 90"/>
                  <a:gd name="T15" fmla="*/ 91 h 91"/>
                  <a:gd name="T16" fmla="*/ 0 w 90"/>
                  <a:gd name="T17" fmla="*/ 87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91"/>
                  <a:gd name="T29" fmla="*/ 90 w 90"/>
                  <a:gd name="T30" fmla="*/ 91 h 9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91">
                    <a:moveTo>
                      <a:pt x="0" y="87"/>
                    </a:moveTo>
                    <a:lnTo>
                      <a:pt x="8" y="76"/>
                    </a:lnTo>
                    <a:lnTo>
                      <a:pt x="41" y="32"/>
                    </a:lnTo>
                    <a:lnTo>
                      <a:pt x="65" y="14"/>
                    </a:lnTo>
                    <a:lnTo>
                      <a:pt x="90" y="0"/>
                    </a:lnTo>
                    <a:lnTo>
                      <a:pt x="82" y="29"/>
                    </a:lnTo>
                    <a:lnTo>
                      <a:pt x="61" y="54"/>
                    </a:lnTo>
                    <a:lnTo>
                      <a:pt x="8" y="91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" name="Freeform 231">
                <a:extLst>
                  <a:ext uri="{FF2B5EF4-FFF2-40B4-BE49-F238E27FC236}">
                    <a16:creationId xmlns:a16="http://schemas.microsoft.com/office/drawing/2014/main" xmlns="" id="{24C69A58-E680-458B-8141-7647D094B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" y="3873"/>
                <a:ext cx="69" cy="112"/>
              </a:xfrm>
              <a:custGeom>
                <a:avLst/>
                <a:gdLst>
                  <a:gd name="T0" fmla="*/ 29 w 69"/>
                  <a:gd name="T1" fmla="*/ 87 h 112"/>
                  <a:gd name="T2" fmla="*/ 53 w 69"/>
                  <a:gd name="T3" fmla="*/ 54 h 112"/>
                  <a:gd name="T4" fmla="*/ 69 w 69"/>
                  <a:gd name="T5" fmla="*/ 25 h 112"/>
                  <a:gd name="T6" fmla="*/ 69 w 69"/>
                  <a:gd name="T7" fmla="*/ 7 h 112"/>
                  <a:gd name="T8" fmla="*/ 65 w 69"/>
                  <a:gd name="T9" fmla="*/ 3 h 112"/>
                  <a:gd name="T10" fmla="*/ 61 w 69"/>
                  <a:gd name="T11" fmla="*/ 0 h 112"/>
                  <a:gd name="T12" fmla="*/ 41 w 69"/>
                  <a:gd name="T13" fmla="*/ 10 h 112"/>
                  <a:gd name="T14" fmla="*/ 24 w 69"/>
                  <a:gd name="T15" fmla="*/ 25 h 112"/>
                  <a:gd name="T16" fmla="*/ 12 w 69"/>
                  <a:gd name="T17" fmla="*/ 43 h 112"/>
                  <a:gd name="T18" fmla="*/ 4 w 69"/>
                  <a:gd name="T19" fmla="*/ 61 h 112"/>
                  <a:gd name="T20" fmla="*/ 0 w 69"/>
                  <a:gd name="T21" fmla="*/ 87 h 112"/>
                  <a:gd name="T22" fmla="*/ 4 w 69"/>
                  <a:gd name="T23" fmla="*/ 112 h 112"/>
                  <a:gd name="T24" fmla="*/ 8 w 69"/>
                  <a:gd name="T25" fmla="*/ 112 h 112"/>
                  <a:gd name="T26" fmla="*/ 29 w 69"/>
                  <a:gd name="T27" fmla="*/ 87 h 1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9"/>
                  <a:gd name="T43" fmla="*/ 0 h 112"/>
                  <a:gd name="T44" fmla="*/ 69 w 69"/>
                  <a:gd name="T45" fmla="*/ 112 h 1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9" h="112">
                    <a:moveTo>
                      <a:pt x="29" y="87"/>
                    </a:moveTo>
                    <a:lnTo>
                      <a:pt x="53" y="54"/>
                    </a:lnTo>
                    <a:lnTo>
                      <a:pt x="69" y="25"/>
                    </a:lnTo>
                    <a:lnTo>
                      <a:pt x="69" y="7"/>
                    </a:lnTo>
                    <a:lnTo>
                      <a:pt x="65" y="3"/>
                    </a:lnTo>
                    <a:lnTo>
                      <a:pt x="61" y="0"/>
                    </a:lnTo>
                    <a:lnTo>
                      <a:pt x="41" y="10"/>
                    </a:lnTo>
                    <a:lnTo>
                      <a:pt x="24" y="25"/>
                    </a:lnTo>
                    <a:lnTo>
                      <a:pt x="12" y="43"/>
                    </a:lnTo>
                    <a:lnTo>
                      <a:pt x="4" y="61"/>
                    </a:lnTo>
                    <a:lnTo>
                      <a:pt x="0" y="87"/>
                    </a:lnTo>
                    <a:lnTo>
                      <a:pt x="4" y="112"/>
                    </a:lnTo>
                    <a:lnTo>
                      <a:pt x="8" y="112"/>
                    </a:lnTo>
                    <a:lnTo>
                      <a:pt x="29" y="8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" name="Freeform 232">
                <a:extLst>
                  <a:ext uri="{FF2B5EF4-FFF2-40B4-BE49-F238E27FC236}">
                    <a16:creationId xmlns:a16="http://schemas.microsoft.com/office/drawing/2014/main" xmlns="" id="{749D0E09-5EC9-4B64-8163-AF5A211E4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2" y="4033"/>
                <a:ext cx="107" cy="76"/>
              </a:xfrm>
              <a:custGeom>
                <a:avLst/>
                <a:gdLst>
                  <a:gd name="T0" fmla="*/ 9 w 107"/>
                  <a:gd name="T1" fmla="*/ 0 h 76"/>
                  <a:gd name="T2" fmla="*/ 17 w 107"/>
                  <a:gd name="T3" fmla="*/ 11 h 76"/>
                  <a:gd name="T4" fmla="*/ 70 w 107"/>
                  <a:gd name="T5" fmla="*/ 36 h 76"/>
                  <a:gd name="T6" fmla="*/ 90 w 107"/>
                  <a:gd name="T7" fmla="*/ 54 h 76"/>
                  <a:gd name="T8" fmla="*/ 107 w 107"/>
                  <a:gd name="T9" fmla="*/ 76 h 76"/>
                  <a:gd name="T10" fmla="*/ 74 w 107"/>
                  <a:gd name="T11" fmla="*/ 72 h 76"/>
                  <a:gd name="T12" fmla="*/ 45 w 107"/>
                  <a:gd name="T13" fmla="*/ 54 h 76"/>
                  <a:gd name="T14" fmla="*/ 0 w 107"/>
                  <a:gd name="T15" fmla="*/ 11 h 76"/>
                  <a:gd name="T16" fmla="*/ 9 w 107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6"/>
                  <a:gd name="T29" fmla="*/ 107 w 107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6">
                    <a:moveTo>
                      <a:pt x="9" y="0"/>
                    </a:moveTo>
                    <a:lnTo>
                      <a:pt x="17" y="11"/>
                    </a:lnTo>
                    <a:lnTo>
                      <a:pt x="70" y="36"/>
                    </a:lnTo>
                    <a:lnTo>
                      <a:pt x="90" y="54"/>
                    </a:lnTo>
                    <a:lnTo>
                      <a:pt x="107" y="76"/>
                    </a:lnTo>
                    <a:lnTo>
                      <a:pt x="74" y="72"/>
                    </a:lnTo>
                    <a:lnTo>
                      <a:pt x="45" y="54"/>
                    </a:lnTo>
                    <a:lnTo>
                      <a:pt x="0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" name="Freeform 233">
                <a:extLst>
                  <a:ext uri="{FF2B5EF4-FFF2-40B4-BE49-F238E27FC236}">
                    <a16:creationId xmlns:a16="http://schemas.microsoft.com/office/drawing/2014/main" xmlns="" id="{5D6ADF59-51C3-4929-9E1D-118828CA4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2" y="4044"/>
                <a:ext cx="70" cy="101"/>
              </a:xfrm>
              <a:custGeom>
                <a:avLst/>
                <a:gdLst>
                  <a:gd name="T0" fmla="*/ 0 w 70"/>
                  <a:gd name="T1" fmla="*/ 0 h 101"/>
                  <a:gd name="T2" fmla="*/ 0 w 70"/>
                  <a:gd name="T3" fmla="*/ 14 h 101"/>
                  <a:gd name="T4" fmla="*/ 13 w 70"/>
                  <a:gd name="T5" fmla="*/ 50 h 101"/>
                  <a:gd name="T6" fmla="*/ 21 w 70"/>
                  <a:gd name="T7" fmla="*/ 69 h 101"/>
                  <a:gd name="T8" fmla="*/ 29 w 70"/>
                  <a:gd name="T9" fmla="*/ 80 h 101"/>
                  <a:gd name="T10" fmla="*/ 49 w 70"/>
                  <a:gd name="T11" fmla="*/ 94 h 101"/>
                  <a:gd name="T12" fmla="*/ 70 w 70"/>
                  <a:gd name="T13" fmla="*/ 101 h 101"/>
                  <a:gd name="T14" fmla="*/ 66 w 70"/>
                  <a:gd name="T15" fmla="*/ 76 h 101"/>
                  <a:gd name="T16" fmla="*/ 37 w 70"/>
                  <a:gd name="T17" fmla="*/ 40 h 101"/>
                  <a:gd name="T18" fmla="*/ 9 w 70"/>
                  <a:gd name="T19" fmla="*/ 7 h 101"/>
                  <a:gd name="T20" fmla="*/ 0 w 70"/>
                  <a:gd name="T21" fmla="*/ 0 h 1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0"/>
                  <a:gd name="T34" fmla="*/ 0 h 101"/>
                  <a:gd name="T35" fmla="*/ 70 w 70"/>
                  <a:gd name="T36" fmla="*/ 101 h 10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0" h="101">
                    <a:moveTo>
                      <a:pt x="0" y="0"/>
                    </a:moveTo>
                    <a:lnTo>
                      <a:pt x="0" y="14"/>
                    </a:lnTo>
                    <a:lnTo>
                      <a:pt x="13" y="50"/>
                    </a:lnTo>
                    <a:lnTo>
                      <a:pt x="21" y="69"/>
                    </a:lnTo>
                    <a:lnTo>
                      <a:pt x="29" y="80"/>
                    </a:lnTo>
                    <a:lnTo>
                      <a:pt x="49" y="94"/>
                    </a:lnTo>
                    <a:lnTo>
                      <a:pt x="70" y="101"/>
                    </a:lnTo>
                    <a:lnTo>
                      <a:pt x="66" y="76"/>
                    </a:lnTo>
                    <a:lnTo>
                      <a:pt x="37" y="40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Freeform 234">
                <a:extLst>
                  <a:ext uri="{FF2B5EF4-FFF2-40B4-BE49-F238E27FC236}">
                    <a16:creationId xmlns:a16="http://schemas.microsoft.com/office/drawing/2014/main" xmlns="" id="{3F84786D-746D-4611-B849-276D72A15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7" y="3873"/>
                <a:ext cx="45" cy="112"/>
              </a:xfrm>
              <a:custGeom>
                <a:avLst/>
                <a:gdLst>
                  <a:gd name="T0" fmla="*/ 37 w 45"/>
                  <a:gd name="T1" fmla="*/ 112 h 112"/>
                  <a:gd name="T2" fmla="*/ 45 w 45"/>
                  <a:gd name="T3" fmla="*/ 98 h 112"/>
                  <a:gd name="T4" fmla="*/ 41 w 45"/>
                  <a:gd name="T5" fmla="*/ 61 h 112"/>
                  <a:gd name="T6" fmla="*/ 33 w 45"/>
                  <a:gd name="T7" fmla="*/ 25 h 112"/>
                  <a:gd name="T8" fmla="*/ 0 w 45"/>
                  <a:gd name="T9" fmla="*/ 0 h 112"/>
                  <a:gd name="T10" fmla="*/ 0 w 45"/>
                  <a:gd name="T11" fmla="*/ 25 h 112"/>
                  <a:gd name="T12" fmla="*/ 12 w 45"/>
                  <a:gd name="T13" fmla="*/ 69 h 112"/>
                  <a:gd name="T14" fmla="*/ 33 w 45"/>
                  <a:gd name="T15" fmla="*/ 105 h 112"/>
                  <a:gd name="T16" fmla="*/ 37 w 45"/>
                  <a:gd name="T17" fmla="*/ 112 h 1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"/>
                  <a:gd name="T28" fmla="*/ 0 h 112"/>
                  <a:gd name="T29" fmla="*/ 45 w 45"/>
                  <a:gd name="T30" fmla="*/ 112 h 1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" h="112">
                    <a:moveTo>
                      <a:pt x="37" y="112"/>
                    </a:moveTo>
                    <a:lnTo>
                      <a:pt x="45" y="98"/>
                    </a:lnTo>
                    <a:lnTo>
                      <a:pt x="41" y="61"/>
                    </a:lnTo>
                    <a:lnTo>
                      <a:pt x="33" y="25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2" y="69"/>
                    </a:lnTo>
                    <a:lnTo>
                      <a:pt x="33" y="105"/>
                    </a:lnTo>
                    <a:lnTo>
                      <a:pt x="37" y="11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" name="Freeform 235">
                <a:extLst>
                  <a:ext uri="{FF2B5EF4-FFF2-40B4-BE49-F238E27FC236}">
                    <a16:creationId xmlns:a16="http://schemas.microsoft.com/office/drawing/2014/main" xmlns="" id="{66C35356-DA27-45E2-9FF6-5E282E7AD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8" y="3974"/>
                <a:ext cx="53" cy="88"/>
              </a:xfrm>
              <a:custGeom>
                <a:avLst/>
                <a:gdLst>
                  <a:gd name="T0" fmla="*/ 8 w 53"/>
                  <a:gd name="T1" fmla="*/ 51 h 88"/>
                  <a:gd name="T2" fmla="*/ 24 w 53"/>
                  <a:gd name="T3" fmla="*/ 80 h 88"/>
                  <a:gd name="T4" fmla="*/ 32 w 53"/>
                  <a:gd name="T5" fmla="*/ 88 h 88"/>
                  <a:gd name="T6" fmla="*/ 44 w 53"/>
                  <a:gd name="T7" fmla="*/ 88 h 88"/>
                  <a:gd name="T8" fmla="*/ 49 w 53"/>
                  <a:gd name="T9" fmla="*/ 80 h 88"/>
                  <a:gd name="T10" fmla="*/ 53 w 53"/>
                  <a:gd name="T11" fmla="*/ 70 h 88"/>
                  <a:gd name="T12" fmla="*/ 44 w 53"/>
                  <a:gd name="T13" fmla="*/ 37 h 88"/>
                  <a:gd name="T14" fmla="*/ 28 w 53"/>
                  <a:gd name="T15" fmla="*/ 8 h 88"/>
                  <a:gd name="T16" fmla="*/ 16 w 53"/>
                  <a:gd name="T17" fmla="*/ 0 h 88"/>
                  <a:gd name="T18" fmla="*/ 8 w 53"/>
                  <a:gd name="T19" fmla="*/ 0 h 88"/>
                  <a:gd name="T20" fmla="*/ 4 w 53"/>
                  <a:gd name="T21" fmla="*/ 8 h 88"/>
                  <a:gd name="T22" fmla="*/ 0 w 53"/>
                  <a:gd name="T23" fmla="*/ 19 h 88"/>
                  <a:gd name="T24" fmla="*/ 8 w 53"/>
                  <a:gd name="T25" fmla="*/ 51 h 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88"/>
                  <a:gd name="T41" fmla="*/ 53 w 53"/>
                  <a:gd name="T42" fmla="*/ 88 h 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88">
                    <a:moveTo>
                      <a:pt x="8" y="51"/>
                    </a:moveTo>
                    <a:lnTo>
                      <a:pt x="24" y="80"/>
                    </a:lnTo>
                    <a:lnTo>
                      <a:pt x="32" y="88"/>
                    </a:lnTo>
                    <a:lnTo>
                      <a:pt x="44" y="88"/>
                    </a:lnTo>
                    <a:lnTo>
                      <a:pt x="49" y="80"/>
                    </a:lnTo>
                    <a:lnTo>
                      <a:pt x="53" y="70"/>
                    </a:lnTo>
                    <a:lnTo>
                      <a:pt x="44" y="37"/>
                    </a:lnTo>
                    <a:lnTo>
                      <a:pt x="28" y="8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8"/>
                    </a:lnTo>
                    <a:lnTo>
                      <a:pt x="0" y="19"/>
                    </a:lnTo>
                    <a:lnTo>
                      <a:pt x="8" y="51"/>
                    </a:lnTo>
                    <a:close/>
                  </a:path>
                </a:pathLst>
              </a:custGeom>
              <a:solidFill>
                <a:srgbClr val="FF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" name="Freeform 236">
                <a:extLst>
                  <a:ext uri="{FF2B5EF4-FFF2-40B4-BE49-F238E27FC236}">
                    <a16:creationId xmlns:a16="http://schemas.microsoft.com/office/drawing/2014/main" xmlns="" id="{8CFF3BF0-3F40-4CB1-B4E8-95F49EA85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7" y="3916"/>
                <a:ext cx="49" cy="73"/>
              </a:xfrm>
              <a:custGeom>
                <a:avLst/>
                <a:gdLst>
                  <a:gd name="T0" fmla="*/ 49 w 49"/>
                  <a:gd name="T1" fmla="*/ 55 h 73"/>
                  <a:gd name="T2" fmla="*/ 24 w 49"/>
                  <a:gd name="T3" fmla="*/ 15 h 73"/>
                  <a:gd name="T4" fmla="*/ 16 w 49"/>
                  <a:gd name="T5" fmla="*/ 4 h 73"/>
                  <a:gd name="T6" fmla="*/ 4 w 49"/>
                  <a:gd name="T7" fmla="*/ 0 h 73"/>
                  <a:gd name="T8" fmla="*/ 0 w 49"/>
                  <a:gd name="T9" fmla="*/ 0 h 73"/>
                  <a:gd name="T10" fmla="*/ 0 w 49"/>
                  <a:gd name="T11" fmla="*/ 4 h 73"/>
                  <a:gd name="T12" fmla="*/ 0 w 49"/>
                  <a:gd name="T13" fmla="*/ 37 h 73"/>
                  <a:gd name="T14" fmla="*/ 16 w 49"/>
                  <a:gd name="T15" fmla="*/ 62 h 73"/>
                  <a:gd name="T16" fmla="*/ 36 w 49"/>
                  <a:gd name="T17" fmla="*/ 73 h 73"/>
                  <a:gd name="T18" fmla="*/ 45 w 49"/>
                  <a:gd name="T19" fmla="*/ 62 h 73"/>
                  <a:gd name="T20" fmla="*/ 49 w 49"/>
                  <a:gd name="T21" fmla="*/ 55 h 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"/>
                  <a:gd name="T34" fmla="*/ 0 h 73"/>
                  <a:gd name="T35" fmla="*/ 49 w 49"/>
                  <a:gd name="T36" fmla="*/ 73 h 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" h="73">
                    <a:moveTo>
                      <a:pt x="49" y="55"/>
                    </a:moveTo>
                    <a:lnTo>
                      <a:pt x="24" y="15"/>
                    </a:lnTo>
                    <a:lnTo>
                      <a:pt x="16" y="4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37"/>
                    </a:lnTo>
                    <a:lnTo>
                      <a:pt x="16" y="62"/>
                    </a:lnTo>
                    <a:lnTo>
                      <a:pt x="36" y="73"/>
                    </a:lnTo>
                    <a:lnTo>
                      <a:pt x="45" y="62"/>
                    </a:lnTo>
                    <a:lnTo>
                      <a:pt x="49" y="5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" name="Freeform 237">
                <a:extLst>
                  <a:ext uri="{FF2B5EF4-FFF2-40B4-BE49-F238E27FC236}">
                    <a16:creationId xmlns:a16="http://schemas.microsoft.com/office/drawing/2014/main" xmlns="" id="{1695A262-EDF5-4716-9F38-F3A4D106D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3971"/>
                <a:ext cx="49" cy="43"/>
              </a:xfrm>
              <a:custGeom>
                <a:avLst/>
                <a:gdLst>
                  <a:gd name="T0" fmla="*/ 45 w 49"/>
                  <a:gd name="T1" fmla="*/ 18 h 43"/>
                  <a:gd name="T2" fmla="*/ 24 w 49"/>
                  <a:gd name="T3" fmla="*/ 11 h 43"/>
                  <a:gd name="T4" fmla="*/ 12 w 49"/>
                  <a:gd name="T5" fmla="*/ 3 h 43"/>
                  <a:gd name="T6" fmla="*/ 4 w 49"/>
                  <a:gd name="T7" fmla="*/ 0 h 43"/>
                  <a:gd name="T8" fmla="*/ 0 w 49"/>
                  <a:gd name="T9" fmla="*/ 3 h 43"/>
                  <a:gd name="T10" fmla="*/ 8 w 49"/>
                  <a:gd name="T11" fmla="*/ 22 h 43"/>
                  <a:gd name="T12" fmla="*/ 16 w 49"/>
                  <a:gd name="T13" fmla="*/ 33 h 43"/>
                  <a:gd name="T14" fmla="*/ 24 w 49"/>
                  <a:gd name="T15" fmla="*/ 36 h 43"/>
                  <a:gd name="T16" fmla="*/ 32 w 49"/>
                  <a:gd name="T17" fmla="*/ 40 h 43"/>
                  <a:gd name="T18" fmla="*/ 45 w 49"/>
                  <a:gd name="T19" fmla="*/ 43 h 43"/>
                  <a:gd name="T20" fmla="*/ 49 w 49"/>
                  <a:gd name="T21" fmla="*/ 36 h 43"/>
                  <a:gd name="T22" fmla="*/ 45 w 49"/>
                  <a:gd name="T23" fmla="*/ 18 h 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9"/>
                  <a:gd name="T37" fmla="*/ 0 h 43"/>
                  <a:gd name="T38" fmla="*/ 49 w 49"/>
                  <a:gd name="T39" fmla="*/ 43 h 4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9" h="43">
                    <a:moveTo>
                      <a:pt x="45" y="18"/>
                    </a:moveTo>
                    <a:lnTo>
                      <a:pt x="24" y="11"/>
                    </a:lnTo>
                    <a:lnTo>
                      <a:pt x="12" y="3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8" y="22"/>
                    </a:lnTo>
                    <a:lnTo>
                      <a:pt x="16" y="33"/>
                    </a:lnTo>
                    <a:lnTo>
                      <a:pt x="24" y="36"/>
                    </a:lnTo>
                    <a:lnTo>
                      <a:pt x="32" y="40"/>
                    </a:lnTo>
                    <a:lnTo>
                      <a:pt x="45" y="43"/>
                    </a:lnTo>
                    <a:lnTo>
                      <a:pt x="49" y="36"/>
                    </a:lnTo>
                    <a:lnTo>
                      <a:pt x="45" y="1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" name="Freeform 238">
                <a:extLst>
                  <a:ext uri="{FF2B5EF4-FFF2-40B4-BE49-F238E27FC236}">
                    <a16:creationId xmlns:a16="http://schemas.microsoft.com/office/drawing/2014/main" xmlns="" id="{0656C767-328A-4AB1-9FB1-D82144B76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5" y="4018"/>
                <a:ext cx="49" cy="36"/>
              </a:xfrm>
              <a:custGeom>
                <a:avLst/>
                <a:gdLst>
                  <a:gd name="T0" fmla="*/ 37 w 49"/>
                  <a:gd name="T1" fmla="*/ 0 h 36"/>
                  <a:gd name="T2" fmla="*/ 24 w 49"/>
                  <a:gd name="T3" fmla="*/ 0 h 36"/>
                  <a:gd name="T4" fmla="*/ 16 w 49"/>
                  <a:gd name="T5" fmla="*/ 7 h 36"/>
                  <a:gd name="T6" fmla="*/ 12 w 49"/>
                  <a:gd name="T7" fmla="*/ 11 h 36"/>
                  <a:gd name="T8" fmla="*/ 4 w 49"/>
                  <a:gd name="T9" fmla="*/ 18 h 36"/>
                  <a:gd name="T10" fmla="*/ 0 w 49"/>
                  <a:gd name="T11" fmla="*/ 29 h 36"/>
                  <a:gd name="T12" fmla="*/ 4 w 49"/>
                  <a:gd name="T13" fmla="*/ 36 h 36"/>
                  <a:gd name="T14" fmla="*/ 20 w 49"/>
                  <a:gd name="T15" fmla="*/ 36 h 36"/>
                  <a:gd name="T16" fmla="*/ 37 w 49"/>
                  <a:gd name="T17" fmla="*/ 36 h 36"/>
                  <a:gd name="T18" fmla="*/ 49 w 49"/>
                  <a:gd name="T19" fmla="*/ 26 h 36"/>
                  <a:gd name="T20" fmla="*/ 45 w 49"/>
                  <a:gd name="T21" fmla="*/ 15 h 36"/>
                  <a:gd name="T22" fmla="*/ 37 w 49"/>
                  <a:gd name="T23" fmla="*/ 0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9"/>
                  <a:gd name="T37" fmla="*/ 0 h 36"/>
                  <a:gd name="T38" fmla="*/ 49 w 49"/>
                  <a:gd name="T39" fmla="*/ 36 h 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9" h="36">
                    <a:moveTo>
                      <a:pt x="37" y="0"/>
                    </a:moveTo>
                    <a:lnTo>
                      <a:pt x="24" y="0"/>
                    </a:lnTo>
                    <a:lnTo>
                      <a:pt x="16" y="7"/>
                    </a:lnTo>
                    <a:lnTo>
                      <a:pt x="12" y="11"/>
                    </a:lnTo>
                    <a:lnTo>
                      <a:pt x="4" y="18"/>
                    </a:lnTo>
                    <a:lnTo>
                      <a:pt x="0" y="29"/>
                    </a:lnTo>
                    <a:lnTo>
                      <a:pt x="4" y="36"/>
                    </a:lnTo>
                    <a:lnTo>
                      <a:pt x="20" y="36"/>
                    </a:lnTo>
                    <a:lnTo>
                      <a:pt x="37" y="36"/>
                    </a:lnTo>
                    <a:lnTo>
                      <a:pt x="49" y="26"/>
                    </a:lnTo>
                    <a:lnTo>
                      <a:pt x="45" y="1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" name="Freeform 239">
                <a:extLst>
                  <a:ext uri="{FF2B5EF4-FFF2-40B4-BE49-F238E27FC236}">
                    <a16:creationId xmlns:a16="http://schemas.microsoft.com/office/drawing/2014/main" xmlns="" id="{24064323-1F4C-4948-B5E4-592D7D68C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8" y="4047"/>
                <a:ext cx="32" cy="44"/>
              </a:xfrm>
              <a:custGeom>
                <a:avLst/>
                <a:gdLst>
                  <a:gd name="T0" fmla="*/ 20 w 32"/>
                  <a:gd name="T1" fmla="*/ 0 h 44"/>
                  <a:gd name="T2" fmla="*/ 16 w 32"/>
                  <a:gd name="T3" fmla="*/ 0 h 44"/>
                  <a:gd name="T4" fmla="*/ 8 w 32"/>
                  <a:gd name="T5" fmla="*/ 7 h 44"/>
                  <a:gd name="T6" fmla="*/ 0 w 32"/>
                  <a:gd name="T7" fmla="*/ 26 h 44"/>
                  <a:gd name="T8" fmla="*/ 0 w 32"/>
                  <a:gd name="T9" fmla="*/ 40 h 44"/>
                  <a:gd name="T10" fmla="*/ 4 w 32"/>
                  <a:gd name="T11" fmla="*/ 44 h 44"/>
                  <a:gd name="T12" fmla="*/ 12 w 32"/>
                  <a:gd name="T13" fmla="*/ 37 h 44"/>
                  <a:gd name="T14" fmla="*/ 32 w 32"/>
                  <a:gd name="T15" fmla="*/ 18 h 44"/>
                  <a:gd name="T16" fmla="*/ 28 w 32"/>
                  <a:gd name="T17" fmla="*/ 4 h 44"/>
                  <a:gd name="T18" fmla="*/ 20 w 32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44"/>
                  <a:gd name="T32" fmla="*/ 32 w 32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44">
                    <a:moveTo>
                      <a:pt x="20" y="0"/>
                    </a:moveTo>
                    <a:lnTo>
                      <a:pt x="16" y="0"/>
                    </a:lnTo>
                    <a:lnTo>
                      <a:pt x="8" y="7"/>
                    </a:lnTo>
                    <a:lnTo>
                      <a:pt x="0" y="26"/>
                    </a:lnTo>
                    <a:lnTo>
                      <a:pt x="0" y="40"/>
                    </a:lnTo>
                    <a:lnTo>
                      <a:pt x="4" y="44"/>
                    </a:lnTo>
                    <a:lnTo>
                      <a:pt x="12" y="37"/>
                    </a:lnTo>
                    <a:lnTo>
                      <a:pt x="32" y="18"/>
                    </a:lnTo>
                    <a:lnTo>
                      <a:pt x="28" y="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" name="Freeform 240">
                <a:extLst>
                  <a:ext uri="{FF2B5EF4-FFF2-40B4-BE49-F238E27FC236}">
                    <a16:creationId xmlns:a16="http://schemas.microsoft.com/office/drawing/2014/main" xmlns="" id="{6904772F-2648-40AD-A3BA-B2E36569E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6" y="4062"/>
                <a:ext cx="33" cy="76"/>
              </a:xfrm>
              <a:custGeom>
                <a:avLst/>
                <a:gdLst>
                  <a:gd name="T0" fmla="*/ 12 w 33"/>
                  <a:gd name="T1" fmla="*/ 0 h 76"/>
                  <a:gd name="T2" fmla="*/ 12 w 33"/>
                  <a:gd name="T3" fmla="*/ 0 h 76"/>
                  <a:gd name="T4" fmla="*/ 8 w 33"/>
                  <a:gd name="T5" fmla="*/ 0 h 76"/>
                  <a:gd name="T6" fmla="*/ 0 w 33"/>
                  <a:gd name="T7" fmla="*/ 14 h 76"/>
                  <a:gd name="T8" fmla="*/ 4 w 33"/>
                  <a:gd name="T9" fmla="*/ 29 h 76"/>
                  <a:gd name="T10" fmla="*/ 4 w 33"/>
                  <a:gd name="T11" fmla="*/ 43 h 76"/>
                  <a:gd name="T12" fmla="*/ 8 w 33"/>
                  <a:gd name="T13" fmla="*/ 54 h 76"/>
                  <a:gd name="T14" fmla="*/ 21 w 33"/>
                  <a:gd name="T15" fmla="*/ 69 h 76"/>
                  <a:gd name="T16" fmla="*/ 33 w 33"/>
                  <a:gd name="T17" fmla="*/ 76 h 76"/>
                  <a:gd name="T18" fmla="*/ 33 w 33"/>
                  <a:gd name="T19" fmla="*/ 76 h 76"/>
                  <a:gd name="T20" fmla="*/ 33 w 33"/>
                  <a:gd name="T21" fmla="*/ 36 h 76"/>
                  <a:gd name="T22" fmla="*/ 12 w 33"/>
                  <a:gd name="T23" fmla="*/ 0 h 76"/>
                  <a:gd name="T24" fmla="*/ 12 w 33"/>
                  <a:gd name="T25" fmla="*/ 0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76"/>
                  <a:gd name="T41" fmla="*/ 33 w 33"/>
                  <a:gd name="T42" fmla="*/ 76 h 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76">
                    <a:moveTo>
                      <a:pt x="12" y="0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14"/>
                    </a:lnTo>
                    <a:lnTo>
                      <a:pt x="4" y="29"/>
                    </a:lnTo>
                    <a:lnTo>
                      <a:pt x="4" y="43"/>
                    </a:lnTo>
                    <a:lnTo>
                      <a:pt x="8" y="54"/>
                    </a:lnTo>
                    <a:lnTo>
                      <a:pt x="21" y="69"/>
                    </a:lnTo>
                    <a:lnTo>
                      <a:pt x="33" y="76"/>
                    </a:lnTo>
                    <a:lnTo>
                      <a:pt x="33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" name="Freeform 241">
                <a:extLst>
                  <a:ext uri="{FF2B5EF4-FFF2-40B4-BE49-F238E27FC236}">
                    <a16:creationId xmlns:a16="http://schemas.microsoft.com/office/drawing/2014/main" xmlns="" id="{32D21115-2BA5-4DC1-BDB3-230D0576B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6" y="3993"/>
                <a:ext cx="8" cy="11"/>
              </a:xfrm>
              <a:custGeom>
                <a:avLst/>
                <a:gdLst>
                  <a:gd name="T0" fmla="*/ 0 w 8"/>
                  <a:gd name="T1" fmla="*/ 3 h 11"/>
                  <a:gd name="T2" fmla="*/ 8 w 8"/>
                  <a:gd name="T3" fmla="*/ 11 h 11"/>
                  <a:gd name="T4" fmla="*/ 4 w 8"/>
                  <a:gd name="T5" fmla="*/ 3 h 11"/>
                  <a:gd name="T6" fmla="*/ 0 w 8"/>
                  <a:gd name="T7" fmla="*/ 0 h 11"/>
                  <a:gd name="T8" fmla="*/ 0 w 8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0" y="3"/>
                    </a:moveTo>
                    <a:lnTo>
                      <a:pt x="8" y="1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" name="Freeform 242">
                <a:extLst>
                  <a:ext uri="{FF2B5EF4-FFF2-40B4-BE49-F238E27FC236}">
                    <a16:creationId xmlns:a16="http://schemas.microsoft.com/office/drawing/2014/main" xmlns="" id="{8697411B-F1B8-4851-B86B-6531453CB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0" y="3982"/>
                <a:ext cx="8" cy="11"/>
              </a:xfrm>
              <a:custGeom>
                <a:avLst/>
                <a:gdLst>
                  <a:gd name="T0" fmla="*/ 4 w 8"/>
                  <a:gd name="T1" fmla="*/ 7 h 11"/>
                  <a:gd name="T2" fmla="*/ 8 w 8"/>
                  <a:gd name="T3" fmla="*/ 11 h 11"/>
                  <a:gd name="T4" fmla="*/ 8 w 8"/>
                  <a:gd name="T5" fmla="*/ 3 h 11"/>
                  <a:gd name="T6" fmla="*/ 0 w 8"/>
                  <a:gd name="T7" fmla="*/ 0 h 11"/>
                  <a:gd name="T8" fmla="*/ 4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4" y="7"/>
                    </a:moveTo>
                    <a:lnTo>
                      <a:pt x="8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" name="Freeform 243">
                <a:extLst>
                  <a:ext uri="{FF2B5EF4-FFF2-40B4-BE49-F238E27FC236}">
                    <a16:creationId xmlns:a16="http://schemas.microsoft.com/office/drawing/2014/main" xmlns="" id="{8771D85A-C467-4D99-B64A-19B7E9529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0" y="4007"/>
                <a:ext cx="8" cy="11"/>
              </a:xfrm>
              <a:custGeom>
                <a:avLst/>
                <a:gdLst>
                  <a:gd name="T0" fmla="*/ 0 w 8"/>
                  <a:gd name="T1" fmla="*/ 7 h 11"/>
                  <a:gd name="T2" fmla="*/ 8 w 8"/>
                  <a:gd name="T3" fmla="*/ 11 h 11"/>
                  <a:gd name="T4" fmla="*/ 4 w 8"/>
                  <a:gd name="T5" fmla="*/ 4 h 11"/>
                  <a:gd name="T6" fmla="*/ 0 w 8"/>
                  <a:gd name="T7" fmla="*/ 0 h 11"/>
                  <a:gd name="T8" fmla="*/ 0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0" y="7"/>
                    </a:moveTo>
                    <a:lnTo>
                      <a:pt x="8" y="11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" name="Freeform 244">
                <a:extLst>
                  <a:ext uri="{FF2B5EF4-FFF2-40B4-BE49-F238E27FC236}">
                    <a16:creationId xmlns:a16="http://schemas.microsoft.com/office/drawing/2014/main" xmlns="" id="{62D25C8B-19D6-4903-A347-F713B31AB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2" y="4000"/>
                <a:ext cx="8" cy="11"/>
              </a:xfrm>
              <a:custGeom>
                <a:avLst/>
                <a:gdLst>
                  <a:gd name="T0" fmla="*/ 4 w 8"/>
                  <a:gd name="T1" fmla="*/ 7 h 11"/>
                  <a:gd name="T2" fmla="*/ 8 w 8"/>
                  <a:gd name="T3" fmla="*/ 11 h 11"/>
                  <a:gd name="T4" fmla="*/ 8 w 8"/>
                  <a:gd name="T5" fmla="*/ 4 h 11"/>
                  <a:gd name="T6" fmla="*/ 0 w 8"/>
                  <a:gd name="T7" fmla="*/ 0 h 11"/>
                  <a:gd name="T8" fmla="*/ 4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4" y="7"/>
                    </a:moveTo>
                    <a:lnTo>
                      <a:pt x="8" y="11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" name="Freeform 245">
                <a:extLst>
                  <a:ext uri="{FF2B5EF4-FFF2-40B4-BE49-F238E27FC236}">
                    <a16:creationId xmlns:a16="http://schemas.microsoft.com/office/drawing/2014/main" xmlns="" id="{8DDA925D-7173-4C09-A650-229E2ECAF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0" y="4025"/>
                <a:ext cx="12" cy="4"/>
              </a:xfrm>
              <a:custGeom>
                <a:avLst/>
                <a:gdLst>
                  <a:gd name="T0" fmla="*/ 4 w 12"/>
                  <a:gd name="T1" fmla="*/ 4 h 4"/>
                  <a:gd name="T2" fmla="*/ 12 w 12"/>
                  <a:gd name="T3" fmla="*/ 4 h 4"/>
                  <a:gd name="T4" fmla="*/ 8 w 12"/>
                  <a:gd name="T5" fmla="*/ 0 h 4"/>
                  <a:gd name="T6" fmla="*/ 0 w 12"/>
                  <a:gd name="T7" fmla="*/ 0 h 4"/>
                  <a:gd name="T8" fmla="*/ 4 w 1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4"/>
                  <a:gd name="T17" fmla="*/ 12 w 1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4">
                    <a:moveTo>
                      <a:pt x="4" y="4"/>
                    </a:moveTo>
                    <a:lnTo>
                      <a:pt x="12" y="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" name="Freeform 246">
                <a:extLst>
                  <a:ext uri="{FF2B5EF4-FFF2-40B4-BE49-F238E27FC236}">
                    <a16:creationId xmlns:a16="http://schemas.microsoft.com/office/drawing/2014/main" xmlns="" id="{72F99FAA-6B77-484E-AC7C-7F1C7A0B1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4018"/>
                <a:ext cx="12" cy="4"/>
              </a:xfrm>
              <a:custGeom>
                <a:avLst/>
                <a:gdLst>
                  <a:gd name="T0" fmla="*/ 4 w 12"/>
                  <a:gd name="T1" fmla="*/ 4 h 4"/>
                  <a:gd name="T2" fmla="*/ 12 w 12"/>
                  <a:gd name="T3" fmla="*/ 4 h 4"/>
                  <a:gd name="T4" fmla="*/ 8 w 12"/>
                  <a:gd name="T5" fmla="*/ 0 h 4"/>
                  <a:gd name="T6" fmla="*/ 0 w 12"/>
                  <a:gd name="T7" fmla="*/ 0 h 4"/>
                  <a:gd name="T8" fmla="*/ 4 w 1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4"/>
                  <a:gd name="T17" fmla="*/ 12 w 1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4">
                    <a:moveTo>
                      <a:pt x="4" y="4"/>
                    </a:moveTo>
                    <a:lnTo>
                      <a:pt x="12" y="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" name="Freeform 247">
                <a:extLst>
                  <a:ext uri="{FF2B5EF4-FFF2-40B4-BE49-F238E27FC236}">
                    <a16:creationId xmlns:a16="http://schemas.microsoft.com/office/drawing/2014/main" xmlns="" id="{FD217F95-02B6-4AFF-908A-972E61DD7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2" y="4033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4 w 8"/>
                  <a:gd name="T3" fmla="*/ 14 h 14"/>
                  <a:gd name="T4" fmla="*/ 8 w 8"/>
                  <a:gd name="T5" fmla="*/ 7 h 14"/>
                  <a:gd name="T6" fmla="*/ 4 w 8"/>
                  <a:gd name="T7" fmla="*/ 0 h 14"/>
                  <a:gd name="T8" fmla="*/ 0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4"/>
                  <a:gd name="T17" fmla="*/ 8 w 8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4">
                    <a:moveTo>
                      <a:pt x="0" y="7"/>
                    </a:moveTo>
                    <a:lnTo>
                      <a:pt x="4" y="14"/>
                    </a:lnTo>
                    <a:lnTo>
                      <a:pt x="8" y="7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" name="Freeform 248">
                <a:extLst>
                  <a:ext uri="{FF2B5EF4-FFF2-40B4-BE49-F238E27FC236}">
                    <a16:creationId xmlns:a16="http://schemas.microsoft.com/office/drawing/2014/main" xmlns="" id="{4D3E3814-685C-454A-874E-A9346E6C1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4" y="4044"/>
                <a:ext cx="8" cy="10"/>
              </a:xfrm>
              <a:custGeom>
                <a:avLst/>
                <a:gdLst>
                  <a:gd name="T0" fmla="*/ 4 w 8"/>
                  <a:gd name="T1" fmla="*/ 7 h 10"/>
                  <a:gd name="T2" fmla="*/ 8 w 8"/>
                  <a:gd name="T3" fmla="*/ 10 h 10"/>
                  <a:gd name="T4" fmla="*/ 8 w 8"/>
                  <a:gd name="T5" fmla="*/ 3 h 10"/>
                  <a:gd name="T6" fmla="*/ 0 w 8"/>
                  <a:gd name="T7" fmla="*/ 0 h 10"/>
                  <a:gd name="T8" fmla="*/ 4 w 8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4" y="7"/>
                    </a:moveTo>
                    <a:lnTo>
                      <a:pt x="8" y="10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" name="Freeform 249">
                <a:extLst>
                  <a:ext uri="{FF2B5EF4-FFF2-40B4-BE49-F238E27FC236}">
                    <a16:creationId xmlns:a16="http://schemas.microsoft.com/office/drawing/2014/main" xmlns="" id="{0119DDEE-1205-43A7-BE67-35E9A409D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4" y="4025"/>
                <a:ext cx="8" cy="11"/>
              </a:xfrm>
              <a:custGeom>
                <a:avLst/>
                <a:gdLst>
                  <a:gd name="T0" fmla="*/ 0 w 8"/>
                  <a:gd name="T1" fmla="*/ 8 h 11"/>
                  <a:gd name="T2" fmla="*/ 4 w 8"/>
                  <a:gd name="T3" fmla="*/ 11 h 11"/>
                  <a:gd name="T4" fmla="*/ 8 w 8"/>
                  <a:gd name="T5" fmla="*/ 8 h 11"/>
                  <a:gd name="T6" fmla="*/ 4 w 8"/>
                  <a:gd name="T7" fmla="*/ 0 h 11"/>
                  <a:gd name="T8" fmla="*/ 0 w 8"/>
                  <a:gd name="T9" fmla="*/ 8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0" y="8"/>
                    </a:moveTo>
                    <a:lnTo>
                      <a:pt x="4" y="11"/>
                    </a:lnTo>
                    <a:lnTo>
                      <a:pt x="8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" name="Freeform 250">
                <a:extLst>
                  <a:ext uri="{FF2B5EF4-FFF2-40B4-BE49-F238E27FC236}">
                    <a16:creationId xmlns:a16="http://schemas.microsoft.com/office/drawing/2014/main" xmlns="" id="{48770864-1C4E-49EA-8BD5-58A8BDBF8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5" y="3796"/>
                <a:ext cx="130" cy="95"/>
              </a:xfrm>
              <a:custGeom>
                <a:avLst/>
                <a:gdLst>
                  <a:gd name="T0" fmla="*/ 12 w 130"/>
                  <a:gd name="T1" fmla="*/ 0 h 95"/>
                  <a:gd name="T2" fmla="*/ 24 w 130"/>
                  <a:gd name="T3" fmla="*/ 11 h 95"/>
                  <a:gd name="T4" fmla="*/ 86 w 130"/>
                  <a:gd name="T5" fmla="*/ 51 h 95"/>
                  <a:gd name="T6" fmla="*/ 110 w 130"/>
                  <a:gd name="T7" fmla="*/ 73 h 95"/>
                  <a:gd name="T8" fmla="*/ 130 w 130"/>
                  <a:gd name="T9" fmla="*/ 95 h 95"/>
                  <a:gd name="T10" fmla="*/ 81 w 130"/>
                  <a:gd name="T11" fmla="*/ 84 h 95"/>
                  <a:gd name="T12" fmla="*/ 49 w 130"/>
                  <a:gd name="T13" fmla="*/ 62 h 95"/>
                  <a:gd name="T14" fmla="*/ 0 w 130"/>
                  <a:gd name="T15" fmla="*/ 7 h 95"/>
                  <a:gd name="T16" fmla="*/ 12 w 130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0"/>
                  <a:gd name="T28" fmla="*/ 0 h 95"/>
                  <a:gd name="T29" fmla="*/ 130 w 130"/>
                  <a:gd name="T30" fmla="*/ 95 h 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0" h="95">
                    <a:moveTo>
                      <a:pt x="12" y="0"/>
                    </a:moveTo>
                    <a:lnTo>
                      <a:pt x="24" y="11"/>
                    </a:lnTo>
                    <a:lnTo>
                      <a:pt x="86" y="51"/>
                    </a:lnTo>
                    <a:lnTo>
                      <a:pt x="110" y="73"/>
                    </a:lnTo>
                    <a:lnTo>
                      <a:pt x="130" y="95"/>
                    </a:lnTo>
                    <a:lnTo>
                      <a:pt x="81" y="84"/>
                    </a:lnTo>
                    <a:lnTo>
                      <a:pt x="49" y="62"/>
                    </a:lnTo>
                    <a:lnTo>
                      <a:pt x="0" y="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" name="Freeform 251">
                <a:extLst>
                  <a:ext uri="{FF2B5EF4-FFF2-40B4-BE49-F238E27FC236}">
                    <a16:creationId xmlns:a16="http://schemas.microsoft.com/office/drawing/2014/main" xmlns="" id="{1F1DF5F1-7F87-4875-9D7B-B7D8ED3A4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9" y="3807"/>
                <a:ext cx="85" cy="120"/>
              </a:xfrm>
              <a:custGeom>
                <a:avLst/>
                <a:gdLst>
                  <a:gd name="T0" fmla="*/ 44 w 85"/>
                  <a:gd name="T1" fmla="*/ 33 h 120"/>
                  <a:gd name="T2" fmla="*/ 65 w 85"/>
                  <a:gd name="T3" fmla="*/ 66 h 120"/>
                  <a:gd name="T4" fmla="*/ 85 w 85"/>
                  <a:gd name="T5" fmla="*/ 98 h 120"/>
                  <a:gd name="T6" fmla="*/ 85 w 85"/>
                  <a:gd name="T7" fmla="*/ 117 h 120"/>
                  <a:gd name="T8" fmla="*/ 81 w 85"/>
                  <a:gd name="T9" fmla="*/ 120 h 120"/>
                  <a:gd name="T10" fmla="*/ 73 w 85"/>
                  <a:gd name="T11" fmla="*/ 120 h 120"/>
                  <a:gd name="T12" fmla="*/ 44 w 85"/>
                  <a:gd name="T13" fmla="*/ 106 h 120"/>
                  <a:gd name="T14" fmla="*/ 28 w 85"/>
                  <a:gd name="T15" fmla="*/ 87 h 120"/>
                  <a:gd name="T16" fmla="*/ 8 w 85"/>
                  <a:gd name="T17" fmla="*/ 69 h 120"/>
                  <a:gd name="T18" fmla="*/ 0 w 85"/>
                  <a:gd name="T19" fmla="*/ 51 h 120"/>
                  <a:gd name="T20" fmla="*/ 0 w 85"/>
                  <a:gd name="T21" fmla="*/ 26 h 120"/>
                  <a:gd name="T22" fmla="*/ 12 w 85"/>
                  <a:gd name="T23" fmla="*/ 0 h 120"/>
                  <a:gd name="T24" fmla="*/ 20 w 85"/>
                  <a:gd name="T25" fmla="*/ 0 h 120"/>
                  <a:gd name="T26" fmla="*/ 44 w 85"/>
                  <a:gd name="T27" fmla="*/ 33 h 1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5"/>
                  <a:gd name="T43" fmla="*/ 0 h 120"/>
                  <a:gd name="T44" fmla="*/ 85 w 85"/>
                  <a:gd name="T45" fmla="*/ 120 h 12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5" h="120">
                    <a:moveTo>
                      <a:pt x="44" y="33"/>
                    </a:moveTo>
                    <a:lnTo>
                      <a:pt x="65" y="66"/>
                    </a:lnTo>
                    <a:lnTo>
                      <a:pt x="85" y="98"/>
                    </a:lnTo>
                    <a:lnTo>
                      <a:pt x="85" y="117"/>
                    </a:lnTo>
                    <a:lnTo>
                      <a:pt x="81" y="120"/>
                    </a:lnTo>
                    <a:lnTo>
                      <a:pt x="73" y="120"/>
                    </a:lnTo>
                    <a:lnTo>
                      <a:pt x="44" y="106"/>
                    </a:lnTo>
                    <a:lnTo>
                      <a:pt x="28" y="87"/>
                    </a:lnTo>
                    <a:lnTo>
                      <a:pt x="8" y="69"/>
                    </a:lnTo>
                    <a:lnTo>
                      <a:pt x="0" y="51"/>
                    </a:lnTo>
                    <a:lnTo>
                      <a:pt x="0" y="26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44" y="33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" name="Freeform 252">
                <a:extLst>
                  <a:ext uri="{FF2B5EF4-FFF2-40B4-BE49-F238E27FC236}">
                    <a16:creationId xmlns:a16="http://schemas.microsoft.com/office/drawing/2014/main" xmlns="" id="{169D1648-0914-4570-808B-749A8E9D0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9" y="3789"/>
                <a:ext cx="175" cy="54"/>
              </a:xfrm>
              <a:custGeom>
                <a:avLst/>
                <a:gdLst>
                  <a:gd name="T0" fmla="*/ 0 w 175"/>
                  <a:gd name="T1" fmla="*/ 7 h 54"/>
                  <a:gd name="T2" fmla="*/ 24 w 175"/>
                  <a:gd name="T3" fmla="*/ 22 h 54"/>
                  <a:gd name="T4" fmla="*/ 57 w 175"/>
                  <a:gd name="T5" fmla="*/ 33 h 54"/>
                  <a:gd name="T6" fmla="*/ 139 w 175"/>
                  <a:gd name="T7" fmla="*/ 51 h 54"/>
                  <a:gd name="T8" fmla="*/ 175 w 175"/>
                  <a:gd name="T9" fmla="*/ 54 h 54"/>
                  <a:gd name="T10" fmla="*/ 175 w 175"/>
                  <a:gd name="T11" fmla="*/ 51 h 54"/>
                  <a:gd name="T12" fmla="*/ 175 w 175"/>
                  <a:gd name="T13" fmla="*/ 47 h 54"/>
                  <a:gd name="T14" fmla="*/ 163 w 175"/>
                  <a:gd name="T15" fmla="*/ 36 h 54"/>
                  <a:gd name="T16" fmla="*/ 159 w 175"/>
                  <a:gd name="T17" fmla="*/ 29 h 54"/>
                  <a:gd name="T18" fmla="*/ 147 w 175"/>
                  <a:gd name="T19" fmla="*/ 25 h 54"/>
                  <a:gd name="T20" fmla="*/ 126 w 175"/>
                  <a:gd name="T21" fmla="*/ 18 h 54"/>
                  <a:gd name="T22" fmla="*/ 77 w 175"/>
                  <a:gd name="T23" fmla="*/ 4 h 54"/>
                  <a:gd name="T24" fmla="*/ 53 w 175"/>
                  <a:gd name="T25" fmla="*/ 0 h 54"/>
                  <a:gd name="T26" fmla="*/ 24 w 175"/>
                  <a:gd name="T27" fmla="*/ 0 h 54"/>
                  <a:gd name="T28" fmla="*/ 4 w 175"/>
                  <a:gd name="T29" fmla="*/ 4 h 54"/>
                  <a:gd name="T30" fmla="*/ 0 w 175"/>
                  <a:gd name="T31" fmla="*/ 7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5"/>
                  <a:gd name="T49" fmla="*/ 0 h 54"/>
                  <a:gd name="T50" fmla="*/ 175 w 175"/>
                  <a:gd name="T51" fmla="*/ 54 h 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5" h="54">
                    <a:moveTo>
                      <a:pt x="0" y="7"/>
                    </a:moveTo>
                    <a:lnTo>
                      <a:pt x="24" y="22"/>
                    </a:lnTo>
                    <a:lnTo>
                      <a:pt x="57" y="33"/>
                    </a:lnTo>
                    <a:lnTo>
                      <a:pt x="139" y="51"/>
                    </a:lnTo>
                    <a:lnTo>
                      <a:pt x="175" y="54"/>
                    </a:lnTo>
                    <a:lnTo>
                      <a:pt x="175" y="51"/>
                    </a:lnTo>
                    <a:lnTo>
                      <a:pt x="175" y="47"/>
                    </a:lnTo>
                    <a:lnTo>
                      <a:pt x="163" y="36"/>
                    </a:lnTo>
                    <a:lnTo>
                      <a:pt x="159" y="29"/>
                    </a:lnTo>
                    <a:lnTo>
                      <a:pt x="147" y="25"/>
                    </a:lnTo>
                    <a:lnTo>
                      <a:pt x="126" y="18"/>
                    </a:lnTo>
                    <a:lnTo>
                      <a:pt x="77" y="4"/>
                    </a:lnTo>
                    <a:lnTo>
                      <a:pt x="53" y="0"/>
                    </a:lnTo>
                    <a:lnTo>
                      <a:pt x="24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" name="Freeform 253">
                <a:extLst>
                  <a:ext uri="{FF2B5EF4-FFF2-40B4-BE49-F238E27FC236}">
                    <a16:creationId xmlns:a16="http://schemas.microsoft.com/office/drawing/2014/main" xmlns="" id="{E2AB6081-CC77-48EB-B635-E8C5262FF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7" y="3771"/>
                <a:ext cx="188" cy="25"/>
              </a:xfrm>
              <a:custGeom>
                <a:avLst/>
                <a:gdLst>
                  <a:gd name="T0" fmla="*/ 0 w 188"/>
                  <a:gd name="T1" fmla="*/ 3 h 25"/>
                  <a:gd name="T2" fmla="*/ 21 w 188"/>
                  <a:gd name="T3" fmla="*/ 7 h 25"/>
                  <a:gd name="T4" fmla="*/ 102 w 188"/>
                  <a:gd name="T5" fmla="*/ 0 h 25"/>
                  <a:gd name="T6" fmla="*/ 143 w 188"/>
                  <a:gd name="T7" fmla="*/ 0 h 25"/>
                  <a:gd name="T8" fmla="*/ 188 w 188"/>
                  <a:gd name="T9" fmla="*/ 7 h 25"/>
                  <a:gd name="T10" fmla="*/ 147 w 188"/>
                  <a:gd name="T11" fmla="*/ 22 h 25"/>
                  <a:gd name="T12" fmla="*/ 98 w 188"/>
                  <a:gd name="T13" fmla="*/ 25 h 25"/>
                  <a:gd name="T14" fmla="*/ 4 w 188"/>
                  <a:gd name="T15" fmla="*/ 14 h 25"/>
                  <a:gd name="T16" fmla="*/ 0 w 188"/>
                  <a:gd name="T17" fmla="*/ 3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8"/>
                  <a:gd name="T28" fmla="*/ 0 h 25"/>
                  <a:gd name="T29" fmla="*/ 188 w 188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8" h="25">
                    <a:moveTo>
                      <a:pt x="0" y="3"/>
                    </a:moveTo>
                    <a:lnTo>
                      <a:pt x="21" y="7"/>
                    </a:lnTo>
                    <a:lnTo>
                      <a:pt x="102" y="0"/>
                    </a:lnTo>
                    <a:lnTo>
                      <a:pt x="143" y="0"/>
                    </a:lnTo>
                    <a:lnTo>
                      <a:pt x="188" y="7"/>
                    </a:lnTo>
                    <a:lnTo>
                      <a:pt x="147" y="22"/>
                    </a:lnTo>
                    <a:lnTo>
                      <a:pt x="98" y="25"/>
                    </a:lnTo>
                    <a:lnTo>
                      <a:pt x="4" y="1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" name="Freeform 254">
                <a:extLst>
                  <a:ext uri="{FF2B5EF4-FFF2-40B4-BE49-F238E27FC236}">
                    <a16:creationId xmlns:a16="http://schemas.microsoft.com/office/drawing/2014/main" xmlns="" id="{9240E0C2-F9CF-4EEB-AFBA-8EEF6C2EC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3" y="3727"/>
                <a:ext cx="188" cy="47"/>
              </a:xfrm>
              <a:custGeom>
                <a:avLst/>
                <a:gdLst>
                  <a:gd name="T0" fmla="*/ 61 w 188"/>
                  <a:gd name="T1" fmla="*/ 44 h 47"/>
                  <a:gd name="T2" fmla="*/ 167 w 188"/>
                  <a:gd name="T3" fmla="*/ 29 h 47"/>
                  <a:gd name="T4" fmla="*/ 188 w 188"/>
                  <a:gd name="T5" fmla="*/ 18 h 47"/>
                  <a:gd name="T6" fmla="*/ 188 w 188"/>
                  <a:gd name="T7" fmla="*/ 11 h 47"/>
                  <a:gd name="T8" fmla="*/ 184 w 188"/>
                  <a:gd name="T9" fmla="*/ 7 h 47"/>
                  <a:gd name="T10" fmla="*/ 155 w 188"/>
                  <a:gd name="T11" fmla="*/ 0 h 47"/>
                  <a:gd name="T12" fmla="*/ 118 w 188"/>
                  <a:gd name="T13" fmla="*/ 0 h 47"/>
                  <a:gd name="T14" fmla="*/ 90 w 188"/>
                  <a:gd name="T15" fmla="*/ 4 h 47"/>
                  <a:gd name="T16" fmla="*/ 61 w 188"/>
                  <a:gd name="T17" fmla="*/ 11 h 47"/>
                  <a:gd name="T18" fmla="*/ 29 w 188"/>
                  <a:gd name="T19" fmla="*/ 26 h 47"/>
                  <a:gd name="T20" fmla="*/ 0 w 188"/>
                  <a:gd name="T21" fmla="*/ 44 h 47"/>
                  <a:gd name="T22" fmla="*/ 8 w 188"/>
                  <a:gd name="T23" fmla="*/ 47 h 47"/>
                  <a:gd name="T24" fmla="*/ 61 w 188"/>
                  <a:gd name="T25" fmla="*/ 44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8"/>
                  <a:gd name="T40" fmla="*/ 0 h 47"/>
                  <a:gd name="T41" fmla="*/ 188 w 188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8" h="47">
                    <a:moveTo>
                      <a:pt x="61" y="44"/>
                    </a:moveTo>
                    <a:lnTo>
                      <a:pt x="167" y="29"/>
                    </a:lnTo>
                    <a:lnTo>
                      <a:pt x="188" y="18"/>
                    </a:lnTo>
                    <a:lnTo>
                      <a:pt x="188" y="11"/>
                    </a:lnTo>
                    <a:lnTo>
                      <a:pt x="184" y="7"/>
                    </a:lnTo>
                    <a:lnTo>
                      <a:pt x="155" y="0"/>
                    </a:lnTo>
                    <a:lnTo>
                      <a:pt x="118" y="0"/>
                    </a:lnTo>
                    <a:lnTo>
                      <a:pt x="90" y="4"/>
                    </a:lnTo>
                    <a:lnTo>
                      <a:pt x="61" y="11"/>
                    </a:lnTo>
                    <a:lnTo>
                      <a:pt x="29" y="26"/>
                    </a:lnTo>
                    <a:lnTo>
                      <a:pt x="0" y="44"/>
                    </a:lnTo>
                    <a:lnTo>
                      <a:pt x="8" y="47"/>
                    </a:lnTo>
                    <a:lnTo>
                      <a:pt x="61" y="4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" name="Freeform 255">
                <a:extLst>
                  <a:ext uri="{FF2B5EF4-FFF2-40B4-BE49-F238E27FC236}">
                    <a16:creationId xmlns:a16="http://schemas.microsoft.com/office/drawing/2014/main" xmlns="" id="{486FDD3A-4E12-40E7-9059-DA4D8B19E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2" y="3822"/>
                <a:ext cx="45" cy="116"/>
              </a:xfrm>
              <a:custGeom>
                <a:avLst/>
                <a:gdLst>
                  <a:gd name="T0" fmla="*/ 21 w 45"/>
                  <a:gd name="T1" fmla="*/ 0 h 116"/>
                  <a:gd name="T2" fmla="*/ 21 w 45"/>
                  <a:gd name="T3" fmla="*/ 11 h 116"/>
                  <a:gd name="T4" fmla="*/ 45 w 45"/>
                  <a:gd name="T5" fmla="*/ 61 h 116"/>
                  <a:gd name="T6" fmla="*/ 45 w 45"/>
                  <a:gd name="T7" fmla="*/ 87 h 116"/>
                  <a:gd name="T8" fmla="*/ 37 w 45"/>
                  <a:gd name="T9" fmla="*/ 116 h 116"/>
                  <a:gd name="T10" fmla="*/ 21 w 45"/>
                  <a:gd name="T11" fmla="*/ 102 h 116"/>
                  <a:gd name="T12" fmla="*/ 12 w 45"/>
                  <a:gd name="T13" fmla="*/ 87 h 116"/>
                  <a:gd name="T14" fmla="*/ 0 w 45"/>
                  <a:gd name="T15" fmla="*/ 58 h 116"/>
                  <a:gd name="T16" fmla="*/ 4 w 45"/>
                  <a:gd name="T17" fmla="*/ 0 h 116"/>
                  <a:gd name="T18" fmla="*/ 21 w 45"/>
                  <a:gd name="T19" fmla="*/ 0 h 1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"/>
                  <a:gd name="T31" fmla="*/ 0 h 116"/>
                  <a:gd name="T32" fmla="*/ 45 w 45"/>
                  <a:gd name="T33" fmla="*/ 116 h 1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" h="116">
                    <a:moveTo>
                      <a:pt x="21" y="0"/>
                    </a:moveTo>
                    <a:lnTo>
                      <a:pt x="21" y="11"/>
                    </a:lnTo>
                    <a:lnTo>
                      <a:pt x="45" y="61"/>
                    </a:lnTo>
                    <a:lnTo>
                      <a:pt x="45" y="87"/>
                    </a:lnTo>
                    <a:lnTo>
                      <a:pt x="37" y="116"/>
                    </a:lnTo>
                    <a:lnTo>
                      <a:pt x="21" y="102"/>
                    </a:lnTo>
                    <a:lnTo>
                      <a:pt x="12" y="87"/>
                    </a:lnTo>
                    <a:lnTo>
                      <a:pt x="0" y="58"/>
                    </a:lnTo>
                    <a:lnTo>
                      <a:pt x="4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" name="Freeform 256">
                <a:extLst>
                  <a:ext uri="{FF2B5EF4-FFF2-40B4-BE49-F238E27FC236}">
                    <a16:creationId xmlns:a16="http://schemas.microsoft.com/office/drawing/2014/main" xmlns="" id="{7ED3F1CC-FA27-4ECD-B7F5-F2D13709B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5" y="3822"/>
                <a:ext cx="61" cy="112"/>
              </a:xfrm>
              <a:custGeom>
                <a:avLst/>
                <a:gdLst>
                  <a:gd name="T0" fmla="*/ 61 w 61"/>
                  <a:gd name="T1" fmla="*/ 0 h 112"/>
                  <a:gd name="T2" fmla="*/ 41 w 61"/>
                  <a:gd name="T3" fmla="*/ 11 h 112"/>
                  <a:gd name="T4" fmla="*/ 12 w 61"/>
                  <a:gd name="T5" fmla="*/ 40 h 112"/>
                  <a:gd name="T6" fmla="*/ 4 w 61"/>
                  <a:gd name="T7" fmla="*/ 58 h 112"/>
                  <a:gd name="T8" fmla="*/ 0 w 61"/>
                  <a:gd name="T9" fmla="*/ 72 h 112"/>
                  <a:gd name="T10" fmla="*/ 4 w 61"/>
                  <a:gd name="T11" fmla="*/ 94 h 112"/>
                  <a:gd name="T12" fmla="*/ 16 w 61"/>
                  <a:gd name="T13" fmla="*/ 112 h 112"/>
                  <a:gd name="T14" fmla="*/ 41 w 61"/>
                  <a:gd name="T15" fmla="*/ 91 h 112"/>
                  <a:gd name="T16" fmla="*/ 53 w 61"/>
                  <a:gd name="T17" fmla="*/ 51 h 112"/>
                  <a:gd name="T18" fmla="*/ 61 w 61"/>
                  <a:gd name="T19" fmla="*/ 11 h 112"/>
                  <a:gd name="T20" fmla="*/ 61 w 61"/>
                  <a:gd name="T21" fmla="*/ 0 h 1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"/>
                  <a:gd name="T34" fmla="*/ 0 h 112"/>
                  <a:gd name="T35" fmla="*/ 61 w 61"/>
                  <a:gd name="T36" fmla="*/ 112 h 1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" h="112">
                    <a:moveTo>
                      <a:pt x="61" y="0"/>
                    </a:moveTo>
                    <a:lnTo>
                      <a:pt x="41" y="11"/>
                    </a:lnTo>
                    <a:lnTo>
                      <a:pt x="12" y="40"/>
                    </a:lnTo>
                    <a:lnTo>
                      <a:pt x="4" y="58"/>
                    </a:lnTo>
                    <a:lnTo>
                      <a:pt x="0" y="72"/>
                    </a:lnTo>
                    <a:lnTo>
                      <a:pt x="4" y="94"/>
                    </a:lnTo>
                    <a:lnTo>
                      <a:pt x="16" y="112"/>
                    </a:lnTo>
                    <a:lnTo>
                      <a:pt x="41" y="91"/>
                    </a:lnTo>
                    <a:lnTo>
                      <a:pt x="53" y="51"/>
                    </a:lnTo>
                    <a:lnTo>
                      <a:pt x="61" y="1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" name="Freeform 257">
                <a:extLst>
                  <a:ext uri="{FF2B5EF4-FFF2-40B4-BE49-F238E27FC236}">
                    <a16:creationId xmlns:a16="http://schemas.microsoft.com/office/drawing/2014/main" xmlns="" id="{B2695115-7035-409E-9DD5-D8FEDEA21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9" y="3669"/>
                <a:ext cx="94" cy="98"/>
              </a:xfrm>
              <a:custGeom>
                <a:avLst/>
                <a:gdLst>
                  <a:gd name="T0" fmla="*/ 0 w 94"/>
                  <a:gd name="T1" fmla="*/ 98 h 98"/>
                  <a:gd name="T2" fmla="*/ 24 w 94"/>
                  <a:gd name="T3" fmla="*/ 91 h 98"/>
                  <a:gd name="T4" fmla="*/ 61 w 94"/>
                  <a:gd name="T5" fmla="*/ 65 h 98"/>
                  <a:gd name="T6" fmla="*/ 77 w 94"/>
                  <a:gd name="T7" fmla="*/ 54 h 98"/>
                  <a:gd name="T8" fmla="*/ 90 w 94"/>
                  <a:gd name="T9" fmla="*/ 40 h 98"/>
                  <a:gd name="T10" fmla="*/ 94 w 94"/>
                  <a:gd name="T11" fmla="*/ 22 h 98"/>
                  <a:gd name="T12" fmla="*/ 90 w 94"/>
                  <a:gd name="T13" fmla="*/ 0 h 98"/>
                  <a:gd name="T14" fmla="*/ 57 w 94"/>
                  <a:gd name="T15" fmla="*/ 14 h 98"/>
                  <a:gd name="T16" fmla="*/ 24 w 94"/>
                  <a:gd name="T17" fmla="*/ 51 h 98"/>
                  <a:gd name="T18" fmla="*/ 0 w 94"/>
                  <a:gd name="T19" fmla="*/ 91 h 98"/>
                  <a:gd name="T20" fmla="*/ 0 w 94"/>
                  <a:gd name="T21" fmla="*/ 98 h 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4"/>
                  <a:gd name="T34" fmla="*/ 0 h 98"/>
                  <a:gd name="T35" fmla="*/ 94 w 94"/>
                  <a:gd name="T36" fmla="*/ 98 h 9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4" h="98">
                    <a:moveTo>
                      <a:pt x="0" y="98"/>
                    </a:moveTo>
                    <a:lnTo>
                      <a:pt x="24" y="91"/>
                    </a:lnTo>
                    <a:lnTo>
                      <a:pt x="61" y="65"/>
                    </a:lnTo>
                    <a:lnTo>
                      <a:pt x="77" y="54"/>
                    </a:lnTo>
                    <a:lnTo>
                      <a:pt x="90" y="40"/>
                    </a:lnTo>
                    <a:lnTo>
                      <a:pt x="94" y="22"/>
                    </a:lnTo>
                    <a:lnTo>
                      <a:pt x="90" y="0"/>
                    </a:lnTo>
                    <a:lnTo>
                      <a:pt x="57" y="14"/>
                    </a:lnTo>
                    <a:lnTo>
                      <a:pt x="24" y="51"/>
                    </a:lnTo>
                    <a:lnTo>
                      <a:pt x="0" y="91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" name="Freeform 258">
                <a:extLst>
                  <a:ext uri="{FF2B5EF4-FFF2-40B4-BE49-F238E27FC236}">
                    <a16:creationId xmlns:a16="http://schemas.microsoft.com/office/drawing/2014/main" xmlns="" id="{E4690FF3-E6D3-4CF7-B1E5-8D1610927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4" y="3756"/>
                <a:ext cx="77" cy="77"/>
              </a:xfrm>
              <a:custGeom>
                <a:avLst/>
                <a:gdLst>
                  <a:gd name="T0" fmla="*/ 12 w 77"/>
                  <a:gd name="T1" fmla="*/ 29 h 77"/>
                  <a:gd name="T2" fmla="*/ 4 w 77"/>
                  <a:gd name="T3" fmla="*/ 47 h 77"/>
                  <a:gd name="T4" fmla="*/ 0 w 77"/>
                  <a:gd name="T5" fmla="*/ 58 h 77"/>
                  <a:gd name="T6" fmla="*/ 0 w 77"/>
                  <a:gd name="T7" fmla="*/ 73 h 77"/>
                  <a:gd name="T8" fmla="*/ 8 w 77"/>
                  <a:gd name="T9" fmla="*/ 77 h 77"/>
                  <a:gd name="T10" fmla="*/ 20 w 77"/>
                  <a:gd name="T11" fmla="*/ 77 h 77"/>
                  <a:gd name="T12" fmla="*/ 36 w 77"/>
                  <a:gd name="T13" fmla="*/ 73 h 77"/>
                  <a:gd name="T14" fmla="*/ 53 w 77"/>
                  <a:gd name="T15" fmla="*/ 62 h 77"/>
                  <a:gd name="T16" fmla="*/ 65 w 77"/>
                  <a:gd name="T17" fmla="*/ 47 h 77"/>
                  <a:gd name="T18" fmla="*/ 73 w 77"/>
                  <a:gd name="T19" fmla="*/ 29 h 77"/>
                  <a:gd name="T20" fmla="*/ 77 w 77"/>
                  <a:gd name="T21" fmla="*/ 15 h 77"/>
                  <a:gd name="T22" fmla="*/ 77 w 77"/>
                  <a:gd name="T23" fmla="*/ 4 h 77"/>
                  <a:gd name="T24" fmla="*/ 69 w 77"/>
                  <a:gd name="T25" fmla="*/ 0 h 77"/>
                  <a:gd name="T26" fmla="*/ 57 w 77"/>
                  <a:gd name="T27" fmla="*/ 0 h 77"/>
                  <a:gd name="T28" fmla="*/ 40 w 77"/>
                  <a:gd name="T29" fmla="*/ 4 h 77"/>
                  <a:gd name="T30" fmla="*/ 28 w 77"/>
                  <a:gd name="T31" fmla="*/ 15 h 77"/>
                  <a:gd name="T32" fmla="*/ 12 w 77"/>
                  <a:gd name="T33" fmla="*/ 29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77"/>
                  <a:gd name="T53" fmla="*/ 77 w 77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77">
                    <a:moveTo>
                      <a:pt x="12" y="29"/>
                    </a:moveTo>
                    <a:lnTo>
                      <a:pt x="4" y="47"/>
                    </a:lnTo>
                    <a:lnTo>
                      <a:pt x="0" y="58"/>
                    </a:lnTo>
                    <a:lnTo>
                      <a:pt x="0" y="73"/>
                    </a:lnTo>
                    <a:lnTo>
                      <a:pt x="8" y="77"/>
                    </a:lnTo>
                    <a:lnTo>
                      <a:pt x="20" y="77"/>
                    </a:lnTo>
                    <a:lnTo>
                      <a:pt x="36" y="73"/>
                    </a:lnTo>
                    <a:lnTo>
                      <a:pt x="53" y="62"/>
                    </a:lnTo>
                    <a:lnTo>
                      <a:pt x="65" y="47"/>
                    </a:lnTo>
                    <a:lnTo>
                      <a:pt x="73" y="29"/>
                    </a:lnTo>
                    <a:lnTo>
                      <a:pt x="77" y="15"/>
                    </a:lnTo>
                    <a:lnTo>
                      <a:pt x="77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0" y="4"/>
                    </a:lnTo>
                    <a:lnTo>
                      <a:pt x="28" y="15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" name="Freeform 259">
                <a:extLst>
                  <a:ext uri="{FF2B5EF4-FFF2-40B4-BE49-F238E27FC236}">
                    <a16:creationId xmlns:a16="http://schemas.microsoft.com/office/drawing/2014/main" xmlns="" id="{F8F25AC4-3CE7-4C24-990C-F153DA203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3687"/>
                <a:ext cx="66" cy="69"/>
              </a:xfrm>
              <a:custGeom>
                <a:avLst/>
                <a:gdLst>
                  <a:gd name="T0" fmla="*/ 45 w 66"/>
                  <a:gd name="T1" fmla="*/ 62 h 69"/>
                  <a:gd name="T2" fmla="*/ 62 w 66"/>
                  <a:gd name="T3" fmla="*/ 22 h 69"/>
                  <a:gd name="T4" fmla="*/ 66 w 66"/>
                  <a:gd name="T5" fmla="*/ 11 h 69"/>
                  <a:gd name="T6" fmla="*/ 62 w 66"/>
                  <a:gd name="T7" fmla="*/ 0 h 69"/>
                  <a:gd name="T8" fmla="*/ 45 w 66"/>
                  <a:gd name="T9" fmla="*/ 0 h 69"/>
                  <a:gd name="T10" fmla="*/ 29 w 66"/>
                  <a:gd name="T11" fmla="*/ 7 h 69"/>
                  <a:gd name="T12" fmla="*/ 17 w 66"/>
                  <a:gd name="T13" fmla="*/ 18 h 69"/>
                  <a:gd name="T14" fmla="*/ 4 w 66"/>
                  <a:gd name="T15" fmla="*/ 47 h 69"/>
                  <a:gd name="T16" fmla="*/ 0 w 66"/>
                  <a:gd name="T17" fmla="*/ 58 h 69"/>
                  <a:gd name="T18" fmla="*/ 8 w 66"/>
                  <a:gd name="T19" fmla="*/ 66 h 69"/>
                  <a:gd name="T20" fmla="*/ 21 w 66"/>
                  <a:gd name="T21" fmla="*/ 69 h 69"/>
                  <a:gd name="T22" fmla="*/ 33 w 66"/>
                  <a:gd name="T23" fmla="*/ 66 h 69"/>
                  <a:gd name="T24" fmla="*/ 45 w 66"/>
                  <a:gd name="T25" fmla="*/ 66 h 69"/>
                  <a:gd name="T26" fmla="*/ 45 w 66"/>
                  <a:gd name="T27" fmla="*/ 62 h 6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6"/>
                  <a:gd name="T43" fmla="*/ 0 h 69"/>
                  <a:gd name="T44" fmla="*/ 66 w 66"/>
                  <a:gd name="T45" fmla="*/ 69 h 6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6" h="69">
                    <a:moveTo>
                      <a:pt x="45" y="62"/>
                    </a:moveTo>
                    <a:lnTo>
                      <a:pt x="62" y="22"/>
                    </a:lnTo>
                    <a:lnTo>
                      <a:pt x="66" y="11"/>
                    </a:lnTo>
                    <a:lnTo>
                      <a:pt x="62" y="0"/>
                    </a:lnTo>
                    <a:lnTo>
                      <a:pt x="45" y="0"/>
                    </a:lnTo>
                    <a:lnTo>
                      <a:pt x="29" y="7"/>
                    </a:lnTo>
                    <a:lnTo>
                      <a:pt x="17" y="18"/>
                    </a:lnTo>
                    <a:lnTo>
                      <a:pt x="4" y="47"/>
                    </a:lnTo>
                    <a:lnTo>
                      <a:pt x="0" y="58"/>
                    </a:lnTo>
                    <a:lnTo>
                      <a:pt x="8" y="66"/>
                    </a:lnTo>
                    <a:lnTo>
                      <a:pt x="21" y="69"/>
                    </a:lnTo>
                    <a:lnTo>
                      <a:pt x="33" y="66"/>
                    </a:lnTo>
                    <a:lnTo>
                      <a:pt x="45" y="66"/>
                    </a:lnTo>
                    <a:lnTo>
                      <a:pt x="45" y="6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" name="Freeform 260">
                <a:extLst>
                  <a:ext uri="{FF2B5EF4-FFF2-40B4-BE49-F238E27FC236}">
                    <a16:creationId xmlns:a16="http://schemas.microsoft.com/office/drawing/2014/main" xmlns="" id="{3337B5B7-200E-45B3-994C-D037335B1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4" y="3720"/>
                <a:ext cx="49" cy="54"/>
              </a:xfrm>
              <a:custGeom>
                <a:avLst/>
                <a:gdLst>
                  <a:gd name="T0" fmla="*/ 49 w 49"/>
                  <a:gd name="T1" fmla="*/ 36 h 54"/>
                  <a:gd name="T2" fmla="*/ 32 w 49"/>
                  <a:gd name="T3" fmla="*/ 22 h 54"/>
                  <a:gd name="T4" fmla="*/ 28 w 49"/>
                  <a:gd name="T5" fmla="*/ 7 h 54"/>
                  <a:gd name="T6" fmla="*/ 24 w 49"/>
                  <a:gd name="T7" fmla="*/ 0 h 54"/>
                  <a:gd name="T8" fmla="*/ 16 w 49"/>
                  <a:gd name="T9" fmla="*/ 0 h 54"/>
                  <a:gd name="T10" fmla="*/ 4 w 49"/>
                  <a:gd name="T11" fmla="*/ 14 h 54"/>
                  <a:gd name="T12" fmla="*/ 0 w 49"/>
                  <a:gd name="T13" fmla="*/ 29 h 54"/>
                  <a:gd name="T14" fmla="*/ 4 w 49"/>
                  <a:gd name="T15" fmla="*/ 36 h 54"/>
                  <a:gd name="T16" fmla="*/ 8 w 49"/>
                  <a:gd name="T17" fmla="*/ 43 h 54"/>
                  <a:gd name="T18" fmla="*/ 16 w 49"/>
                  <a:gd name="T19" fmla="*/ 54 h 54"/>
                  <a:gd name="T20" fmla="*/ 24 w 49"/>
                  <a:gd name="T21" fmla="*/ 54 h 54"/>
                  <a:gd name="T22" fmla="*/ 28 w 49"/>
                  <a:gd name="T23" fmla="*/ 51 h 54"/>
                  <a:gd name="T24" fmla="*/ 45 w 49"/>
                  <a:gd name="T25" fmla="*/ 40 h 54"/>
                  <a:gd name="T26" fmla="*/ 49 w 49"/>
                  <a:gd name="T27" fmla="*/ 36 h 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"/>
                  <a:gd name="T43" fmla="*/ 0 h 54"/>
                  <a:gd name="T44" fmla="*/ 49 w 49"/>
                  <a:gd name="T45" fmla="*/ 54 h 5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" h="54">
                    <a:moveTo>
                      <a:pt x="49" y="36"/>
                    </a:moveTo>
                    <a:lnTo>
                      <a:pt x="32" y="22"/>
                    </a:lnTo>
                    <a:lnTo>
                      <a:pt x="28" y="7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4" y="14"/>
                    </a:lnTo>
                    <a:lnTo>
                      <a:pt x="0" y="29"/>
                    </a:lnTo>
                    <a:lnTo>
                      <a:pt x="4" y="36"/>
                    </a:lnTo>
                    <a:lnTo>
                      <a:pt x="8" y="43"/>
                    </a:lnTo>
                    <a:lnTo>
                      <a:pt x="16" y="54"/>
                    </a:lnTo>
                    <a:lnTo>
                      <a:pt x="24" y="54"/>
                    </a:lnTo>
                    <a:lnTo>
                      <a:pt x="28" y="51"/>
                    </a:lnTo>
                    <a:lnTo>
                      <a:pt x="45" y="40"/>
                    </a:lnTo>
                    <a:lnTo>
                      <a:pt x="49" y="3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" name="Freeform 261">
                <a:extLst>
                  <a:ext uri="{FF2B5EF4-FFF2-40B4-BE49-F238E27FC236}">
                    <a16:creationId xmlns:a16="http://schemas.microsoft.com/office/drawing/2014/main" xmlns="" id="{5DF2BB03-EA59-4169-8A97-CEC592ED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" y="3771"/>
                <a:ext cx="73" cy="32"/>
              </a:xfrm>
              <a:custGeom>
                <a:avLst/>
                <a:gdLst>
                  <a:gd name="T0" fmla="*/ 73 w 73"/>
                  <a:gd name="T1" fmla="*/ 7 h 32"/>
                  <a:gd name="T2" fmla="*/ 40 w 73"/>
                  <a:gd name="T3" fmla="*/ 0 h 32"/>
                  <a:gd name="T4" fmla="*/ 36 w 73"/>
                  <a:gd name="T5" fmla="*/ 0 h 32"/>
                  <a:gd name="T6" fmla="*/ 20 w 73"/>
                  <a:gd name="T7" fmla="*/ 0 h 32"/>
                  <a:gd name="T8" fmla="*/ 8 w 73"/>
                  <a:gd name="T9" fmla="*/ 3 h 32"/>
                  <a:gd name="T10" fmla="*/ 0 w 73"/>
                  <a:gd name="T11" fmla="*/ 3 h 32"/>
                  <a:gd name="T12" fmla="*/ 0 w 73"/>
                  <a:gd name="T13" fmla="*/ 11 h 32"/>
                  <a:gd name="T14" fmla="*/ 16 w 73"/>
                  <a:gd name="T15" fmla="*/ 22 h 32"/>
                  <a:gd name="T16" fmla="*/ 32 w 73"/>
                  <a:gd name="T17" fmla="*/ 29 h 32"/>
                  <a:gd name="T18" fmla="*/ 53 w 73"/>
                  <a:gd name="T19" fmla="*/ 32 h 32"/>
                  <a:gd name="T20" fmla="*/ 61 w 73"/>
                  <a:gd name="T21" fmla="*/ 25 h 32"/>
                  <a:gd name="T22" fmla="*/ 73 w 73"/>
                  <a:gd name="T23" fmla="*/ 7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3"/>
                  <a:gd name="T37" fmla="*/ 0 h 32"/>
                  <a:gd name="T38" fmla="*/ 73 w 73"/>
                  <a:gd name="T39" fmla="*/ 32 h 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3" h="32">
                    <a:moveTo>
                      <a:pt x="73" y="7"/>
                    </a:moveTo>
                    <a:lnTo>
                      <a:pt x="40" y="0"/>
                    </a:lnTo>
                    <a:lnTo>
                      <a:pt x="36" y="0"/>
                    </a:lnTo>
                    <a:lnTo>
                      <a:pt x="20" y="0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16" y="22"/>
                    </a:lnTo>
                    <a:lnTo>
                      <a:pt x="32" y="29"/>
                    </a:lnTo>
                    <a:lnTo>
                      <a:pt x="53" y="32"/>
                    </a:lnTo>
                    <a:lnTo>
                      <a:pt x="61" y="25"/>
                    </a:lnTo>
                    <a:lnTo>
                      <a:pt x="73" y="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" name="Freeform 262">
                <a:extLst>
                  <a:ext uri="{FF2B5EF4-FFF2-40B4-BE49-F238E27FC236}">
                    <a16:creationId xmlns:a16="http://schemas.microsoft.com/office/drawing/2014/main" xmlns="" id="{5B37C0A8-E97C-481D-B65F-1CF301B93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2" y="3803"/>
                <a:ext cx="66" cy="26"/>
              </a:xfrm>
              <a:custGeom>
                <a:avLst/>
                <a:gdLst>
                  <a:gd name="T0" fmla="*/ 66 w 66"/>
                  <a:gd name="T1" fmla="*/ 8 h 26"/>
                  <a:gd name="T2" fmla="*/ 58 w 66"/>
                  <a:gd name="T3" fmla="*/ 4 h 26"/>
                  <a:gd name="T4" fmla="*/ 45 w 66"/>
                  <a:gd name="T5" fmla="*/ 0 h 26"/>
                  <a:gd name="T6" fmla="*/ 29 w 66"/>
                  <a:gd name="T7" fmla="*/ 4 h 26"/>
                  <a:gd name="T8" fmla="*/ 17 w 66"/>
                  <a:gd name="T9" fmla="*/ 8 h 26"/>
                  <a:gd name="T10" fmla="*/ 0 w 66"/>
                  <a:gd name="T11" fmla="*/ 19 h 26"/>
                  <a:gd name="T12" fmla="*/ 0 w 66"/>
                  <a:gd name="T13" fmla="*/ 19 h 26"/>
                  <a:gd name="T14" fmla="*/ 5 w 66"/>
                  <a:gd name="T15" fmla="*/ 22 h 26"/>
                  <a:gd name="T16" fmla="*/ 13 w 66"/>
                  <a:gd name="T17" fmla="*/ 26 h 26"/>
                  <a:gd name="T18" fmla="*/ 58 w 66"/>
                  <a:gd name="T19" fmla="*/ 26 h 26"/>
                  <a:gd name="T20" fmla="*/ 66 w 66"/>
                  <a:gd name="T21" fmla="*/ 15 h 26"/>
                  <a:gd name="T22" fmla="*/ 66 w 66"/>
                  <a:gd name="T23" fmla="*/ 8 h 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6"/>
                  <a:gd name="T37" fmla="*/ 0 h 26"/>
                  <a:gd name="T38" fmla="*/ 66 w 66"/>
                  <a:gd name="T39" fmla="*/ 26 h 2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6" h="26">
                    <a:moveTo>
                      <a:pt x="66" y="8"/>
                    </a:moveTo>
                    <a:lnTo>
                      <a:pt x="58" y="4"/>
                    </a:lnTo>
                    <a:lnTo>
                      <a:pt x="45" y="0"/>
                    </a:lnTo>
                    <a:lnTo>
                      <a:pt x="29" y="4"/>
                    </a:lnTo>
                    <a:lnTo>
                      <a:pt x="17" y="8"/>
                    </a:lnTo>
                    <a:lnTo>
                      <a:pt x="0" y="19"/>
                    </a:lnTo>
                    <a:lnTo>
                      <a:pt x="5" y="22"/>
                    </a:lnTo>
                    <a:lnTo>
                      <a:pt x="13" y="26"/>
                    </a:lnTo>
                    <a:lnTo>
                      <a:pt x="58" y="26"/>
                    </a:lnTo>
                    <a:lnTo>
                      <a:pt x="66" y="15"/>
                    </a:lnTo>
                    <a:lnTo>
                      <a:pt x="66" y="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" name="Freeform 263">
                <a:extLst>
                  <a:ext uri="{FF2B5EF4-FFF2-40B4-BE49-F238E27FC236}">
                    <a16:creationId xmlns:a16="http://schemas.microsoft.com/office/drawing/2014/main" xmlns="" id="{31198E0B-186B-489F-9476-5A120BB99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3829"/>
                <a:ext cx="65" cy="65"/>
              </a:xfrm>
              <a:custGeom>
                <a:avLst/>
                <a:gdLst>
                  <a:gd name="T0" fmla="*/ 65 w 65"/>
                  <a:gd name="T1" fmla="*/ 4 h 65"/>
                  <a:gd name="T2" fmla="*/ 65 w 65"/>
                  <a:gd name="T3" fmla="*/ 4 h 65"/>
                  <a:gd name="T4" fmla="*/ 57 w 65"/>
                  <a:gd name="T5" fmla="*/ 0 h 65"/>
                  <a:gd name="T6" fmla="*/ 36 w 65"/>
                  <a:gd name="T7" fmla="*/ 4 h 65"/>
                  <a:gd name="T8" fmla="*/ 20 w 65"/>
                  <a:gd name="T9" fmla="*/ 18 h 65"/>
                  <a:gd name="T10" fmla="*/ 8 w 65"/>
                  <a:gd name="T11" fmla="*/ 25 h 65"/>
                  <a:gd name="T12" fmla="*/ 0 w 65"/>
                  <a:gd name="T13" fmla="*/ 36 h 65"/>
                  <a:gd name="T14" fmla="*/ 0 w 65"/>
                  <a:gd name="T15" fmla="*/ 54 h 65"/>
                  <a:gd name="T16" fmla="*/ 0 w 65"/>
                  <a:gd name="T17" fmla="*/ 65 h 65"/>
                  <a:gd name="T18" fmla="*/ 4 w 65"/>
                  <a:gd name="T19" fmla="*/ 65 h 65"/>
                  <a:gd name="T20" fmla="*/ 40 w 65"/>
                  <a:gd name="T21" fmla="*/ 40 h 65"/>
                  <a:gd name="T22" fmla="*/ 65 w 65"/>
                  <a:gd name="T23" fmla="*/ 4 h 65"/>
                  <a:gd name="T24" fmla="*/ 65 w 65"/>
                  <a:gd name="T25" fmla="*/ 4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5"/>
                  <a:gd name="T40" fmla="*/ 0 h 65"/>
                  <a:gd name="T41" fmla="*/ 65 w 65"/>
                  <a:gd name="T42" fmla="*/ 65 h 6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5" h="65">
                    <a:moveTo>
                      <a:pt x="65" y="4"/>
                    </a:moveTo>
                    <a:lnTo>
                      <a:pt x="65" y="4"/>
                    </a:lnTo>
                    <a:lnTo>
                      <a:pt x="57" y="0"/>
                    </a:lnTo>
                    <a:lnTo>
                      <a:pt x="36" y="4"/>
                    </a:lnTo>
                    <a:lnTo>
                      <a:pt x="20" y="18"/>
                    </a:lnTo>
                    <a:lnTo>
                      <a:pt x="8" y="25"/>
                    </a:lnTo>
                    <a:lnTo>
                      <a:pt x="0" y="36"/>
                    </a:lnTo>
                    <a:lnTo>
                      <a:pt x="0" y="54"/>
                    </a:lnTo>
                    <a:lnTo>
                      <a:pt x="0" y="65"/>
                    </a:lnTo>
                    <a:lnTo>
                      <a:pt x="4" y="65"/>
                    </a:lnTo>
                    <a:lnTo>
                      <a:pt x="40" y="4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" name="Freeform 264">
                <a:extLst>
                  <a:ext uri="{FF2B5EF4-FFF2-40B4-BE49-F238E27FC236}">
                    <a16:creationId xmlns:a16="http://schemas.microsoft.com/office/drawing/2014/main" xmlns="" id="{6D390032-BCBC-490E-B688-1EF3B7999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4" y="3763"/>
                <a:ext cx="13" cy="15"/>
              </a:xfrm>
              <a:custGeom>
                <a:avLst/>
                <a:gdLst>
                  <a:gd name="T0" fmla="*/ 0 w 13"/>
                  <a:gd name="T1" fmla="*/ 8 h 15"/>
                  <a:gd name="T2" fmla="*/ 5 w 13"/>
                  <a:gd name="T3" fmla="*/ 15 h 15"/>
                  <a:gd name="T4" fmla="*/ 13 w 13"/>
                  <a:gd name="T5" fmla="*/ 8 h 15"/>
                  <a:gd name="T6" fmla="*/ 9 w 13"/>
                  <a:gd name="T7" fmla="*/ 0 h 15"/>
                  <a:gd name="T8" fmla="*/ 0 w 13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5"/>
                  <a:gd name="T17" fmla="*/ 13 w 13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5">
                    <a:moveTo>
                      <a:pt x="0" y="8"/>
                    </a:moveTo>
                    <a:lnTo>
                      <a:pt x="5" y="15"/>
                    </a:lnTo>
                    <a:lnTo>
                      <a:pt x="13" y="8"/>
                    </a:lnTo>
                    <a:lnTo>
                      <a:pt x="9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" name="Freeform 265">
                <a:extLst>
                  <a:ext uri="{FF2B5EF4-FFF2-40B4-BE49-F238E27FC236}">
                    <a16:creationId xmlns:a16="http://schemas.microsoft.com/office/drawing/2014/main" xmlns="" id="{D3DBD113-DC21-4828-A81A-C3C49D7FC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1" y="3763"/>
                <a:ext cx="12" cy="11"/>
              </a:xfrm>
              <a:custGeom>
                <a:avLst/>
                <a:gdLst>
                  <a:gd name="T0" fmla="*/ 0 w 12"/>
                  <a:gd name="T1" fmla="*/ 4 h 11"/>
                  <a:gd name="T2" fmla="*/ 4 w 12"/>
                  <a:gd name="T3" fmla="*/ 11 h 11"/>
                  <a:gd name="T4" fmla="*/ 12 w 12"/>
                  <a:gd name="T5" fmla="*/ 8 h 11"/>
                  <a:gd name="T6" fmla="*/ 8 w 12"/>
                  <a:gd name="T7" fmla="*/ 0 h 11"/>
                  <a:gd name="T8" fmla="*/ 0 w 12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1"/>
                  <a:gd name="T17" fmla="*/ 12 w 12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1">
                    <a:moveTo>
                      <a:pt x="0" y="4"/>
                    </a:moveTo>
                    <a:lnTo>
                      <a:pt x="4" y="11"/>
                    </a:lnTo>
                    <a:lnTo>
                      <a:pt x="12" y="8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" name="Freeform 266">
                <a:extLst>
                  <a:ext uri="{FF2B5EF4-FFF2-40B4-BE49-F238E27FC236}">
                    <a16:creationId xmlns:a16="http://schemas.microsoft.com/office/drawing/2014/main" xmlns="" id="{186656B2-5810-42A2-AD2E-8640FB0D0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2" y="3778"/>
                <a:ext cx="8" cy="11"/>
              </a:xfrm>
              <a:custGeom>
                <a:avLst/>
                <a:gdLst>
                  <a:gd name="T0" fmla="*/ 0 w 8"/>
                  <a:gd name="T1" fmla="*/ 4 h 11"/>
                  <a:gd name="T2" fmla="*/ 4 w 8"/>
                  <a:gd name="T3" fmla="*/ 11 h 11"/>
                  <a:gd name="T4" fmla="*/ 8 w 8"/>
                  <a:gd name="T5" fmla="*/ 7 h 11"/>
                  <a:gd name="T6" fmla="*/ 4 w 8"/>
                  <a:gd name="T7" fmla="*/ 0 h 11"/>
                  <a:gd name="T8" fmla="*/ 0 w 8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0" y="4"/>
                    </a:moveTo>
                    <a:lnTo>
                      <a:pt x="4" y="11"/>
                    </a:lnTo>
                    <a:lnTo>
                      <a:pt x="8" y="7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" name="Freeform 267">
                <a:extLst>
                  <a:ext uri="{FF2B5EF4-FFF2-40B4-BE49-F238E27FC236}">
                    <a16:creationId xmlns:a16="http://schemas.microsoft.com/office/drawing/2014/main" xmlns="" id="{D9BA6EA9-FD49-410A-8D20-3DCB4EFD9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3782"/>
                <a:ext cx="12" cy="11"/>
              </a:xfrm>
              <a:custGeom>
                <a:avLst/>
                <a:gdLst>
                  <a:gd name="T0" fmla="*/ 0 w 12"/>
                  <a:gd name="T1" fmla="*/ 3 h 11"/>
                  <a:gd name="T2" fmla="*/ 4 w 12"/>
                  <a:gd name="T3" fmla="*/ 11 h 11"/>
                  <a:gd name="T4" fmla="*/ 12 w 12"/>
                  <a:gd name="T5" fmla="*/ 7 h 11"/>
                  <a:gd name="T6" fmla="*/ 8 w 12"/>
                  <a:gd name="T7" fmla="*/ 0 h 11"/>
                  <a:gd name="T8" fmla="*/ 0 w 12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1"/>
                  <a:gd name="T17" fmla="*/ 12 w 12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1">
                    <a:moveTo>
                      <a:pt x="0" y="3"/>
                    </a:moveTo>
                    <a:lnTo>
                      <a:pt x="4" y="11"/>
                    </a:lnTo>
                    <a:lnTo>
                      <a:pt x="12" y="7"/>
                    </a:lnTo>
                    <a:lnTo>
                      <a:pt x="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" name="Freeform 268">
                <a:extLst>
                  <a:ext uri="{FF2B5EF4-FFF2-40B4-BE49-F238E27FC236}">
                    <a16:creationId xmlns:a16="http://schemas.microsoft.com/office/drawing/2014/main" xmlns="" id="{9E17F99B-00AB-4D33-94D8-DE2D68A54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0" y="3789"/>
                <a:ext cx="12" cy="14"/>
              </a:xfrm>
              <a:custGeom>
                <a:avLst/>
                <a:gdLst>
                  <a:gd name="T0" fmla="*/ 0 w 12"/>
                  <a:gd name="T1" fmla="*/ 7 h 14"/>
                  <a:gd name="T2" fmla="*/ 12 w 12"/>
                  <a:gd name="T3" fmla="*/ 14 h 14"/>
                  <a:gd name="T4" fmla="*/ 12 w 12"/>
                  <a:gd name="T5" fmla="*/ 7 h 14"/>
                  <a:gd name="T6" fmla="*/ 0 w 12"/>
                  <a:gd name="T7" fmla="*/ 0 h 14"/>
                  <a:gd name="T8" fmla="*/ 0 w 12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4"/>
                  <a:gd name="T17" fmla="*/ 12 w 1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4">
                    <a:moveTo>
                      <a:pt x="0" y="7"/>
                    </a:moveTo>
                    <a:lnTo>
                      <a:pt x="12" y="14"/>
                    </a:lnTo>
                    <a:lnTo>
                      <a:pt x="12" y="7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" name="Freeform 269">
                <a:extLst>
                  <a:ext uri="{FF2B5EF4-FFF2-40B4-BE49-F238E27FC236}">
                    <a16:creationId xmlns:a16="http://schemas.microsoft.com/office/drawing/2014/main" xmlns="" id="{44EE90D5-7CEA-4831-B7B0-39D9F7418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9" y="3796"/>
                <a:ext cx="8" cy="11"/>
              </a:xfrm>
              <a:custGeom>
                <a:avLst/>
                <a:gdLst>
                  <a:gd name="T0" fmla="*/ 0 w 8"/>
                  <a:gd name="T1" fmla="*/ 7 h 11"/>
                  <a:gd name="T2" fmla="*/ 8 w 8"/>
                  <a:gd name="T3" fmla="*/ 11 h 11"/>
                  <a:gd name="T4" fmla="*/ 8 w 8"/>
                  <a:gd name="T5" fmla="*/ 7 h 11"/>
                  <a:gd name="T6" fmla="*/ 0 w 8"/>
                  <a:gd name="T7" fmla="*/ 0 h 11"/>
                  <a:gd name="T8" fmla="*/ 0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0" y="7"/>
                    </a:moveTo>
                    <a:lnTo>
                      <a:pt x="8" y="11"/>
                    </a:lnTo>
                    <a:lnTo>
                      <a:pt x="8" y="7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" name="Freeform 270">
                <a:extLst>
                  <a:ext uri="{FF2B5EF4-FFF2-40B4-BE49-F238E27FC236}">
                    <a16:creationId xmlns:a16="http://schemas.microsoft.com/office/drawing/2014/main" xmlns="" id="{E415F005-CD7F-462B-986D-0ED543BD8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" y="3807"/>
                <a:ext cx="16" cy="7"/>
              </a:xfrm>
              <a:custGeom>
                <a:avLst/>
                <a:gdLst>
                  <a:gd name="T0" fmla="*/ 8 w 16"/>
                  <a:gd name="T1" fmla="*/ 0 h 7"/>
                  <a:gd name="T2" fmla="*/ 0 w 16"/>
                  <a:gd name="T3" fmla="*/ 4 h 7"/>
                  <a:gd name="T4" fmla="*/ 0 w 16"/>
                  <a:gd name="T5" fmla="*/ 7 h 7"/>
                  <a:gd name="T6" fmla="*/ 12 w 16"/>
                  <a:gd name="T7" fmla="*/ 4 h 7"/>
                  <a:gd name="T8" fmla="*/ 16 w 16"/>
                  <a:gd name="T9" fmla="*/ 4 h 7"/>
                  <a:gd name="T10" fmla="*/ 16 w 16"/>
                  <a:gd name="T11" fmla="*/ 0 h 7"/>
                  <a:gd name="T12" fmla="*/ 8 w 16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7"/>
                  <a:gd name="T23" fmla="*/ 16 w 1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7">
                    <a:moveTo>
                      <a:pt x="8" y="0"/>
                    </a:moveTo>
                    <a:lnTo>
                      <a:pt x="0" y="4"/>
                    </a:lnTo>
                    <a:lnTo>
                      <a:pt x="0" y="7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" name="Freeform 271">
                <a:extLst>
                  <a:ext uri="{FF2B5EF4-FFF2-40B4-BE49-F238E27FC236}">
                    <a16:creationId xmlns:a16="http://schemas.microsoft.com/office/drawing/2014/main" xmlns="" id="{B828FA35-8481-456C-94AA-E5FECC24A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0" y="3818"/>
                <a:ext cx="12" cy="11"/>
              </a:xfrm>
              <a:custGeom>
                <a:avLst/>
                <a:gdLst>
                  <a:gd name="T0" fmla="*/ 0 w 12"/>
                  <a:gd name="T1" fmla="*/ 4 h 11"/>
                  <a:gd name="T2" fmla="*/ 4 w 12"/>
                  <a:gd name="T3" fmla="*/ 11 h 11"/>
                  <a:gd name="T4" fmla="*/ 12 w 12"/>
                  <a:gd name="T5" fmla="*/ 7 h 11"/>
                  <a:gd name="T6" fmla="*/ 8 w 12"/>
                  <a:gd name="T7" fmla="*/ 0 h 11"/>
                  <a:gd name="T8" fmla="*/ 0 w 12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1"/>
                  <a:gd name="T17" fmla="*/ 12 w 12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1">
                    <a:moveTo>
                      <a:pt x="0" y="4"/>
                    </a:moveTo>
                    <a:lnTo>
                      <a:pt x="4" y="11"/>
                    </a:lnTo>
                    <a:lnTo>
                      <a:pt x="12" y="7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" name="Freeform 272">
                <a:extLst>
                  <a:ext uri="{FF2B5EF4-FFF2-40B4-BE49-F238E27FC236}">
                    <a16:creationId xmlns:a16="http://schemas.microsoft.com/office/drawing/2014/main" xmlns="" id="{677DA772-11F7-4E21-8D5B-CEE0B4F00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3807"/>
                <a:ext cx="17" cy="11"/>
              </a:xfrm>
              <a:custGeom>
                <a:avLst/>
                <a:gdLst>
                  <a:gd name="T0" fmla="*/ 4 w 17"/>
                  <a:gd name="T1" fmla="*/ 4 h 11"/>
                  <a:gd name="T2" fmla="*/ 0 w 17"/>
                  <a:gd name="T3" fmla="*/ 11 h 11"/>
                  <a:gd name="T4" fmla="*/ 8 w 17"/>
                  <a:gd name="T5" fmla="*/ 7 h 11"/>
                  <a:gd name="T6" fmla="*/ 17 w 17"/>
                  <a:gd name="T7" fmla="*/ 4 h 11"/>
                  <a:gd name="T8" fmla="*/ 13 w 17"/>
                  <a:gd name="T9" fmla="*/ 0 h 11"/>
                  <a:gd name="T10" fmla="*/ 4 w 17"/>
                  <a:gd name="T11" fmla="*/ 4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1"/>
                  <a:gd name="T20" fmla="*/ 17 w 1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1">
                    <a:moveTo>
                      <a:pt x="4" y="4"/>
                    </a:moveTo>
                    <a:lnTo>
                      <a:pt x="0" y="11"/>
                    </a:lnTo>
                    <a:lnTo>
                      <a:pt x="8" y="7"/>
                    </a:lnTo>
                    <a:lnTo>
                      <a:pt x="17" y="4"/>
                    </a:lnTo>
                    <a:lnTo>
                      <a:pt x="13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" name="Freeform 273">
                <a:extLst>
                  <a:ext uri="{FF2B5EF4-FFF2-40B4-BE49-F238E27FC236}">
                    <a16:creationId xmlns:a16="http://schemas.microsoft.com/office/drawing/2014/main" xmlns="" id="{099FCD2A-4191-40DB-BDDB-3DC0AF9DB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" y="2730"/>
                <a:ext cx="74" cy="88"/>
              </a:xfrm>
              <a:custGeom>
                <a:avLst/>
                <a:gdLst>
                  <a:gd name="T0" fmla="*/ 65 w 74"/>
                  <a:gd name="T1" fmla="*/ 88 h 88"/>
                  <a:gd name="T2" fmla="*/ 61 w 74"/>
                  <a:gd name="T3" fmla="*/ 77 h 88"/>
                  <a:gd name="T4" fmla="*/ 25 w 74"/>
                  <a:gd name="T5" fmla="*/ 44 h 88"/>
                  <a:gd name="T6" fmla="*/ 8 w 74"/>
                  <a:gd name="T7" fmla="*/ 22 h 88"/>
                  <a:gd name="T8" fmla="*/ 0 w 74"/>
                  <a:gd name="T9" fmla="*/ 0 h 88"/>
                  <a:gd name="T10" fmla="*/ 25 w 74"/>
                  <a:gd name="T11" fmla="*/ 11 h 88"/>
                  <a:gd name="T12" fmla="*/ 49 w 74"/>
                  <a:gd name="T13" fmla="*/ 33 h 88"/>
                  <a:gd name="T14" fmla="*/ 74 w 74"/>
                  <a:gd name="T15" fmla="*/ 80 h 88"/>
                  <a:gd name="T16" fmla="*/ 65 w 74"/>
                  <a:gd name="T17" fmla="*/ 88 h 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"/>
                  <a:gd name="T28" fmla="*/ 0 h 88"/>
                  <a:gd name="T29" fmla="*/ 74 w 74"/>
                  <a:gd name="T30" fmla="*/ 88 h 8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" h="88">
                    <a:moveTo>
                      <a:pt x="65" y="88"/>
                    </a:moveTo>
                    <a:lnTo>
                      <a:pt x="61" y="77"/>
                    </a:lnTo>
                    <a:lnTo>
                      <a:pt x="25" y="44"/>
                    </a:lnTo>
                    <a:lnTo>
                      <a:pt x="8" y="22"/>
                    </a:lnTo>
                    <a:lnTo>
                      <a:pt x="0" y="0"/>
                    </a:lnTo>
                    <a:lnTo>
                      <a:pt x="25" y="11"/>
                    </a:lnTo>
                    <a:lnTo>
                      <a:pt x="49" y="33"/>
                    </a:lnTo>
                    <a:lnTo>
                      <a:pt x="74" y="80"/>
                    </a:lnTo>
                    <a:lnTo>
                      <a:pt x="65" y="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" name="Freeform 274">
                <a:extLst>
                  <a:ext uri="{FF2B5EF4-FFF2-40B4-BE49-F238E27FC236}">
                    <a16:creationId xmlns:a16="http://schemas.microsoft.com/office/drawing/2014/main" xmlns="" id="{8FD43BEF-E23D-4E2F-830A-C23EA6687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" y="2698"/>
                <a:ext cx="53" cy="109"/>
              </a:xfrm>
              <a:custGeom>
                <a:avLst/>
                <a:gdLst>
                  <a:gd name="T0" fmla="*/ 24 w 53"/>
                  <a:gd name="T1" fmla="*/ 80 h 109"/>
                  <a:gd name="T2" fmla="*/ 8 w 53"/>
                  <a:gd name="T3" fmla="*/ 51 h 109"/>
                  <a:gd name="T4" fmla="*/ 0 w 53"/>
                  <a:gd name="T5" fmla="*/ 18 h 109"/>
                  <a:gd name="T6" fmla="*/ 0 w 53"/>
                  <a:gd name="T7" fmla="*/ 7 h 109"/>
                  <a:gd name="T8" fmla="*/ 4 w 53"/>
                  <a:gd name="T9" fmla="*/ 0 h 109"/>
                  <a:gd name="T10" fmla="*/ 12 w 53"/>
                  <a:gd name="T11" fmla="*/ 0 h 109"/>
                  <a:gd name="T12" fmla="*/ 24 w 53"/>
                  <a:gd name="T13" fmla="*/ 14 h 109"/>
                  <a:gd name="T14" fmla="*/ 37 w 53"/>
                  <a:gd name="T15" fmla="*/ 29 h 109"/>
                  <a:gd name="T16" fmla="*/ 45 w 53"/>
                  <a:gd name="T17" fmla="*/ 47 h 109"/>
                  <a:gd name="T18" fmla="*/ 53 w 53"/>
                  <a:gd name="T19" fmla="*/ 62 h 109"/>
                  <a:gd name="T20" fmla="*/ 49 w 53"/>
                  <a:gd name="T21" fmla="*/ 87 h 109"/>
                  <a:gd name="T22" fmla="*/ 41 w 53"/>
                  <a:gd name="T23" fmla="*/ 109 h 109"/>
                  <a:gd name="T24" fmla="*/ 37 w 53"/>
                  <a:gd name="T25" fmla="*/ 109 h 109"/>
                  <a:gd name="T26" fmla="*/ 24 w 53"/>
                  <a:gd name="T27" fmla="*/ 80 h 10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3"/>
                  <a:gd name="T43" fmla="*/ 0 h 109"/>
                  <a:gd name="T44" fmla="*/ 53 w 53"/>
                  <a:gd name="T45" fmla="*/ 109 h 10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3" h="109">
                    <a:moveTo>
                      <a:pt x="24" y="80"/>
                    </a:moveTo>
                    <a:lnTo>
                      <a:pt x="8" y="51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24" y="14"/>
                    </a:lnTo>
                    <a:lnTo>
                      <a:pt x="37" y="29"/>
                    </a:lnTo>
                    <a:lnTo>
                      <a:pt x="45" y="47"/>
                    </a:lnTo>
                    <a:lnTo>
                      <a:pt x="53" y="62"/>
                    </a:lnTo>
                    <a:lnTo>
                      <a:pt x="49" y="87"/>
                    </a:lnTo>
                    <a:lnTo>
                      <a:pt x="41" y="109"/>
                    </a:lnTo>
                    <a:lnTo>
                      <a:pt x="37" y="109"/>
                    </a:lnTo>
                    <a:lnTo>
                      <a:pt x="24" y="8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" name="Freeform 275">
                <a:extLst>
                  <a:ext uri="{FF2B5EF4-FFF2-40B4-BE49-F238E27FC236}">
                    <a16:creationId xmlns:a16="http://schemas.microsoft.com/office/drawing/2014/main" xmlns="" id="{17DEA6F8-D36F-460B-947F-0B975F4F4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" y="2774"/>
                <a:ext cx="107" cy="51"/>
              </a:xfrm>
              <a:custGeom>
                <a:avLst/>
                <a:gdLst>
                  <a:gd name="T0" fmla="*/ 107 w 107"/>
                  <a:gd name="T1" fmla="*/ 44 h 51"/>
                  <a:gd name="T2" fmla="*/ 74 w 107"/>
                  <a:gd name="T3" fmla="*/ 18 h 51"/>
                  <a:gd name="T4" fmla="*/ 25 w 107"/>
                  <a:gd name="T5" fmla="*/ 0 h 51"/>
                  <a:gd name="T6" fmla="*/ 0 w 107"/>
                  <a:gd name="T7" fmla="*/ 0 h 51"/>
                  <a:gd name="T8" fmla="*/ 0 w 107"/>
                  <a:gd name="T9" fmla="*/ 7 h 51"/>
                  <a:gd name="T10" fmla="*/ 5 w 107"/>
                  <a:gd name="T11" fmla="*/ 15 h 51"/>
                  <a:gd name="T12" fmla="*/ 25 w 107"/>
                  <a:gd name="T13" fmla="*/ 33 h 51"/>
                  <a:gd name="T14" fmla="*/ 58 w 107"/>
                  <a:gd name="T15" fmla="*/ 47 h 51"/>
                  <a:gd name="T16" fmla="*/ 90 w 107"/>
                  <a:gd name="T17" fmla="*/ 51 h 51"/>
                  <a:gd name="T18" fmla="*/ 107 w 107"/>
                  <a:gd name="T19" fmla="*/ 47 h 51"/>
                  <a:gd name="T20" fmla="*/ 107 w 107"/>
                  <a:gd name="T21" fmla="*/ 44 h 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7"/>
                  <a:gd name="T34" fmla="*/ 0 h 51"/>
                  <a:gd name="T35" fmla="*/ 107 w 107"/>
                  <a:gd name="T36" fmla="*/ 51 h 5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7" h="51">
                    <a:moveTo>
                      <a:pt x="107" y="44"/>
                    </a:moveTo>
                    <a:lnTo>
                      <a:pt x="74" y="18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" y="15"/>
                    </a:lnTo>
                    <a:lnTo>
                      <a:pt x="25" y="33"/>
                    </a:lnTo>
                    <a:lnTo>
                      <a:pt x="58" y="47"/>
                    </a:lnTo>
                    <a:lnTo>
                      <a:pt x="90" y="51"/>
                    </a:lnTo>
                    <a:lnTo>
                      <a:pt x="107" y="47"/>
                    </a:lnTo>
                    <a:lnTo>
                      <a:pt x="107" y="4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" name="Freeform 276">
                <a:extLst>
                  <a:ext uri="{FF2B5EF4-FFF2-40B4-BE49-F238E27FC236}">
                    <a16:creationId xmlns:a16="http://schemas.microsoft.com/office/drawing/2014/main" xmlns="" id="{FCA0A7E2-EEA8-46A8-A1AC-22F4A896D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" y="2818"/>
                <a:ext cx="118" cy="25"/>
              </a:xfrm>
              <a:custGeom>
                <a:avLst/>
                <a:gdLst>
                  <a:gd name="T0" fmla="*/ 118 w 118"/>
                  <a:gd name="T1" fmla="*/ 18 h 25"/>
                  <a:gd name="T2" fmla="*/ 106 w 118"/>
                  <a:gd name="T3" fmla="*/ 18 h 25"/>
                  <a:gd name="T4" fmla="*/ 53 w 118"/>
                  <a:gd name="T5" fmla="*/ 25 h 25"/>
                  <a:gd name="T6" fmla="*/ 25 w 118"/>
                  <a:gd name="T7" fmla="*/ 25 h 25"/>
                  <a:gd name="T8" fmla="*/ 0 w 118"/>
                  <a:gd name="T9" fmla="*/ 18 h 25"/>
                  <a:gd name="T10" fmla="*/ 25 w 118"/>
                  <a:gd name="T11" fmla="*/ 3 h 25"/>
                  <a:gd name="T12" fmla="*/ 57 w 118"/>
                  <a:gd name="T13" fmla="*/ 0 h 25"/>
                  <a:gd name="T14" fmla="*/ 114 w 118"/>
                  <a:gd name="T15" fmla="*/ 11 h 25"/>
                  <a:gd name="T16" fmla="*/ 118 w 118"/>
                  <a:gd name="T17" fmla="*/ 18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8"/>
                  <a:gd name="T28" fmla="*/ 0 h 25"/>
                  <a:gd name="T29" fmla="*/ 118 w 118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8" h="25">
                    <a:moveTo>
                      <a:pt x="118" y="18"/>
                    </a:moveTo>
                    <a:lnTo>
                      <a:pt x="106" y="18"/>
                    </a:lnTo>
                    <a:lnTo>
                      <a:pt x="53" y="25"/>
                    </a:lnTo>
                    <a:lnTo>
                      <a:pt x="25" y="25"/>
                    </a:lnTo>
                    <a:lnTo>
                      <a:pt x="0" y="18"/>
                    </a:lnTo>
                    <a:lnTo>
                      <a:pt x="25" y="3"/>
                    </a:lnTo>
                    <a:lnTo>
                      <a:pt x="57" y="0"/>
                    </a:lnTo>
                    <a:lnTo>
                      <a:pt x="114" y="11"/>
                    </a:lnTo>
                    <a:lnTo>
                      <a:pt x="118" y="1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" name="Freeform 277">
                <a:extLst>
                  <a:ext uri="{FF2B5EF4-FFF2-40B4-BE49-F238E27FC236}">
                    <a16:creationId xmlns:a16="http://schemas.microsoft.com/office/drawing/2014/main" xmlns="" id="{B4A9AF40-A143-40A7-BFFD-91664CB03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" y="2836"/>
                <a:ext cx="122" cy="44"/>
              </a:xfrm>
              <a:custGeom>
                <a:avLst/>
                <a:gdLst>
                  <a:gd name="T0" fmla="*/ 86 w 122"/>
                  <a:gd name="T1" fmla="*/ 7 h 44"/>
                  <a:gd name="T2" fmla="*/ 16 w 122"/>
                  <a:gd name="T3" fmla="*/ 22 h 44"/>
                  <a:gd name="T4" fmla="*/ 0 w 122"/>
                  <a:gd name="T5" fmla="*/ 29 h 44"/>
                  <a:gd name="T6" fmla="*/ 0 w 122"/>
                  <a:gd name="T7" fmla="*/ 33 h 44"/>
                  <a:gd name="T8" fmla="*/ 4 w 122"/>
                  <a:gd name="T9" fmla="*/ 36 h 44"/>
                  <a:gd name="T10" fmla="*/ 25 w 122"/>
                  <a:gd name="T11" fmla="*/ 44 h 44"/>
                  <a:gd name="T12" fmla="*/ 45 w 122"/>
                  <a:gd name="T13" fmla="*/ 44 h 44"/>
                  <a:gd name="T14" fmla="*/ 65 w 122"/>
                  <a:gd name="T15" fmla="*/ 44 h 44"/>
                  <a:gd name="T16" fmla="*/ 82 w 122"/>
                  <a:gd name="T17" fmla="*/ 36 h 44"/>
                  <a:gd name="T18" fmla="*/ 106 w 122"/>
                  <a:gd name="T19" fmla="*/ 22 h 44"/>
                  <a:gd name="T20" fmla="*/ 122 w 122"/>
                  <a:gd name="T21" fmla="*/ 4 h 44"/>
                  <a:gd name="T22" fmla="*/ 118 w 122"/>
                  <a:gd name="T23" fmla="*/ 0 h 44"/>
                  <a:gd name="T24" fmla="*/ 86 w 122"/>
                  <a:gd name="T25" fmla="*/ 7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2"/>
                  <a:gd name="T40" fmla="*/ 0 h 44"/>
                  <a:gd name="T41" fmla="*/ 122 w 12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2" h="44">
                    <a:moveTo>
                      <a:pt x="86" y="7"/>
                    </a:moveTo>
                    <a:lnTo>
                      <a:pt x="16" y="22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4" y="36"/>
                    </a:lnTo>
                    <a:lnTo>
                      <a:pt x="25" y="44"/>
                    </a:lnTo>
                    <a:lnTo>
                      <a:pt x="45" y="44"/>
                    </a:lnTo>
                    <a:lnTo>
                      <a:pt x="65" y="44"/>
                    </a:lnTo>
                    <a:lnTo>
                      <a:pt x="82" y="36"/>
                    </a:lnTo>
                    <a:lnTo>
                      <a:pt x="106" y="22"/>
                    </a:lnTo>
                    <a:lnTo>
                      <a:pt x="122" y="4"/>
                    </a:lnTo>
                    <a:lnTo>
                      <a:pt x="118" y="0"/>
                    </a:lnTo>
                    <a:lnTo>
                      <a:pt x="86" y="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" name="Freeform 278">
                <a:extLst>
                  <a:ext uri="{FF2B5EF4-FFF2-40B4-BE49-F238E27FC236}">
                    <a16:creationId xmlns:a16="http://schemas.microsoft.com/office/drawing/2014/main" xmlns="" id="{183B4703-1E62-47DE-9A7B-B4C82F4B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" y="2690"/>
                <a:ext cx="28" cy="106"/>
              </a:xfrm>
              <a:custGeom>
                <a:avLst/>
                <a:gdLst>
                  <a:gd name="T0" fmla="*/ 12 w 28"/>
                  <a:gd name="T1" fmla="*/ 106 h 106"/>
                  <a:gd name="T2" fmla="*/ 12 w 28"/>
                  <a:gd name="T3" fmla="*/ 95 h 106"/>
                  <a:gd name="T4" fmla="*/ 0 w 28"/>
                  <a:gd name="T5" fmla="*/ 48 h 106"/>
                  <a:gd name="T6" fmla="*/ 0 w 28"/>
                  <a:gd name="T7" fmla="*/ 22 h 106"/>
                  <a:gd name="T8" fmla="*/ 8 w 28"/>
                  <a:gd name="T9" fmla="*/ 0 h 106"/>
                  <a:gd name="T10" fmla="*/ 24 w 28"/>
                  <a:gd name="T11" fmla="*/ 22 h 106"/>
                  <a:gd name="T12" fmla="*/ 28 w 28"/>
                  <a:gd name="T13" fmla="*/ 51 h 106"/>
                  <a:gd name="T14" fmla="*/ 20 w 28"/>
                  <a:gd name="T15" fmla="*/ 106 h 106"/>
                  <a:gd name="T16" fmla="*/ 12 w 28"/>
                  <a:gd name="T17" fmla="*/ 106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106"/>
                  <a:gd name="T29" fmla="*/ 28 w 28"/>
                  <a:gd name="T30" fmla="*/ 106 h 1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106">
                    <a:moveTo>
                      <a:pt x="12" y="106"/>
                    </a:moveTo>
                    <a:lnTo>
                      <a:pt x="12" y="95"/>
                    </a:lnTo>
                    <a:lnTo>
                      <a:pt x="0" y="48"/>
                    </a:lnTo>
                    <a:lnTo>
                      <a:pt x="0" y="22"/>
                    </a:lnTo>
                    <a:lnTo>
                      <a:pt x="8" y="0"/>
                    </a:lnTo>
                    <a:lnTo>
                      <a:pt x="24" y="22"/>
                    </a:lnTo>
                    <a:lnTo>
                      <a:pt x="28" y="51"/>
                    </a:lnTo>
                    <a:lnTo>
                      <a:pt x="20" y="106"/>
                    </a:lnTo>
                    <a:lnTo>
                      <a:pt x="12" y="10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" name="Freeform 279">
                <a:extLst>
                  <a:ext uri="{FF2B5EF4-FFF2-40B4-BE49-F238E27FC236}">
                    <a16:creationId xmlns:a16="http://schemas.microsoft.com/office/drawing/2014/main" xmlns="" id="{B0174021-083B-4281-8AE7-036B157E2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" y="2690"/>
                <a:ext cx="45" cy="102"/>
              </a:xfrm>
              <a:custGeom>
                <a:avLst/>
                <a:gdLst>
                  <a:gd name="T0" fmla="*/ 4 w 45"/>
                  <a:gd name="T1" fmla="*/ 102 h 102"/>
                  <a:gd name="T2" fmla="*/ 16 w 45"/>
                  <a:gd name="T3" fmla="*/ 95 h 102"/>
                  <a:gd name="T4" fmla="*/ 33 w 45"/>
                  <a:gd name="T5" fmla="*/ 66 h 102"/>
                  <a:gd name="T6" fmla="*/ 45 w 45"/>
                  <a:gd name="T7" fmla="*/ 37 h 102"/>
                  <a:gd name="T8" fmla="*/ 41 w 45"/>
                  <a:gd name="T9" fmla="*/ 19 h 102"/>
                  <a:gd name="T10" fmla="*/ 37 w 45"/>
                  <a:gd name="T11" fmla="*/ 0 h 102"/>
                  <a:gd name="T12" fmla="*/ 20 w 45"/>
                  <a:gd name="T13" fmla="*/ 19 h 102"/>
                  <a:gd name="T14" fmla="*/ 8 w 45"/>
                  <a:gd name="T15" fmla="*/ 59 h 102"/>
                  <a:gd name="T16" fmla="*/ 0 w 45"/>
                  <a:gd name="T17" fmla="*/ 95 h 102"/>
                  <a:gd name="T18" fmla="*/ 4 w 45"/>
                  <a:gd name="T19" fmla="*/ 102 h 1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"/>
                  <a:gd name="T31" fmla="*/ 0 h 102"/>
                  <a:gd name="T32" fmla="*/ 45 w 45"/>
                  <a:gd name="T33" fmla="*/ 102 h 1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" h="102">
                    <a:moveTo>
                      <a:pt x="4" y="102"/>
                    </a:moveTo>
                    <a:lnTo>
                      <a:pt x="16" y="95"/>
                    </a:lnTo>
                    <a:lnTo>
                      <a:pt x="33" y="66"/>
                    </a:lnTo>
                    <a:lnTo>
                      <a:pt x="45" y="37"/>
                    </a:lnTo>
                    <a:lnTo>
                      <a:pt x="41" y="19"/>
                    </a:lnTo>
                    <a:lnTo>
                      <a:pt x="37" y="0"/>
                    </a:lnTo>
                    <a:lnTo>
                      <a:pt x="20" y="19"/>
                    </a:lnTo>
                    <a:lnTo>
                      <a:pt x="8" y="59"/>
                    </a:lnTo>
                    <a:lnTo>
                      <a:pt x="0" y="95"/>
                    </a:lnTo>
                    <a:lnTo>
                      <a:pt x="4" y="10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" name="Freeform 280">
                <a:extLst>
                  <a:ext uri="{FF2B5EF4-FFF2-40B4-BE49-F238E27FC236}">
                    <a16:creationId xmlns:a16="http://schemas.microsoft.com/office/drawing/2014/main" xmlns="" id="{589FFA04-A84F-4848-AF83-2C0440307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" y="2847"/>
                <a:ext cx="66" cy="87"/>
              </a:xfrm>
              <a:custGeom>
                <a:avLst/>
                <a:gdLst>
                  <a:gd name="T0" fmla="*/ 66 w 66"/>
                  <a:gd name="T1" fmla="*/ 0 h 87"/>
                  <a:gd name="T2" fmla="*/ 49 w 66"/>
                  <a:gd name="T3" fmla="*/ 3 h 87"/>
                  <a:gd name="T4" fmla="*/ 25 w 66"/>
                  <a:gd name="T5" fmla="*/ 25 h 87"/>
                  <a:gd name="T6" fmla="*/ 13 w 66"/>
                  <a:gd name="T7" fmla="*/ 40 h 87"/>
                  <a:gd name="T8" fmla="*/ 4 w 66"/>
                  <a:gd name="T9" fmla="*/ 54 h 87"/>
                  <a:gd name="T10" fmla="*/ 0 w 66"/>
                  <a:gd name="T11" fmla="*/ 73 h 87"/>
                  <a:gd name="T12" fmla="*/ 0 w 66"/>
                  <a:gd name="T13" fmla="*/ 87 h 87"/>
                  <a:gd name="T14" fmla="*/ 21 w 66"/>
                  <a:gd name="T15" fmla="*/ 76 h 87"/>
                  <a:gd name="T16" fmla="*/ 61 w 66"/>
                  <a:gd name="T17" fmla="*/ 7 h 87"/>
                  <a:gd name="T18" fmla="*/ 66 w 6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6"/>
                  <a:gd name="T31" fmla="*/ 0 h 87"/>
                  <a:gd name="T32" fmla="*/ 66 w 66"/>
                  <a:gd name="T33" fmla="*/ 87 h 8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6" h="87">
                    <a:moveTo>
                      <a:pt x="66" y="0"/>
                    </a:moveTo>
                    <a:lnTo>
                      <a:pt x="49" y="3"/>
                    </a:lnTo>
                    <a:lnTo>
                      <a:pt x="25" y="25"/>
                    </a:lnTo>
                    <a:lnTo>
                      <a:pt x="13" y="40"/>
                    </a:lnTo>
                    <a:lnTo>
                      <a:pt x="4" y="54"/>
                    </a:lnTo>
                    <a:lnTo>
                      <a:pt x="0" y="73"/>
                    </a:lnTo>
                    <a:lnTo>
                      <a:pt x="0" y="87"/>
                    </a:lnTo>
                    <a:lnTo>
                      <a:pt x="21" y="76"/>
                    </a:lnTo>
                    <a:lnTo>
                      <a:pt x="61" y="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" name="Freeform 281">
                <a:extLst>
                  <a:ext uri="{FF2B5EF4-FFF2-40B4-BE49-F238E27FC236}">
                    <a16:creationId xmlns:a16="http://schemas.microsoft.com/office/drawing/2014/main" xmlns="" id="{CDAA5F99-A9E2-4354-9DF2-1B961AC47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" y="2785"/>
                <a:ext cx="53" cy="73"/>
              </a:xfrm>
              <a:custGeom>
                <a:avLst/>
                <a:gdLst>
                  <a:gd name="T0" fmla="*/ 45 w 53"/>
                  <a:gd name="T1" fmla="*/ 44 h 73"/>
                  <a:gd name="T2" fmla="*/ 53 w 53"/>
                  <a:gd name="T3" fmla="*/ 15 h 73"/>
                  <a:gd name="T4" fmla="*/ 53 w 53"/>
                  <a:gd name="T5" fmla="*/ 4 h 73"/>
                  <a:gd name="T6" fmla="*/ 49 w 53"/>
                  <a:gd name="T7" fmla="*/ 0 h 73"/>
                  <a:gd name="T8" fmla="*/ 41 w 53"/>
                  <a:gd name="T9" fmla="*/ 0 h 73"/>
                  <a:gd name="T10" fmla="*/ 33 w 53"/>
                  <a:gd name="T11" fmla="*/ 4 h 73"/>
                  <a:gd name="T12" fmla="*/ 21 w 53"/>
                  <a:gd name="T13" fmla="*/ 15 h 73"/>
                  <a:gd name="T14" fmla="*/ 13 w 53"/>
                  <a:gd name="T15" fmla="*/ 29 h 73"/>
                  <a:gd name="T16" fmla="*/ 4 w 53"/>
                  <a:gd name="T17" fmla="*/ 44 h 73"/>
                  <a:gd name="T18" fmla="*/ 0 w 53"/>
                  <a:gd name="T19" fmla="*/ 55 h 73"/>
                  <a:gd name="T20" fmla="*/ 0 w 53"/>
                  <a:gd name="T21" fmla="*/ 65 h 73"/>
                  <a:gd name="T22" fmla="*/ 4 w 53"/>
                  <a:gd name="T23" fmla="*/ 73 h 73"/>
                  <a:gd name="T24" fmla="*/ 13 w 53"/>
                  <a:gd name="T25" fmla="*/ 73 h 73"/>
                  <a:gd name="T26" fmla="*/ 21 w 53"/>
                  <a:gd name="T27" fmla="*/ 65 h 73"/>
                  <a:gd name="T28" fmla="*/ 33 w 53"/>
                  <a:gd name="T29" fmla="*/ 58 h 73"/>
                  <a:gd name="T30" fmla="*/ 45 w 53"/>
                  <a:gd name="T31" fmla="*/ 44 h 7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3"/>
                  <a:gd name="T49" fmla="*/ 0 h 73"/>
                  <a:gd name="T50" fmla="*/ 53 w 53"/>
                  <a:gd name="T51" fmla="*/ 73 h 7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3" h="73">
                    <a:moveTo>
                      <a:pt x="45" y="44"/>
                    </a:moveTo>
                    <a:lnTo>
                      <a:pt x="53" y="15"/>
                    </a:lnTo>
                    <a:lnTo>
                      <a:pt x="53" y="4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4"/>
                    </a:lnTo>
                    <a:lnTo>
                      <a:pt x="21" y="15"/>
                    </a:lnTo>
                    <a:lnTo>
                      <a:pt x="13" y="29"/>
                    </a:lnTo>
                    <a:lnTo>
                      <a:pt x="4" y="44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4" y="73"/>
                    </a:lnTo>
                    <a:lnTo>
                      <a:pt x="13" y="73"/>
                    </a:lnTo>
                    <a:lnTo>
                      <a:pt x="21" y="65"/>
                    </a:lnTo>
                    <a:lnTo>
                      <a:pt x="33" y="58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" name="Freeform 282">
                <a:extLst>
                  <a:ext uri="{FF2B5EF4-FFF2-40B4-BE49-F238E27FC236}">
                    <a16:creationId xmlns:a16="http://schemas.microsoft.com/office/drawing/2014/main" xmlns="" id="{B8E9D707-829D-4C59-8368-79543D0A5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" y="2727"/>
                <a:ext cx="45" cy="62"/>
              </a:xfrm>
              <a:custGeom>
                <a:avLst/>
                <a:gdLst>
                  <a:gd name="T0" fmla="*/ 0 w 45"/>
                  <a:gd name="T1" fmla="*/ 58 h 62"/>
                  <a:gd name="T2" fmla="*/ 0 w 45"/>
                  <a:gd name="T3" fmla="*/ 58 h 62"/>
                  <a:gd name="T4" fmla="*/ 4 w 45"/>
                  <a:gd name="T5" fmla="*/ 62 h 62"/>
                  <a:gd name="T6" fmla="*/ 21 w 45"/>
                  <a:gd name="T7" fmla="*/ 58 h 62"/>
                  <a:gd name="T8" fmla="*/ 33 w 45"/>
                  <a:gd name="T9" fmla="*/ 47 h 62"/>
                  <a:gd name="T10" fmla="*/ 41 w 45"/>
                  <a:gd name="T11" fmla="*/ 36 h 62"/>
                  <a:gd name="T12" fmla="*/ 45 w 45"/>
                  <a:gd name="T13" fmla="*/ 25 h 62"/>
                  <a:gd name="T14" fmla="*/ 45 w 45"/>
                  <a:gd name="T15" fmla="*/ 11 h 62"/>
                  <a:gd name="T16" fmla="*/ 45 w 45"/>
                  <a:gd name="T17" fmla="*/ 0 h 62"/>
                  <a:gd name="T18" fmla="*/ 45 w 45"/>
                  <a:gd name="T19" fmla="*/ 0 h 62"/>
                  <a:gd name="T20" fmla="*/ 17 w 45"/>
                  <a:gd name="T21" fmla="*/ 25 h 62"/>
                  <a:gd name="T22" fmla="*/ 0 w 45"/>
                  <a:gd name="T23" fmla="*/ 58 h 62"/>
                  <a:gd name="T24" fmla="*/ 0 w 45"/>
                  <a:gd name="T25" fmla="*/ 58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62"/>
                  <a:gd name="T41" fmla="*/ 45 w 45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62">
                    <a:moveTo>
                      <a:pt x="0" y="58"/>
                    </a:moveTo>
                    <a:lnTo>
                      <a:pt x="0" y="58"/>
                    </a:lnTo>
                    <a:lnTo>
                      <a:pt x="4" y="62"/>
                    </a:lnTo>
                    <a:lnTo>
                      <a:pt x="21" y="58"/>
                    </a:lnTo>
                    <a:lnTo>
                      <a:pt x="33" y="47"/>
                    </a:lnTo>
                    <a:lnTo>
                      <a:pt x="41" y="36"/>
                    </a:lnTo>
                    <a:lnTo>
                      <a:pt x="45" y="25"/>
                    </a:lnTo>
                    <a:lnTo>
                      <a:pt x="45" y="11"/>
                    </a:lnTo>
                    <a:lnTo>
                      <a:pt x="45" y="0"/>
                    </a:lnTo>
                    <a:lnTo>
                      <a:pt x="17" y="2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" name="Freeform 283">
                <a:extLst>
                  <a:ext uri="{FF2B5EF4-FFF2-40B4-BE49-F238E27FC236}">
                    <a16:creationId xmlns:a16="http://schemas.microsoft.com/office/drawing/2014/main" xmlns="" id="{011199C2-F9B4-4230-B584-6DE69D253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" y="2836"/>
                <a:ext cx="8" cy="11"/>
              </a:xfrm>
              <a:custGeom>
                <a:avLst/>
                <a:gdLst>
                  <a:gd name="T0" fmla="*/ 8 w 8"/>
                  <a:gd name="T1" fmla="*/ 7 h 11"/>
                  <a:gd name="T2" fmla="*/ 4 w 8"/>
                  <a:gd name="T3" fmla="*/ 0 h 11"/>
                  <a:gd name="T4" fmla="*/ 0 w 8"/>
                  <a:gd name="T5" fmla="*/ 7 h 11"/>
                  <a:gd name="T6" fmla="*/ 0 w 8"/>
                  <a:gd name="T7" fmla="*/ 11 h 11"/>
                  <a:gd name="T8" fmla="*/ 8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8" y="7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" name="Freeform 284">
                <a:extLst>
                  <a:ext uri="{FF2B5EF4-FFF2-40B4-BE49-F238E27FC236}">
                    <a16:creationId xmlns:a16="http://schemas.microsoft.com/office/drawing/2014/main" xmlns="" id="{1A9D0DC4-342A-407A-8AA2-83AF09A11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" y="2836"/>
                <a:ext cx="9" cy="11"/>
              </a:xfrm>
              <a:custGeom>
                <a:avLst/>
                <a:gdLst>
                  <a:gd name="T0" fmla="*/ 9 w 9"/>
                  <a:gd name="T1" fmla="*/ 7 h 11"/>
                  <a:gd name="T2" fmla="*/ 9 w 9"/>
                  <a:gd name="T3" fmla="*/ 0 h 11"/>
                  <a:gd name="T4" fmla="*/ 0 w 9"/>
                  <a:gd name="T5" fmla="*/ 7 h 11"/>
                  <a:gd name="T6" fmla="*/ 5 w 9"/>
                  <a:gd name="T7" fmla="*/ 11 h 11"/>
                  <a:gd name="T8" fmla="*/ 9 w 9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1"/>
                  <a:gd name="T17" fmla="*/ 9 w 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1">
                    <a:moveTo>
                      <a:pt x="9" y="7"/>
                    </a:moveTo>
                    <a:lnTo>
                      <a:pt x="9" y="0"/>
                    </a:lnTo>
                    <a:lnTo>
                      <a:pt x="0" y="7"/>
                    </a:lnTo>
                    <a:lnTo>
                      <a:pt x="5" y="11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" name="Freeform 285">
                <a:extLst>
                  <a:ext uri="{FF2B5EF4-FFF2-40B4-BE49-F238E27FC236}">
                    <a16:creationId xmlns:a16="http://schemas.microsoft.com/office/drawing/2014/main" xmlns="" id="{BCC47739-0A00-44DA-91A1-15AB900B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" y="2825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4" y="4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" name="Freeform 286">
                <a:extLst>
                  <a:ext uri="{FF2B5EF4-FFF2-40B4-BE49-F238E27FC236}">
                    <a16:creationId xmlns:a16="http://schemas.microsoft.com/office/drawing/2014/main" xmlns="" id="{676F1B77-B6AA-4C1D-BDB5-6B096117F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" y="2821"/>
                <a:ext cx="4" cy="11"/>
              </a:xfrm>
              <a:custGeom>
                <a:avLst/>
                <a:gdLst>
                  <a:gd name="T0" fmla="*/ 4 w 4"/>
                  <a:gd name="T1" fmla="*/ 8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8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4" y="8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" name="Freeform 287">
                <a:extLst>
                  <a:ext uri="{FF2B5EF4-FFF2-40B4-BE49-F238E27FC236}">
                    <a16:creationId xmlns:a16="http://schemas.microsoft.com/office/drawing/2014/main" xmlns="" id="{2C2ABB24-A0D9-404D-8D06-9E877D051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" y="2814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0 w 4"/>
                  <a:gd name="T3" fmla="*/ 0 h 11"/>
                  <a:gd name="T4" fmla="*/ 0 w 4"/>
                  <a:gd name="T5" fmla="*/ 4 h 11"/>
                  <a:gd name="T6" fmla="*/ 4 w 4"/>
                  <a:gd name="T7" fmla="*/ 11 h 11"/>
                  <a:gd name="T8" fmla="*/ 4 w 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4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" name="Freeform 288">
                <a:extLst>
                  <a:ext uri="{FF2B5EF4-FFF2-40B4-BE49-F238E27FC236}">
                    <a16:creationId xmlns:a16="http://schemas.microsoft.com/office/drawing/2014/main" xmlns="" id="{7629DCF0-B7F4-45D8-84D3-B61651A7F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" y="2807"/>
                <a:ext cx="8" cy="11"/>
              </a:xfrm>
              <a:custGeom>
                <a:avLst/>
                <a:gdLst>
                  <a:gd name="T0" fmla="*/ 8 w 8"/>
                  <a:gd name="T1" fmla="*/ 3 h 11"/>
                  <a:gd name="T2" fmla="*/ 4 w 8"/>
                  <a:gd name="T3" fmla="*/ 0 h 11"/>
                  <a:gd name="T4" fmla="*/ 0 w 8"/>
                  <a:gd name="T5" fmla="*/ 7 h 11"/>
                  <a:gd name="T6" fmla="*/ 8 w 8"/>
                  <a:gd name="T7" fmla="*/ 11 h 11"/>
                  <a:gd name="T8" fmla="*/ 8 w 8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8" y="3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8" y="1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" name="Freeform 289">
                <a:extLst>
                  <a:ext uri="{FF2B5EF4-FFF2-40B4-BE49-F238E27FC236}">
                    <a16:creationId xmlns:a16="http://schemas.microsoft.com/office/drawing/2014/main" xmlns="" id="{471F20F3-C00D-41EE-B608-BD530676B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" y="2803"/>
                <a:ext cx="12" cy="7"/>
              </a:xfrm>
              <a:custGeom>
                <a:avLst/>
                <a:gdLst>
                  <a:gd name="T0" fmla="*/ 8 w 12"/>
                  <a:gd name="T1" fmla="*/ 4 h 7"/>
                  <a:gd name="T2" fmla="*/ 12 w 12"/>
                  <a:gd name="T3" fmla="*/ 0 h 7"/>
                  <a:gd name="T4" fmla="*/ 4 w 12"/>
                  <a:gd name="T5" fmla="*/ 0 h 7"/>
                  <a:gd name="T6" fmla="*/ 0 w 12"/>
                  <a:gd name="T7" fmla="*/ 7 h 7"/>
                  <a:gd name="T8" fmla="*/ 8 w 12"/>
                  <a:gd name="T9" fmla="*/ 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7"/>
                  <a:gd name="T17" fmla="*/ 12 w 1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7">
                    <a:moveTo>
                      <a:pt x="8" y="4"/>
                    </a:moveTo>
                    <a:lnTo>
                      <a:pt x="12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" name="Freeform 290">
                <a:extLst>
                  <a:ext uri="{FF2B5EF4-FFF2-40B4-BE49-F238E27FC236}">
                    <a16:creationId xmlns:a16="http://schemas.microsoft.com/office/drawing/2014/main" xmlns="" id="{E32936B2-6110-4ABF-AB36-9F1318A5A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" y="2789"/>
                <a:ext cx="8" cy="11"/>
              </a:xfrm>
              <a:custGeom>
                <a:avLst/>
                <a:gdLst>
                  <a:gd name="T0" fmla="*/ 8 w 8"/>
                  <a:gd name="T1" fmla="*/ 7 h 11"/>
                  <a:gd name="T2" fmla="*/ 4 w 8"/>
                  <a:gd name="T3" fmla="*/ 0 h 11"/>
                  <a:gd name="T4" fmla="*/ 0 w 8"/>
                  <a:gd name="T5" fmla="*/ 3 h 11"/>
                  <a:gd name="T6" fmla="*/ 0 w 8"/>
                  <a:gd name="T7" fmla="*/ 11 h 11"/>
                  <a:gd name="T8" fmla="*/ 8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8" y="7"/>
                    </a:moveTo>
                    <a:lnTo>
                      <a:pt x="4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" name="Freeform 291">
                <a:extLst>
                  <a:ext uri="{FF2B5EF4-FFF2-40B4-BE49-F238E27FC236}">
                    <a16:creationId xmlns:a16="http://schemas.microsoft.com/office/drawing/2014/main" xmlns="" id="{DA338351-700C-4A37-9F4F-0727FBDC8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2800"/>
                <a:ext cx="8" cy="7"/>
              </a:xfrm>
              <a:custGeom>
                <a:avLst/>
                <a:gdLst>
                  <a:gd name="T0" fmla="*/ 4 w 8"/>
                  <a:gd name="T1" fmla="*/ 3 h 7"/>
                  <a:gd name="T2" fmla="*/ 8 w 8"/>
                  <a:gd name="T3" fmla="*/ 0 h 7"/>
                  <a:gd name="T4" fmla="*/ 0 w 8"/>
                  <a:gd name="T5" fmla="*/ 0 h 7"/>
                  <a:gd name="T6" fmla="*/ 0 w 8"/>
                  <a:gd name="T7" fmla="*/ 7 h 7"/>
                  <a:gd name="T8" fmla="*/ 4 w 8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3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" name="Freeform 292">
                <a:extLst>
                  <a:ext uri="{FF2B5EF4-FFF2-40B4-BE49-F238E27FC236}">
                    <a16:creationId xmlns:a16="http://schemas.microsoft.com/office/drawing/2014/main" xmlns="" id="{62075F7A-35B3-4E7D-92BC-2D0B49640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" y="2854"/>
                <a:ext cx="29" cy="106"/>
              </a:xfrm>
              <a:custGeom>
                <a:avLst/>
                <a:gdLst>
                  <a:gd name="T0" fmla="*/ 29 w 29"/>
                  <a:gd name="T1" fmla="*/ 0 h 106"/>
                  <a:gd name="T2" fmla="*/ 25 w 29"/>
                  <a:gd name="T3" fmla="*/ 11 h 106"/>
                  <a:gd name="T4" fmla="*/ 29 w 29"/>
                  <a:gd name="T5" fmla="*/ 62 h 106"/>
                  <a:gd name="T6" fmla="*/ 25 w 29"/>
                  <a:gd name="T7" fmla="*/ 84 h 106"/>
                  <a:gd name="T8" fmla="*/ 16 w 29"/>
                  <a:gd name="T9" fmla="*/ 106 h 106"/>
                  <a:gd name="T10" fmla="*/ 4 w 29"/>
                  <a:gd name="T11" fmla="*/ 84 h 106"/>
                  <a:gd name="T12" fmla="*/ 0 w 29"/>
                  <a:gd name="T13" fmla="*/ 55 h 106"/>
                  <a:gd name="T14" fmla="*/ 16 w 29"/>
                  <a:gd name="T15" fmla="*/ 4 h 106"/>
                  <a:gd name="T16" fmla="*/ 29 w 29"/>
                  <a:gd name="T17" fmla="*/ 0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106"/>
                  <a:gd name="T29" fmla="*/ 29 w 29"/>
                  <a:gd name="T30" fmla="*/ 106 h 1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106">
                    <a:moveTo>
                      <a:pt x="29" y="0"/>
                    </a:moveTo>
                    <a:lnTo>
                      <a:pt x="25" y="11"/>
                    </a:lnTo>
                    <a:lnTo>
                      <a:pt x="29" y="62"/>
                    </a:lnTo>
                    <a:lnTo>
                      <a:pt x="25" y="84"/>
                    </a:lnTo>
                    <a:lnTo>
                      <a:pt x="16" y="106"/>
                    </a:lnTo>
                    <a:lnTo>
                      <a:pt x="4" y="84"/>
                    </a:lnTo>
                    <a:lnTo>
                      <a:pt x="0" y="55"/>
                    </a:lnTo>
                    <a:lnTo>
                      <a:pt x="16" y="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" name="Freeform 293">
                <a:extLst>
                  <a:ext uri="{FF2B5EF4-FFF2-40B4-BE49-F238E27FC236}">
                    <a16:creationId xmlns:a16="http://schemas.microsoft.com/office/drawing/2014/main" xmlns="" id="{5551D25C-793E-41DE-A58C-89559518D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" y="2738"/>
                <a:ext cx="107" cy="65"/>
              </a:xfrm>
              <a:custGeom>
                <a:avLst/>
                <a:gdLst>
                  <a:gd name="T0" fmla="*/ 70 w 107"/>
                  <a:gd name="T1" fmla="*/ 14 h 65"/>
                  <a:gd name="T2" fmla="*/ 9 w 107"/>
                  <a:gd name="T3" fmla="*/ 47 h 65"/>
                  <a:gd name="T4" fmla="*/ 0 w 107"/>
                  <a:gd name="T5" fmla="*/ 58 h 65"/>
                  <a:gd name="T6" fmla="*/ 5 w 107"/>
                  <a:gd name="T7" fmla="*/ 65 h 65"/>
                  <a:gd name="T8" fmla="*/ 25 w 107"/>
                  <a:gd name="T9" fmla="*/ 65 h 65"/>
                  <a:gd name="T10" fmla="*/ 45 w 107"/>
                  <a:gd name="T11" fmla="*/ 62 h 65"/>
                  <a:gd name="T12" fmla="*/ 66 w 107"/>
                  <a:gd name="T13" fmla="*/ 54 h 65"/>
                  <a:gd name="T14" fmla="*/ 82 w 107"/>
                  <a:gd name="T15" fmla="*/ 43 h 65"/>
                  <a:gd name="T16" fmla="*/ 98 w 107"/>
                  <a:gd name="T17" fmla="*/ 22 h 65"/>
                  <a:gd name="T18" fmla="*/ 107 w 107"/>
                  <a:gd name="T19" fmla="*/ 0 h 65"/>
                  <a:gd name="T20" fmla="*/ 102 w 107"/>
                  <a:gd name="T21" fmla="*/ 0 h 65"/>
                  <a:gd name="T22" fmla="*/ 70 w 107"/>
                  <a:gd name="T23" fmla="*/ 14 h 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7"/>
                  <a:gd name="T37" fmla="*/ 0 h 65"/>
                  <a:gd name="T38" fmla="*/ 107 w 107"/>
                  <a:gd name="T39" fmla="*/ 65 h 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7" h="65">
                    <a:moveTo>
                      <a:pt x="70" y="14"/>
                    </a:moveTo>
                    <a:lnTo>
                      <a:pt x="9" y="47"/>
                    </a:lnTo>
                    <a:lnTo>
                      <a:pt x="0" y="58"/>
                    </a:lnTo>
                    <a:lnTo>
                      <a:pt x="5" y="65"/>
                    </a:lnTo>
                    <a:lnTo>
                      <a:pt x="25" y="65"/>
                    </a:lnTo>
                    <a:lnTo>
                      <a:pt x="45" y="62"/>
                    </a:lnTo>
                    <a:lnTo>
                      <a:pt x="66" y="54"/>
                    </a:lnTo>
                    <a:lnTo>
                      <a:pt x="82" y="43"/>
                    </a:lnTo>
                    <a:lnTo>
                      <a:pt x="98" y="22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70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" name="Freeform 294">
                <a:extLst>
                  <a:ext uri="{FF2B5EF4-FFF2-40B4-BE49-F238E27FC236}">
                    <a16:creationId xmlns:a16="http://schemas.microsoft.com/office/drawing/2014/main" xmlns="" id="{14F39D58-5F2C-4F5C-A6E4-B7DA29A36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" y="2847"/>
                <a:ext cx="77" cy="87"/>
              </a:xfrm>
              <a:custGeom>
                <a:avLst/>
                <a:gdLst>
                  <a:gd name="T0" fmla="*/ 77 w 77"/>
                  <a:gd name="T1" fmla="*/ 83 h 87"/>
                  <a:gd name="T2" fmla="*/ 61 w 77"/>
                  <a:gd name="T3" fmla="*/ 47 h 87"/>
                  <a:gd name="T4" fmla="*/ 24 w 77"/>
                  <a:gd name="T5" fmla="*/ 11 h 87"/>
                  <a:gd name="T6" fmla="*/ 4 w 77"/>
                  <a:gd name="T7" fmla="*/ 0 h 87"/>
                  <a:gd name="T8" fmla="*/ 0 w 77"/>
                  <a:gd name="T9" fmla="*/ 7 h 87"/>
                  <a:gd name="T10" fmla="*/ 0 w 77"/>
                  <a:gd name="T11" fmla="*/ 18 h 87"/>
                  <a:gd name="T12" fmla="*/ 12 w 77"/>
                  <a:gd name="T13" fmla="*/ 40 h 87"/>
                  <a:gd name="T14" fmla="*/ 28 w 77"/>
                  <a:gd name="T15" fmla="*/ 65 h 87"/>
                  <a:gd name="T16" fmla="*/ 41 w 77"/>
                  <a:gd name="T17" fmla="*/ 76 h 87"/>
                  <a:gd name="T18" fmla="*/ 57 w 77"/>
                  <a:gd name="T19" fmla="*/ 87 h 87"/>
                  <a:gd name="T20" fmla="*/ 69 w 77"/>
                  <a:gd name="T21" fmla="*/ 87 h 87"/>
                  <a:gd name="T22" fmla="*/ 77 w 77"/>
                  <a:gd name="T23" fmla="*/ 83 h 8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7"/>
                  <a:gd name="T37" fmla="*/ 0 h 87"/>
                  <a:gd name="T38" fmla="*/ 77 w 77"/>
                  <a:gd name="T39" fmla="*/ 87 h 8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7" h="87">
                    <a:moveTo>
                      <a:pt x="77" y="83"/>
                    </a:moveTo>
                    <a:lnTo>
                      <a:pt x="61" y="47"/>
                    </a:lnTo>
                    <a:lnTo>
                      <a:pt x="24" y="11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8"/>
                    </a:lnTo>
                    <a:lnTo>
                      <a:pt x="12" y="40"/>
                    </a:lnTo>
                    <a:lnTo>
                      <a:pt x="28" y="65"/>
                    </a:lnTo>
                    <a:lnTo>
                      <a:pt x="41" y="76"/>
                    </a:lnTo>
                    <a:lnTo>
                      <a:pt x="57" y="87"/>
                    </a:lnTo>
                    <a:lnTo>
                      <a:pt x="69" y="87"/>
                    </a:lnTo>
                    <a:lnTo>
                      <a:pt x="77" y="83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" name="Freeform 295">
                <a:extLst>
                  <a:ext uri="{FF2B5EF4-FFF2-40B4-BE49-F238E27FC236}">
                    <a16:creationId xmlns:a16="http://schemas.microsoft.com/office/drawing/2014/main" xmlns="" id="{089B9E0D-60C0-48C3-9E94-BF69B43CC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2836"/>
                <a:ext cx="106" cy="58"/>
              </a:xfrm>
              <a:custGeom>
                <a:avLst/>
                <a:gdLst>
                  <a:gd name="T0" fmla="*/ 0 w 106"/>
                  <a:gd name="T1" fmla="*/ 11 h 58"/>
                  <a:gd name="T2" fmla="*/ 33 w 106"/>
                  <a:gd name="T3" fmla="*/ 36 h 58"/>
                  <a:gd name="T4" fmla="*/ 82 w 106"/>
                  <a:gd name="T5" fmla="*/ 54 h 58"/>
                  <a:gd name="T6" fmla="*/ 102 w 106"/>
                  <a:gd name="T7" fmla="*/ 58 h 58"/>
                  <a:gd name="T8" fmla="*/ 106 w 106"/>
                  <a:gd name="T9" fmla="*/ 51 h 58"/>
                  <a:gd name="T10" fmla="*/ 102 w 106"/>
                  <a:gd name="T11" fmla="*/ 44 h 58"/>
                  <a:gd name="T12" fmla="*/ 82 w 106"/>
                  <a:gd name="T13" fmla="*/ 25 h 58"/>
                  <a:gd name="T14" fmla="*/ 49 w 106"/>
                  <a:gd name="T15" fmla="*/ 7 h 58"/>
                  <a:gd name="T16" fmla="*/ 16 w 106"/>
                  <a:gd name="T17" fmla="*/ 0 h 58"/>
                  <a:gd name="T18" fmla="*/ 4 w 106"/>
                  <a:gd name="T19" fmla="*/ 4 h 58"/>
                  <a:gd name="T20" fmla="*/ 0 w 106"/>
                  <a:gd name="T21" fmla="*/ 11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6"/>
                  <a:gd name="T34" fmla="*/ 0 h 58"/>
                  <a:gd name="T35" fmla="*/ 106 w 106"/>
                  <a:gd name="T36" fmla="*/ 58 h 5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6" h="58">
                    <a:moveTo>
                      <a:pt x="0" y="11"/>
                    </a:moveTo>
                    <a:lnTo>
                      <a:pt x="33" y="36"/>
                    </a:lnTo>
                    <a:lnTo>
                      <a:pt x="82" y="54"/>
                    </a:lnTo>
                    <a:lnTo>
                      <a:pt x="102" y="58"/>
                    </a:lnTo>
                    <a:lnTo>
                      <a:pt x="106" y="51"/>
                    </a:lnTo>
                    <a:lnTo>
                      <a:pt x="102" y="44"/>
                    </a:lnTo>
                    <a:lnTo>
                      <a:pt x="82" y="25"/>
                    </a:lnTo>
                    <a:lnTo>
                      <a:pt x="49" y="7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" name="Freeform 296">
                <a:extLst>
                  <a:ext uri="{FF2B5EF4-FFF2-40B4-BE49-F238E27FC236}">
                    <a16:creationId xmlns:a16="http://schemas.microsoft.com/office/drawing/2014/main" xmlns="" id="{9BFAA127-8906-4F51-9B8F-0A8544AB4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" y="2800"/>
                <a:ext cx="119" cy="36"/>
              </a:xfrm>
              <a:custGeom>
                <a:avLst/>
                <a:gdLst>
                  <a:gd name="T0" fmla="*/ 119 w 119"/>
                  <a:gd name="T1" fmla="*/ 14 h 36"/>
                  <a:gd name="T2" fmla="*/ 78 w 119"/>
                  <a:gd name="T3" fmla="*/ 3 h 36"/>
                  <a:gd name="T4" fmla="*/ 25 w 119"/>
                  <a:gd name="T5" fmla="*/ 0 h 36"/>
                  <a:gd name="T6" fmla="*/ 0 w 119"/>
                  <a:gd name="T7" fmla="*/ 3 h 36"/>
                  <a:gd name="T8" fmla="*/ 4 w 119"/>
                  <a:gd name="T9" fmla="*/ 10 h 36"/>
                  <a:gd name="T10" fmla="*/ 9 w 119"/>
                  <a:gd name="T11" fmla="*/ 18 h 36"/>
                  <a:gd name="T12" fmla="*/ 37 w 119"/>
                  <a:gd name="T13" fmla="*/ 29 h 36"/>
                  <a:gd name="T14" fmla="*/ 70 w 119"/>
                  <a:gd name="T15" fmla="*/ 36 h 36"/>
                  <a:gd name="T16" fmla="*/ 106 w 119"/>
                  <a:gd name="T17" fmla="*/ 29 h 36"/>
                  <a:gd name="T18" fmla="*/ 119 w 119"/>
                  <a:gd name="T19" fmla="*/ 25 h 36"/>
                  <a:gd name="T20" fmla="*/ 119 w 119"/>
                  <a:gd name="T21" fmla="*/ 14 h 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9"/>
                  <a:gd name="T34" fmla="*/ 0 h 36"/>
                  <a:gd name="T35" fmla="*/ 119 w 119"/>
                  <a:gd name="T36" fmla="*/ 36 h 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9" h="36">
                    <a:moveTo>
                      <a:pt x="119" y="14"/>
                    </a:moveTo>
                    <a:lnTo>
                      <a:pt x="78" y="3"/>
                    </a:lnTo>
                    <a:lnTo>
                      <a:pt x="25" y="0"/>
                    </a:lnTo>
                    <a:lnTo>
                      <a:pt x="0" y="3"/>
                    </a:lnTo>
                    <a:lnTo>
                      <a:pt x="4" y="10"/>
                    </a:lnTo>
                    <a:lnTo>
                      <a:pt x="9" y="18"/>
                    </a:lnTo>
                    <a:lnTo>
                      <a:pt x="37" y="29"/>
                    </a:lnTo>
                    <a:lnTo>
                      <a:pt x="70" y="36"/>
                    </a:lnTo>
                    <a:lnTo>
                      <a:pt x="106" y="29"/>
                    </a:lnTo>
                    <a:lnTo>
                      <a:pt x="119" y="25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" name="Freeform 297">
                <a:extLst>
                  <a:ext uri="{FF2B5EF4-FFF2-40B4-BE49-F238E27FC236}">
                    <a16:creationId xmlns:a16="http://schemas.microsoft.com/office/drawing/2014/main" xmlns="" id="{9DC3DB47-C3EC-427C-8E36-FC091BD73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" y="2821"/>
                <a:ext cx="110" cy="48"/>
              </a:xfrm>
              <a:custGeom>
                <a:avLst/>
                <a:gdLst>
                  <a:gd name="T0" fmla="*/ 0 w 110"/>
                  <a:gd name="T1" fmla="*/ 11 h 48"/>
                  <a:gd name="T2" fmla="*/ 37 w 110"/>
                  <a:gd name="T3" fmla="*/ 29 h 48"/>
                  <a:gd name="T4" fmla="*/ 86 w 110"/>
                  <a:gd name="T5" fmla="*/ 48 h 48"/>
                  <a:gd name="T6" fmla="*/ 110 w 110"/>
                  <a:gd name="T7" fmla="*/ 44 h 48"/>
                  <a:gd name="T8" fmla="*/ 110 w 110"/>
                  <a:gd name="T9" fmla="*/ 37 h 48"/>
                  <a:gd name="T10" fmla="*/ 106 w 110"/>
                  <a:gd name="T11" fmla="*/ 29 h 48"/>
                  <a:gd name="T12" fmla="*/ 82 w 110"/>
                  <a:gd name="T13" fmla="*/ 15 h 48"/>
                  <a:gd name="T14" fmla="*/ 49 w 110"/>
                  <a:gd name="T15" fmla="*/ 0 h 48"/>
                  <a:gd name="T16" fmla="*/ 17 w 110"/>
                  <a:gd name="T17" fmla="*/ 0 h 48"/>
                  <a:gd name="T18" fmla="*/ 4 w 110"/>
                  <a:gd name="T19" fmla="*/ 4 h 48"/>
                  <a:gd name="T20" fmla="*/ 0 w 110"/>
                  <a:gd name="T21" fmla="*/ 11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0"/>
                  <a:gd name="T34" fmla="*/ 0 h 48"/>
                  <a:gd name="T35" fmla="*/ 110 w 110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0" h="48">
                    <a:moveTo>
                      <a:pt x="0" y="11"/>
                    </a:moveTo>
                    <a:lnTo>
                      <a:pt x="37" y="29"/>
                    </a:lnTo>
                    <a:lnTo>
                      <a:pt x="86" y="48"/>
                    </a:lnTo>
                    <a:lnTo>
                      <a:pt x="110" y="44"/>
                    </a:lnTo>
                    <a:lnTo>
                      <a:pt x="110" y="37"/>
                    </a:lnTo>
                    <a:lnTo>
                      <a:pt x="106" y="29"/>
                    </a:lnTo>
                    <a:lnTo>
                      <a:pt x="82" y="15"/>
                    </a:lnTo>
                    <a:lnTo>
                      <a:pt x="49" y="0"/>
                    </a:lnTo>
                    <a:lnTo>
                      <a:pt x="17" y="0"/>
                    </a:lnTo>
                    <a:lnTo>
                      <a:pt x="4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" name="Freeform 298">
                <a:extLst>
                  <a:ext uri="{FF2B5EF4-FFF2-40B4-BE49-F238E27FC236}">
                    <a16:creationId xmlns:a16="http://schemas.microsoft.com/office/drawing/2014/main" xmlns="" id="{ED61DCAD-CBF4-4C18-A0EE-7DAD34DD9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2" y="3964"/>
                <a:ext cx="73" cy="87"/>
              </a:xfrm>
              <a:custGeom>
                <a:avLst/>
                <a:gdLst>
                  <a:gd name="T0" fmla="*/ 65 w 73"/>
                  <a:gd name="T1" fmla="*/ 87 h 87"/>
                  <a:gd name="T2" fmla="*/ 61 w 73"/>
                  <a:gd name="T3" fmla="*/ 80 h 87"/>
                  <a:gd name="T4" fmla="*/ 24 w 73"/>
                  <a:gd name="T5" fmla="*/ 43 h 87"/>
                  <a:gd name="T6" fmla="*/ 8 w 73"/>
                  <a:gd name="T7" fmla="*/ 21 h 87"/>
                  <a:gd name="T8" fmla="*/ 0 w 73"/>
                  <a:gd name="T9" fmla="*/ 0 h 87"/>
                  <a:gd name="T10" fmla="*/ 28 w 73"/>
                  <a:gd name="T11" fmla="*/ 10 h 87"/>
                  <a:gd name="T12" fmla="*/ 49 w 73"/>
                  <a:gd name="T13" fmla="*/ 32 h 87"/>
                  <a:gd name="T14" fmla="*/ 73 w 73"/>
                  <a:gd name="T15" fmla="*/ 80 h 87"/>
                  <a:gd name="T16" fmla="*/ 65 w 73"/>
                  <a:gd name="T17" fmla="*/ 87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87"/>
                  <a:gd name="T29" fmla="*/ 73 w 73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87">
                    <a:moveTo>
                      <a:pt x="65" y="87"/>
                    </a:moveTo>
                    <a:lnTo>
                      <a:pt x="61" y="80"/>
                    </a:lnTo>
                    <a:lnTo>
                      <a:pt x="24" y="43"/>
                    </a:lnTo>
                    <a:lnTo>
                      <a:pt x="8" y="21"/>
                    </a:lnTo>
                    <a:lnTo>
                      <a:pt x="0" y="0"/>
                    </a:lnTo>
                    <a:lnTo>
                      <a:pt x="28" y="10"/>
                    </a:lnTo>
                    <a:lnTo>
                      <a:pt x="49" y="32"/>
                    </a:lnTo>
                    <a:lnTo>
                      <a:pt x="73" y="80"/>
                    </a:lnTo>
                    <a:lnTo>
                      <a:pt x="65" y="8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" name="Freeform 299">
                <a:extLst>
                  <a:ext uri="{FF2B5EF4-FFF2-40B4-BE49-F238E27FC236}">
                    <a16:creationId xmlns:a16="http://schemas.microsoft.com/office/drawing/2014/main" xmlns="" id="{3DC2E748-2D1C-43EA-8E4A-94B4E072E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" y="3934"/>
                <a:ext cx="49" cy="106"/>
              </a:xfrm>
              <a:custGeom>
                <a:avLst/>
                <a:gdLst>
                  <a:gd name="T0" fmla="*/ 20 w 49"/>
                  <a:gd name="T1" fmla="*/ 80 h 106"/>
                  <a:gd name="T2" fmla="*/ 8 w 49"/>
                  <a:gd name="T3" fmla="*/ 48 h 106"/>
                  <a:gd name="T4" fmla="*/ 0 w 49"/>
                  <a:gd name="T5" fmla="*/ 19 h 106"/>
                  <a:gd name="T6" fmla="*/ 0 w 49"/>
                  <a:gd name="T7" fmla="*/ 4 h 106"/>
                  <a:gd name="T8" fmla="*/ 4 w 49"/>
                  <a:gd name="T9" fmla="*/ 0 h 106"/>
                  <a:gd name="T10" fmla="*/ 8 w 49"/>
                  <a:gd name="T11" fmla="*/ 0 h 106"/>
                  <a:gd name="T12" fmla="*/ 24 w 49"/>
                  <a:gd name="T13" fmla="*/ 11 h 106"/>
                  <a:gd name="T14" fmla="*/ 36 w 49"/>
                  <a:gd name="T15" fmla="*/ 26 h 106"/>
                  <a:gd name="T16" fmla="*/ 45 w 49"/>
                  <a:gd name="T17" fmla="*/ 40 h 106"/>
                  <a:gd name="T18" fmla="*/ 49 w 49"/>
                  <a:gd name="T19" fmla="*/ 59 h 106"/>
                  <a:gd name="T20" fmla="*/ 45 w 49"/>
                  <a:gd name="T21" fmla="*/ 84 h 106"/>
                  <a:gd name="T22" fmla="*/ 36 w 49"/>
                  <a:gd name="T23" fmla="*/ 106 h 106"/>
                  <a:gd name="T24" fmla="*/ 32 w 49"/>
                  <a:gd name="T25" fmla="*/ 106 h 106"/>
                  <a:gd name="T26" fmla="*/ 20 w 49"/>
                  <a:gd name="T27" fmla="*/ 80 h 10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"/>
                  <a:gd name="T43" fmla="*/ 0 h 106"/>
                  <a:gd name="T44" fmla="*/ 49 w 49"/>
                  <a:gd name="T45" fmla="*/ 106 h 10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" h="106">
                    <a:moveTo>
                      <a:pt x="20" y="80"/>
                    </a:moveTo>
                    <a:lnTo>
                      <a:pt x="8" y="48"/>
                    </a:lnTo>
                    <a:lnTo>
                      <a:pt x="0" y="19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24" y="11"/>
                    </a:lnTo>
                    <a:lnTo>
                      <a:pt x="36" y="26"/>
                    </a:lnTo>
                    <a:lnTo>
                      <a:pt x="45" y="40"/>
                    </a:lnTo>
                    <a:lnTo>
                      <a:pt x="49" y="59"/>
                    </a:lnTo>
                    <a:lnTo>
                      <a:pt x="45" y="84"/>
                    </a:lnTo>
                    <a:lnTo>
                      <a:pt x="36" y="106"/>
                    </a:lnTo>
                    <a:lnTo>
                      <a:pt x="32" y="106"/>
                    </a:lnTo>
                    <a:lnTo>
                      <a:pt x="20" y="8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" name="Freeform 300">
                <a:extLst>
                  <a:ext uri="{FF2B5EF4-FFF2-40B4-BE49-F238E27FC236}">
                    <a16:creationId xmlns:a16="http://schemas.microsoft.com/office/drawing/2014/main" xmlns="" id="{41E7AC76-11CA-451B-91C3-ABC4A4606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" y="4007"/>
                <a:ext cx="110" cy="55"/>
              </a:xfrm>
              <a:custGeom>
                <a:avLst/>
                <a:gdLst>
                  <a:gd name="T0" fmla="*/ 110 w 110"/>
                  <a:gd name="T1" fmla="*/ 44 h 55"/>
                  <a:gd name="T2" fmla="*/ 74 w 110"/>
                  <a:gd name="T3" fmla="*/ 22 h 55"/>
                  <a:gd name="T4" fmla="*/ 25 w 110"/>
                  <a:gd name="T5" fmla="*/ 4 h 55"/>
                  <a:gd name="T6" fmla="*/ 0 w 110"/>
                  <a:gd name="T7" fmla="*/ 0 h 55"/>
                  <a:gd name="T8" fmla="*/ 4 w 110"/>
                  <a:gd name="T9" fmla="*/ 18 h 55"/>
                  <a:gd name="T10" fmla="*/ 25 w 110"/>
                  <a:gd name="T11" fmla="*/ 33 h 55"/>
                  <a:gd name="T12" fmla="*/ 57 w 110"/>
                  <a:gd name="T13" fmla="*/ 47 h 55"/>
                  <a:gd name="T14" fmla="*/ 90 w 110"/>
                  <a:gd name="T15" fmla="*/ 55 h 55"/>
                  <a:gd name="T16" fmla="*/ 106 w 110"/>
                  <a:gd name="T17" fmla="*/ 47 h 55"/>
                  <a:gd name="T18" fmla="*/ 110 w 110"/>
                  <a:gd name="T19" fmla="*/ 44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"/>
                  <a:gd name="T31" fmla="*/ 0 h 55"/>
                  <a:gd name="T32" fmla="*/ 110 w 110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" h="55">
                    <a:moveTo>
                      <a:pt x="110" y="44"/>
                    </a:moveTo>
                    <a:lnTo>
                      <a:pt x="74" y="22"/>
                    </a:lnTo>
                    <a:lnTo>
                      <a:pt x="25" y="4"/>
                    </a:lnTo>
                    <a:lnTo>
                      <a:pt x="0" y="0"/>
                    </a:lnTo>
                    <a:lnTo>
                      <a:pt x="4" y="18"/>
                    </a:lnTo>
                    <a:lnTo>
                      <a:pt x="25" y="33"/>
                    </a:lnTo>
                    <a:lnTo>
                      <a:pt x="57" y="47"/>
                    </a:lnTo>
                    <a:lnTo>
                      <a:pt x="90" y="55"/>
                    </a:lnTo>
                    <a:lnTo>
                      <a:pt x="106" y="47"/>
                    </a:lnTo>
                    <a:lnTo>
                      <a:pt x="110" y="4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" name="Freeform 301">
                <a:extLst>
                  <a:ext uri="{FF2B5EF4-FFF2-40B4-BE49-F238E27FC236}">
                    <a16:creationId xmlns:a16="http://schemas.microsoft.com/office/drawing/2014/main" xmlns="" id="{1AFD2541-17AF-4AEE-B101-61D0B246B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" y="4054"/>
                <a:ext cx="118" cy="22"/>
              </a:xfrm>
              <a:custGeom>
                <a:avLst/>
                <a:gdLst>
                  <a:gd name="T0" fmla="*/ 118 w 118"/>
                  <a:gd name="T1" fmla="*/ 19 h 22"/>
                  <a:gd name="T2" fmla="*/ 106 w 118"/>
                  <a:gd name="T3" fmla="*/ 19 h 22"/>
                  <a:gd name="T4" fmla="*/ 53 w 118"/>
                  <a:gd name="T5" fmla="*/ 22 h 22"/>
                  <a:gd name="T6" fmla="*/ 24 w 118"/>
                  <a:gd name="T7" fmla="*/ 22 h 22"/>
                  <a:gd name="T8" fmla="*/ 0 w 118"/>
                  <a:gd name="T9" fmla="*/ 15 h 22"/>
                  <a:gd name="T10" fmla="*/ 24 w 118"/>
                  <a:gd name="T11" fmla="*/ 0 h 22"/>
                  <a:gd name="T12" fmla="*/ 57 w 118"/>
                  <a:gd name="T13" fmla="*/ 0 h 22"/>
                  <a:gd name="T14" fmla="*/ 114 w 118"/>
                  <a:gd name="T15" fmla="*/ 8 h 22"/>
                  <a:gd name="T16" fmla="*/ 118 w 118"/>
                  <a:gd name="T17" fmla="*/ 19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8"/>
                  <a:gd name="T28" fmla="*/ 0 h 22"/>
                  <a:gd name="T29" fmla="*/ 118 w 118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8" h="22">
                    <a:moveTo>
                      <a:pt x="118" y="19"/>
                    </a:moveTo>
                    <a:lnTo>
                      <a:pt x="106" y="19"/>
                    </a:lnTo>
                    <a:lnTo>
                      <a:pt x="53" y="22"/>
                    </a:lnTo>
                    <a:lnTo>
                      <a:pt x="24" y="22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57" y="0"/>
                    </a:lnTo>
                    <a:lnTo>
                      <a:pt x="114" y="8"/>
                    </a:lnTo>
                    <a:lnTo>
                      <a:pt x="118" y="1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" name="Freeform 302">
                <a:extLst>
                  <a:ext uri="{FF2B5EF4-FFF2-40B4-BE49-F238E27FC236}">
                    <a16:creationId xmlns:a16="http://schemas.microsoft.com/office/drawing/2014/main" xmlns="" id="{C138A471-F719-4EB6-8BE5-21DDE2E1B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5" y="4073"/>
                <a:ext cx="122" cy="40"/>
              </a:xfrm>
              <a:custGeom>
                <a:avLst/>
                <a:gdLst>
                  <a:gd name="T0" fmla="*/ 85 w 122"/>
                  <a:gd name="T1" fmla="*/ 3 h 40"/>
                  <a:gd name="T2" fmla="*/ 16 w 122"/>
                  <a:gd name="T3" fmla="*/ 18 h 40"/>
                  <a:gd name="T4" fmla="*/ 0 w 122"/>
                  <a:gd name="T5" fmla="*/ 25 h 40"/>
                  <a:gd name="T6" fmla="*/ 0 w 122"/>
                  <a:gd name="T7" fmla="*/ 32 h 40"/>
                  <a:gd name="T8" fmla="*/ 4 w 122"/>
                  <a:gd name="T9" fmla="*/ 36 h 40"/>
                  <a:gd name="T10" fmla="*/ 20 w 122"/>
                  <a:gd name="T11" fmla="*/ 40 h 40"/>
                  <a:gd name="T12" fmla="*/ 45 w 122"/>
                  <a:gd name="T13" fmla="*/ 40 h 40"/>
                  <a:gd name="T14" fmla="*/ 65 w 122"/>
                  <a:gd name="T15" fmla="*/ 40 h 40"/>
                  <a:gd name="T16" fmla="*/ 81 w 122"/>
                  <a:gd name="T17" fmla="*/ 36 h 40"/>
                  <a:gd name="T18" fmla="*/ 122 w 122"/>
                  <a:gd name="T19" fmla="*/ 0 h 40"/>
                  <a:gd name="T20" fmla="*/ 118 w 122"/>
                  <a:gd name="T21" fmla="*/ 0 h 40"/>
                  <a:gd name="T22" fmla="*/ 85 w 122"/>
                  <a:gd name="T23" fmla="*/ 3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2"/>
                  <a:gd name="T37" fmla="*/ 0 h 40"/>
                  <a:gd name="T38" fmla="*/ 122 w 12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2" h="40">
                    <a:moveTo>
                      <a:pt x="85" y="3"/>
                    </a:moveTo>
                    <a:lnTo>
                      <a:pt x="16" y="18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4" y="36"/>
                    </a:lnTo>
                    <a:lnTo>
                      <a:pt x="20" y="40"/>
                    </a:lnTo>
                    <a:lnTo>
                      <a:pt x="45" y="40"/>
                    </a:lnTo>
                    <a:lnTo>
                      <a:pt x="65" y="40"/>
                    </a:lnTo>
                    <a:lnTo>
                      <a:pt x="81" y="36"/>
                    </a:lnTo>
                    <a:lnTo>
                      <a:pt x="122" y="0"/>
                    </a:lnTo>
                    <a:lnTo>
                      <a:pt x="118" y="0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" name="Freeform 303">
                <a:extLst>
                  <a:ext uri="{FF2B5EF4-FFF2-40B4-BE49-F238E27FC236}">
                    <a16:creationId xmlns:a16="http://schemas.microsoft.com/office/drawing/2014/main" xmlns="" id="{4A7786D7-FE91-48BD-844A-08844DD8A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5" y="3924"/>
                <a:ext cx="29" cy="105"/>
              </a:xfrm>
              <a:custGeom>
                <a:avLst/>
                <a:gdLst>
                  <a:gd name="T0" fmla="*/ 13 w 29"/>
                  <a:gd name="T1" fmla="*/ 105 h 105"/>
                  <a:gd name="T2" fmla="*/ 13 w 29"/>
                  <a:gd name="T3" fmla="*/ 94 h 105"/>
                  <a:gd name="T4" fmla="*/ 0 w 29"/>
                  <a:gd name="T5" fmla="*/ 47 h 105"/>
                  <a:gd name="T6" fmla="*/ 4 w 29"/>
                  <a:gd name="T7" fmla="*/ 21 h 105"/>
                  <a:gd name="T8" fmla="*/ 8 w 29"/>
                  <a:gd name="T9" fmla="*/ 0 h 105"/>
                  <a:gd name="T10" fmla="*/ 25 w 29"/>
                  <a:gd name="T11" fmla="*/ 21 h 105"/>
                  <a:gd name="T12" fmla="*/ 29 w 29"/>
                  <a:gd name="T13" fmla="*/ 47 h 105"/>
                  <a:gd name="T14" fmla="*/ 21 w 29"/>
                  <a:gd name="T15" fmla="*/ 105 h 105"/>
                  <a:gd name="T16" fmla="*/ 13 w 29"/>
                  <a:gd name="T17" fmla="*/ 105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105"/>
                  <a:gd name="T29" fmla="*/ 29 w 29"/>
                  <a:gd name="T30" fmla="*/ 105 h 1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105">
                    <a:moveTo>
                      <a:pt x="13" y="105"/>
                    </a:moveTo>
                    <a:lnTo>
                      <a:pt x="13" y="94"/>
                    </a:lnTo>
                    <a:lnTo>
                      <a:pt x="0" y="47"/>
                    </a:lnTo>
                    <a:lnTo>
                      <a:pt x="4" y="21"/>
                    </a:lnTo>
                    <a:lnTo>
                      <a:pt x="8" y="0"/>
                    </a:lnTo>
                    <a:lnTo>
                      <a:pt x="25" y="21"/>
                    </a:lnTo>
                    <a:lnTo>
                      <a:pt x="29" y="47"/>
                    </a:lnTo>
                    <a:lnTo>
                      <a:pt x="21" y="105"/>
                    </a:lnTo>
                    <a:lnTo>
                      <a:pt x="1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" name="Freeform 304">
                <a:extLst>
                  <a:ext uri="{FF2B5EF4-FFF2-40B4-BE49-F238E27FC236}">
                    <a16:creationId xmlns:a16="http://schemas.microsoft.com/office/drawing/2014/main" xmlns="" id="{ACD1B30E-872A-4C0F-B243-34A78A36F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" y="3924"/>
                <a:ext cx="45" cy="101"/>
              </a:xfrm>
              <a:custGeom>
                <a:avLst/>
                <a:gdLst>
                  <a:gd name="T0" fmla="*/ 4 w 45"/>
                  <a:gd name="T1" fmla="*/ 101 h 101"/>
                  <a:gd name="T2" fmla="*/ 16 w 45"/>
                  <a:gd name="T3" fmla="*/ 94 h 101"/>
                  <a:gd name="T4" fmla="*/ 32 w 45"/>
                  <a:gd name="T5" fmla="*/ 65 h 101"/>
                  <a:gd name="T6" fmla="*/ 41 w 45"/>
                  <a:gd name="T7" fmla="*/ 50 h 101"/>
                  <a:gd name="T8" fmla="*/ 45 w 45"/>
                  <a:gd name="T9" fmla="*/ 36 h 101"/>
                  <a:gd name="T10" fmla="*/ 45 w 45"/>
                  <a:gd name="T11" fmla="*/ 18 h 101"/>
                  <a:gd name="T12" fmla="*/ 36 w 45"/>
                  <a:gd name="T13" fmla="*/ 0 h 101"/>
                  <a:gd name="T14" fmla="*/ 20 w 45"/>
                  <a:gd name="T15" fmla="*/ 18 h 101"/>
                  <a:gd name="T16" fmla="*/ 8 w 45"/>
                  <a:gd name="T17" fmla="*/ 58 h 101"/>
                  <a:gd name="T18" fmla="*/ 0 w 45"/>
                  <a:gd name="T19" fmla="*/ 94 h 101"/>
                  <a:gd name="T20" fmla="*/ 4 w 45"/>
                  <a:gd name="T21" fmla="*/ 101 h 1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5"/>
                  <a:gd name="T34" fmla="*/ 0 h 101"/>
                  <a:gd name="T35" fmla="*/ 45 w 45"/>
                  <a:gd name="T36" fmla="*/ 101 h 10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5" h="101">
                    <a:moveTo>
                      <a:pt x="4" y="101"/>
                    </a:moveTo>
                    <a:lnTo>
                      <a:pt x="16" y="94"/>
                    </a:lnTo>
                    <a:lnTo>
                      <a:pt x="32" y="65"/>
                    </a:lnTo>
                    <a:lnTo>
                      <a:pt x="41" y="50"/>
                    </a:lnTo>
                    <a:lnTo>
                      <a:pt x="45" y="36"/>
                    </a:lnTo>
                    <a:lnTo>
                      <a:pt x="45" y="18"/>
                    </a:lnTo>
                    <a:lnTo>
                      <a:pt x="36" y="0"/>
                    </a:lnTo>
                    <a:lnTo>
                      <a:pt x="20" y="18"/>
                    </a:lnTo>
                    <a:lnTo>
                      <a:pt x="8" y="58"/>
                    </a:lnTo>
                    <a:lnTo>
                      <a:pt x="0" y="94"/>
                    </a:lnTo>
                    <a:lnTo>
                      <a:pt x="4" y="10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" name="Freeform 305">
                <a:extLst>
                  <a:ext uri="{FF2B5EF4-FFF2-40B4-BE49-F238E27FC236}">
                    <a16:creationId xmlns:a16="http://schemas.microsoft.com/office/drawing/2014/main" xmlns="" id="{C5A436F4-4A9E-4384-B131-91F2E3689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" y="4080"/>
                <a:ext cx="65" cy="91"/>
              </a:xfrm>
              <a:custGeom>
                <a:avLst/>
                <a:gdLst>
                  <a:gd name="T0" fmla="*/ 65 w 65"/>
                  <a:gd name="T1" fmla="*/ 0 h 91"/>
                  <a:gd name="T2" fmla="*/ 49 w 65"/>
                  <a:gd name="T3" fmla="*/ 4 h 91"/>
                  <a:gd name="T4" fmla="*/ 24 w 65"/>
                  <a:gd name="T5" fmla="*/ 29 h 91"/>
                  <a:gd name="T6" fmla="*/ 12 w 65"/>
                  <a:gd name="T7" fmla="*/ 40 h 91"/>
                  <a:gd name="T8" fmla="*/ 4 w 65"/>
                  <a:gd name="T9" fmla="*/ 54 h 91"/>
                  <a:gd name="T10" fmla="*/ 0 w 65"/>
                  <a:gd name="T11" fmla="*/ 73 h 91"/>
                  <a:gd name="T12" fmla="*/ 4 w 65"/>
                  <a:gd name="T13" fmla="*/ 91 h 91"/>
                  <a:gd name="T14" fmla="*/ 24 w 65"/>
                  <a:gd name="T15" fmla="*/ 76 h 91"/>
                  <a:gd name="T16" fmla="*/ 61 w 65"/>
                  <a:gd name="T17" fmla="*/ 4 h 91"/>
                  <a:gd name="T18" fmla="*/ 65 w 65"/>
                  <a:gd name="T19" fmla="*/ 0 h 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"/>
                  <a:gd name="T31" fmla="*/ 0 h 91"/>
                  <a:gd name="T32" fmla="*/ 65 w 65"/>
                  <a:gd name="T33" fmla="*/ 91 h 9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" h="91">
                    <a:moveTo>
                      <a:pt x="65" y="0"/>
                    </a:moveTo>
                    <a:lnTo>
                      <a:pt x="49" y="4"/>
                    </a:lnTo>
                    <a:lnTo>
                      <a:pt x="24" y="29"/>
                    </a:lnTo>
                    <a:lnTo>
                      <a:pt x="12" y="40"/>
                    </a:lnTo>
                    <a:lnTo>
                      <a:pt x="4" y="54"/>
                    </a:lnTo>
                    <a:lnTo>
                      <a:pt x="0" y="73"/>
                    </a:lnTo>
                    <a:lnTo>
                      <a:pt x="4" y="91"/>
                    </a:lnTo>
                    <a:lnTo>
                      <a:pt x="24" y="76"/>
                    </a:lnTo>
                    <a:lnTo>
                      <a:pt x="61" y="4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" name="Freeform 306">
                <a:extLst>
                  <a:ext uri="{FF2B5EF4-FFF2-40B4-BE49-F238E27FC236}">
                    <a16:creationId xmlns:a16="http://schemas.microsoft.com/office/drawing/2014/main" xmlns="" id="{735C4CA7-F55F-4E17-8814-0F16642B6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" y="4018"/>
                <a:ext cx="53" cy="73"/>
              </a:xfrm>
              <a:custGeom>
                <a:avLst/>
                <a:gdLst>
                  <a:gd name="T0" fmla="*/ 45 w 53"/>
                  <a:gd name="T1" fmla="*/ 44 h 73"/>
                  <a:gd name="T2" fmla="*/ 53 w 53"/>
                  <a:gd name="T3" fmla="*/ 15 h 73"/>
                  <a:gd name="T4" fmla="*/ 53 w 53"/>
                  <a:gd name="T5" fmla="*/ 4 h 73"/>
                  <a:gd name="T6" fmla="*/ 49 w 53"/>
                  <a:gd name="T7" fmla="*/ 0 h 73"/>
                  <a:gd name="T8" fmla="*/ 41 w 53"/>
                  <a:gd name="T9" fmla="*/ 0 h 73"/>
                  <a:gd name="T10" fmla="*/ 33 w 53"/>
                  <a:gd name="T11" fmla="*/ 4 h 73"/>
                  <a:gd name="T12" fmla="*/ 20 w 53"/>
                  <a:gd name="T13" fmla="*/ 15 h 73"/>
                  <a:gd name="T14" fmla="*/ 12 w 53"/>
                  <a:gd name="T15" fmla="*/ 29 h 73"/>
                  <a:gd name="T16" fmla="*/ 4 w 53"/>
                  <a:gd name="T17" fmla="*/ 44 h 73"/>
                  <a:gd name="T18" fmla="*/ 0 w 53"/>
                  <a:gd name="T19" fmla="*/ 58 h 73"/>
                  <a:gd name="T20" fmla="*/ 0 w 53"/>
                  <a:gd name="T21" fmla="*/ 66 h 73"/>
                  <a:gd name="T22" fmla="*/ 4 w 53"/>
                  <a:gd name="T23" fmla="*/ 73 h 73"/>
                  <a:gd name="T24" fmla="*/ 12 w 53"/>
                  <a:gd name="T25" fmla="*/ 73 h 73"/>
                  <a:gd name="T26" fmla="*/ 20 w 53"/>
                  <a:gd name="T27" fmla="*/ 66 h 73"/>
                  <a:gd name="T28" fmla="*/ 45 w 53"/>
                  <a:gd name="T29" fmla="*/ 44 h 7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3"/>
                  <a:gd name="T46" fmla="*/ 0 h 73"/>
                  <a:gd name="T47" fmla="*/ 53 w 53"/>
                  <a:gd name="T48" fmla="*/ 73 h 7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3" h="73">
                    <a:moveTo>
                      <a:pt x="45" y="44"/>
                    </a:moveTo>
                    <a:lnTo>
                      <a:pt x="53" y="15"/>
                    </a:lnTo>
                    <a:lnTo>
                      <a:pt x="53" y="4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4"/>
                    </a:lnTo>
                    <a:lnTo>
                      <a:pt x="20" y="15"/>
                    </a:lnTo>
                    <a:lnTo>
                      <a:pt x="12" y="29"/>
                    </a:lnTo>
                    <a:lnTo>
                      <a:pt x="4" y="44"/>
                    </a:lnTo>
                    <a:lnTo>
                      <a:pt x="0" y="58"/>
                    </a:lnTo>
                    <a:lnTo>
                      <a:pt x="0" y="66"/>
                    </a:lnTo>
                    <a:lnTo>
                      <a:pt x="4" y="73"/>
                    </a:lnTo>
                    <a:lnTo>
                      <a:pt x="12" y="73"/>
                    </a:lnTo>
                    <a:lnTo>
                      <a:pt x="20" y="66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FF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" name="Freeform 307">
                <a:extLst>
                  <a:ext uri="{FF2B5EF4-FFF2-40B4-BE49-F238E27FC236}">
                    <a16:creationId xmlns:a16="http://schemas.microsoft.com/office/drawing/2014/main" xmlns="" id="{79A811F8-DB17-4603-B2BC-0286701DE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2" y="3960"/>
                <a:ext cx="49" cy="62"/>
              </a:xfrm>
              <a:custGeom>
                <a:avLst/>
                <a:gdLst>
                  <a:gd name="T0" fmla="*/ 0 w 49"/>
                  <a:gd name="T1" fmla="*/ 58 h 62"/>
                  <a:gd name="T2" fmla="*/ 0 w 49"/>
                  <a:gd name="T3" fmla="*/ 58 h 62"/>
                  <a:gd name="T4" fmla="*/ 4 w 49"/>
                  <a:gd name="T5" fmla="*/ 62 h 62"/>
                  <a:gd name="T6" fmla="*/ 20 w 49"/>
                  <a:gd name="T7" fmla="*/ 58 h 62"/>
                  <a:gd name="T8" fmla="*/ 33 w 49"/>
                  <a:gd name="T9" fmla="*/ 47 h 62"/>
                  <a:gd name="T10" fmla="*/ 41 w 49"/>
                  <a:gd name="T11" fmla="*/ 36 h 62"/>
                  <a:gd name="T12" fmla="*/ 45 w 49"/>
                  <a:gd name="T13" fmla="*/ 25 h 62"/>
                  <a:gd name="T14" fmla="*/ 49 w 49"/>
                  <a:gd name="T15" fmla="*/ 11 h 62"/>
                  <a:gd name="T16" fmla="*/ 49 w 49"/>
                  <a:gd name="T17" fmla="*/ 0 h 62"/>
                  <a:gd name="T18" fmla="*/ 45 w 49"/>
                  <a:gd name="T19" fmla="*/ 0 h 62"/>
                  <a:gd name="T20" fmla="*/ 16 w 49"/>
                  <a:gd name="T21" fmla="*/ 25 h 62"/>
                  <a:gd name="T22" fmla="*/ 0 w 49"/>
                  <a:gd name="T23" fmla="*/ 58 h 62"/>
                  <a:gd name="T24" fmla="*/ 0 w 49"/>
                  <a:gd name="T25" fmla="*/ 58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"/>
                  <a:gd name="T40" fmla="*/ 0 h 62"/>
                  <a:gd name="T41" fmla="*/ 49 w 49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" h="62">
                    <a:moveTo>
                      <a:pt x="0" y="58"/>
                    </a:moveTo>
                    <a:lnTo>
                      <a:pt x="0" y="58"/>
                    </a:lnTo>
                    <a:lnTo>
                      <a:pt x="4" y="62"/>
                    </a:lnTo>
                    <a:lnTo>
                      <a:pt x="20" y="58"/>
                    </a:lnTo>
                    <a:lnTo>
                      <a:pt x="33" y="47"/>
                    </a:lnTo>
                    <a:lnTo>
                      <a:pt x="41" y="36"/>
                    </a:lnTo>
                    <a:lnTo>
                      <a:pt x="45" y="25"/>
                    </a:lnTo>
                    <a:lnTo>
                      <a:pt x="49" y="11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16" y="2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" name="Freeform 308">
                <a:extLst>
                  <a:ext uri="{FF2B5EF4-FFF2-40B4-BE49-F238E27FC236}">
                    <a16:creationId xmlns:a16="http://schemas.microsoft.com/office/drawing/2014/main" xmlns="" id="{BDE685FA-1CFE-40B0-AB6C-321D4376A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9" y="4069"/>
                <a:ext cx="9" cy="11"/>
              </a:xfrm>
              <a:custGeom>
                <a:avLst/>
                <a:gdLst>
                  <a:gd name="T0" fmla="*/ 9 w 9"/>
                  <a:gd name="T1" fmla="*/ 7 h 11"/>
                  <a:gd name="T2" fmla="*/ 4 w 9"/>
                  <a:gd name="T3" fmla="*/ 0 h 11"/>
                  <a:gd name="T4" fmla="*/ 0 w 9"/>
                  <a:gd name="T5" fmla="*/ 4 h 11"/>
                  <a:gd name="T6" fmla="*/ 0 w 9"/>
                  <a:gd name="T7" fmla="*/ 11 h 11"/>
                  <a:gd name="T8" fmla="*/ 9 w 9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1"/>
                  <a:gd name="T17" fmla="*/ 9 w 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1">
                    <a:moveTo>
                      <a:pt x="9" y="7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" name="Freeform 309">
                <a:extLst>
                  <a:ext uri="{FF2B5EF4-FFF2-40B4-BE49-F238E27FC236}">
                    <a16:creationId xmlns:a16="http://schemas.microsoft.com/office/drawing/2014/main" xmlns="" id="{842C3045-473A-4368-B125-D990A1C5D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7" y="4069"/>
                <a:ext cx="8" cy="11"/>
              </a:xfrm>
              <a:custGeom>
                <a:avLst/>
                <a:gdLst>
                  <a:gd name="T0" fmla="*/ 8 w 8"/>
                  <a:gd name="T1" fmla="*/ 7 h 11"/>
                  <a:gd name="T2" fmla="*/ 8 w 8"/>
                  <a:gd name="T3" fmla="*/ 0 h 11"/>
                  <a:gd name="T4" fmla="*/ 0 w 8"/>
                  <a:gd name="T5" fmla="*/ 7 h 11"/>
                  <a:gd name="T6" fmla="*/ 4 w 8"/>
                  <a:gd name="T7" fmla="*/ 11 h 11"/>
                  <a:gd name="T8" fmla="*/ 8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8" y="7"/>
                    </a:moveTo>
                    <a:lnTo>
                      <a:pt x="8" y="0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" name="Freeform 310">
                <a:extLst>
                  <a:ext uri="{FF2B5EF4-FFF2-40B4-BE49-F238E27FC236}">
                    <a16:creationId xmlns:a16="http://schemas.microsoft.com/office/drawing/2014/main" xmlns="" id="{5E317B58-3C7D-4A52-8E8F-4238E341D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2" y="4058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4" y="4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" name="Freeform 311">
                <a:extLst>
                  <a:ext uri="{FF2B5EF4-FFF2-40B4-BE49-F238E27FC236}">
                    <a16:creationId xmlns:a16="http://schemas.microsoft.com/office/drawing/2014/main" xmlns="" id="{9B54FBD8-0006-4ECF-8D0B-CD4D5EE4B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5" y="4054"/>
                <a:ext cx="4" cy="11"/>
              </a:xfrm>
              <a:custGeom>
                <a:avLst/>
                <a:gdLst>
                  <a:gd name="T0" fmla="*/ 4 w 4"/>
                  <a:gd name="T1" fmla="*/ 8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8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4" y="8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" name="Freeform 312">
                <a:extLst>
                  <a:ext uri="{FF2B5EF4-FFF2-40B4-BE49-F238E27FC236}">
                    <a16:creationId xmlns:a16="http://schemas.microsoft.com/office/drawing/2014/main" xmlns="" id="{9BCBFB7D-D925-481A-AF3F-30CF97828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047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0 w 4"/>
                  <a:gd name="T3" fmla="*/ 0 h 11"/>
                  <a:gd name="T4" fmla="*/ 0 w 4"/>
                  <a:gd name="T5" fmla="*/ 4 h 11"/>
                  <a:gd name="T6" fmla="*/ 4 w 4"/>
                  <a:gd name="T7" fmla="*/ 11 h 11"/>
                  <a:gd name="T8" fmla="*/ 4 w 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4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" name="Freeform 313">
                <a:extLst>
                  <a:ext uri="{FF2B5EF4-FFF2-40B4-BE49-F238E27FC236}">
                    <a16:creationId xmlns:a16="http://schemas.microsoft.com/office/drawing/2014/main" xmlns="" id="{88B919A7-6B58-4F58-A954-BD9DC4010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9" y="4040"/>
                <a:ext cx="9" cy="11"/>
              </a:xfrm>
              <a:custGeom>
                <a:avLst/>
                <a:gdLst>
                  <a:gd name="T0" fmla="*/ 9 w 9"/>
                  <a:gd name="T1" fmla="*/ 4 h 11"/>
                  <a:gd name="T2" fmla="*/ 4 w 9"/>
                  <a:gd name="T3" fmla="*/ 0 h 11"/>
                  <a:gd name="T4" fmla="*/ 0 w 9"/>
                  <a:gd name="T5" fmla="*/ 7 h 11"/>
                  <a:gd name="T6" fmla="*/ 9 w 9"/>
                  <a:gd name="T7" fmla="*/ 11 h 11"/>
                  <a:gd name="T8" fmla="*/ 9 w 9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1"/>
                  <a:gd name="T17" fmla="*/ 9 w 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1">
                    <a:moveTo>
                      <a:pt x="9" y="4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9" y="11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" name="Freeform 314">
                <a:extLst>
                  <a:ext uri="{FF2B5EF4-FFF2-40B4-BE49-F238E27FC236}">
                    <a16:creationId xmlns:a16="http://schemas.microsoft.com/office/drawing/2014/main" xmlns="" id="{FDDDBFFD-C51F-45C0-9EB5-770EDB4E9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036"/>
                <a:ext cx="12" cy="4"/>
              </a:xfrm>
              <a:custGeom>
                <a:avLst/>
                <a:gdLst>
                  <a:gd name="T0" fmla="*/ 8 w 12"/>
                  <a:gd name="T1" fmla="*/ 4 h 4"/>
                  <a:gd name="T2" fmla="*/ 12 w 12"/>
                  <a:gd name="T3" fmla="*/ 0 h 4"/>
                  <a:gd name="T4" fmla="*/ 4 w 12"/>
                  <a:gd name="T5" fmla="*/ 0 h 4"/>
                  <a:gd name="T6" fmla="*/ 0 w 12"/>
                  <a:gd name="T7" fmla="*/ 4 h 4"/>
                  <a:gd name="T8" fmla="*/ 8 w 1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4"/>
                  <a:gd name="T17" fmla="*/ 12 w 1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4">
                    <a:moveTo>
                      <a:pt x="8" y="4"/>
                    </a:moveTo>
                    <a:lnTo>
                      <a:pt x="12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" name="Freeform 315">
                <a:extLst>
                  <a:ext uri="{FF2B5EF4-FFF2-40B4-BE49-F238E27FC236}">
                    <a16:creationId xmlns:a16="http://schemas.microsoft.com/office/drawing/2014/main" xmlns="" id="{290985F4-0B2C-4190-84B6-233EDFD28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022"/>
                <a:ext cx="8" cy="11"/>
              </a:xfrm>
              <a:custGeom>
                <a:avLst/>
                <a:gdLst>
                  <a:gd name="T0" fmla="*/ 8 w 8"/>
                  <a:gd name="T1" fmla="*/ 3 h 11"/>
                  <a:gd name="T2" fmla="*/ 4 w 8"/>
                  <a:gd name="T3" fmla="*/ 0 h 11"/>
                  <a:gd name="T4" fmla="*/ 0 w 8"/>
                  <a:gd name="T5" fmla="*/ 3 h 11"/>
                  <a:gd name="T6" fmla="*/ 0 w 8"/>
                  <a:gd name="T7" fmla="*/ 11 h 11"/>
                  <a:gd name="T8" fmla="*/ 8 w 8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8" y="3"/>
                    </a:moveTo>
                    <a:lnTo>
                      <a:pt x="4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" name="Freeform 316">
                <a:extLst>
                  <a:ext uri="{FF2B5EF4-FFF2-40B4-BE49-F238E27FC236}">
                    <a16:creationId xmlns:a16="http://schemas.microsoft.com/office/drawing/2014/main" xmlns="" id="{BCEBB9E0-B38D-4CC8-98CE-A7CC085E3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" y="4033"/>
                <a:ext cx="8" cy="7"/>
              </a:xfrm>
              <a:custGeom>
                <a:avLst/>
                <a:gdLst>
                  <a:gd name="T0" fmla="*/ 4 w 8"/>
                  <a:gd name="T1" fmla="*/ 3 h 7"/>
                  <a:gd name="T2" fmla="*/ 8 w 8"/>
                  <a:gd name="T3" fmla="*/ 0 h 7"/>
                  <a:gd name="T4" fmla="*/ 0 w 8"/>
                  <a:gd name="T5" fmla="*/ 0 h 7"/>
                  <a:gd name="T6" fmla="*/ 0 w 8"/>
                  <a:gd name="T7" fmla="*/ 7 h 7"/>
                  <a:gd name="T8" fmla="*/ 4 w 8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3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" name="Freeform 317">
                <a:extLst>
                  <a:ext uri="{FF2B5EF4-FFF2-40B4-BE49-F238E27FC236}">
                    <a16:creationId xmlns:a16="http://schemas.microsoft.com/office/drawing/2014/main" xmlns="" id="{8BAAD019-5903-4B2A-B087-FBE6F8D5A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1" y="4087"/>
                <a:ext cx="28" cy="106"/>
              </a:xfrm>
              <a:custGeom>
                <a:avLst/>
                <a:gdLst>
                  <a:gd name="T0" fmla="*/ 28 w 28"/>
                  <a:gd name="T1" fmla="*/ 0 h 106"/>
                  <a:gd name="T2" fmla="*/ 24 w 28"/>
                  <a:gd name="T3" fmla="*/ 11 h 106"/>
                  <a:gd name="T4" fmla="*/ 28 w 28"/>
                  <a:gd name="T5" fmla="*/ 62 h 106"/>
                  <a:gd name="T6" fmla="*/ 28 w 28"/>
                  <a:gd name="T7" fmla="*/ 84 h 106"/>
                  <a:gd name="T8" fmla="*/ 16 w 28"/>
                  <a:gd name="T9" fmla="*/ 106 h 106"/>
                  <a:gd name="T10" fmla="*/ 4 w 28"/>
                  <a:gd name="T11" fmla="*/ 84 h 106"/>
                  <a:gd name="T12" fmla="*/ 0 w 28"/>
                  <a:gd name="T13" fmla="*/ 55 h 106"/>
                  <a:gd name="T14" fmla="*/ 16 w 28"/>
                  <a:gd name="T15" fmla="*/ 0 h 106"/>
                  <a:gd name="T16" fmla="*/ 28 w 28"/>
                  <a:gd name="T17" fmla="*/ 0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106"/>
                  <a:gd name="T29" fmla="*/ 28 w 28"/>
                  <a:gd name="T30" fmla="*/ 106 h 1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106">
                    <a:moveTo>
                      <a:pt x="28" y="0"/>
                    </a:moveTo>
                    <a:lnTo>
                      <a:pt x="24" y="11"/>
                    </a:lnTo>
                    <a:lnTo>
                      <a:pt x="28" y="62"/>
                    </a:lnTo>
                    <a:lnTo>
                      <a:pt x="28" y="84"/>
                    </a:lnTo>
                    <a:lnTo>
                      <a:pt x="16" y="106"/>
                    </a:lnTo>
                    <a:lnTo>
                      <a:pt x="4" y="84"/>
                    </a:lnTo>
                    <a:lnTo>
                      <a:pt x="0" y="55"/>
                    </a:lnTo>
                    <a:lnTo>
                      <a:pt x="16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" name="Freeform 318">
                <a:extLst>
                  <a:ext uri="{FF2B5EF4-FFF2-40B4-BE49-F238E27FC236}">
                    <a16:creationId xmlns:a16="http://schemas.microsoft.com/office/drawing/2014/main" xmlns="" id="{76081244-4DEF-4CAD-8860-361246CCC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6" y="3971"/>
                <a:ext cx="106" cy="65"/>
              </a:xfrm>
              <a:custGeom>
                <a:avLst/>
                <a:gdLst>
                  <a:gd name="T0" fmla="*/ 74 w 106"/>
                  <a:gd name="T1" fmla="*/ 14 h 65"/>
                  <a:gd name="T2" fmla="*/ 8 w 106"/>
                  <a:gd name="T3" fmla="*/ 47 h 65"/>
                  <a:gd name="T4" fmla="*/ 0 w 106"/>
                  <a:gd name="T5" fmla="*/ 58 h 65"/>
                  <a:gd name="T6" fmla="*/ 4 w 106"/>
                  <a:gd name="T7" fmla="*/ 65 h 65"/>
                  <a:gd name="T8" fmla="*/ 25 w 106"/>
                  <a:gd name="T9" fmla="*/ 65 h 65"/>
                  <a:gd name="T10" fmla="*/ 45 w 106"/>
                  <a:gd name="T11" fmla="*/ 62 h 65"/>
                  <a:gd name="T12" fmla="*/ 65 w 106"/>
                  <a:gd name="T13" fmla="*/ 54 h 65"/>
                  <a:gd name="T14" fmla="*/ 82 w 106"/>
                  <a:gd name="T15" fmla="*/ 43 h 65"/>
                  <a:gd name="T16" fmla="*/ 98 w 106"/>
                  <a:gd name="T17" fmla="*/ 25 h 65"/>
                  <a:gd name="T18" fmla="*/ 106 w 106"/>
                  <a:gd name="T19" fmla="*/ 3 h 65"/>
                  <a:gd name="T20" fmla="*/ 102 w 106"/>
                  <a:gd name="T21" fmla="*/ 0 h 65"/>
                  <a:gd name="T22" fmla="*/ 74 w 106"/>
                  <a:gd name="T23" fmla="*/ 14 h 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6"/>
                  <a:gd name="T37" fmla="*/ 0 h 65"/>
                  <a:gd name="T38" fmla="*/ 106 w 106"/>
                  <a:gd name="T39" fmla="*/ 65 h 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6" h="65">
                    <a:moveTo>
                      <a:pt x="74" y="14"/>
                    </a:moveTo>
                    <a:lnTo>
                      <a:pt x="8" y="47"/>
                    </a:lnTo>
                    <a:lnTo>
                      <a:pt x="0" y="58"/>
                    </a:lnTo>
                    <a:lnTo>
                      <a:pt x="4" y="65"/>
                    </a:lnTo>
                    <a:lnTo>
                      <a:pt x="25" y="65"/>
                    </a:lnTo>
                    <a:lnTo>
                      <a:pt x="45" y="62"/>
                    </a:lnTo>
                    <a:lnTo>
                      <a:pt x="65" y="54"/>
                    </a:lnTo>
                    <a:lnTo>
                      <a:pt x="82" y="43"/>
                    </a:lnTo>
                    <a:lnTo>
                      <a:pt x="98" y="25"/>
                    </a:lnTo>
                    <a:lnTo>
                      <a:pt x="106" y="3"/>
                    </a:lnTo>
                    <a:lnTo>
                      <a:pt x="102" y="0"/>
                    </a:lnTo>
                    <a:lnTo>
                      <a:pt x="74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" name="Freeform 319">
                <a:extLst>
                  <a:ext uri="{FF2B5EF4-FFF2-40B4-BE49-F238E27FC236}">
                    <a16:creationId xmlns:a16="http://schemas.microsoft.com/office/drawing/2014/main" xmlns="" id="{9F3394AF-A4F8-4A02-9933-736E4E97C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9" y="4080"/>
                <a:ext cx="78" cy="87"/>
              </a:xfrm>
              <a:custGeom>
                <a:avLst/>
                <a:gdLst>
                  <a:gd name="T0" fmla="*/ 78 w 78"/>
                  <a:gd name="T1" fmla="*/ 84 h 87"/>
                  <a:gd name="T2" fmla="*/ 62 w 78"/>
                  <a:gd name="T3" fmla="*/ 47 h 87"/>
                  <a:gd name="T4" fmla="*/ 25 w 78"/>
                  <a:gd name="T5" fmla="*/ 11 h 87"/>
                  <a:gd name="T6" fmla="*/ 4 w 78"/>
                  <a:gd name="T7" fmla="*/ 0 h 87"/>
                  <a:gd name="T8" fmla="*/ 0 w 78"/>
                  <a:gd name="T9" fmla="*/ 18 h 87"/>
                  <a:gd name="T10" fmla="*/ 13 w 78"/>
                  <a:gd name="T11" fmla="*/ 40 h 87"/>
                  <a:gd name="T12" fmla="*/ 29 w 78"/>
                  <a:gd name="T13" fmla="*/ 65 h 87"/>
                  <a:gd name="T14" fmla="*/ 45 w 78"/>
                  <a:gd name="T15" fmla="*/ 76 h 87"/>
                  <a:gd name="T16" fmla="*/ 62 w 78"/>
                  <a:gd name="T17" fmla="*/ 84 h 87"/>
                  <a:gd name="T18" fmla="*/ 74 w 78"/>
                  <a:gd name="T19" fmla="*/ 87 h 87"/>
                  <a:gd name="T20" fmla="*/ 78 w 78"/>
                  <a:gd name="T21" fmla="*/ 84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8"/>
                  <a:gd name="T34" fmla="*/ 0 h 87"/>
                  <a:gd name="T35" fmla="*/ 78 w 78"/>
                  <a:gd name="T36" fmla="*/ 87 h 8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8" h="87">
                    <a:moveTo>
                      <a:pt x="78" y="84"/>
                    </a:moveTo>
                    <a:lnTo>
                      <a:pt x="62" y="47"/>
                    </a:lnTo>
                    <a:lnTo>
                      <a:pt x="25" y="11"/>
                    </a:lnTo>
                    <a:lnTo>
                      <a:pt x="4" y="0"/>
                    </a:lnTo>
                    <a:lnTo>
                      <a:pt x="0" y="18"/>
                    </a:lnTo>
                    <a:lnTo>
                      <a:pt x="13" y="40"/>
                    </a:lnTo>
                    <a:lnTo>
                      <a:pt x="29" y="65"/>
                    </a:lnTo>
                    <a:lnTo>
                      <a:pt x="45" y="76"/>
                    </a:lnTo>
                    <a:lnTo>
                      <a:pt x="62" y="84"/>
                    </a:lnTo>
                    <a:lnTo>
                      <a:pt x="74" y="87"/>
                    </a:ln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" name="Freeform 320">
                <a:extLst>
                  <a:ext uri="{FF2B5EF4-FFF2-40B4-BE49-F238E27FC236}">
                    <a16:creationId xmlns:a16="http://schemas.microsoft.com/office/drawing/2014/main" xmlns="" id="{076B7D88-E5AE-42F3-8EA6-7055C292B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" y="4069"/>
                <a:ext cx="106" cy="58"/>
              </a:xfrm>
              <a:custGeom>
                <a:avLst/>
                <a:gdLst>
                  <a:gd name="T0" fmla="*/ 0 w 106"/>
                  <a:gd name="T1" fmla="*/ 11 h 58"/>
                  <a:gd name="T2" fmla="*/ 32 w 106"/>
                  <a:gd name="T3" fmla="*/ 36 h 58"/>
                  <a:gd name="T4" fmla="*/ 81 w 106"/>
                  <a:gd name="T5" fmla="*/ 55 h 58"/>
                  <a:gd name="T6" fmla="*/ 102 w 106"/>
                  <a:gd name="T7" fmla="*/ 58 h 58"/>
                  <a:gd name="T8" fmla="*/ 106 w 106"/>
                  <a:gd name="T9" fmla="*/ 51 h 58"/>
                  <a:gd name="T10" fmla="*/ 102 w 106"/>
                  <a:gd name="T11" fmla="*/ 44 h 58"/>
                  <a:gd name="T12" fmla="*/ 81 w 106"/>
                  <a:gd name="T13" fmla="*/ 25 h 58"/>
                  <a:gd name="T14" fmla="*/ 49 w 106"/>
                  <a:gd name="T15" fmla="*/ 7 h 58"/>
                  <a:gd name="T16" fmla="*/ 16 w 106"/>
                  <a:gd name="T17" fmla="*/ 0 h 58"/>
                  <a:gd name="T18" fmla="*/ 4 w 106"/>
                  <a:gd name="T19" fmla="*/ 4 h 58"/>
                  <a:gd name="T20" fmla="*/ 0 w 106"/>
                  <a:gd name="T21" fmla="*/ 11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6"/>
                  <a:gd name="T34" fmla="*/ 0 h 58"/>
                  <a:gd name="T35" fmla="*/ 106 w 106"/>
                  <a:gd name="T36" fmla="*/ 58 h 5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6" h="58">
                    <a:moveTo>
                      <a:pt x="0" y="11"/>
                    </a:moveTo>
                    <a:lnTo>
                      <a:pt x="32" y="36"/>
                    </a:lnTo>
                    <a:lnTo>
                      <a:pt x="81" y="55"/>
                    </a:lnTo>
                    <a:lnTo>
                      <a:pt x="102" y="58"/>
                    </a:lnTo>
                    <a:lnTo>
                      <a:pt x="106" y="51"/>
                    </a:lnTo>
                    <a:lnTo>
                      <a:pt x="102" y="44"/>
                    </a:lnTo>
                    <a:lnTo>
                      <a:pt x="81" y="25"/>
                    </a:lnTo>
                    <a:lnTo>
                      <a:pt x="49" y="7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" name="Freeform 321">
                <a:extLst>
                  <a:ext uri="{FF2B5EF4-FFF2-40B4-BE49-F238E27FC236}">
                    <a16:creationId xmlns:a16="http://schemas.microsoft.com/office/drawing/2014/main" xmlns="" id="{C2BFC958-036F-4B28-90DE-FEC65E60D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2" y="4033"/>
                <a:ext cx="118" cy="36"/>
              </a:xfrm>
              <a:custGeom>
                <a:avLst/>
                <a:gdLst>
                  <a:gd name="T0" fmla="*/ 118 w 118"/>
                  <a:gd name="T1" fmla="*/ 18 h 36"/>
                  <a:gd name="T2" fmla="*/ 78 w 118"/>
                  <a:gd name="T3" fmla="*/ 3 h 36"/>
                  <a:gd name="T4" fmla="*/ 25 w 118"/>
                  <a:gd name="T5" fmla="*/ 0 h 36"/>
                  <a:gd name="T6" fmla="*/ 0 w 118"/>
                  <a:gd name="T7" fmla="*/ 3 h 36"/>
                  <a:gd name="T8" fmla="*/ 4 w 118"/>
                  <a:gd name="T9" fmla="*/ 11 h 36"/>
                  <a:gd name="T10" fmla="*/ 8 w 118"/>
                  <a:gd name="T11" fmla="*/ 18 h 36"/>
                  <a:gd name="T12" fmla="*/ 37 w 118"/>
                  <a:gd name="T13" fmla="*/ 29 h 36"/>
                  <a:gd name="T14" fmla="*/ 69 w 118"/>
                  <a:gd name="T15" fmla="*/ 36 h 36"/>
                  <a:gd name="T16" fmla="*/ 106 w 118"/>
                  <a:gd name="T17" fmla="*/ 32 h 36"/>
                  <a:gd name="T18" fmla="*/ 118 w 118"/>
                  <a:gd name="T19" fmla="*/ 25 h 36"/>
                  <a:gd name="T20" fmla="*/ 118 w 118"/>
                  <a:gd name="T21" fmla="*/ 18 h 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8"/>
                  <a:gd name="T34" fmla="*/ 0 h 36"/>
                  <a:gd name="T35" fmla="*/ 118 w 118"/>
                  <a:gd name="T36" fmla="*/ 36 h 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8" h="36">
                    <a:moveTo>
                      <a:pt x="118" y="18"/>
                    </a:moveTo>
                    <a:lnTo>
                      <a:pt x="78" y="3"/>
                    </a:lnTo>
                    <a:lnTo>
                      <a:pt x="25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8" y="18"/>
                    </a:lnTo>
                    <a:lnTo>
                      <a:pt x="37" y="29"/>
                    </a:lnTo>
                    <a:lnTo>
                      <a:pt x="69" y="36"/>
                    </a:lnTo>
                    <a:lnTo>
                      <a:pt x="106" y="32"/>
                    </a:lnTo>
                    <a:lnTo>
                      <a:pt x="118" y="25"/>
                    </a:lnTo>
                    <a:lnTo>
                      <a:pt x="118" y="1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" name="Freeform 322">
                <a:extLst>
                  <a:ext uri="{FF2B5EF4-FFF2-40B4-BE49-F238E27FC236}">
                    <a16:creationId xmlns:a16="http://schemas.microsoft.com/office/drawing/2014/main" xmlns="" id="{03195299-50FD-467E-B9FB-261FBC535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4" y="4054"/>
                <a:ext cx="110" cy="44"/>
              </a:xfrm>
              <a:custGeom>
                <a:avLst/>
                <a:gdLst>
                  <a:gd name="T0" fmla="*/ 0 w 110"/>
                  <a:gd name="T1" fmla="*/ 11 h 44"/>
                  <a:gd name="T2" fmla="*/ 37 w 110"/>
                  <a:gd name="T3" fmla="*/ 30 h 44"/>
                  <a:gd name="T4" fmla="*/ 86 w 110"/>
                  <a:gd name="T5" fmla="*/ 44 h 44"/>
                  <a:gd name="T6" fmla="*/ 110 w 110"/>
                  <a:gd name="T7" fmla="*/ 44 h 44"/>
                  <a:gd name="T8" fmla="*/ 110 w 110"/>
                  <a:gd name="T9" fmla="*/ 40 h 44"/>
                  <a:gd name="T10" fmla="*/ 106 w 110"/>
                  <a:gd name="T11" fmla="*/ 30 h 44"/>
                  <a:gd name="T12" fmla="*/ 82 w 110"/>
                  <a:gd name="T13" fmla="*/ 15 h 44"/>
                  <a:gd name="T14" fmla="*/ 49 w 110"/>
                  <a:gd name="T15" fmla="*/ 0 h 44"/>
                  <a:gd name="T16" fmla="*/ 16 w 110"/>
                  <a:gd name="T17" fmla="*/ 0 h 44"/>
                  <a:gd name="T18" fmla="*/ 4 w 110"/>
                  <a:gd name="T19" fmla="*/ 4 h 44"/>
                  <a:gd name="T20" fmla="*/ 0 w 110"/>
                  <a:gd name="T21" fmla="*/ 11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0"/>
                  <a:gd name="T34" fmla="*/ 0 h 44"/>
                  <a:gd name="T35" fmla="*/ 110 w 110"/>
                  <a:gd name="T36" fmla="*/ 44 h 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0" h="44">
                    <a:moveTo>
                      <a:pt x="0" y="11"/>
                    </a:moveTo>
                    <a:lnTo>
                      <a:pt x="37" y="30"/>
                    </a:lnTo>
                    <a:lnTo>
                      <a:pt x="86" y="44"/>
                    </a:lnTo>
                    <a:lnTo>
                      <a:pt x="110" y="44"/>
                    </a:lnTo>
                    <a:lnTo>
                      <a:pt x="110" y="40"/>
                    </a:lnTo>
                    <a:lnTo>
                      <a:pt x="106" y="30"/>
                    </a:lnTo>
                    <a:lnTo>
                      <a:pt x="82" y="15"/>
                    </a:lnTo>
                    <a:lnTo>
                      <a:pt x="49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" name="Freeform 323">
                <a:extLst>
                  <a:ext uri="{FF2B5EF4-FFF2-40B4-BE49-F238E27FC236}">
                    <a16:creationId xmlns:a16="http://schemas.microsoft.com/office/drawing/2014/main" xmlns="" id="{78688FF1-5243-4E57-91A4-515C0F400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7" y="4036"/>
                <a:ext cx="130" cy="29"/>
              </a:xfrm>
              <a:custGeom>
                <a:avLst/>
                <a:gdLst>
                  <a:gd name="T0" fmla="*/ 0 w 130"/>
                  <a:gd name="T1" fmla="*/ 4 h 29"/>
                  <a:gd name="T2" fmla="*/ 12 w 130"/>
                  <a:gd name="T3" fmla="*/ 4 h 29"/>
                  <a:gd name="T4" fmla="*/ 73 w 130"/>
                  <a:gd name="T5" fmla="*/ 0 h 29"/>
                  <a:gd name="T6" fmla="*/ 106 w 130"/>
                  <a:gd name="T7" fmla="*/ 4 h 29"/>
                  <a:gd name="T8" fmla="*/ 130 w 130"/>
                  <a:gd name="T9" fmla="*/ 15 h 29"/>
                  <a:gd name="T10" fmla="*/ 102 w 130"/>
                  <a:gd name="T11" fmla="*/ 29 h 29"/>
                  <a:gd name="T12" fmla="*/ 65 w 130"/>
                  <a:gd name="T13" fmla="*/ 29 h 29"/>
                  <a:gd name="T14" fmla="*/ 0 w 130"/>
                  <a:gd name="T15" fmla="*/ 15 h 29"/>
                  <a:gd name="T16" fmla="*/ 0 w 130"/>
                  <a:gd name="T17" fmla="*/ 4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0"/>
                  <a:gd name="T28" fmla="*/ 0 h 29"/>
                  <a:gd name="T29" fmla="*/ 130 w 130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0" h="29">
                    <a:moveTo>
                      <a:pt x="0" y="4"/>
                    </a:moveTo>
                    <a:lnTo>
                      <a:pt x="12" y="4"/>
                    </a:lnTo>
                    <a:lnTo>
                      <a:pt x="73" y="0"/>
                    </a:lnTo>
                    <a:lnTo>
                      <a:pt x="106" y="4"/>
                    </a:lnTo>
                    <a:lnTo>
                      <a:pt x="130" y="15"/>
                    </a:lnTo>
                    <a:lnTo>
                      <a:pt x="102" y="29"/>
                    </a:lnTo>
                    <a:lnTo>
                      <a:pt x="65" y="29"/>
                    </a:lnTo>
                    <a:lnTo>
                      <a:pt x="0" y="1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" name="Freeform 324">
                <a:extLst>
                  <a:ext uri="{FF2B5EF4-FFF2-40B4-BE49-F238E27FC236}">
                    <a16:creationId xmlns:a16="http://schemas.microsoft.com/office/drawing/2014/main" xmlns="" id="{DA5AA532-63F7-4D7A-96AC-1B6A1D4ED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4051"/>
                <a:ext cx="122" cy="62"/>
              </a:xfrm>
              <a:custGeom>
                <a:avLst/>
                <a:gdLst>
                  <a:gd name="T0" fmla="*/ 37 w 122"/>
                  <a:gd name="T1" fmla="*/ 11 h 62"/>
                  <a:gd name="T2" fmla="*/ 110 w 122"/>
                  <a:gd name="T3" fmla="*/ 40 h 62"/>
                  <a:gd name="T4" fmla="*/ 122 w 122"/>
                  <a:gd name="T5" fmla="*/ 51 h 62"/>
                  <a:gd name="T6" fmla="*/ 118 w 122"/>
                  <a:gd name="T7" fmla="*/ 62 h 62"/>
                  <a:gd name="T8" fmla="*/ 98 w 122"/>
                  <a:gd name="T9" fmla="*/ 62 h 62"/>
                  <a:gd name="T10" fmla="*/ 73 w 122"/>
                  <a:gd name="T11" fmla="*/ 58 h 62"/>
                  <a:gd name="T12" fmla="*/ 53 w 122"/>
                  <a:gd name="T13" fmla="*/ 54 h 62"/>
                  <a:gd name="T14" fmla="*/ 33 w 122"/>
                  <a:gd name="T15" fmla="*/ 47 h 62"/>
                  <a:gd name="T16" fmla="*/ 12 w 122"/>
                  <a:gd name="T17" fmla="*/ 25 h 62"/>
                  <a:gd name="T18" fmla="*/ 0 w 122"/>
                  <a:gd name="T19" fmla="*/ 3 h 62"/>
                  <a:gd name="T20" fmla="*/ 0 w 122"/>
                  <a:gd name="T21" fmla="*/ 0 h 62"/>
                  <a:gd name="T22" fmla="*/ 37 w 122"/>
                  <a:gd name="T23" fmla="*/ 11 h 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2"/>
                  <a:gd name="T37" fmla="*/ 0 h 62"/>
                  <a:gd name="T38" fmla="*/ 122 w 122"/>
                  <a:gd name="T39" fmla="*/ 62 h 6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2" h="62">
                    <a:moveTo>
                      <a:pt x="37" y="11"/>
                    </a:moveTo>
                    <a:lnTo>
                      <a:pt x="110" y="40"/>
                    </a:lnTo>
                    <a:lnTo>
                      <a:pt x="122" y="51"/>
                    </a:lnTo>
                    <a:lnTo>
                      <a:pt x="118" y="62"/>
                    </a:lnTo>
                    <a:lnTo>
                      <a:pt x="98" y="62"/>
                    </a:lnTo>
                    <a:lnTo>
                      <a:pt x="73" y="58"/>
                    </a:lnTo>
                    <a:lnTo>
                      <a:pt x="53" y="54"/>
                    </a:lnTo>
                    <a:lnTo>
                      <a:pt x="33" y="47"/>
                    </a:lnTo>
                    <a:lnTo>
                      <a:pt x="12" y="2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7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" name="Freeform 325">
                <a:extLst>
                  <a:ext uri="{FF2B5EF4-FFF2-40B4-BE49-F238E27FC236}">
                    <a16:creationId xmlns:a16="http://schemas.microsoft.com/office/drawing/2014/main" xmlns="" id="{A905B13B-234A-4516-88C1-59C594077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" y="3985"/>
                <a:ext cx="122" cy="59"/>
              </a:xfrm>
              <a:custGeom>
                <a:avLst/>
                <a:gdLst>
                  <a:gd name="T0" fmla="*/ 4 w 122"/>
                  <a:gd name="T1" fmla="*/ 59 h 59"/>
                  <a:gd name="T2" fmla="*/ 49 w 122"/>
                  <a:gd name="T3" fmla="*/ 51 h 59"/>
                  <a:gd name="T4" fmla="*/ 102 w 122"/>
                  <a:gd name="T5" fmla="*/ 22 h 59"/>
                  <a:gd name="T6" fmla="*/ 122 w 122"/>
                  <a:gd name="T7" fmla="*/ 8 h 59"/>
                  <a:gd name="T8" fmla="*/ 118 w 122"/>
                  <a:gd name="T9" fmla="*/ 4 h 59"/>
                  <a:gd name="T10" fmla="*/ 114 w 122"/>
                  <a:gd name="T11" fmla="*/ 0 h 59"/>
                  <a:gd name="T12" fmla="*/ 102 w 122"/>
                  <a:gd name="T13" fmla="*/ 0 h 59"/>
                  <a:gd name="T14" fmla="*/ 69 w 122"/>
                  <a:gd name="T15" fmla="*/ 4 h 59"/>
                  <a:gd name="T16" fmla="*/ 32 w 122"/>
                  <a:gd name="T17" fmla="*/ 15 h 59"/>
                  <a:gd name="T18" fmla="*/ 20 w 122"/>
                  <a:gd name="T19" fmla="*/ 26 h 59"/>
                  <a:gd name="T20" fmla="*/ 4 w 122"/>
                  <a:gd name="T21" fmla="*/ 37 h 59"/>
                  <a:gd name="T22" fmla="*/ 0 w 122"/>
                  <a:gd name="T23" fmla="*/ 51 h 59"/>
                  <a:gd name="T24" fmla="*/ 4 w 122"/>
                  <a:gd name="T25" fmla="*/ 59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2"/>
                  <a:gd name="T40" fmla="*/ 0 h 59"/>
                  <a:gd name="T41" fmla="*/ 122 w 122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2" h="59">
                    <a:moveTo>
                      <a:pt x="4" y="59"/>
                    </a:moveTo>
                    <a:lnTo>
                      <a:pt x="49" y="51"/>
                    </a:lnTo>
                    <a:lnTo>
                      <a:pt x="102" y="22"/>
                    </a:lnTo>
                    <a:lnTo>
                      <a:pt x="122" y="8"/>
                    </a:lnTo>
                    <a:lnTo>
                      <a:pt x="118" y="4"/>
                    </a:lnTo>
                    <a:lnTo>
                      <a:pt x="114" y="0"/>
                    </a:lnTo>
                    <a:lnTo>
                      <a:pt x="102" y="0"/>
                    </a:lnTo>
                    <a:lnTo>
                      <a:pt x="69" y="4"/>
                    </a:lnTo>
                    <a:lnTo>
                      <a:pt x="32" y="15"/>
                    </a:lnTo>
                    <a:lnTo>
                      <a:pt x="20" y="26"/>
                    </a:lnTo>
                    <a:lnTo>
                      <a:pt x="4" y="37"/>
                    </a:lnTo>
                    <a:lnTo>
                      <a:pt x="0" y="51"/>
                    </a:lnTo>
                    <a:lnTo>
                      <a:pt x="4" y="5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" name="Freeform 326">
                <a:extLst>
                  <a:ext uri="{FF2B5EF4-FFF2-40B4-BE49-F238E27FC236}">
                    <a16:creationId xmlns:a16="http://schemas.microsoft.com/office/drawing/2014/main" xmlns="" id="{AFE6BEBD-20F2-42EF-8FC6-CEAB996D8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3934"/>
                <a:ext cx="89" cy="95"/>
              </a:xfrm>
              <a:custGeom>
                <a:avLst/>
                <a:gdLst>
                  <a:gd name="T0" fmla="*/ 0 w 89"/>
                  <a:gd name="T1" fmla="*/ 88 h 95"/>
                  <a:gd name="T2" fmla="*/ 8 w 89"/>
                  <a:gd name="T3" fmla="*/ 80 h 95"/>
                  <a:gd name="T4" fmla="*/ 44 w 89"/>
                  <a:gd name="T5" fmla="*/ 33 h 95"/>
                  <a:gd name="T6" fmla="*/ 65 w 89"/>
                  <a:gd name="T7" fmla="*/ 15 h 95"/>
                  <a:gd name="T8" fmla="*/ 89 w 89"/>
                  <a:gd name="T9" fmla="*/ 0 h 95"/>
                  <a:gd name="T10" fmla="*/ 81 w 89"/>
                  <a:gd name="T11" fmla="*/ 30 h 95"/>
                  <a:gd name="T12" fmla="*/ 61 w 89"/>
                  <a:gd name="T13" fmla="*/ 55 h 95"/>
                  <a:gd name="T14" fmla="*/ 8 w 89"/>
                  <a:gd name="T15" fmla="*/ 95 h 95"/>
                  <a:gd name="T16" fmla="*/ 0 w 89"/>
                  <a:gd name="T17" fmla="*/ 88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"/>
                  <a:gd name="T28" fmla="*/ 0 h 95"/>
                  <a:gd name="T29" fmla="*/ 89 w 89"/>
                  <a:gd name="T30" fmla="*/ 95 h 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" h="95">
                    <a:moveTo>
                      <a:pt x="0" y="88"/>
                    </a:moveTo>
                    <a:lnTo>
                      <a:pt x="8" y="80"/>
                    </a:lnTo>
                    <a:lnTo>
                      <a:pt x="44" y="33"/>
                    </a:lnTo>
                    <a:lnTo>
                      <a:pt x="65" y="15"/>
                    </a:lnTo>
                    <a:lnTo>
                      <a:pt x="89" y="0"/>
                    </a:lnTo>
                    <a:lnTo>
                      <a:pt x="81" y="30"/>
                    </a:lnTo>
                    <a:lnTo>
                      <a:pt x="61" y="55"/>
                    </a:lnTo>
                    <a:lnTo>
                      <a:pt x="8" y="9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" name="Freeform 327">
                <a:extLst>
                  <a:ext uri="{FF2B5EF4-FFF2-40B4-BE49-F238E27FC236}">
                    <a16:creationId xmlns:a16="http://schemas.microsoft.com/office/drawing/2014/main" xmlns="" id="{FEF9B3FE-AE8E-4C37-91A3-3C1A70D52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2" y="3909"/>
                <a:ext cx="74" cy="113"/>
              </a:xfrm>
              <a:custGeom>
                <a:avLst/>
                <a:gdLst>
                  <a:gd name="T0" fmla="*/ 29 w 74"/>
                  <a:gd name="T1" fmla="*/ 84 h 113"/>
                  <a:gd name="T2" fmla="*/ 70 w 74"/>
                  <a:gd name="T3" fmla="*/ 22 h 113"/>
                  <a:gd name="T4" fmla="*/ 74 w 74"/>
                  <a:gd name="T5" fmla="*/ 4 h 113"/>
                  <a:gd name="T6" fmla="*/ 70 w 74"/>
                  <a:gd name="T7" fmla="*/ 0 h 113"/>
                  <a:gd name="T8" fmla="*/ 62 w 74"/>
                  <a:gd name="T9" fmla="*/ 0 h 113"/>
                  <a:gd name="T10" fmla="*/ 41 w 74"/>
                  <a:gd name="T11" fmla="*/ 7 h 113"/>
                  <a:gd name="T12" fmla="*/ 29 w 74"/>
                  <a:gd name="T13" fmla="*/ 25 h 113"/>
                  <a:gd name="T14" fmla="*/ 13 w 74"/>
                  <a:gd name="T15" fmla="*/ 40 h 113"/>
                  <a:gd name="T16" fmla="*/ 4 w 74"/>
                  <a:gd name="T17" fmla="*/ 58 h 113"/>
                  <a:gd name="T18" fmla="*/ 0 w 74"/>
                  <a:gd name="T19" fmla="*/ 84 h 113"/>
                  <a:gd name="T20" fmla="*/ 4 w 74"/>
                  <a:gd name="T21" fmla="*/ 113 h 113"/>
                  <a:gd name="T22" fmla="*/ 9 w 74"/>
                  <a:gd name="T23" fmla="*/ 113 h 113"/>
                  <a:gd name="T24" fmla="*/ 29 w 74"/>
                  <a:gd name="T25" fmla="*/ 84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4"/>
                  <a:gd name="T40" fmla="*/ 0 h 113"/>
                  <a:gd name="T41" fmla="*/ 74 w 74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4" h="113">
                    <a:moveTo>
                      <a:pt x="29" y="84"/>
                    </a:moveTo>
                    <a:lnTo>
                      <a:pt x="70" y="22"/>
                    </a:lnTo>
                    <a:lnTo>
                      <a:pt x="74" y="4"/>
                    </a:lnTo>
                    <a:lnTo>
                      <a:pt x="70" y="0"/>
                    </a:lnTo>
                    <a:lnTo>
                      <a:pt x="62" y="0"/>
                    </a:lnTo>
                    <a:lnTo>
                      <a:pt x="41" y="7"/>
                    </a:lnTo>
                    <a:lnTo>
                      <a:pt x="29" y="25"/>
                    </a:lnTo>
                    <a:lnTo>
                      <a:pt x="13" y="40"/>
                    </a:lnTo>
                    <a:lnTo>
                      <a:pt x="4" y="58"/>
                    </a:lnTo>
                    <a:lnTo>
                      <a:pt x="0" y="84"/>
                    </a:lnTo>
                    <a:lnTo>
                      <a:pt x="4" y="113"/>
                    </a:lnTo>
                    <a:lnTo>
                      <a:pt x="9" y="113"/>
                    </a:lnTo>
                    <a:lnTo>
                      <a:pt x="29" y="8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" name="Freeform 328">
                <a:extLst>
                  <a:ext uri="{FF2B5EF4-FFF2-40B4-BE49-F238E27FC236}">
                    <a16:creationId xmlns:a16="http://schemas.microsoft.com/office/drawing/2014/main" xmlns="" id="{2E3F412D-DEBC-462D-9A9A-832393F63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4069"/>
                <a:ext cx="106" cy="73"/>
              </a:xfrm>
              <a:custGeom>
                <a:avLst/>
                <a:gdLst>
                  <a:gd name="T0" fmla="*/ 4 w 106"/>
                  <a:gd name="T1" fmla="*/ 0 h 73"/>
                  <a:gd name="T2" fmla="*/ 12 w 106"/>
                  <a:gd name="T3" fmla="*/ 7 h 73"/>
                  <a:gd name="T4" fmla="*/ 65 w 106"/>
                  <a:gd name="T5" fmla="*/ 33 h 73"/>
                  <a:gd name="T6" fmla="*/ 86 w 106"/>
                  <a:gd name="T7" fmla="*/ 51 h 73"/>
                  <a:gd name="T8" fmla="*/ 106 w 106"/>
                  <a:gd name="T9" fmla="*/ 73 h 73"/>
                  <a:gd name="T10" fmla="*/ 69 w 106"/>
                  <a:gd name="T11" fmla="*/ 69 h 73"/>
                  <a:gd name="T12" fmla="*/ 41 w 106"/>
                  <a:gd name="T13" fmla="*/ 55 h 73"/>
                  <a:gd name="T14" fmla="*/ 0 w 106"/>
                  <a:gd name="T15" fmla="*/ 7 h 73"/>
                  <a:gd name="T16" fmla="*/ 4 w 106"/>
                  <a:gd name="T17" fmla="*/ 0 h 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6"/>
                  <a:gd name="T28" fmla="*/ 0 h 73"/>
                  <a:gd name="T29" fmla="*/ 106 w 106"/>
                  <a:gd name="T30" fmla="*/ 73 h 7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6" h="73">
                    <a:moveTo>
                      <a:pt x="4" y="0"/>
                    </a:moveTo>
                    <a:lnTo>
                      <a:pt x="12" y="7"/>
                    </a:lnTo>
                    <a:lnTo>
                      <a:pt x="65" y="33"/>
                    </a:lnTo>
                    <a:lnTo>
                      <a:pt x="86" y="51"/>
                    </a:lnTo>
                    <a:lnTo>
                      <a:pt x="106" y="73"/>
                    </a:lnTo>
                    <a:lnTo>
                      <a:pt x="69" y="69"/>
                    </a:lnTo>
                    <a:lnTo>
                      <a:pt x="41" y="55"/>
                    </a:lnTo>
                    <a:lnTo>
                      <a:pt x="0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" name="Freeform 329">
                <a:extLst>
                  <a:ext uri="{FF2B5EF4-FFF2-40B4-BE49-F238E27FC236}">
                    <a16:creationId xmlns:a16="http://schemas.microsoft.com/office/drawing/2014/main" xmlns="" id="{BA026633-6C6C-456C-A52E-558AB3F95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7" y="4076"/>
                <a:ext cx="69" cy="102"/>
              </a:xfrm>
              <a:custGeom>
                <a:avLst/>
                <a:gdLst>
                  <a:gd name="T0" fmla="*/ 4 w 69"/>
                  <a:gd name="T1" fmla="*/ 0 h 102"/>
                  <a:gd name="T2" fmla="*/ 0 w 69"/>
                  <a:gd name="T3" fmla="*/ 18 h 102"/>
                  <a:gd name="T4" fmla="*/ 12 w 69"/>
                  <a:gd name="T5" fmla="*/ 55 h 102"/>
                  <a:gd name="T6" fmla="*/ 33 w 69"/>
                  <a:gd name="T7" fmla="*/ 84 h 102"/>
                  <a:gd name="T8" fmla="*/ 49 w 69"/>
                  <a:gd name="T9" fmla="*/ 95 h 102"/>
                  <a:gd name="T10" fmla="*/ 69 w 69"/>
                  <a:gd name="T11" fmla="*/ 102 h 102"/>
                  <a:gd name="T12" fmla="*/ 65 w 69"/>
                  <a:gd name="T13" fmla="*/ 77 h 102"/>
                  <a:gd name="T14" fmla="*/ 41 w 69"/>
                  <a:gd name="T15" fmla="*/ 40 h 102"/>
                  <a:gd name="T16" fmla="*/ 8 w 69"/>
                  <a:gd name="T17" fmla="*/ 8 h 102"/>
                  <a:gd name="T18" fmla="*/ 4 w 69"/>
                  <a:gd name="T19" fmla="*/ 0 h 1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9"/>
                  <a:gd name="T31" fmla="*/ 0 h 102"/>
                  <a:gd name="T32" fmla="*/ 69 w 69"/>
                  <a:gd name="T33" fmla="*/ 102 h 1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9" h="102">
                    <a:moveTo>
                      <a:pt x="4" y="0"/>
                    </a:moveTo>
                    <a:lnTo>
                      <a:pt x="0" y="18"/>
                    </a:lnTo>
                    <a:lnTo>
                      <a:pt x="12" y="55"/>
                    </a:lnTo>
                    <a:lnTo>
                      <a:pt x="33" y="84"/>
                    </a:lnTo>
                    <a:lnTo>
                      <a:pt x="49" y="95"/>
                    </a:lnTo>
                    <a:lnTo>
                      <a:pt x="69" y="102"/>
                    </a:lnTo>
                    <a:lnTo>
                      <a:pt x="65" y="77"/>
                    </a:lnTo>
                    <a:lnTo>
                      <a:pt x="41" y="40"/>
                    </a:lnTo>
                    <a:lnTo>
                      <a:pt x="8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" name="Freeform 330">
                <a:extLst>
                  <a:ext uri="{FF2B5EF4-FFF2-40B4-BE49-F238E27FC236}">
                    <a16:creationId xmlns:a16="http://schemas.microsoft.com/office/drawing/2014/main" xmlns="" id="{89BAC1FF-A0F3-428F-81E1-BC52D4D39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" y="3905"/>
                <a:ext cx="44" cy="113"/>
              </a:xfrm>
              <a:custGeom>
                <a:avLst/>
                <a:gdLst>
                  <a:gd name="T0" fmla="*/ 36 w 44"/>
                  <a:gd name="T1" fmla="*/ 113 h 113"/>
                  <a:gd name="T2" fmla="*/ 44 w 44"/>
                  <a:gd name="T3" fmla="*/ 99 h 113"/>
                  <a:gd name="T4" fmla="*/ 40 w 44"/>
                  <a:gd name="T5" fmla="*/ 62 h 113"/>
                  <a:gd name="T6" fmla="*/ 32 w 44"/>
                  <a:gd name="T7" fmla="*/ 29 h 113"/>
                  <a:gd name="T8" fmla="*/ 4 w 44"/>
                  <a:gd name="T9" fmla="*/ 0 h 113"/>
                  <a:gd name="T10" fmla="*/ 0 w 44"/>
                  <a:gd name="T11" fmla="*/ 26 h 113"/>
                  <a:gd name="T12" fmla="*/ 32 w 44"/>
                  <a:gd name="T13" fmla="*/ 106 h 113"/>
                  <a:gd name="T14" fmla="*/ 36 w 44"/>
                  <a:gd name="T15" fmla="*/ 113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4"/>
                  <a:gd name="T25" fmla="*/ 0 h 113"/>
                  <a:gd name="T26" fmla="*/ 44 w 44"/>
                  <a:gd name="T27" fmla="*/ 113 h 1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4" h="113">
                    <a:moveTo>
                      <a:pt x="36" y="113"/>
                    </a:moveTo>
                    <a:lnTo>
                      <a:pt x="44" y="99"/>
                    </a:lnTo>
                    <a:lnTo>
                      <a:pt x="40" y="62"/>
                    </a:lnTo>
                    <a:lnTo>
                      <a:pt x="32" y="29"/>
                    </a:lnTo>
                    <a:lnTo>
                      <a:pt x="4" y="0"/>
                    </a:lnTo>
                    <a:lnTo>
                      <a:pt x="0" y="26"/>
                    </a:lnTo>
                    <a:lnTo>
                      <a:pt x="32" y="106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" name="Freeform 331">
                <a:extLst>
                  <a:ext uri="{FF2B5EF4-FFF2-40B4-BE49-F238E27FC236}">
                    <a16:creationId xmlns:a16="http://schemas.microsoft.com/office/drawing/2014/main" xmlns="" id="{7CC84EFD-D1EB-4920-8AFA-E87A8BA82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2" y="4007"/>
                <a:ext cx="53" cy="87"/>
              </a:xfrm>
              <a:custGeom>
                <a:avLst/>
                <a:gdLst>
                  <a:gd name="T0" fmla="*/ 8 w 53"/>
                  <a:gd name="T1" fmla="*/ 51 h 87"/>
                  <a:gd name="T2" fmla="*/ 16 w 53"/>
                  <a:gd name="T3" fmla="*/ 69 h 87"/>
                  <a:gd name="T4" fmla="*/ 24 w 53"/>
                  <a:gd name="T5" fmla="*/ 80 h 87"/>
                  <a:gd name="T6" fmla="*/ 37 w 53"/>
                  <a:gd name="T7" fmla="*/ 87 h 87"/>
                  <a:gd name="T8" fmla="*/ 45 w 53"/>
                  <a:gd name="T9" fmla="*/ 87 h 87"/>
                  <a:gd name="T10" fmla="*/ 49 w 53"/>
                  <a:gd name="T11" fmla="*/ 84 h 87"/>
                  <a:gd name="T12" fmla="*/ 53 w 53"/>
                  <a:gd name="T13" fmla="*/ 69 h 87"/>
                  <a:gd name="T14" fmla="*/ 45 w 53"/>
                  <a:gd name="T15" fmla="*/ 40 h 87"/>
                  <a:gd name="T16" fmla="*/ 29 w 53"/>
                  <a:gd name="T17" fmla="*/ 11 h 87"/>
                  <a:gd name="T18" fmla="*/ 20 w 53"/>
                  <a:gd name="T19" fmla="*/ 4 h 87"/>
                  <a:gd name="T20" fmla="*/ 8 w 53"/>
                  <a:gd name="T21" fmla="*/ 0 h 87"/>
                  <a:gd name="T22" fmla="*/ 4 w 53"/>
                  <a:gd name="T23" fmla="*/ 7 h 87"/>
                  <a:gd name="T24" fmla="*/ 0 w 53"/>
                  <a:gd name="T25" fmla="*/ 18 h 87"/>
                  <a:gd name="T26" fmla="*/ 8 w 53"/>
                  <a:gd name="T27" fmla="*/ 51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3"/>
                  <a:gd name="T43" fmla="*/ 0 h 87"/>
                  <a:gd name="T44" fmla="*/ 53 w 53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3" h="87">
                    <a:moveTo>
                      <a:pt x="8" y="51"/>
                    </a:moveTo>
                    <a:lnTo>
                      <a:pt x="16" y="69"/>
                    </a:lnTo>
                    <a:lnTo>
                      <a:pt x="24" y="80"/>
                    </a:lnTo>
                    <a:lnTo>
                      <a:pt x="37" y="87"/>
                    </a:lnTo>
                    <a:lnTo>
                      <a:pt x="45" y="87"/>
                    </a:lnTo>
                    <a:lnTo>
                      <a:pt x="49" y="84"/>
                    </a:lnTo>
                    <a:lnTo>
                      <a:pt x="53" y="69"/>
                    </a:lnTo>
                    <a:lnTo>
                      <a:pt x="45" y="40"/>
                    </a:lnTo>
                    <a:lnTo>
                      <a:pt x="29" y="11"/>
                    </a:lnTo>
                    <a:lnTo>
                      <a:pt x="20" y="4"/>
                    </a:lnTo>
                    <a:lnTo>
                      <a:pt x="8" y="0"/>
                    </a:lnTo>
                    <a:lnTo>
                      <a:pt x="4" y="7"/>
                    </a:lnTo>
                    <a:lnTo>
                      <a:pt x="0" y="18"/>
                    </a:lnTo>
                    <a:lnTo>
                      <a:pt x="8" y="51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" name="Freeform 332">
                <a:extLst>
                  <a:ext uri="{FF2B5EF4-FFF2-40B4-BE49-F238E27FC236}">
                    <a16:creationId xmlns:a16="http://schemas.microsoft.com/office/drawing/2014/main" xmlns="" id="{C476B3D0-29C9-4B53-B0AA-1DB5E979A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1" y="3949"/>
                <a:ext cx="53" cy="73"/>
              </a:xfrm>
              <a:custGeom>
                <a:avLst/>
                <a:gdLst>
                  <a:gd name="T0" fmla="*/ 49 w 53"/>
                  <a:gd name="T1" fmla="*/ 55 h 73"/>
                  <a:gd name="T2" fmla="*/ 25 w 53"/>
                  <a:gd name="T3" fmla="*/ 15 h 73"/>
                  <a:gd name="T4" fmla="*/ 17 w 53"/>
                  <a:gd name="T5" fmla="*/ 4 h 73"/>
                  <a:gd name="T6" fmla="*/ 8 w 53"/>
                  <a:gd name="T7" fmla="*/ 0 h 73"/>
                  <a:gd name="T8" fmla="*/ 4 w 53"/>
                  <a:gd name="T9" fmla="*/ 0 h 73"/>
                  <a:gd name="T10" fmla="*/ 0 w 53"/>
                  <a:gd name="T11" fmla="*/ 4 h 73"/>
                  <a:gd name="T12" fmla="*/ 4 w 53"/>
                  <a:gd name="T13" fmla="*/ 36 h 73"/>
                  <a:gd name="T14" fmla="*/ 21 w 53"/>
                  <a:gd name="T15" fmla="*/ 62 h 73"/>
                  <a:gd name="T16" fmla="*/ 37 w 53"/>
                  <a:gd name="T17" fmla="*/ 73 h 73"/>
                  <a:gd name="T18" fmla="*/ 49 w 53"/>
                  <a:gd name="T19" fmla="*/ 62 h 73"/>
                  <a:gd name="T20" fmla="*/ 53 w 53"/>
                  <a:gd name="T21" fmla="*/ 55 h 73"/>
                  <a:gd name="T22" fmla="*/ 49 w 53"/>
                  <a:gd name="T23" fmla="*/ 55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3"/>
                  <a:gd name="T37" fmla="*/ 0 h 73"/>
                  <a:gd name="T38" fmla="*/ 53 w 5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3" h="73">
                    <a:moveTo>
                      <a:pt x="49" y="55"/>
                    </a:moveTo>
                    <a:lnTo>
                      <a:pt x="25" y="15"/>
                    </a:lnTo>
                    <a:lnTo>
                      <a:pt x="17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4" y="36"/>
                    </a:lnTo>
                    <a:lnTo>
                      <a:pt x="21" y="62"/>
                    </a:lnTo>
                    <a:lnTo>
                      <a:pt x="37" y="73"/>
                    </a:lnTo>
                    <a:lnTo>
                      <a:pt x="49" y="62"/>
                    </a:lnTo>
                    <a:lnTo>
                      <a:pt x="53" y="55"/>
                    </a:lnTo>
                    <a:lnTo>
                      <a:pt x="49" y="5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" name="Freeform 333">
                <a:extLst>
                  <a:ext uri="{FF2B5EF4-FFF2-40B4-BE49-F238E27FC236}">
                    <a16:creationId xmlns:a16="http://schemas.microsoft.com/office/drawing/2014/main" xmlns="" id="{728E160E-6368-4BA1-9F53-1C3925600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" y="4004"/>
                <a:ext cx="49" cy="43"/>
              </a:xfrm>
              <a:custGeom>
                <a:avLst/>
                <a:gdLst>
                  <a:gd name="T0" fmla="*/ 45 w 49"/>
                  <a:gd name="T1" fmla="*/ 14 h 43"/>
                  <a:gd name="T2" fmla="*/ 29 w 49"/>
                  <a:gd name="T3" fmla="*/ 10 h 43"/>
                  <a:gd name="T4" fmla="*/ 12 w 49"/>
                  <a:gd name="T5" fmla="*/ 3 h 43"/>
                  <a:gd name="T6" fmla="*/ 4 w 49"/>
                  <a:gd name="T7" fmla="*/ 0 h 43"/>
                  <a:gd name="T8" fmla="*/ 0 w 49"/>
                  <a:gd name="T9" fmla="*/ 3 h 43"/>
                  <a:gd name="T10" fmla="*/ 8 w 49"/>
                  <a:gd name="T11" fmla="*/ 21 h 43"/>
                  <a:gd name="T12" fmla="*/ 16 w 49"/>
                  <a:gd name="T13" fmla="*/ 32 h 43"/>
                  <a:gd name="T14" fmla="*/ 25 w 49"/>
                  <a:gd name="T15" fmla="*/ 36 h 43"/>
                  <a:gd name="T16" fmla="*/ 33 w 49"/>
                  <a:gd name="T17" fmla="*/ 40 h 43"/>
                  <a:gd name="T18" fmla="*/ 45 w 49"/>
                  <a:gd name="T19" fmla="*/ 43 h 43"/>
                  <a:gd name="T20" fmla="*/ 49 w 49"/>
                  <a:gd name="T21" fmla="*/ 40 h 43"/>
                  <a:gd name="T22" fmla="*/ 49 w 49"/>
                  <a:gd name="T23" fmla="*/ 36 h 43"/>
                  <a:gd name="T24" fmla="*/ 45 w 49"/>
                  <a:gd name="T25" fmla="*/ 18 h 43"/>
                  <a:gd name="T26" fmla="*/ 45 w 49"/>
                  <a:gd name="T27" fmla="*/ 14 h 4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"/>
                  <a:gd name="T43" fmla="*/ 0 h 43"/>
                  <a:gd name="T44" fmla="*/ 49 w 49"/>
                  <a:gd name="T45" fmla="*/ 43 h 4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" h="43">
                    <a:moveTo>
                      <a:pt x="45" y="14"/>
                    </a:moveTo>
                    <a:lnTo>
                      <a:pt x="29" y="10"/>
                    </a:lnTo>
                    <a:lnTo>
                      <a:pt x="12" y="3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8" y="21"/>
                    </a:lnTo>
                    <a:lnTo>
                      <a:pt x="16" y="32"/>
                    </a:lnTo>
                    <a:lnTo>
                      <a:pt x="25" y="36"/>
                    </a:lnTo>
                    <a:lnTo>
                      <a:pt x="33" y="40"/>
                    </a:lnTo>
                    <a:lnTo>
                      <a:pt x="45" y="43"/>
                    </a:lnTo>
                    <a:lnTo>
                      <a:pt x="49" y="40"/>
                    </a:lnTo>
                    <a:lnTo>
                      <a:pt x="49" y="36"/>
                    </a:lnTo>
                    <a:lnTo>
                      <a:pt x="45" y="18"/>
                    </a:lnTo>
                    <a:lnTo>
                      <a:pt x="45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" name="Freeform 334">
                <a:extLst>
                  <a:ext uri="{FF2B5EF4-FFF2-40B4-BE49-F238E27FC236}">
                    <a16:creationId xmlns:a16="http://schemas.microsoft.com/office/drawing/2014/main" xmlns="" id="{5FEF785C-56BC-41BF-A116-96F1C1AD1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9" y="4047"/>
                <a:ext cx="49" cy="40"/>
              </a:xfrm>
              <a:custGeom>
                <a:avLst/>
                <a:gdLst>
                  <a:gd name="T0" fmla="*/ 37 w 49"/>
                  <a:gd name="T1" fmla="*/ 0 h 40"/>
                  <a:gd name="T2" fmla="*/ 29 w 49"/>
                  <a:gd name="T3" fmla="*/ 4 h 40"/>
                  <a:gd name="T4" fmla="*/ 21 w 49"/>
                  <a:gd name="T5" fmla="*/ 11 h 40"/>
                  <a:gd name="T6" fmla="*/ 13 w 49"/>
                  <a:gd name="T7" fmla="*/ 15 h 40"/>
                  <a:gd name="T8" fmla="*/ 9 w 49"/>
                  <a:gd name="T9" fmla="*/ 22 h 40"/>
                  <a:gd name="T10" fmla="*/ 0 w 49"/>
                  <a:gd name="T11" fmla="*/ 33 h 40"/>
                  <a:gd name="T12" fmla="*/ 9 w 49"/>
                  <a:gd name="T13" fmla="*/ 37 h 40"/>
                  <a:gd name="T14" fmla="*/ 21 w 49"/>
                  <a:gd name="T15" fmla="*/ 40 h 40"/>
                  <a:gd name="T16" fmla="*/ 37 w 49"/>
                  <a:gd name="T17" fmla="*/ 40 h 40"/>
                  <a:gd name="T18" fmla="*/ 49 w 49"/>
                  <a:gd name="T19" fmla="*/ 33 h 40"/>
                  <a:gd name="T20" fmla="*/ 45 w 49"/>
                  <a:gd name="T21" fmla="*/ 22 h 40"/>
                  <a:gd name="T22" fmla="*/ 41 w 49"/>
                  <a:gd name="T23" fmla="*/ 4 h 40"/>
                  <a:gd name="T24" fmla="*/ 37 w 49"/>
                  <a:gd name="T25" fmla="*/ 0 h 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"/>
                  <a:gd name="T40" fmla="*/ 0 h 40"/>
                  <a:gd name="T41" fmla="*/ 49 w 49"/>
                  <a:gd name="T42" fmla="*/ 40 h 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" h="40">
                    <a:moveTo>
                      <a:pt x="37" y="0"/>
                    </a:moveTo>
                    <a:lnTo>
                      <a:pt x="29" y="4"/>
                    </a:lnTo>
                    <a:lnTo>
                      <a:pt x="21" y="11"/>
                    </a:lnTo>
                    <a:lnTo>
                      <a:pt x="13" y="15"/>
                    </a:lnTo>
                    <a:lnTo>
                      <a:pt x="9" y="22"/>
                    </a:lnTo>
                    <a:lnTo>
                      <a:pt x="0" y="33"/>
                    </a:lnTo>
                    <a:lnTo>
                      <a:pt x="9" y="37"/>
                    </a:lnTo>
                    <a:lnTo>
                      <a:pt x="21" y="40"/>
                    </a:lnTo>
                    <a:lnTo>
                      <a:pt x="37" y="40"/>
                    </a:lnTo>
                    <a:lnTo>
                      <a:pt x="49" y="33"/>
                    </a:lnTo>
                    <a:lnTo>
                      <a:pt x="45" y="22"/>
                    </a:lnTo>
                    <a:lnTo>
                      <a:pt x="41" y="4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" name="Freeform 335">
                <a:extLst>
                  <a:ext uri="{FF2B5EF4-FFF2-40B4-BE49-F238E27FC236}">
                    <a16:creationId xmlns:a16="http://schemas.microsoft.com/office/drawing/2014/main" xmlns="" id="{BCD68F36-AFA7-4B76-BED0-B4FA37856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2" y="4080"/>
                <a:ext cx="33" cy="44"/>
              </a:xfrm>
              <a:custGeom>
                <a:avLst/>
                <a:gdLst>
                  <a:gd name="T0" fmla="*/ 24 w 33"/>
                  <a:gd name="T1" fmla="*/ 0 h 44"/>
                  <a:gd name="T2" fmla="*/ 16 w 33"/>
                  <a:gd name="T3" fmla="*/ 0 h 44"/>
                  <a:gd name="T4" fmla="*/ 8 w 33"/>
                  <a:gd name="T5" fmla="*/ 7 h 44"/>
                  <a:gd name="T6" fmla="*/ 0 w 33"/>
                  <a:gd name="T7" fmla="*/ 25 h 44"/>
                  <a:gd name="T8" fmla="*/ 0 w 33"/>
                  <a:gd name="T9" fmla="*/ 40 h 44"/>
                  <a:gd name="T10" fmla="*/ 4 w 33"/>
                  <a:gd name="T11" fmla="*/ 44 h 44"/>
                  <a:gd name="T12" fmla="*/ 12 w 33"/>
                  <a:gd name="T13" fmla="*/ 40 h 44"/>
                  <a:gd name="T14" fmla="*/ 33 w 33"/>
                  <a:gd name="T15" fmla="*/ 18 h 44"/>
                  <a:gd name="T16" fmla="*/ 29 w 33"/>
                  <a:gd name="T17" fmla="*/ 4 h 44"/>
                  <a:gd name="T18" fmla="*/ 24 w 33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3"/>
                  <a:gd name="T31" fmla="*/ 0 h 44"/>
                  <a:gd name="T32" fmla="*/ 33 w 33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3" h="44">
                    <a:moveTo>
                      <a:pt x="24" y="0"/>
                    </a:moveTo>
                    <a:lnTo>
                      <a:pt x="16" y="0"/>
                    </a:lnTo>
                    <a:lnTo>
                      <a:pt x="8" y="7"/>
                    </a:lnTo>
                    <a:lnTo>
                      <a:pt x="0" y="25"/>
                    </a:lnTo>
                    <a:lnTo>
                      <a:pt x="0" y="40"/>
                    </a:lnTo>
                    <a:lnTo>
                      <a:pt x="4" y="44"/>
                    </a:lnTo>
                    <a:lnTo>
                      <a:pt x="12" y="40"/>
                    </a:lnTo>
                    <a:lnTo>
                      <a:pt x="33" y="18"/>
                    </a:lnTo>
                    <a:lnTo>
                      <a:pt x="29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" name="Freeform 336">
                <a:extLst>
                  <a:ext uri="{FF2B5EF4-FFF2-40B4-BE49-F238E27FC236}">
                    <a16:creationId xmlns:a16="http://schemas.microsoft.com/office/drawing/2014/main" xmlns="" id="{A1D3EF63-8F2F-488B-BE08-AA4D9B1BD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5" y="4094"/>
                <a:ext cx="32" cy="80"/>
              </a:xfrm>
              <a:custGeom>
                <a:avLst/>
                <a:gdLst>
                  <a:gd name="T0" fmla="*/ 8 w 32"/>
                  <a:gd name="T1" fmla="*/ 0 h 80"/>
                  <a:gd name="T2" fmla="*/ 8 w 32"/>
                  <a:gd name="T3" fmla="*/ 0 h 80"/>
                  <a:gd name="T4" fmla="*/ 4 w 32"/>
                  <a:gd name="T5" fmla="*/ 4 h 80"/>
                  <a:gd name="T6" fmla="*/ 0 w 32"/>
                  <a:gd name="T7" fmla="*/ 15 h 80"/>
                  <a:gd name="T8" fmla="*/ 0 w 32"/>
                  <a:gd name="T9" fmla="*/ 33 h 80"/>
                  <a:gd name="T10" fmla="*/ 0 w 32"/>
                  <a:gd name="T11" fmla="*/ 44 h 80"/>
                  <a:gd name="T12" fmla="*/ 8 w 32"/>
                  <a:gd name="T13" fmla="*/ 59 h 80"/>
                  <a:gd name="T14" fmla="*/ 16 w 32"/>
                  <a:gd name="T15" fmla="*/ 70 h 80"/>
                  <a:gd name="T16" fmla="*/ 32 w 32"/>
                  <a:gd name="T17" fmla="*/ 80 h 80"/>
                  <a:gd name="T18" fmla="*/ 32 w 32"/>
                  <a:gd name="T19" fmla="*/ 77 h 80"/>
                  <a:gd name="T20" fmla="*/ 32 w 32"/>
                  <a:gd name="T21" fmla="*/ 59 h 80"/>
                  <a:gd name="T22" fmla="*/ 28 w 32"/>
                  <a:gd name="T23" fmla="*/ 37 h 80"/>
                  <a:gd name="T24" fmla="*/ 12 w 32"/>
                  <a:gd name="T25" fmla="*/ 0 h 80"/>
                  <a:gd name="T26" fmla="*/ 12 w 32"/>
                  <a:gd name="T27" fmla="*/ 0 h 80"/>
                  <a:gd name="T28" fmla="*/ 8 w 32"/>
                  <a:gd name="T29" fmla="*/ 0 h 8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2"/>
                  <a:gd name="T46" fmla="*/ 0 h 80"/>
                  <a:gd name="T47" fmla="*/ 32 w 32"/>
                  <a:gd name="T48" fmla="*/ 80 h 8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2" h="80">
                    <a:moveTo>
                      <a:pt x="8" y="0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0" y="15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8" y="59"/>
                    </a:lnTo>
                    <a:lnTo>
                      <a:pt x="16" y="70"/>
                    </a:lnTo>
                    <a:lnTo>
                      <a:pt x="32" y="80"/>
                    </a:lnTo>
                    <a:lnTo>
                      <a:pt x="32" y="77"/>
                    </a:lnTo>
                    <a:lnTo>
                      <a:pt x="32" y="59"/>
                    </a:lnTo>
                    <a:lnTo>
                      <a:pt x="28" y="37"/>
                    </a:lnTo>
                    <a:lnTo>
                      <a:pt x="12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" name="Freeform 337">
                <a:extLst>
                  <a:ext uri="{FF2B5EF4-FFF2-40B4-BE49-F238E27FC236}">
                    <a16:creationId xmlns:a16="http://schemas.microsoft.com/office/drawing/2014/main" xmlns="" id="{8DDD3548-26AC-4195-A4F9-FF103B887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0" y="4025"/>
                <a:ext cx="8" cy="11"/>
              </a:xfrm>
              <a:custGeom>
                <a:avLst/>
                <a:gdLst>
                  <a:gd name="T0" fmla="*/ 0 w 8"/>
                  <a:gd name="T1" fmla="*/ 8 h 11"/>
                  <a:gd name="T2" fmla="*/ 8 w 8"/>
                  <a:gd name="T3" fmla="*/ 11 h 11"/>
                  <a:gd name="T4" fmla="*/ 8 w 8"/>
                  <a:gd name="T5" fmla="*/ 4 h 11"/>
                  <a:gd name="T6" fmla="*/ 0 w 8"/>
                  <a:gd name="T7" fmla="*/ 0 h 11"/>
                  <a:gd name="T8" fmla="*/ 0 w 8"/>
                  <a:gd name="T9" fmla="*/ 8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0" y="8"/>
                    </a:moveTo>
                    <a:lnTo>
                      <a:pt x="8" y="11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" name="Freeform 338">
                <a:extLst>
                  <a:ext uri="{FF2B5EF4-FFF2-40B4-BE49-F238E27FC236}">
                    <a16:creationId xmlns:a16="http://schemas.microsoft.com/office/drawing/2014/main" xmlns="" id="{4A591EA7-5158-4235-8EAB-EADCB925D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4018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4 w 8"/>
                  <a:gd name="T5" fmla="*/ 4 h 7"/>
                  <a:gd name="T6" fmla="*/ 0 w 8"/>
                  <a:gd name="T7" fmla="*/ 0 h 7"/>
                  <a:gd name="T8" fmla="*/ 0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" name="Freeform 339">
                <a:extLst>
                  <a:ext uri="{FF2B5EF4-FFF2-40B4-BE49-F238E27FC236}">
                    <a16:creationId xmlns:a16="http://schemas.microsoft.com/office/drawing/2014/main" xmlns="" id="{354044CB-9F55-483D-930C-7A1B645D3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4044"/>
                <a:ext cx="8" cy="10"/>
              </a:xfrm>
              <a:custGeom>
                <a:avLst/>
                <a:gdLst>
                  <a:gd name="T0" fmla="*/ 0 w 8"/>
                  <a:gd name="T1" fmla="*/ 7 h 10"/>
                  <a:gd name="T2" fmla="*/ 8 w 8"/>
                  <a:gd name="T3" fmla="*/ 10 h 10"/>
                  <a:gd name="T4" fmla="*/ 8 w 8"/>
                  <a:gd name="T5" fmla="*/ 3 h 10"/>
                  <a:gd name="T6" fmla="*/ 0 w 8"/>
                  <a:gd name="T7" fmla="*/ 0 h 10"/>
                  <a:gd name="T8" fmla="*/ 0 w 8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0" y="7"/>
                    </a:moveTo>
                    <a:lnTo>
                      <a:pt x="8" y="10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" name="Freeform 340">
                <a:extLst>
                  <a:ext uri="{FF2B5EF4-FFF2-40B4-BE49-F238E27FC236}">
                    <a16:creationId xmlns:a16="http://schemas.microsoft.com/office/drawing/2014/main" xmlns="" id="{97B612E6-85E6-4166-BAD7-320B9F5CC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4033"/>
                <a:ext cx="8" cy="11"/>
              </a:xfrm>
              <a:custGeom>
                <a:avLst/>
                <a:gdLst>
                  <a:gd name="T0" fmla="*/ 0 w 8"/>
                  <a:gd name="T1" fmla="*/ 7 h 11"/>
                  <a:gd name="T2" fmla="*/ 8 w 8"/>
                  <a:gd name="T3" fmla="*/ 11 h 11"/>
                  <a:gd name="T4" fmla="*/ 4 w 8"/>
                  <a:gd name="T5" fmla="*/ 3 h 11"/>
                  <a:gd name="T6" fmla="*/ 0 w 8"/>
                  <a:gd name="T7" fmla="*/ 0 h 11"/>
                  <a:gd name="T8" fmla="*/ 0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0" y="7"/>
                    </a:moveTo>
                    <a:lnTo>
                      <a:pt x="8" y="1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" name="Freeform 341">
                <a:extLst>
                  <a:ext uri="{FF2B5EF4-FFF2-40B4-BE49-F238E27FC236}">
                    <a16:creationId xmlns:a16="http://schemas.microsoft.com/office/drawing/2014/main" xmlns="" id="{D6A00A08-1B04-4C02-B60C-CCEA1AF6A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4058"/>
                <a:ext cx="17" cy="7"/>
              </a:xfrm>
              <a:custGeom>
                <a:avLst/>
                <a:gdLst>
                  <a:gd name="T0" fmla="*/ 8 w 17"/>
                  <a:gd name="T1" fmla="*/ 7 h 7"/>
                  <a:gd name="T2" fmla="*/ 17 w 17"/>
                  <a:gd name="T3" fmla="*/ 7 h 7"/>
                  <a:gd name="T4" fmla="*/ 8 w 17"/>
                  <a:gd name="T5" fmla="*/ 0 h 7"/>
                  <a:gd name="T6" fmla="*/ 0 w 17"/>
                  <a:gd name="T7" fmla="*/ 0 h 7"/>
                  <a:gd name="T8" fmla="*/ 8 w 1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7"/>
                  <a:gd name="T17" fmla="*/ 17 w 1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7">
                    <a:moveTo>
                      <a:pt x="8" y="7"/>
                    </a:moveTo>
                    <a:lnTo>
                      <a:pt x="17" y="7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" name="Freeform 342">
                <a:extLst>
                  <a:ext uri="{FF2B5EF4-FFF2-40B4-BE49-F238E27FC236}">
                    <a16:creationId xmlns:a16="http://schemas.microsoft.com/office/drawing/2014/main" xmlns="" id="{D49B27FF-7461-4A84-BE68-5E660FEF3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5" y="4051"/>
                <a:ext cx="12" cy="3"/>
              </a:xfrm>
              <a:custGeom>
                <a:avLst/>
                <a:gdLst>
                  <a:gd name="T0" fmla="*/ 4 w 12"/>
                  <a:gd name="T1" fmla="*/ 3 h 3"/>
                  <a:gd name="T2" fmla="*/ 12 w 12"/>
                  <a:gd name="T3" fmla="*/ 3 h 3"/>
                  <a:gd name="T4" fmla="*/ 8 w 12"/>
                  <a:gd name="T5" fmla="*/ 0 h 3"/>
                  <a:gd name="T6" fmla="*/ 0 w 12"/>
                  <a:gd name="T7" fmla="*/ 0 h 3"/>
                  <a:gd name="T8" fmla="*/ 4 w 1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3"/>
                  <a:gd name="T17" fmla="*/ 12 w 1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3">
                    <a:moveTo>
                      <a:pt x="4" y="3"/>
                    </a:moveTo>
                    <a:lnTo>
                      <a:pt x="12" y="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" name="Freeform 343">
                <a:extLst>
                  <a:ext uri="{FF2B5EF4-FFF2-40B4-BE49-F238E27FC236}">
                    <a16:creationId xmlns:a16="http://schemas.microsoft.com/office/drawing/2014/main" xmlns="" id="{07301B57-39DE-46C4-BF8A-E40D25647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4069"/>
                <a:ext cx="9" cy="11"/>
              </a:xfrm>
              <a:custGeom>
                <a:avLst/>
                <a:gdLst>
                  <a:gd name="T0" fmla="*/ 0 w 9"/>
                  <a:gd name="T1" fmla="*/ 4 h 11"/>
                  <a:gd name="T2" fmla="*/ 5 w 9"/>
                  <a:gd name="T3" fmla="*/ 11 h 11"/>
                  <a:gd name="T4" fmla="*/ 9 w 9"/>
                  <a:gd name="T5" fmla="*/ 4 h 11"/>
                  <a:gd name="T6" fmla="*/ 9 w 9"/>
                  <a:gd name="T7" fmla="*/ 0 h 11"/>
                  <a:gd name="T8" fmla="*/ 0 w 9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1"/>
                  <a:gd name="T17" fmla="*/ 9 w 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1">
                    <a:moveTo>
                      <a:pt x="0" y="4"/>
                    </a:moveTo>
                    <a:lnTo>
                      <a:pt x="5" y="11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" name="Freeform 344">
                <a:extLst>
                  <a:ext uri="{FF2B5EF4-FFF2-40B4-BE49-F238E27FC236}">
                    <a16:creationId xmlns:a16="http://schemas.microsoft.com/office/drawing/2014/main" xmlns="" id="{F68E9D93-44C2-4725-A441-CBDBDBB15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" y="4076"/>
                <a:ext cx="4" cy="11"/>
              </a:xfrm>
              <a:custGeom>
                <a:avLst/>
                <a:gdLst>
                  <a:gd name="T0" fmla="*/ 0 w 4"/>
                  <a:gd name="T1" fmla="*/ 8 h 11"/>
                  <a:gd name="T2" fmla="*/ 4 w 4"/>
                  <a:gd name="T3" fmla="*/ 11 h 11"/>
                  <a:gd name="T4" fmla="*/ 4 w 4"/>
                  <a:gd name="T5" fmla="*/ 4 h 11"/>
                  <a:gd name="T6" fmla="*/ 0 w 4"/>
                  <a:gd name="T7" fmla="*/ 0 h 11"/>
                  <a:gd name="T8" fmla="*/ 0 w 4"/>
                  <a:gd name="T9" fmla="*/ 8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0" y="8"/>
                    </a:moveTo>
                    <a:lnTo>
                      <a:pt x="4" y="11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" name="Freeform 345">
                <a:extLst>
                  <a:ext uri="{FF2B5EF4-FFF2-40B4-BE49-F238E27FC236}">
                    <a16:creationId xmlns:a16="http://schemas.microsoft.com/office/drawing/2014/main" xmlns="" id="{236C64DD-A62E-4506-8DAC-0BE09A29B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" y="4058"/>
                <a:ext cx="4" cy="15"/>
              </a:xfrm>
              <a:custGeom>
                <a:avLst/>
                <a:gdLst>
                  <a:gd name="T0" fmla="*/ 0 w 4"/>
                  <a:gd name="T1" fmla="*/ 7 h 15"/>
                  <a:gd name="T2" fmla="*/ 4 w 4"/>
                  <a:gd name="T3" fmla="*/ 15 h 15"/>
                  <a:gd name="T4" fmla="*/ 4 w 4"/>
                  <a:gd name="T5" fmla="*/ 7 h 15"/>
                  <a:gd name="T6" fmla="*/ 4 w 4"/>
                  <a:gd name="T7" fmla="*/ 0 h 15"/>
                  <a:gd name="T8" fmla="*/ 0 w 4"/>
                  <a:gd name="T9" fmla="*/ 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5"/>
                  <a:gd name="T17" fmla="*/ 4 w 4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5">
                    <a:moveTo>
                      <a:pt x="0" y="7"/>
                    </a:moveTo>
                    <a:lnTo>
                      <a:pt x="4" y="15"/>
                    </a:lnTo>
                    <a:lnTo>
                      <a:pt x="4" y="7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" name="Freeform 346">
                <a:extLst>
                  <a:ext uri="{FF2B5EF4-FFF2-40B4-BE49-F238E27FC236}">
                    <a16:creationId xmlns:a16="http://schemas.microsoft.com/office/drawing/2014/main" xmlns="" id="{8CABDC0D-DEAB-46F2-B4E3-D33F765F5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" y="3833"/>
                <a:ext cx="73" cy="87"/>
              </a:xfrm>
              <a:custGeom>
                <a:avLst/>
                <a:gdLst>
                  <a:gd name="T0" fmla="*/ 65 w 73"/>
                  <a:gd name="T1" fmla="*/ 87 h 87"/>
                  <a:gd name="T2" fmla="*/ 61 w 73"/>
                  <a:gd name="T3" fmla="*/ 76 h 87"/>
                  <a:gd name="T4" fmla="*/ 20 w 73"/>
                  <a:gd name="T5" fmla="*/ 43 h 87"/>
                  <a:gd name="T6" fmla="*/ 8 w 73"/>
                  <a:gd name="T7" fmla="*/ 25 h 87"/>
                  <a:gd name="T8" fmla="*/ 0 w 73"/>
                  <a:gd name="T9" fmla="*/ 0 h 87"/>
                  <a:gd name="T10" fmla="*/ 28 w 73"/>
                  <a:gd name="T11" fmla="*/ 14 h 87"/>
                  <a:gd name="T12" fmla="*/ 45 w 73"/>
                  <a:gd name="T13" fmla="*/ 32 h 87"/>
                  <a:gd name="T14" fmla="*/ 73 w 73"/>
                  <a:gd name="T15" fmla="*/ 80 h 87"/>
                  <a:gd name="T16" fmla="*/ 65 w 73"/>
                  <a:gd name="T17" fmla="*/ 87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87"/>
                  <a:gd name="T29" fmla="*/ 73 w 73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87">
                    <a:moveTo>
                      <a:pt x="65" y="87"/>
                    </a:moveTo>
                    <a:lnTo>
                      <a:pt x="61" y="76"/>
                    </a:lnTo>
                    <a:lnTo>
                      <a:pt x="20" y="43"/>
                    </a:lnTo>
                    <a:lnTo>
                      <a:pt x="8" y="25"/>
                    </a:lnTo>
                    <a:lnTo>
                      <a:pt x="0" y="0"/>
                    </a:lnTo>
                    <a:lnTo>
                      <a:pt x="28" y="14"/>
                    </a:lnTo>
                    <a:lnTo>
                      <a:pt x="45" y="32"/>
                    </a:lnTo>
                    <a:lnTo>
                      <a:pt x="73" y="80"/>
                    </a:lnTo>
                    <a:lnTo>
                      <a:pt x="65" y="8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" name="Freeform 347">
                <a:extLst>
                  <a:ext uri="{FF2B5EF4-FFF2-40B4-BE49-F238E27FC236}">
                    <a16:creationId xmlns:a16="http://schemas.microsoft.com/office/drawing/2014/main" xmlns="" id="{3E2E5D1C-DB4C-45DD-830A-646788A40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" y="3800"/>
                <a:ext cx="54" cy="109"/>
              </a:xfrm>
              <a:custGeom>
                <a:avLst/>
                <a:gdLst>
                  <a:gd name="T0" fmla="*/ 21 w 54"/>
                  <a:gd name="T1" fmla="*/ 80 h 109"/>
                  <a:gd name="T2" fmla="*/ 0 w 54"/>
                  <a:gd name="T3" fmla="*/ 18 h 109"/>
                  <a:gd name="T4" fmla="*/ 0 w 54"/>
                  <a:gd name="T5" fmla="*/ 7 h 109"/>
                  <a:gd name="T6" fmla="*/ 9 w 54"/>
                  <a:gd name="T7" fmla="*/ 0 h 109"/>
                  <a:gd name="T8" fmla="*/ 13 w 54"/>
                  <a:gd name="T9" fmla="*/ 0 h 109"/>
                  <a:gd name="T10" fmla="*/ 29 w 54"/>
                  <a:gd name="T11" fmla="*/ 14 h 109"/>
                  <a:gd name="T12" fmla="*/ 37 w 54"/>
                  <a:gd name="T13" fmla="*/ 29 h 109"/>
                  <a:gd name="T14" fmla="*/ 49 w 54"/>
                  <a:gd name="T15" fmla="*/ 47 h 109"/>
                  <a:gd name="T16" fmla="*/ 54 w 54"/>
                  <a:gd name="T17" fmla="*/ 62 h 109"/>
                  <a:gd name="T18" fmla="*/ 49 w 54"/>
                  <a:gd name="T19" fmla="*/ 87 h 109"/>
                  <a:gd name="T20" fmla="*/ 41 w 54"/>
                  <a:gd name="T21" fmla="*/ 109 h 109"/>
                  <a:gd name="T22" fmla="*/ 37 w 54"/>
                  <a:gd name="T23" fmla="*/ 109 h 109"/>
                  <a:gd name="T24" fmla="*/ 21 w 54"/>
                  <a:gd name="T25" fmla="*/ 80 h 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4"/>
                  <a:gd name="T40" fmla="*/ 0 h 109"/>
                  <a:gd name="T41" fmla="*/ 54 w 54"/>
                  <a:gd name="T42" fmla="*/ 109 h 10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4" h="109">
                    <a:moveTo>
                      <a:pt x="21" y="80"/>
                    </a:moveTo>
                    <a:lnTo>
                      <a:pt x="0" y="18"/>
                    </a:lnTo>
                    <a:lnTo>
                      <a:pt x="0" y="7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29" y="14"/>
                    </a:lnTo>
                    <a:lnTo>
                      <a:pt x="37" y="29"/>
                    </a:lnTo>
                    <a:lnTo>
                      <a:pt x="49" y="47"/>
                    </a:lnTo>
                    <a:lnTo>
                      <a:pt x="54" y="62"/>
                    </a:lnTo>
                    <a:lnTo>
                      <a:pt x="49" y="87"/>
                    </a:lnTo>
                    <a:lnTo>
                      <a:pt x="41" y="109"/>
                    </a:lnTo>
                    <a:lnTo>
                      <a:pt x="37" y="109"/>
                    </a:lnTo>
                    <a:lnTo>
                      <a:pt x="21" y="8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" name="Freeform 348">
                <a:extLst>
                  <a:ext uri="{FF2B5EF4-FFF2-40B4-BE49-F238E27FC236}">
                    <a16:creationId xmlns:a16="http://schemas.microsoft.com/office/drawing/2014/main" xmlns="" id="{FECAB872-AF37-4DD2-A97B-FFBECEDD0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" y="3880"/>
                <a:ext cx="110" cy="47"/>
              </a:xfrm>
              <a:custGeom>
                <a:avLst/>
                <a:gdLst>
                  <a:gd name="T0" fmla="*/ 110 w 110"/>
                  <a:gd name="T1" fmla="*/ 40 h 47"/>
                  <a:gd name="T2" fmla="*/ 73 w 110"/>
                  <a:gd name="T3" fmla="*/ 18 h 47"/>
                  <a:gd name="T4" fmla="*/ 25 w 110"/>
                  <a:gd name="T5" fmla="*/ 0 h 47"/>
                  <a:gd name="T6" fmla="*/ 0 w 110"/>
                  <a:gd name="T7" fmla="*/ 0 h 47"/>
                  <a:gd name="T8" fmla="*/ 0 w 110"/>
                  <a:gd name="T9" fmla="*/ 3 h 47"/>
                  <a:gd name="T10" fmla="*/ 4 w 110"/>
                  <a:gd name="T11" fmla="*/ 14 h 47"/>
                  <a:gd name="T12" fmla="*/ 29 w 110"/>
                  <a:gd name="T13" fmla="*/ 29 h 47"/>
                  <a:gd name="T14" fmla="*/ 57 w 110"/>
                  <a:gd name="T15" fmla="*/ 47 h 47"/>
                  <a:gd name="T16" fmla="*/ 94 w 110"/>
                  <a:gd name="T17" fmla="*/ 47 h 47"/>
                  <a:gd name="T18" fmla="*/ 106 w 110"/>
                  <a:gd name="T19" fmla="*/ 44 h 47"/>
                  <a:gd name="T20" fmla="*/ 110 w 110"/>
                  <a:gd name="T21" fmla="*/ 4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0"/>
                  <a:gd name="T34" fmla="*/ 0 h 47"/>
                  <a:gd name="T35" fmla="*/ 110 w 110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0" h="47">
                    <a:moveTo>
                      <a:pt x="110" y="40"/>
                    </a:moveTo>
                    <a:lnTo>
                      <a:pt x="73" y="18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4" y="14"/>
                    </a:lnTo>
                    <a:lnTo>
                      <a:pt x="29" y="29"/>
                    </a:lnTo>
                    <a:lnTo>
                      <a:pt x="57" y="47"/>
                    </a:lnTo>
                    <a:lnTo>
                      <a:pt x="94" y="47"/>
                    </a:lnTo>
                    <a:lnTo>
                      <a:pt x="106" y="44"/>
                    </a:lnTo>
                    <a:lnTo>
                      <a:pt x="110" y="4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" name="Freeform 349">
                <a:extLst>
                  <a:ext uri="{FF2B5EF4-FFF2-40B4-BE49-F238E27FC236}">
                    <a16:creationId xmlns:a16="http://schemas.microsoft.com/office/drawing/2014/main" xmlns="" id="{CBCDA337-CA66-4C4E-8B6A-0AADFB592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" y="3924"/>
                <a:ext cx="118" cy="21"/>
              </a:xfrm>
              <a:custGeom>
                <a:avLst/>
                <a:gdLst>
                  <a:gd name="T0" fmla="*/ 118 w 118"/>
                  <a:gd name="T1" fmla="*/ 14 h 21"/>
                  <a:gd name="T2" fmla="*/ 106 w 118"/>
                  <a:gd name="T3" fmla="*/ 14 h 21"/>
                  <a:gd name="T4" fmla="*/ 53 w 118"/>
                  <a:gd name="T5" fmla="*/ 21 h 21"/>
                  <a:gd name="T6" fmla="*/ 24 w 118"/>
                  <a:gd name="T7" fmla="*/ 21 h 21"/>
                  <a:gd name="T8" fmla="*/ 0 w 118"/>
                  <a:gd name="T9" fmla="*/ 14 h 21"/>
                  <a:gd name="T10" fmla="*/ 28 w 118"/>
                  <a:gd name="T11" fmla="*/ 3 h 21"/>
                  <a:gd name="T12" fmla="*/ 57 w 118"/>
                  <a:gd name="T13" fmla="*/ 0 h 21"/>
                  <a:gd name="T14" fmla="*/ 118 w 118"/>
                  <a:gd name="T15" fmla="*/ 7 h 21"/>
                  <a:gd name="T16" fmla="*/ 118 w 118"/>
                  <a:gd name="T17" fmla="*/ 14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8"/>
                  <a:gd name="T28" fmla="*/ 0 h 21"/>
                  <a:gd name="T29" fmla="*/ 118 w 118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8" h="21">
                    <a:moveTo>
                      <a:pt x="118" y="14"/>
                    </a:moveTo>
                    <a:lnTo>
                      <a:pt x="106" y="14"/>
                    </a:lnTo>
                    <a:lnTo>
                      <a:pt x="53" y="21"/>
                    </a:lnTo>
                    <a:lnTo>
                      <a:pt x="24" y="21"/>
                    </a:lnTo>
                    <a:lnTo>
                      <a:pt x="0" y="14"/>
                    </a:lnTo>
                    <a:lnTo>
                      <a:pt x="28" y="3"/>
                    </a:lnTo>
                    <a:lnTo>
                      <a:pt x="57" y="0"/>
                    </a:lnTo>
                    <a:lnTo>
                      <a:pt x="118" y="7"/>
                    </a:lnTo>
                    <a:lnTo>
                      <a:pt x="118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" name="Freeform 350">
                <a:extLst>
                  <a:ext uri="{FF2B5EF4-FFF2-40B4-BE49-F238E27FC236}">
                    <a16:creationId xmlns:a16="http://schemas.microsoft.com/office/drawing/2014/main" xmlns="" id="{A5B89FC7-D0AA-4793-8A99-13705B9E5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" y="3938"/>
                <a:ext cx="122" cy="44"/>
              </a:xfrm>
              <a:custGeom>
                <a:avLst/>
                <a:gdLst>
                  <a:gd name="T0" fmla="*/ 85 w 122"/>
                  <a:gd name="T1" fmla="*/ 7 h 44"/>
                  <a:gd name="T2" fmla="*/ 16 w 122"/>
                  <a:gd name="T3" fmla="*/ 22 h 44"/>
                  <a:gd name="T4" fmla="*/ 4 w 122"/>
                  <a:gd name="T5" fmla="*/ 29 h 44"/>
                  <a:gd name="T6" fmla="*/ 0 w 122"/>
                  <a:gd name="T7" fmla="*/ 36 h 44"/>
                  <a:gd name="T8" fmla="*/ 4 w 122"/>
                  <a:gd name="T9" fmla="*/ 40 h 44"/>
                  <a:gd name="T10" fmla="*/ 24 w 122"/>
                  <a:gd name="T11" fmla="*/ 44 h 44"/>
                  <a:gd name="T12" fmla="*/ 45 w 122"/>
                  <a:gd name="T13" fmla="*/ 44 h 44"/>
                  <a:gd name="T14" fmla="*/ 65 w 122"/>
                  <a:gd name="T15" fmla="*/ 44 h 44"/>
                  <a:gd name="T16" fmla="*/ 85 w 122"/>
                  <a:gd name="T17" fmla="*/ 40 h 44"/>
                  <a:gd name="T18" fmla="*/ 106 w 122"/>
                  <a:gd name="T19" fmla="*/ 22 h 44"/>
                  <a:gd name="T20" fmla="*/ 122 w 122"/>
                  <a:gd name="T21" fmla="*/ 4 h 44"/>
                  <a:gd name="T22" fmla="*/ 118 w 122"/>
                  <a:gd name="T23" fmla="*/ 0 h 44"/>
                  <a:gd name="T24" fmla="*/ 85 w 122"/>
                  <a:gd name="T25" fmla="*/ 7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2"/>
                  <a:gd name="T40" fmla="*/ 0 h 44"/>
                  <a:gd name="T41" fmla="*/ 122 w 12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2" h="44">
                    <a:moveTo>
                      <a:pt x="85" y="7"/>
                    </a:moveTo>
                    <a:lnTo>
                      <a:pt x="16" y="22"/>
                    </a:lnTo>
                    <a:lnTo>
                      <a:pt x="4" y="29"/>
                    </a:lnTo>
                    <a:lnTo>
                      <a:pt x="0" y="36"/>
                    </a:lnTo>
                    <a:lnTo>
                      <a:pt x="4" y="40"/>
                    </a:lnTo>
                    <a:lnTo>
                      <a:pt x="24" y="44"/>
                    </a:lnTo>
                    <a:lnTo>
                      <a:pt x="45" y="44"/>
                    </a:lnTo>
                    <a:lnTo>
                      <a:pt x="65" y="44"/>
                    </a:lnTo>
                    <a:lnTo>
                      <a:pt x="85" y="40"/>
                    </a:lnTo>
                    <a:lnTo>
                      <a:pt x="106" y="22"/>
                    </a:lnTo>
                    <a:lnTo>
                      <a:pt x="122" y="4"/>
                    </a:lnTo>
                    <a:lnTo>
                      <a:pt x="118" y="0"/>
                    </a:lnTo>
                    <a:lnTo>
                      <a:pt x="85" y="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" name="Freeform 351">
                <a:extLst>
                  <a:ext uri="{FF2B5EF4-FFF2-40B4-BE49-F238E27FC236}">
                    <a16:creationId xmlns:a16="http://schemas.microsoft.com/office/drawing/2014/main" xmlns="" id="{AB713151-F630-4847-B14B-02CB7255C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3793"/>
                <a:ext cx="29" cy="105"/>
              </a:xfrm>
              <a:custGeom>
                <a:avLst/>
                <a:gdLst>
                  <a:gd name="T0" fmla="*/ 12 w 29"/>
                  <a:gd name="T1" fmla="*/ 105 h 105"/>
                  <a:gd name="T2" fmla="*/ 12 w 29"/>
                  <a:gd name="T3" fmla="*/ 94 h 105"/>
                  <a:gd name="T4" fmla="*/ 0 w 29"/>
                  <a:gd name="T5" fmla="*/ 47 h 105"/>
                  <a:gd name="T6" fmla="*/ 0 w 29"/>
                  <a:gd name="T7" fmla="*/ 21 h 105"/>
                  <a:gd name="T8" fmla="*/ 8 w 29"/>
                  <a:gd name="T9" fmla="*/ 0 h 105"/>
                  <a:gd name="T10" fmla="*/ 25 w 29"/>
                  <a:gd name="T11" fmla="*/ 21 h 105"/>
                  <a:gd name="T12" fmla="*/ 29 w 29"/>
                  <a:gd name="T13" fmla="*/ 50 h 105"/>
                  <a:gd name="T14" fmla="*/ 21 w 29"/>
                  <a:gd name="T15" fmla="*/ 105 h 105"/>
                  <a:gd name="T16" fmla="*/ 12 w 29"/>
                  <a:gd name="T17" fmla="*/ 105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105"/>
                  <a:gd name="T29" fmla="*/ 29 w 29"/>
                  <a:gd name="T30" fmla="*/ 105 h 1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105">
                    <a:moveTo>
                      <a:pt x="12" y="105"/>
                    </a:moveTo>
                    <a:lnTo>
                      <a:pt x="12" y="94"/>
                    </a:lnTo>
                    <a:lnTo>
                      <a:pt x="0" y="47"/>
                    </a:lnTo>
                    <a:lnTo>
                      <a:pt x="0" y="21"/>
                    </a:lnTo>
                    <a:lnTo>
                      <a:pt x="8" y="0"/>
                    </a:lnTo>
                    <a:lnTo>
                      <a:pt x="25" y="21"/>
                    </a:lnTo>
                    <a:lnTo>
                      <a:pt x="29" y="50"/>
                    </a:lnTo>
                    <a:lnTo>
                      <a:pt x="21" y="105"/>
                    </a:lnTo>
                    <a:lnTo>
                      <a:pt x="12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" name="Freeform 352">
                <a:extLst>
                  <a:ext uri="{FF2B5EF4-FFF2-40B4-BE49-F238E27FC236}">
                    <a16:creationId xmlns:a16="http://schemas.microsoft.com/office/drawing/2014/main" xmlns="" id="{9605D07B-B568-41E9-AE9D-3A664F2A8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" y="3793"/>
                <a:ext cx="40" cy="101"/>
              </a:xfrm>
              <a:custGeom>
                <a:avLst/>
                <a:gdLst>
                  <a:gd name="T0" fmla="*/ 0 w 40"/>
                  <a:gd name="T1" fmla="*/ 101 h 101"/>
                  <a:gd name="T2" fmla="*/ 12 w 40"/>
                  <a:gd name="T3" fmla="*/ 94 h 101"/>
                  <a:gd name="T4" fmla="*/ 28 w 40"/>
                  <a:gd name="T5" fmla="*/ 65 h 101"/>
                  <a:gd name="T6" fmla="*/ 40 w 40"/>
                  <a:gd name="T7" fmla="*/ 36 h 101"/>
                  <a:gd name="T8" fmla="*/ 40 w 40"/>
                  <a:gd name="T9" fmla="*/ 18 h 101"/>
                  <a:gd name="T10" fmla="*/ 32 w 40"/>
                  <a:gd name="T11" fmla="*/ 0 h 101"/>
                  <a:gd name="T12" fmla="*/ 16 w 40"/>
                  <a:gd name="T13" fmla="*/ 18 h 101"/>
                  <a:gd name="T14" fmla="*/ 4 w 40"/>
                  <a:gd name="T15" fmla="*/ 58 h 101"/>
                  <a:gd name="T16" fmla="*/ 0 w 40"/>
                  <a:gd name="T17" fmla="*/ 94 h 101"/>
                  <a:gd name="T18" fmla="*/ 0 w 40"/>
                  <a:gd name="T19" fmla="*/ 101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101"/>
                  <a:gd name="T32" fmla="*/ 40 w 40"/>
                  <a:gd name="T33" fmla="*/ 101 h 1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101">
                    <a:moveTo>
                      <a:pt x="0" y="101"/>
                    </a:moveTo>
                    <a:lnTo>
                      <a:pt x="12" y="94"/>
                    </a:lnTo>
                    <a:lnTo>
                      <a:pt x="28" y="65"/>
                    </a:lnTo>
                    <a:lnTo>
                      <a:pt x="40" y="36"/>
                    </a:lnTo>
                    <a:lnTo>
                      <a:pt x="40" y="18"/>
                    </a:lnTo>
                    <a:lnTo>
                      <a:pt x="32" y="0"/>
                    </a:lnTo>
                    <a:lnTo>
                      <a:pt x="16" y="18"/>
                    </a:lnTo>
                    <a:lnTo>
                      <a:pt x="4" y="58"/>
                    </a:lnTo>
                    <a:lnTo>
                      <a:pt x="0" y="94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" name="Freeform 353">
                <a:extLst>
                  <a:ext uri="{FF2B5EF4-FFF2-40B4-BE49-F238E27FC236}">
                    <a16:creationId xmlns:a16="http://schemas.microsoft.com/office/drawing/2014/main" xmlns="" id="{78B0F573-DC7B-4DF7-B5F2-3215F9465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" y="3949"/>
                <a:ext cx="65" cy="91"/>
              </a:xfrm>
              <a:custGeom>
                <a:avLst/>
                <a:gdLst>
                  <a:gd name="T0" fmla="*/ 65 w 65"/>
                  <a:gd name="T1" fmla="*/ 0 h 91"/>
                  <a:gd name="T2" fmla="*/ 53 w 65"/>
                  <a:gd name="T3" fmla="*/ 4 h 91"/>
                  <a:gd name="T4" fmla="*/ 24 w 65"/>
                  <a:gd name="T5" fmla="*/ 29 h 91"/>
                  <a:gd name="T6" fmla="*/ 4 w 65"/>
                  <a:gd name="T7" fmla="*/ 55 h 91"/>
                  <a:gd name="T8" fmla="*/ 0 w 65"/>
                  <a:gd name="T9" fmla="*/ 73 h 91"/>
                  <a:gd name="T10" fmla="*/ 0 w 65"/>
                  <a:gd name="T11" fmla="*/ 91 h 91"/>
                  <a:gd name="T12" fmla="*/ 20 w 65"/>
                  <a:gd name="T13" fmla="*/ 76 h 91"/>
                  <a:gd name="T14" fmla="*/ 45 w 65"/>
                  <a:gd name="T15" fmla="*/ 40 h 91"/>
                  <a:gd name="T16" fmla="*/ 65 w 65"/>
                  <a:gd name="T17" fmla="*/ 7 h 91"/>
                  <a:gd name="T18" fmla="*/ 65 w 65"/>
                  <a:gd name="T19" fmla="*/ 0 h 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"/>
                  <a:gd name="T31" fmla="*/ 0 h 91"/>
                  <a:gd name="T32" fmla="*/ 65 w 65"/>
                  <a:gd name="T33" fmla="*/ 91 h 9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" h="91">
                    <a:moveTo>
                      <a:pt x="65" y="0"/>
                    </a:moveTo>
                    <a:lnTo>
                      <a:pt x="53" y="4"/>
                    </a:lnTo>
                    <a:lnTo>
                      <a:pt x="24" y="29"/>
                    </a:lnTo>
                    <a:lnTo>
                      <a:pt x="4" y="55"/>
                    </a:lnTo>
                    <a:lnTo>
                      <a:pt x="0" y="73"/>
                    </a:lnTo>
                    <a:lnTo>
                      <a:pt x="0" y="91"/>
                    </a:lnTo>
                    <a:lnTo>
                      <a:pt x="20" y="76"/>
                    </a:lnTo>
                    <a:lnTo>
                      <a:pt x="45" y="40"/>
                    </a:lnTo>
                    <a:lnTo>
                      <a:pt x="65" y="7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" name="Freeform 354">
                <a:extLst>
                  <a:ext uri="{FF2B5EF4-FFF2-40B4-BE49-F238E27FC236}">
                    <a16:creationId xmlns:a16="http://schemas.microsoft.com/office/drawing/2014/main" xmlns="" id="{95FC9C44-A7C3-433F-AA78-AAD5F3EAC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" y="3887"/>
                <a:ext cx="53" cy="73"/>
              </a:xfrm>
              <a:custGeom>
                <a:avLst/>
                <a:gdLst>
                  <a:gd name="T0" fmla="*/ 45 w 53"/>
                  <a:gd name="T1" fmla="*/ 44 h 73"/>
                  <a:gd name="T2" fmla="*/ 53 w 53"/>
                  <a:gd name="T3" fmla="*/ 15 h 73"/>
                  <a:gd name="T4" fmla="*/ 53 w 53"/>
                  <a:gd name="T5" fmla="*/ 4 h 73"/>
                  <a:gd name="T6" fmla="*/ 49 w 53"/>
                  <a:gd name="T7" fmla="*/ 0 h 73"/>
                  <a:gd name="T8" fmla="*/ 41 w 53"/>
                  <a:gd name="T9" fmla="*/ 0 h 73"/>
                  <a:gd name="T10" fmla="*/ 33 w 53"/>
                  <a:gd name="T11" fmla="*/ 4 h 73"/>
                  <a:gd name="T12" fmla="*/ 20 w 53"/>
                  <a:gd name="T13" fmla="*/ 15 h 73"/>
                  <a:gd name="T14" fmla="*/ 12 w 53"/>
                  <a:gd name="T15" fmla="*/ 29 h 73"/>
                  <a:gd name="T16" fmla="*/ 0 w 53"/>
                  <a:gd name="T17" fmla="*/ 55 h 73"/>
                  <a:gd name="T18" fmla="*/ 0 w 53"/>
                  <a:gd name="T19" fmla="*/ 66 h 73"/>
                  <a:gd name="T20" fmla="*/ 4 w 53"/>
                  <a:gd name="T21" fmla="*/ 73 h 73"/>
                  <a:gd name="T22" fmla="*/ 12 w 53"/>
                  <a:gd name="T23" fmla="*/ 73 h 73"/>
                  <a:gd name="T24" fmla="*/ 24 w 53"/>
                  <a:gd name="T25" fmla="*/ 66 h 73"/>
                  <a:gd name="T26" fmla="*/ 33 w 53"/>
                  <a:gd name="T27" fmla="*/ 58 h 73"/>
                  <a:gd name="T28" fmla="*/ 45 w 53"/>
                  <a:gd name="T29" fmla="*/ 44 h 7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3"/>
                  <a:gd name="T46" fmla="*/ 0 h 73"/>
                  <a:gd name="T47" fmla="*/ 53 w 53"/>
                  <a:gd name="T48" fmla="*/ 73 h 7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3" h="73">
                    <a:moveTo>
                      <a:pt x="45" y="44"/>
                    </a:moveTo>
                    <a:lnTo>
                      <a:pt x="53" y="15"/>
                    </a:lnTo>
                    <a:lnTo>
                      <a:pt x="53" y="4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4"/>
                    </a:lnTo>
                    <a:lnTo>
                      <a:pt x="20" y="15"/>
                    </a:lnTo>
                    <a:lnTo>
                      <a:pt x="12" y="29"/>
                    </a:lnTo>
                    <a:lnTo>
                      <a:pt x="0" y="55"/>
                    </a:lnTo>
                    <a:lnTo>
                      <a:pt x="0" y="66"/>
                    </a:lnTo>
                    <a:lnTo>
                      <a:pt x="4" y="73"/>
                    </a:lnTo>
                    <a:lnTo>
                      <a:pt x="12" y="73"/>
                    </a:lnTo>
                    <a:lnTo>
                      <a:pt x="24" y="66"/>
                    </a:lnTo>
                    <a:lnTo>
                      <a:pt x="33" y="58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" name="Freeform 355">
                <a:extLst>
                  <a:ext uri="{FF2B5EF4-FFF2-40B4-BE49-F238E27FC236}">
                    <a16:creationId xmlns:a16="http://schemas.microsoft.com/office/drawing/2014/main" xmlns="" id="{70CCD26C-753D-4842-A4BB-BB4D3CDF3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" y="3829"/>
                <a:ext cx="45" cy="62"/>
              </a:xfrm>
              <a:custGeom>
                <a:avLst/>
                <a:gdLst>
                  <a:gd name="T0" fmla="*/ 0 w 45"/>
                  <a:gd name="T1" fmla="*/ 58 h 62"/>
                  <a:gd name="T2" fmla="*/ 4 w 45"/>
                  <a:gd name="T3" fmla="*/ 62 h 62"/>
                  <a:gd name="T4" fmla="*/ 12 w 45"/>
                  <a:gd name="T5" fmla="*/ 58 h 62"/>
                  <a:gd name="T6" fmla="*/ 37 w 45"/>
                  <a:gd name="T7" fmla="*/ 36 h 62"/>
                  <a:gd name="T8" fmla="*/ 41 w 45"/>
                  <a:gd name="T9" fmla="*/ 25 h 62"/>
                  <a:gd name="T10" fmla="*/ 45 w 45"/>
                  <a:gd name="T11" fmla="*/ 11 h 62"/>
                  <a:gd name="T12" fmla="*/ 41 w 45"/>
                  <a:gd name="T13" fmla="*/ 0 h 62"/>
                  <a:gd name="T14" fmla="*/ 41 w 45"/>
                  <a:gd name="T15" fmla="*/ 0 h 62"/>
                  <a:gd name="T16" fmla="*/ 12 w 45"/>
                  <a:gd name="T17" fmla="*/ 25 h 62"/>
                  <a:gd name="T18" fmla="*/ 0 w 45"/>
                  <a:gd name="T19" fmla="*/ 58 h 62"/>
                  <a:gd name="T20" fmla="*/ 0 w 45"/>
                  <a:gd name="T21" fmla="*/ 58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5"/>
                  <a:gd name="T34" fmla="*/ 0 h 62"/>
                  <a:gd name="T35" fmla="*/ 45 w 45"/>
                  <a:gd name="T36" fmla="*/ 62 h 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5" h="62">
                    <a:moveTo>
                      <a:pt x="0" y="58"/>
                    </a:moveTo>
                    <a:lnTo>
                      <a:pt x="4" y="62"/>
                    </a:lnTo>
                    <a:lnTo>
                      <a:pt x="12" y="58"/>
                    </a:lnTo>
                    <a:lnTo>
                      <a:pt x="37" y="36"/>
                    </a:lnTo>
                    <a:lnTo>
                      <a:pt x="41" y="25"/>
                    </a:lnTo>
                    <a:lnTo>
                      <a:pt x="45" y="11"/>
                    </a:lnTo>
                    <a:lnTo>
                      <a:pt x="41" y="0"/>
                    </a:lnTo>
                    <a:lnTo>
                      <a:pt x="12" y="2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" name="Freeform 356">
                <a:extLst>
                  <a:ext uri="{FF2B5EF4-FFF2-40B4-BE49-F238E27FC236}">
                    <a16:creationId xmlns:a16="http://schemas.microsoft.com/office/drawing/2014/main" xmlns="" id="{9DFB8B32-44AE-49E8-AF26-75A3CC44E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3938"/>
                <a:ext cx="8" cy="11"/>
              </a:xfrm>
              <a:custGeom>
                <a:avLst/>
                <a:gdLst>
                  <a:gd name="T0" fmla="*/ 8 w 8"/>
                  <a:gd name="T1" fmla="*/ 7 h 11"/>
                  <a:gd name="T2" fmla="*/ 4 w 8"/>
                  <a:gd name="T3" fmla="*/ 0 h 11"/>
                  <a:gd name="T4" fmla="*/ 0 w 8"/>
                  <a:gd name="T5" fmla="*/ 7 h 11"/>
                  <a:gd name="T6" fmla="*/ 4 w 8"/>
                  <a:gd name="T7" fmla="*/ 11 h 11"/>
                  <a:gd name="T8" fmla="*/ 8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8" y="7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" name="Freeform 357">
                <a:extLst>
                  <a:ext uri="{FF2B5EF4-FFF2-40B4-BE49-F238E27FC236}">
                    <a16:creationId xmlns:a16="http://schemas.microsoft.com/office/drawing/2014/main" xmlns="" id="{5C0F087B-BE9B-450A-ACE6-2EBBB19A1E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" y="3938"/>
                <a:ext cx="4" cy="11"/>
              </a:xfrm>
              <a:custGeom>
                <a:avLst/>
                <a:gdLst>
                  <a:gd name="T0" fmla="*/ 4 w 4"/>
                  <a:gd name="T1" fmla="*/ 7 h 11"/>
                  <a:gd name="T2" fmla="*/ 4 w 4"/>
                  <a:gd name="T3" fmla="*/ 0 h 11"/>
                  <a:gd name="T4" fmla="*/ 0 w 4"/>
                  <a:gd name="T5" fmla="*/ 7 h 11"/>
                  <a:gd name="T6" fmla="*/ 0 w 4"/>
                  <a:gd name="T7" fmla="*/ 11 h 11"/>
                  <a:gd name="T8" fmla="*/ 4 w 4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4" y="7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" name="Freeform 358">
                <a:extLst>
                  <a:ext uri="{FF2B5EF4-FFF2-40B4-BE49-F238E27FC236}">
                    <a16:creationId xmlns:a16="http://schemas.microsoft.com/office/drawing/2014/main" xmlns="" id="{7E85AA3A-3748-48DC-B434-11F023B5D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" y="3927"/>
                <a:ext cx="4" cy="11"/>
              </a:xfrm>
              <a:custGeom>
                <a:avLst/>
                <a:gdLst>
                  <a:gd name="T0" fmla="*/ 4 w 4"/>
                  <a:gd name="T1" fmla="*/ 7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4" y="7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" name="Freeform 359">
                <a:extLst>
                  <a:ext uri="{FF2B5EF4-FFF2-40B4-BE49-F238E27FC236}">
                    <a16:creationId xmlns:a16="http://schemas.microsoft.com/office/drawing/2014/main" xmlns="" id="{938C3CBB-7C69-4072-9B96-8B73C4C38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" y="3924"/>
                <a:ext cx="4" cy="10"/>
              </a:xfrm>
              <a:custGeom>
                <a:avLst/>
                <a:gdLst>
                  <a:gd name="T0" fmla="*/ 4 w 4"/>
                  <a:gd name="T1" fmla="*/ 7 h 10"/>
                  <a:gd name="T2" fmla="*/ 4 w 4"/>
                  <a:gd name="T3" fmla="*/ 0 h 10"/>
                  <a:gd name="T4" fmla="*/ 0 w 4"/>
                  <a:gd name="T5" fmla="*/ 3 h 10"/>
                  <a:gd name="T6" fmla="*/ 0 w 4"/>
                  <a:gd name="T7" fmla="*/ 10 h 10"/>
                  <a:gd name="T8" fmla="*/ 4 w 4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0"/>
                  <a:gd name="T17" fmla="*/ 4 w 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0">
                    <a:moveTo>
                      <a:pt x="4" y="7"/>
                    </a:moveTo>
                    <a:lnTo>
                      <a:pt x="4" y="0"/>
                    </a:lnTo>
                    <a:lnTo>
                      <a:pt x="0" y="3"/>
                    </a:lnTo>
                    <a:lnTo>
                      <a:pt x="0" y="1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" name="Freeform 360">
                <a:extLst>
                  <a:ext uri="{FF2B5EF4-FFF2-40B4-BE49-F238E27FC236}">
                    <a16:creationId xmlns:a16="http://schemas.microsoft.com/office/drawing/2014/main" xmlns="" id="{63BE937D-C092-4E77-9941-0EF73CEDE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" y="3916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0 w 4"/>
                  <a:gd name="T3" fmla="*/ 0 h 11"/>
                  <a:gd name="T4" fmla="*/ 0 w 4"/>
                  <a:gd name="T5" fmla="*/ 4 h 11"/>
                  <a:gd name="T6" fmla="*/ 4 w 4"/>
                  <a:gd name="T7" fmla="*/ 11 h 11"/>
                  <a:gd name="T8" fmla="*/ 4 w 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4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" name="Freeform 361">
                <a:extLst>
                  <a:ext uri="{FF2B5EF4-FFF2-40B4-BE49-F238E27FC236}">
                    <a16:creationId xmlns:a16="http://schemas.microsoft.com/office/drawing/2014/main" xmlns="" id="{81FAE015-E04D-47C1-8BEF-B190A2404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" y="3909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0 w 4"/>
                  <a:gd name="T3" fmla="*/ 0 h 11"/>
                  <a:gd name="T4" fmla="*/ 0 w 4"/>
                  <a:gd name="T5" fmla="*/ 7 h 11"/>
                  <a:gd name="T6" fmla="*/ 4 w 4"/>
                  <a:gd name="T7" fmla="*/ 11 h 11"/>
                  <a:gd name="T8" fmla="*/ 4 w 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4" y="4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" name="Freeform 362">
                <a:extLst>
                  <a:ext uri="{FF2B5EF4-FFF2-40B4-BE49-F238E27FC236}">
                    <a16:creationId xmlns:a16="http://schemas.microsoft.com/office/drawing/2014/main" xmlns="" id="{B43DBFE5-A69D-40B0-AE76-F468993EA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" y="3905"/>
                <a:ext cx="12" cy="4"/>
              </a:xfrm>
              <a:custGeom>
                <a:avLst/>
                <a:gdLst>
                  <a:gd name="T0" fmla="*/ 8 w 12"/>
                  <a:gd name="T1" fmla="*/ 4 h 4"/>
                  <a:gd name="T2" fmla="*/ 12 w 12"/>
                  <a:gd name="T3" fmla="*/ 0 h 4"/>
                  <a:gd name="T4" fmla="*/ 4 w 12"/>
                  <a:gd name="T5" fmla="*/ 0 h 4"/>
                  <a:gd name="T6" fmla="*/ 0 w 12"/>
                  <a:gd name="T7" fmla="*/ 4 h 4"/>
                  <a:gd name="T8" fmla="*/ 8 w 1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4"/>
                  <a:gd name="T17" fmla="*/ 12 w 1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4">
                    <a:moveTo>
                      <a:pt x="8" y="4"/>
                    </a:moveTo>
                    <a:lnTo>
                      <a:pt x="12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" name="Freeform 363">
                <a:extLst>
                  <a:ext uri="{FF2B5EF4-FFF2-40B4-BE49-F238E27FC236}">
                    <a16:creationId xmlns:a16="http://schemas.microsoft.com/office/drawing/2014/main" xmlns="" id="{975167A0-81BD-466A-9D6E-FF433598D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" y="3891"/>
                <a:ext cx="8" cy="11"/>
              </a:xfrm>
              <a:custGeom>
                <a:avLst/>
                <a:gdLst>
                  <a:gd name="T0" fmla="*/ 8 w 8"/>
                  <a:gd name="T1" fmla="*/ 7 h 11"/>
                  <a:gd name="T2" fmla="*/ 8 w 8"/>
                  <a:gd name="T3" fmla="*/ 0 h 11"/>
                  <a:gd name="T4" fmla="*/ 0 w 8"/>
                  <a:gd name="T5" fmla="*/ 3 h 11"/>
                  <a:gd name="T6" fmla="*/ 4 w 8"/>
                  <a:gd name="T7" fmla="*/ 11 h 11"/>
                  <a:gd name="T8" fmla="*/ 8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8" y="7"/>
                    </a:moveTo>
                    <a:lnTo>
                      <a:pt x="8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" name="Freeform 364">
                <a:extLst>
                  <a:ext uri="{FF2B5EF4-FFF2-40B4-BE49-F238E27FC236}">
                    <a16:creationId xmlns:a16="http://schemas.microsoft.com/office/drawing/2014/main" xmlns="" id="{3F6C2B77-8A0E-470E-B46D-DEC3067C2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" y="3902"/>
                <a:ext cx="9" cy="7"/>
              </a:xfrm>
              <a:custGeom>
                <a:avLst/>
                <a:gdLst>
                  <a:gd name="T0" fmla="*/ 9 w 9"/>
                  <a:gd name="T1" fmla="*/ 3 h 7"/>
                  <a:gd name="T2" fmla="*/ 9 w 9"/>
                  <a:gd name="T3" fmla="*/ 0 h 7"/>
                  <a:gd name="T4" fmla="*/ 5 w 9"/>
                  <a:gd name="T5" fmla="*/ 0 h 7"/>
                  <a:gd name="T6" fmla="*/ 0 w 9"/>
                  <a:gd name="T7" fmla="*/ 7 h 7"/>
                  <a:gd name="T8" fmla="*/ 9 w 9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3"/>
                    </a:moveTo>
                    <a:lnTo>
                      <a:pt x="9" y="0"/>
                    </a:lnTo>
                    <a:lnTo>
                      <a:pt x="5" y="0"/>
                    </a:lnTo>
                    <a:lnTo>
                      <a:pt x="0" y="7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" name="Freeform 365">
                <a:extLst>
                  <a:ext uri="{FF2B5EF4-FFF2-40B4-BE49-F238E27FC236}">
                    <a16:creationId xmlns:a16="http://schemas.microsoft.com/office/drawing/2014/main" xmlns="" id="{72557FC8-9F1B-4CA8-8447-456F076C3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" y="3956"/>
                <a:ext cx="24" cy="106"/>
              </a:xfrm>
              <a:custGeom>
                <a:avLst/>
                <a:gdLst>
                  <a:gd name="T0" fmla="*/ 24 w 24"/>
                  <a:gd name="T1" fmla="*/ 0 h 106"/>
                  <a:gd name="T2" fmla="*/ 20 w 24"/>
                  <a:gd name="T3" fmla="*/ 11 h 106"/>
                  <a:gd name="T4" fmla="*/ 24 w 24"/>
                  <a:gd name="T5" fmla="*/ 62 h 106"/>
                  <a:gd name="T6" fmla="*/ 20 w 24"/>
                  <a:gd name="T7" fmla="*/ 84 h 106"/>
                  <a:gd name="T8" fmla="*/ 12 w 24"/>
                  <a:gd name="T9" fmla="*/ 106 h 106"/>
                  <a:gd name="T10" fmla="*/ 0 w 24"/>
                  <a:gd name="T11" fmla="*/ 84 h 106"/>
                  <a:gd name="T12" fmla="*/ 0 w 24"/>
                  <a:gd name="T13" fmla="*/ 55 h 106"/>
                  <a:gd name="T14" fmla="*/ 12 w 24"/>
                  <a:gd name="T15" fmla="*/ 4 h 106"/>
                  <a:gd name="T16" fmla="*/ 24 w 24"/>
                  <a:gd name="T17" fmla="*/ 0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06"/>
                  <a:gd name="T29" fmla="*/ 24 w 24"/>
                  <a:gd name="T30" fmla="*/ 106 h 1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06">
                    <a:moveTo>
                      <a:pt x="24" y="0"/>
                    </a:moveTo>
                    <a:lnTo>
                      <a:pt x="20" y="11"/>
                    </a:lnTo>
                    <a:lnTo>
                      <a:pt x="24" y="62"/>
                    </a:lnTo>
                    <a:lnTo>
                      <a:pt x="20" y="84"/>
                    </a:lnTo>
                    <a:lnTo>
                      <a:pt x="12" y="106"/>
                    </a:lnTo>
                    <a:lnTo>
                      <a:pt x="0" y="84"/>
                    </a:lnTo>
                    <a:lnTo>
                      <a:pt x="0" y="55"/>
                    </a:lnTo>
                    <a:lnTo>
                      <a:pt x="12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" name="Freeform 366">
                <a:extLst>
                  <a:ext uri="{FF2B5EF4-FFF2-40B4-BE49-F238E27FC236}">
                    <a16:creationId xmlns:a16="http://schemas.microsoft.com/office/drawing/2014/main" xmlns="" id="{F901E61F-3979-4433-BDFE-48B73231B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" y="3840"/>
                <a:ext cx="106" cy="65"/>
              </a:xfrm>
              <a:custGeom>
                <a:avLst/>
                <a:gdLst>
                  <a:gd name="T0" fmla="*/ 69 w 106"/>
                  <a:gd name="T1" fmla="*/ 14 h 65"/>
                  <a:gd name="T2" fmla="*/ 8 w 106"/>
                  <a:gd name="T3" fmla="*/ 47 h 65"/>
                  <a:gd name="T4" fmla="*/ 0 w 106"/>
                  <a:gd name="T5" fmla="*/ 58 h 65"/>
                  <a:gd name="T6" fmla="*/ 4 w 106"/>
                  <a:gd name="T7" fmla="*/ 65 h 65"/>
                  <a:gd name="T8" fmla="*/ 24 w 106"/>
                  <a:gd name="T9" fmla="*/ 65 h 65"/>
                  <a:gd name="T10" fmla="*/ 45 w 106"/>
                  <a:gd name="T11" fmla="*/ 62 h 65"/>
                  <a:gd name="T12" fmla="*/ 65 w 106"/>
                  <a:gd name="T13" fmla="*/ 54 h 65"/>
                  <a:gd name="T14" fmla="*/ 82 w 106"/>
                  <a:gd name="T15" fmla="*/ 43 h 65"/>
                  <a:gd name="T16" fmla="*/ 94 w 106"/>
                  <a:gd name="T17" fmla="*/ 25 h 65"/>
                  <a:gd name="T18" fmla="*/ 106 w 106"/>
                  <a:gd name="T19" fmla="*/ 3 h 65"/>
                  <a:gd name="T20" fmla="*/ 102 w 106"/>
                  <a:gd name="T21" fmla="*/ 0 h 65"/>
                  <a:gd name="T22" fmla="*/ 69 w 106"/>
                  <a:gd name="T23" fmla="*/ 14 h 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6"/>
                  <a:gd name="T37" fmla="*/ 0 h 65"/>
                  <a:gd name="T38" fmla="*/ 106 w 106"/>
                  <a:gd name="T39" fmla="*/ 65 h 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6" h="65">
                    <a:moveTo>
                      <a:pt x="69" y="14"/>
                    </a:moveTo>
                    <a:lnTo>
                      <a:pt x="8" y="47"/>
                    </a:lnTo>
                    <a:lnTo>
                      <a:pt x="0" y="58"/>
                    </a:lnTo>
                    <a:lnTo>
                      <a:pt x="4" y="65"/>
                    </a:lnTo>
                    <a:lnTo>
                      <a:pt x="24" y="65"/>
                    </a:lnTo>
                    <a:lnTo>
                      <a:pt x="45" y="62"/>
                    </a:lnTo>
                    <a:lnTo>
                      <a:pt x="65" y="54"/>
                    </a:lnTo>
                    <a:lnTo>
                      <a:pt x="82" y="43"/>
                    </a:lnTo>
                    <a:lnTo>
                      <a:pt x="94" y="25"/>
                    </a:lnTo>
                    <a:lnTo>
                      <a:pt x="106" y="3"/>
                    </a:lnTo>
                    <a:lnTo>
                      <a:pt x="102" y="0"/>
                    </a:lnTo>
                    <a:lnTo>
                      <a:pt x="69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" name="Freeform 367">
                <a:extLst>
                  <a:ext uri="{FF2B5EF4-FFF2-40B4-BE49-F238E27FC236}">
                    <a16:creationId xmlns:a16="http://schemas.microsoft.com/office/drawing/2014/main" xmlns="" id="{E4CA9E2F-FAFF-48DA-95B1-F01DD84F6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3949"/>
                <a:ext cx="78" cy="87"/>
              </a:xfrm>
              <a:custGeom>
                <a:avLst/>
                <a:gdLst>
                  <a:gd name="T0" fmla="*/ 78 w 78"/>
                  <a:gd name="T1" fmla="*/ 84 h 87"/>
                  <a:gd name="T2" fmla="*/ 61 w 78"/>
                  <a:gd name="T3" fmla="*/ 47 h 87"/>
                  <a:gd name="T4" fmla="*/ 25 w 78"/>
                  <a:gd name="T5" fmla="*/ 11 h 87"/>
                  <a:gd name="T6" fmla="*/ 4 w 78"/>
                  <a:gd name="T7" fmla="*/ 0 h 87"/>
                  <a:gd name="T8" fmla="*/ 0 w 78"/>
                  <a:gd name="T9" fmla="*/ 7 h 87"/>
                  <a:gd name="T10" fmla="*/ 0 w 78"/>
                  <a:gd name="T11" fmla="*/ 18 h 87"/>
                  <a:gd name="T12" fmla="*/ 13 w 78"/>
                  <a:gd name="T13" fmla="*/ 40 h 87"/>
                  <a:gd name="T14" fmla="*/ 33 w 78"/>
                  <a:gd name="T15" fmla="*/ 65 h 87"/>
                  <a:gd name="T16" fmla="*/ 41 w 78"/>
                  <a:gd name="T17" fmla="*/ 76 h 87"/>
                  <a:gd name="T18" fmla="*/ 57 w 78"/>
                  <a:gd name="T19" fmla="*/ 87 h 87"/>
                  <a:gd name="T20" fmla="*/ 74 w 78"/>
                  <a:gd name="T21" fmla="*/ 87 h 87"/>
                  <a:gd name="T22" fmla="*/ 78 w 78"/>
                  <a:gd name="T23" fmla="*/ 84 h 8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8"/>
                  <a:gd name="T37" fmla="*/ 0 h 87"/>
                  <a:gd name="T38" fmla="*/ 78 w 78"/>
                  <a:gd name="T39" fmla="*/ 87 h 8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8" h="87">
                    <a:moveTo>
                      <a:pt x="78" y="84"/>
                    </a:moveTo>
                    <a:lnTo>
                      <a:pt x="61" y="47"/>
                    </a:lnTo>
                    <a:lnTo>
                      <a:pt x="25" y="11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8"/>
                    </a:lnTo>
                    <a:lnTo>
                      <a:pt x="13" y="40"/>
                    </a:lnTo>
                    <a:lnTo>
                      <a:pt x="33" y="65"/>
                    </a:lnTo>
                    <a:lnTo>
                      <a:pt x="41" y="76"/>
                    </a:lnTo>
                    <a:lnTo>
                      <a:pt x="57" y="87"/>
                    </a:lnTo>
                    <a:lnTo>
                      <a:pt x="74" y="87"/>
                    </a:ln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" name="Freeform 368">
                <a:extLst>
                  <a:ext uri="{FF2B5EF4-FFF2-40B4-BE49-F238E27FC236}">
                    <a16:creationId xmlns:a16="http://schemas.microsoft.com/office/drawing/2014/main" xmlns="" id="{136451C3-ECC7-4DB7-961D-560A63644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" y="3938"/>
                <a:ext cx="107" cy="58"/>
              </a:xfrm>
              <a:custGeom>
                <a:avLst/>
                <a:gdLst>
                  <a:gd name="T0" fmla="*/ 0 w 107"/>
                  <a:gd name="T1" fmla="*/ 11 h 58"/>
                  <a:gd name="T2" fmla="*/ 33 w 107"/>
                  <a:gd name="T3" fmla="*/ 36 h 58"/>
                  <a:gd name="T4" fmla="*/ 82 w 107"/>
                  <a:gd name="T5" fmla="*/ 55 h 58"/>
                  <a:gd name="T6" fmla="*/ 107 w 107"/>
                  <a:gd name="T7" fmla="*/ 58 h 58"/>
                  <a:gd name="T8" fmla="*/ 107 w 107"/>
                  <a:gd name="T9" fmla="*/ 51 h 58"/>
                  <a:gd name="T10" fmla="*/ 102 w 107"/>
                  <a:gd name="T11" fmla="*/ 44 h 58"/>
                  <a:gd name="T12" fmla="*/ 82 w 107"/>
                  <a:gd name="T13" fmla="*/ 26 h 58"/>
                  <a:gd name="T14" fmla="*/ 53 w 107"/>
                  <a:gd name="T15" fmla="*/ 7 h 58"/>
                  <a:gd name="T16" fmla="*/ 17 w 107"/>
                  <a:gd name="T17" fmla="*/ 0 h 58"/>
                  <a:gd name="T18" fmla="*/ 5 w 107"/>
                  <a:gd name="T19" fmla="*/ 4 h 58"/>
                  <a:gd name="T20" fmla="*/ 0 w 107"/>
                  <a:gd name="T21" fmla="*/ 11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7"/>
                  <a:gd name="T34" fmla="*/ 0 h 58"/>
                  <a:gd name="T35" fmla="*/ 107 w 107"/>
                  <a:gd name="T36" fmla="*/ 58 h 5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7" h="58">
                    <a:moveTo>
                      <a:pt x="0" y="11"/>
                    </a:moveTo>
                    <a:lnTo>
                      <a:pt x="33" y="36"/>
                    </a:lnTo>
                    <a:lnTo>
                      <a:pt x="82" y="55"/>
                    </a:lnTo>
                    <a:lnTo>
                      <a:pt x="107" y="58"/>
                    </a:lnTo>
                    <a:lnTo>
                      <a:pt x="107" y="51"/>
                    </a:lnTo>
                    <a:lnTo>
                      <a:pt x="102" y="44"/>
                    </a:lnTo>
                    <a:lnTo>
                      <a:pt x="82" y="26"/>
                    </a:lnTo>
                    <a:lnTo>
                      <a:pt x="53" y="7"/>
                    </a:lnTo>
                    <a:lnTo>
                      <a:pt x="17" y="0"/>
                    </a:lnTo>
                    <a:lnTo>
                      <a:pt x="5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" name="Freeform 369">
                <a:extLst>
                  <a:ext uri="{FF2B5EF4-FFF2-40B4-BE49-F238E27FC236}">
                    <a16:creationId xmlns:a16="http://schemas.microsoft.com/office/drawing/2014/main" xmlns="" id="{62B9E196-108F-44DF-90B2-FCC1CA75C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" y="3902"/>
                <a:ext cx="118" cy="36"/>
              </a:xfrm>
              <a:custGeom>
                <a:avLst/>
                <a:gdLst>
                  <a:gd name="T0" fmla="*/ 118 w 118"/>
                  <a:gd name="T1" fmla="*/ 18 h 36"/>
                  <a:gd name="T2" fmla="*/ 77 w 118"/>
                  <a:gd name="T3" fmla="*/ 3 h 36"/>
                  <a:gd name="T4" fmla="*/ 24 w 118"/>
                  <a:gd name="T5" fmla="*/ 0 h 36"/>
                  <a:gd name="T6" fmla="*/ 0 w 118"/>
                  <a:gd name="T7" fmla="*/ 3 h 36"/>
                  <a:gd name="T8" fmla="*/ 4 w 118"/>
                  <a:gd name="T9" fmla="*/ 11 h 36"/>
                  <a:gd name="T10" fmla="*/ 12 w 118"/>
                  <a:gd name="T11" fmla="*/ 18 h 36"/>
                  <a:gd name="T12" fmla="*/ 37 w 118"/>
                  <a:gd name="T13" fmla="*/ 29 h 36"/>
                  <a:gd name="T14" fmla="*/ 73 w 118"/>
                  <a:gd name="T15" fmla="*/ 36 h 36"/>
                  <a:gd name="T16" fmla="*/ 106 w 118"/>
                  <a:gd name="T17" fmla="*/ 32 h 36"/>
                  <a:gd name="T18" fmla="*/ 118 w 118"/>
                  <a:gd name="T19" fmla="*/ 25 h 36"/>
                  <a:gd name="T20" fmla="*/ 118 w 118"/>
                  <a:gd name="T21" fmla="*/ 18 h 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8"/>
                  <a:gd name="T34" fmla="*/ 0 h 36"/>
                  <a:gd name="T35" fmla="*/ 118 w 118"/>
                  <a:gd name="T36" fmla="*/ 36 h 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8" h="36">
                    <a:moveTo>
                      <a:pt x="118" y="18"/>
                    </a:moveTo>
                    <a:lnTo>
                      <a:pt x="77" y="3"/>
                    </a:lnTo>
                    <a:lnTo>
                      <a:pt x="24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12" y="18"/>
                    </a:lnTo>
                    <a:lnTo>
                      <a:pt x="37" y="29"/>
                    </a:lnTo>
                    <a:lnTo>
                      <a:pt x="73" y="36"/>
                    </a:lnTo>
                    <a:lnTo>
                      <a:pt x="106" y="32"/>
                    </a:lnTo>
                    <a:lnTo>
                      <a:pt x="118" y="25"/>
                    </a:lnTo>
                    <a:lnTo>
                      <a:pt x="118" y="1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" name="Freeform 370">
                <a:extLst>
                  <a:ext uri="{FF2B5EF4-FFF2-40B4-BE49-F238E27FC236}">
                    <a16:creationId xmlns:a16="http://schemas.microsoft.com/office/drawing/2014/main" xmlns="" id="{A7FE8F45-E05E-401D-BBF7-09A8881DC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" y="3924"/>
                <a:ext cx="114" cy="47"/>
              </a:xfrm>
              <a:custGeom>
                <a:avLst/>
                <a:gdLst>
                  <a:gd name="T0" fmla="*/ 0 w 114"/>
                  <a:gd name="T1" fmla="*/ 10 h 47"/>
                  <a:gd name="T2" fmla="*/ 36 w 114"/>
                  <a:gd name="T3" fmla="*/ 29 h 47"/>
                  <a:gd name="T4" fmla="*/ 90 w 114"/>
                  <a:gd name="T5" fmla="*/ 47 h 47"/>
                  <a:gd name="T6" fmla="*/ 114 w 114"/>
                  <a:gd name="T7" fmla="*/ 47 h 47"/>
                  <a:gd name="T8" fmla="*/ 110 w 114"/>
                  <a:gd name="T9" fmla="*/ 40 h 47"/>
                  <a:gd name="T10" fmla="*/ 106 w 114"/>
                  <a:gd name="T11" fmla="*/ 29 h 47"/>
                  <a:gd name="T12" fmla="*/ 81 w 114"/>
                  <a:gd name="T13" fmla="*/ 14 h 47"/>
                  <a:gd name="T14" fmla="*/ 53 w 114"/>
                  <a:gd name="T15" fmla="*/ 0 h 47"/>
                  <a:gd name="T16" fmla="*/ 16 w 114"/>
                  <a:gd name="T17" fmla="*/ 0 h 47"/>
                  <a:gd name="T18" fmla="*/ 4 w 114"/>
                  <a:gd name="T19" fmla="*/ 3 h 47"/>
                  <a:gd name="T20" fmla="*/ 0 w 114"/>
                  <a:gd name="T21" fmla="*/ 1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4"/>
                  <a:gd name="T34" fmla="*/ 0 h 47"/>
                  <a:gd name="T35" fmla="*/ 114 w 114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4" h="47">
                    <a:moveTo>
                      <a:pt x="0" y="10"/>
                    </a:moveTo>
                    <a:lnTo>
                      <a:pt x="36" y="29"/>
                    </a:lnTo>
                    <a:lnTo>
                      <a:pt x="90" y="47"/>
                    </a:lnTo>
                    <a:lnTo>
                      <a:pt x="114" y="47"/>
                    </a:lnTo>
                    <a:lnTo>
                      <a:pt x="110" y="40"/>
                    </a:lnTo>
                    <a:lnTo>
                      <a:pt x="106" y="29"/>
                    </a:lnTo>
                    <a:lnTo>
                      <a:pt x="81" y="14"/>
                    </a:lnTo>
                    <a:lnTo>
                      <a:pt x="53" y="0"/>
                    </a:lnTo>
                    <a:lnTo>
                      <a:pt x="16" y="0"/>
                    </a:lnTo>
                    <a:lnTo>
                      <a:pt x="4" y="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" name="Line 371">
                <a:extLst>
                  <a:ext uri="{FF2B5EF4-FFF2-40B4-BE49-F238E27FC236}">
                    <a16:creationId xmlns:a16="http://schemas.microsoft.com/office/drawing/2014/main" xmlns="" id="{5CD2FB08-D8F7-40D0-BBD2-76CD49207D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6" y="3760"/>
                <a:ext cx="151" cy="109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" name="Freeform 372">
                <a:extLst>
                  <a:ext uri="{FF2B5EF4-FFF2-40B4-BE49-F238E27FC236}">
                    <a16:creationId xmlns:a16="http://schemas.microsoft.com/office/drawing/2014/main" xmlns="" id="{33693437-E49E-4F3F-A8C9-7F642CC9B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814"/>
                <a:ext cx="159" cy="99"/>
              </a:xfrm>
              <a:custGeom>
                <a:avLst/>
                <a:gdLst>
                  <a:gd name="T0" fmla="*/ 0 w 159"/>
                  <a:gd name="T1" fmla="*/ 0 h 99"/>
                  <a:gd name="T2" fmla="*/ 8 w 159"/>
                  <a:gd name="T3" fmla="*/ 4 h 99"/>
                  <a:gd name="T4" fmla="*/ 28 w 159"/>
                  <a:gd name="T5" fmla="*/ 15 h 99"/>
                  <a:gd name="T6" fmla="*/ 77 w 159"/>
                  <a:gd name="T7" fmla="*/ 48 h 99"/>
                  <a:gd name="T8" fmla="*/ 134 w 159"/>
                  <a:gd name="T9" fmla="*/ 84 h 99"/>
                  <a:gd name="T10" fmla="*/ 151 w 159"/>
                  <a:gd name="T11" fmla="*/ 95 h 99"/>
                  <a:gd name="T12" fmla="*/ 159 w 159"/>
                  <a:gd name="T13" fmla="*/ 99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9"/>
                  <a:gd name="T22" fmla="*/ 0 h 99"/>
                  <a:gd name="T23" fmla="*/ 159 w 159"/>
                  <a:gd name="T24" fmla="*/ 99 h 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9" h="99">
                    <a:moveTo>
                      <a:pt x="0" y="0"/>
                    </a:moveTo>
                    <a:lnTo>
                      <a:pt x="8" y="4"/>
                    </a:lnTo>
                    <a:lnTo>
                      <a:pt x="28" y="15"/>
                    </a:lnTo>
                    <a:lnTo>
                      <a:pt x="77" y="48"/>
                    </a:lnTo>
                    <a:lnTo>
                      <a:pt x="134" y="84"/>
                    </a:lnTo>
                    <a:lnTo>
                      <a:pt x="151" y="95"/>
                    </a:lnTo>
                    <a:lnTo>
                      <a:pt x="159" y="99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" name="Freeform 373">
                <a:extLst>
                  <a:ext uri="{FF2B5EF4-FFF2-40B4-BE49-F238E27FC236}">
                    <a16:creationId xmlns:a16="http://schemas.microsoft.com/office/drawing/2014/main" xmlns="" id="{5E750413-B43B-4823-9411-B9BD0F325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789"/>
                <a:ext cx="130" cy="65"/>
              </a:xfrm>
              <a:custGeom>
                <a:avLst/>
                <a:gdLst>
                  <a:gd name="T0" fmla="*/ 0 w 130"/>
                  <a:gd name="T1" fmla="*/ 0 h 65"/>
                  <a:gd name="T2" fmla="*/ 8 w 130"/>
                  <a:gd name="T3" fmla="*/ 4 h 65"/>
                  <a:gd name="T4" fmla="*/ 24 w 130"/>
                  <a:gd name="T5" fmla="*/ 14 h 65"/>
                  <a:gd name="T6" fmla="*/ 69 w 130"/>
                  <a:gd name="T7" fmla="*/ 33 h 65"/>
                  <a:gd name="T8" fmla="*/ 110 w 130"/>
                  <a:gd name="T9" fmla="*/ 54 h 65"/>
                  <a:gd name="T10" fmla="*/ 122 w 130"/>
                  <a:gd name="T11" fmla="*/ 62 h 65"/>
                  <a:gd name="T12" fmla="*/ 130 w 130"/>
                  <a:gd name="T13" fmla="*/ 65 h 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0"/>
                  <a:gd name="T22" fmla="*/ 0 h 65"/>
                  <a:gd name="T23" fmla="*/ 130 w 130"/>
                  <a:gd name="T24" fmla="*/ 65 h 6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0" h="65">
                    <a:moveTo>
                      <a:pt x="0" y="0"/>
                    </a:moveTo>
                    <a:lnTo>
                      <a:pt x="8" y="4"/>
                    </a:lnTo>
                    <a:lnTo>
                      <a:pt x="24" y="14"/>
                    </a:lnTo>
                    <a:lnTo>
                      <a:pt x="69" y="33"/>
                    </a:lnTo>
                    <a:lnTo>
                      <a:pt x="110" y="54"/>
                    </a:lnTo>
                    <a:lnTo>
                      <a:pt x="122" y="62"/>
                    </a:lnTo>
                    <a:lnTo>
                      <a:pt x="130" y="65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" name="Line 374">
                <a:extLst>
                  <a:ext uri="{FF2B5EF4-FFF2-40B4-BE49-F238E27FC236}">
                    <a16:creationId xmlns:a16="http://schemas.microsoft.com/office/drawing/2014/main" xmlns="" id="{294440C9-D561-48DF-8092-C8EC350694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2" y="3887"/>
                <a:ext cx="134" cy="7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" name="Freeform 375">
                <a:extLst>
                  <a:ext uri="{FF2B5EF4-FFF2-40B4-BE49-F238E27FC236}">
                    <a16:creationId xmlns:a16="http://schemas.microsoft.com/office/drawing/2014/main" xmlns="" id="{9AF37ECB-E95D-47B3-9888-0939DE5DF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6" y="3829"/>
                <a:ext cx="967" cy="182"/>
              </a:xfrm>
              <a:custGeom>
                <a:avLst/>
                <a:gdLst>
                  <a:gd name="T0" fmla="*/ 0 w 967"/>
                  <a:gd name="T1" fmla="*/ 0 h 182"/>
                  <a:gd name="T2" fmla="*/ 8 w 967"/>
                  <a:gd name="T3" fmla="*/ 4 h 182"/>
                  <a:gd name="T4" fmla="*/ 29 w 967"/>
                  <a:gd name="T5" fmla="*/ 7 h 182"/>
                  <a:gd name="T6" fmla="*/ 53 w 967"/>
                  <a:gd name="T7" fmla="*/ 14 h 182"/>
                  <a:gd name="T8" fmla="*/ 86 w 967"/>
                  <a:gd name="T9" fmla="*/ 22 h 182"/>
                  <a:gd name="T10" fmla="*/ 171 w 967"/>
                  <a:gd name="T11" fmla="*/ 47 h 182"/>
                  <a:gd name="T12" fmla="*/ 261 w 967"/>
                  <a:gd name="T13" fmla="*/ 76 h 182"/>
                  <a:gd name="T14" fmla="*/ 351 w 967"/>
                  <a:gd name="T15" fmla="*/ 105 h 182"/>
                  <a:gd name="T16" fmla="*/ 392 w 967"/>
                  <a:gd name="T17" fmla="*/ 116 h 182"/>
                  <a:gd name="T18" fmla="*/ 429 w 967"/>
                  <a:gd name="T19" fmla="*/ 127 h 182"/>
                  <a:gd name="T20" fmla="*/ 461 w 967"/>
                  <a:gd name="T21" fmla="*/ 138 h 182"/>
                  <a:gd name="T22" fmla="*/ 486 w 967"/>
                  <a:gd name="T23" fmla="*/ 145 h 182"/>
                  <a:gd name="T24" fmla="*/ 502 w 967"/>
                  <a:gd name="T25" fmla="*/ 149 h 182"/>
                  <a:gd name="T26" fmla="*/ 506 w 967"/>
                  <a:gd name="T27" fmla="*/ 153 h 182"/>
                  <a:gd name="T28" fmla="*/ 571 w 967"/>
                  <a:gd name="T29" fmla="*/ 164 h 182"/>
                  <a:gd name="T30" fmla="*/ 633 w 967"/>
                  <a:gd name="T31" fmla="*/ 171 h 182"/>
                  <a:gd name="T32" fmla="*/ 686 w 967"/>
                  <a:gd name="T33" fmla="*/ 178 h 182"/>
                  <a:gd name="T34" fmla="*/ 731 w 967"/>
                  <a:gd name="T35" fmla="*/ 178 h 182"/>
                  <a:gd name="T36" fmla="*/ 775 w 967"/>
                  <a:gd name="T37" fmla="*/ 182 h 182"/>
                  <a:gd name="T38" fmla="*/ 812 w 967"/>
                  <a:gd name="T39" fmla="*/ 182 h 182"/>
                  <a:gd name="T40" fmla="*/ 845 w 967"/>
                  <a:gd name="T41" fmla="*/ 182 h 182"/>
                  <a:gd name="T42" fmla="*/ 873 w 967"/>
                  <a:gd name="T43" fmla="*/ 178 h 182"/>
                  <a:gd name="T44" fmla="*/ 918 w 967"/>
                  <a:gd name="T45" fmla="*/ 175 h 182"/>
                  <a:gd name="T46" fmla="*/ 947 w 967"/>
                  <a:gd name="T47" fmla="*/ 167 h 182"/>
                  <a:gd name="T48" fmla="*/ 963 w 967"/>
                  <a:gd name="T49" fmla="*/ 160 h 182"/>
                  <a:gd name="T50" fmla="*/ 967 w 967"/>
                  <a:gd name="T51" fmla="*/ 156 h 1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67"/>
                  <a:gd name="T79" fmla="*/ 0 h 182"/>
                  <a:gd name="T80" fmla="*/ 967 w 967"/>
                  <a:gd name="T81" fmla="*/ 182 h 1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67" h="182">
                    <a:moveTo>
                      <a:pt x="0" y="0"/>
                    </a:moveTo>
                    <a:lnTo>
                      <a:pt x="8" y="4"/>
                    </a:lnTo>
                    <a:lnTo>
                      <a:pt x="29" y="7"/>
                    </a:lnTo>
                    <a:lnTo>
                      <a:pt x="53" y="14"/>
                    </a:lnTo>
                    <a:lnTo>
                      <a:pt x="86" y="22"/>
                    </a:lnTo>
                    <a:lnTo>
                      <a:pt x="171" y="47"/>
                    </a:lnTo>
                    <a:lnTo>
                      <a:pt x="261" y="76"/>
                    </a:lnTo>
                    <a:lnTo>
                      <a:pt x="351" y="105"/>
                    </a:lnTo>
                    <a:lnTo>
                      <a:pt x="392" y="116"/>
                    </a:lnTo>
                    <a:lnTo>
                      <a:pt x="429" y="127"/>
                    </a:lnTo>
                    <a:lnTo>
                      <a:pt x="461" y="138"/>
                    </a:lnTo>
                    <a:lnTo>
                      <a:pt x="486" y="145"/>
                    </a:lnTo>
                    <a:lnTo>
                      <a:pt x="502" y="149"/>
                    </a:lnTo>
                    <a:lnTo>
                      <a:pt x="506" y="153"/>
                    </a:lnTo>
                    <a:lnTo>
                      <a:pt x="571" y="164"/>
                    </a:lnTo>
                    <a:lnTo>
                      <a:pt x="633" y="171"/>
                    </a:lnTo>
                    <a:lnTo>
                      <a:pt x="686" y="178"/>
                    </a:lnTo>
                    <a:lnTo>
                      <a:pt x="731" y="178"/>
                    </a:lnTo>
                    <a:lnTo>
                      <a:pt x="775" y="182"/>
                    </a:lnTo>
                    <a:lnTo>
                      <a:pt x="812" y="182"/>
                    </a:lnTo>
                    <a:lnTo>
                      <a:pt x="845" y="182"/>
                    </a:lnTo>
                    <a:lnTo>
                      <a:pt x="873" y="178"/>
                    </a:lnTo>
                    <a:lnTo>
                      <a:pt x="918" y="175"/>
                    </a:lnTo>
                    <a:lnTo>
                      <a:pt x="947" y="167"/>
                    </a:lnTo>
                    <a:lnTo>
                      <a:pt x="963" y="160"/>
                    </a:lnTo>
                    <a:lnTo>
                      <a:pt x="967" y="156"/>
                    </a:lnTo>
                  </a:path>
                </a:pathLst>
              </a:custGeom>
              <a:noFill/>
              <a:ln w="6350">
                <a:solidFill>
                  <a:srgbClr val="40A04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" name="Freeform 376">
                <a:extLst>
                  <a:ext uri="{FF2B5EF4-FFF2-40B4-BE49-F238E27FC236}">
                    <a16:creationId xmlns:a16="http://schemas.microsoft.com/office/drawing/2014/main" xmlns="" id="{0B737E22-10BC-4BAC-B09B-DC409FF92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4" y="3876"/>
                <a:ext cx="20" cy="22"/>
              </a:xfrm>
              <a:custGeom>
                <a:avLst/>
                <a:gdLst>
                  <a:gd name="T0" fmla="*/ 20 w 20"/>
                  <a:gd name="T1" fmla="*/ 4 h 22"/>
                  <a:gd name="T2" fmla="*/ 12 w 20"/>
                  <a:gd name="T3" fmla="*/ 0 h 22"/>
                  <a:gd name="T4" fmla="*/ 0 w 20"/>
                  <a:gd name="T5" fmla="*/ 0 h 22"/>
                  <a:gd name="T6" fmla="*/ 0 w 20"/>
                  <a:gd name="T7" fmla="*/ 7 h 22"/>
                  <a:gd name="T8" fmla="*/ 0 w 20"/>
                  <a:gd name="T9" fmla="*/ 18 h 22"/>
                  <a:gd name="T10" fmla="*/ 8 w 20"/>
                  <a:gd name="T11" fmla="*/ 22 h 22"/>
                  <a:gd name="T12" fmla="*/ 16 w 20"/>
                  <a:gd name="T13" fmla="*/ 22 h 22"/>
                  <a:gd name="T14" fmla="*/ 20 w 20"/>
                  <a:gd name="T15" fmla="*/ 15 h 22"/>
                  <a:gd name="T16" fmla="*/ 20 w 20"/>
                  <a:gd name="T17" fmla="*/ 4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22"/>
                  <a:gd name="T29" fmla="*/ 20 w 20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22">
                    <a:moveTo>
                      <a:pt x="20" y="4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8"/>
                    </a:lnTo>
                    <a:lnTo>
                      <a:pt x="8" y="22"/>
                    </a:lnTo>
                    <a:lnTo>
                      <a:pt x="16" y="22"/>
                    </a:lnTo>
                    <a:lnTo>
                      <a:pt x="20" y="15"/>
                    </a:lnTo>
                    <a:lnTo>
                      <a:pt x="20" y="4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" name="Freeform 377">
                <a:extLst>
                  <a:ext uri="{FF2B5EF4-FFF2-40B4-BE49-F238E27FC236}">
                    <a16:creationId xmlns:a16="http://schemas.microsoft.com/office/drawing/2014/main" xmlns="" id="{C057B580-838E-4BB4-B4F5-1D69980B0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3818"/>
                <a:ext cx="24" cy="25"/>
              </a:xfrm>
              <a:custGeom>
                <a:avLst/>
                <a:gdLst>
                  <a:gd name="T0" fmla="*/ 20 w 24"/>
                  <a:gd name="T1" fmla="*/ 7 h 25"/>
                  <a:gd name="T2" fmla="*/ 12 w 24"/>
                  <a:gd name="T3" fmla="*/ 0 h 25"/>
                  <a:gd name="T4" fmla="*/ 4 w 24"/>
                  <a:gd name="T5" fmla="*/ 0 h 25"/>
                  <a:gd name="T6" fmla="*/ 0 w 24"/>
                  <a:gd name="T7" fmla="*/ 7 h 25"/>
                  <a:gd name="T8" fmla="*/ 0 w 24"/>
                  <a:gd name="T9" fmla="*/ 18 h 25"/>
                  <a:gd name="T10" fmla="*/ 8 w 24"/>
                  <a:gd name="T11" fmla="*/ 25 h 25"/>
                  <a:gd name="T12" fmla="*/ 16 w 24"/>
                  <a:gd name="T13" fmla="*/ 25 h 25"/>
                  <a:gd name="T14" fmla="*/ 24 w 24"/>
                  <a:gd name="T15" fmla="*/ 15 h 25"/>
                  <a:gd name="T16" fmla="*/ 20 w 24"/>
                  <a:gd name="T17" fmla="*/ 7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5"/>
                  <a:gd name="T29" fmla="*/ 24 w 24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5">
                    <a:moveTo>
                      <a:pt x="20" y="7"/>
                    </a:moveTo>
                    <a:lnTo>
                      <a:pt x="12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8"/>
                    </a:lnTo>
                    <a:lnTo>
                      <a:pt x="8" y="25"/>
                    </a:lnTo>
                    <a:lnTo>
                      <a:pt x="16" y="25"/>
                    </a:lnTo>
                    <a:lnTo>
                      <a:pt x="24" y="15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" name="Freeform 378">
                <a:extLst>
                  <a:ext uri="{FF2B5EF4-FFF2-40B4-BE49-F238E27FC236}">
                    <a16:creationId xmlns:a16="http://schemas.microsoft.com/office/drawing/2014/main" xmlns="" id="{1F32CBFF-147B-427F-989B-AE47746BF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3785"/>
                <a:ext cx="25" cy="26"/>
              </a:xfrm>
              <a:custGeom>
                <a:avLst/>
                <a:gdLst>
                  <a:gd name="T0" fmla="*/ 25 w 25"/>
                  <a:gd name="T1" fmla="*/ 8 h 26"/>
                  <a:gd name="T2" fmla="*/ 17 w 25"/>
                  <a:gd name="T3" fmla="*/ 0 h 26"/>
                  <a:gd name="T4" fmla="*/ 8 w 25"/>
                  <a:gd name="T5" fmla="*/ 0 h 26"/>
                  <a:gd name="T6" fmla="*/ 0 w 25"/>
                  <a:gd name="T7" fmla="*/ 11 h 26"/>
                  <a:gd name="T8" fmla="*/ 4 w 25"/>
                  <a:gd name="T9" fmla="*/ 18 h 26"/>
                  <a:gd name="T10" fmla="*/ 13 w 25"/>
                  <a:gd name="T11" fmla="*/ 26 h 26"/>
                  <a:gd name="T12" fmla="*/ 21 w 25"/>
                  <a:gd name="T13" fmla="*/ 26 h 26"/>
                  <a:gd name="T14" fmla="*/ 25 w 25"/>
                  <a:gd name="T15" fmla="*/ 18 h 26"/>
                  <a:gd name="T16" fmla="*/ 25 w 25"/>
                  <a:gd name="T17" fmla="*/ 8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6"/>
                  <a:gd name="T29" fmla="*/ 25 w 25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6">
                    <a:moveTo>
                      <a:pt x="25" y="8"/>
                    </a:moveTo>
                    <a:lnTo>
                      <a:pt x="17" y="0"/>
                    </a:lnTo>
                    <a:lnTo>
                      <a:pt x="8" y="0"/>
                    </a:lnTo>
                    <a:lnTo>
                      <a:pt x="0" y="11"/>
                    </a:lnTo>
                    <a:lnTo>
                      <a:pt x="4" y="18"/>
                    </a:lnTo>
                    <a:lnTo>
                      <a:pt x="13" y="26"/>
                    </a:lnTo>
                    <a:lnTo>
                      <a:pt x="21" y="26"/>
                    </a:lnTo>
                    <a:lnTo>
                      <a:pt x="25" y="18"/>
                    </a:lnTo>
                    <a:lnTo>
                      <a:pt x="25" y="8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" name="Freeform 379">
                <a:extLst>
                  <a:ext uri="{FF2B5EF4-FFF2-40B4-BE49-F238E27FC236}">
                    <a16:creationId xmlns:a16="http://schemas.microsoft.com/office/drawing/2014/main" xmlns="" id="{880EFC3C-DB03-49B5-8AE4-D06FB5E13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3749"/>
                <a:ext cx="24" cy="25"/>
              </a:xfrm>
              <a:custGeom>
                <a:avLst/>
                <a:gdLst>
                  <a:gd name="T0" fmla="*/ 24 w 24"/>
                  <a:gd name="T1" fmla="*/ 7 h 25"/>
                  <a:gd name="T2" fmla="*/ 16 w 24"/>
                  <a:gd name="T3" fmla="*/ 0 h 25"/>
                  <a:gd name="T4" fmla="*/ 4 w 24"/>
                  <a:gd name="T5" fmla="*/ 0 h 25"/>
                  <a:gd name="T6" fmla="*/ 0 w 24"/>
                  <a:gd name="T7" fmla="*/ 7 h 25"/>
                  <a:gd name="T8" fmla="*/ 4 w 24"/>
                  <a:gd name="T9" fmla="*/ 18 h 25"/>
                  <a:gd name="T10" fmla="*/ 12 w 24"/>
                  <a:gd name="T11" fmla="*/ 25 h 25"/>
                  <a:gd name="T12" fmla="*/ 20 w 24"/>
                  <a:gd name="T13" fmla="*/ 25 h 25"/>
                  <a:gd name="T14" fmla="*/ 24 w 24"/>
                  <a:gd name="T15" fmla="*/ 14 h 25"/>
                  <a:gd name="T16" fmla="*/ 24 w 24"/>
                  <a:gd name="T17" fmla="*/ 7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5"/>
                  <a:gd name="T29" fmla="*/ 24 w 24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5">
                    <a:moveTo>
                      <a:pt x="24" y="7"/>
                    </a:moveTo>
                    <a:lnTo>
                      <a:pt x="16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4" y="18"/>
                    </a:lnTo>
                    <a:lnTo>
                      <a:pt x="12" y="25"/>
                    </a:lnTo>
                    <a:lnTo>
                      <a:pt x="20" y="25"/>
                    </a:lnTo>
                    <a:lnTo>
                      <a:pt x="24" y="14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" name="Freeform 380">
                <a:extLst>
                  <a:ext uri="{FF2B5EF4-FFF2-40B4-BE49-F238E27FC236}">
                    <a16:creationId xmlns:a16="http://schemas.microsoft.com/office/drawing/2014/main" xmlns="" id="{81943B40-2AE6-4ED4-B54C-93B77C2CF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3800"/>
                <a:ext cx="25" cy="22"/>
              </a:xfrm>
              <a:custGeom>
                <a:avLst/>
                <a:gdLst>
                  <a:gd name="T0" fmla="*/ 25 w 25"/>
                  <a:gd name="T1" fmla="*/ 3 h 22"/>
                  <a:gd name="T2" fmla="*/ 17 w 25"/>
                  <a:gd name="T3" fmla="*/ 0 h 22"/>
                  <a:gd name="T4" fmla="*/ 4 w 25"/>
                  <a:gd name="T5" fmla="*/ 0 h 22"/>
                  <a:gd name="T6" fmla="*/ 0 w 25"/>
                  <a:gd name="T7" fmla="*/ 7 h 22"/>
                  <a:gd name="T8" fmla="*/ 4 w 25"/>
                  <a:gd name="T9" fmla="*/ 18 h 22"/>
                  <a:gd name="T10" fmla="*/ 13 w 25"/>
                  <a:gd name="T11" fmla="*/ 22 h 22"/>
                  <a:gd name="T12" fmla="*/ 21 w 25"/>
                  <a:gd name="T13" fmla="*/ 22 h 22"/>
                  <a:gd name="T14" fmla="*/ 25 w 25"/>
                  <a:gd name="T15" fmla="*/ 14 h 22"/>
                  <a:gd name="T16" fmla="*/ 25 w 25"/>
                  <a:gd name="T17" fmla="*/ 3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2"/>
                  <a:gd name="T29" fmla="*/ 25 w 25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2">
                    <a:moveTo>
                      <a:pt x="25" y="3"/>
                    </a:moveTo>
                    <a:lnTo>
                      <a:pt x="17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4" y="18"/>
                    </a:lnTo>
                    <a:lnTo>
                      <a:pt x="13" y="22"/>
                    </a:lnTo>
                    <a:lnTo>
                      <a:pt x="21" y="22"/>
                    </a:lnTo>
                    <a:lnTo>
                      <a:pt x="25" y="14"/>
                    </a:lnTo>
                    <a:lnTo>
                      <a:pt x="25" y="3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" name="Freeform 381">
                <a:extLst>
                  <a:ext uri="{FF2B5EF4-FFF2-40B4-BE49-F238E27FC236}">
                    <a16:creationId xmlns:a16="http://schemas.microsoft.com/office/drawing/2014/main" xmlns="" id="{BB574EEA-56A3-452A-A105-9DFC75114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" y="4044"/>
                <a:ext cx="130" cy="29"/>
              </a:xfrm>
              <a:custGeom>
                <a:avLst/>
                <a:gdLst>
                  <a:gd name="T0" fmla="*/ 0 w 130"/>
                  <a:gd name="T1" fmla="*/ 0 h 29"/>
                  <a:gd name="T2" fmla="*/ 12 w 130"/>
                  <a:gd name="T3" fmla="*/ 3 h 29"/>
                  <a:gd name="T4" fmla="*/ 73 w 130"/>
                  <a:gd name="T5" fmla="*/ 3 h 29"/>
                  <a:gd name="T6" fmla="*/ 102 w 130"/>
                  <a:gd name="T7" fmla="*/ 7 h 29"/>
                  <a:gd name="T8" fmla="*/ 130 w 130"/>
                  <a:gd name="T9" fmla="*/ 18 h 29"/>
                  <a:gd name="T10" fmla="*/ 98 w 130"/>
                  <a:gd name="T11" fmla="*/ 29 h 29"/>
                  <a:gd name="T12" fmla="*/ 65 w 130"/>
                  <a:gd name="T13" fmla="*/ 29 h 29"/>
                  <a:gd name="T14" fmla="*/ 0 w 130"/>
                  <a:gd name="T15" fmla="*/ 10 h 29"/>
                  <a:gd name="T16" fmla="*/ 0 w 130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0"/>
                  <a:gd name="T28" fmla="*/ 0 h 29"/>
                  <a:gd name="T29" fmla="*/ 130 w 130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0" h="29">
                    <a:moveTo>
                      <a:pt x="0" y="0"/>
                    </a:moveTo>
                    <a:lnTo>
                      <a:pt x="12" y="3"/>
                    </a:lnTo>
                    <a:lnTo>
                      <a:pt x="73" y="3"/>
                    </a:lnTo>
                    <a:lnTo>
                      <a:pt x="102" y="7"/>
                    </a:lnTo>
                    <a:lnTo>
                      <a:pt x="130" y="18"/>
                    </a:lnTo>
                    <a:lnTo>
                      <a:pt x="98" y="29"/>
                    </a:lnTo>
                    <a:lnTo>
                      <a:pt x="65" y="29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" name="Freeform 382">
                <a:extLst>
                  <a:ext uri="{FF2B5EF4-FFF2-40B4-BE49-F238E27FC236}">
                    <a16:creationId xmlns:a16="http://schemas.microsoft.com/office/drawing/2014/main" xmlns="" id="{18B1ED0F-8399-41CD-9169-D67DC3B5F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" y="4058"/>
                <a:ext cx="126" cy="66"/>
              </a:xfrm>
              <a:custGeom>
                <a:avLst/>
                <a:gdLst>
                  <a:gd name="T0" fmla="*/ 40 w 126"/>
                  <a:gd name="T1" fmla="*/ 11 h 66"/>
                  <a:gd name="T2" fmla="*/ 114 w 126"/>
                  <a:gd name="T3" fmla="*/ 40 h 66"/>
                  <a:gd name="T4" fmla="*/ 126 w 126"/>
                  <a:gd name="T5" fmla="*/ 51 h 66"/>
                  <a:gd name="T6" fmla="*/ 126 w 126"/>
                  <a:gd name="T7" fmla="*/ 58 h 66"/>
                  <a:gd name="T8" fmla="*/ 122 w 126"/>
                  <a:gd name="T9" fmla="*/ 62 h 66"/>
                  <a:gd name="T10" fmla="*/ 102 w 126"/>
                  <a:gd name="T11" fmla="*/ 66 h 66"/>
                  <a:gd name="T12" fmla="*/ 77 w 126"/>
                  <a:gd name="T13" fmla="*/ 58 h 66"/>
                  <a:gd name="T14" fmla="*/ 53 w 126"/>
                  <a:gd name="T15" fmla="*/ 55 h 66"/>
                  <a:gd name="T16" fmla="*/ 36 w 126"/>
                  <a:gd name="T17" fmla="*/ 44 h 66"/>
                  <a:gd name="T18" fmla="*/ 16 w 126"/>
                  <a:gd name="T19" fmla="*/ 26 h 66"/>
                  <a:gd name="T20" fmla="*/ 0 w 126"/>
                  <a:gd name="T21" fmla="*/ 0 h 66"/>
                  <a:gd name="T22" fmla="*/ 4 w 126"/>
                  <a:gd name="T23" fmla="*/ 0 h 66"/>
                  <a:gd name="T24" fmla="*/ 40 w 126"/>
                  <a:gd name="T25" fmla="*/ 11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6"/>
                  <a:gd name="T40" fmla="*/ 0 h 66"/>
                  <a:gd name="T41" fmla="*/ 126 w 126"/>
                  <a:gd name="T42" fmla="*/ 66 h 6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6" h="66">
                    <a:moveTo>
                      <a:pt x="40" y="11"/>
                    </a:moveTo>
                    <a:lnTo>
                      <a:pt x="114" y="40"/>
                    </a:lnTo>
                    <a:lnTo>
                      <a:pt x="126" y="51"/>
                    </a:lnTo>
                    <a:lnTo>
                      <a:pt x="126" y="58"/>
                    </a:lnTo>
                    <a:lnTo>
                      <a:pt x="122" y="62"/>
                    </a:lnTo>
                    <a:lnTo>
                      <a:pt x="102" y="66"/>
                    </a:lnTo>
                    <a:lnTo>
                      <a:pt x="77" y="58"/>
                    </a:lnTo>
                    <a:lnTo>
                      <a:pt x="53" y="55"/>
                    </a:lnTo>
                    <a:lnTo>
                      <a:pt x="36" y="44"/>
                    </a:lnTo>
                    <a:lnTo>
                      <a:pt x="16" y="2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" name="Freeform 383">
                <a:extLst>
                  <a:ext uri="{FF2B5EF4-FFF2-40B4-BE49-F238E27FC236}">
                    <a16:creationId xmlns:a16="http://schemas.microsoft.com/office/drawing/2014/main" xmlns="" id="{1C7C818F-ED03-4BA8-9376-C20258491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" y="3993"/>
                <a:ext cx="122" cy="58"/>
              </a:xfrm>
              <a:custGeom>
                <a:avLst/>
                <a:gdLst>
                  <a:gd name="T0" fmla="*/ 0 w 122"/>
                  <a:gd name="T1" fmla="*/ 58 h 58"/>
                  <a:gd name="T2" fmla="*/ 48 w 122"/>
                  <a:gd name="T3" fmla="*/ 47 h 58"/>
                  <a:gd name="T4" fmla="*/ 102 w 122"/>
                  <a:gd name="T5" fmla="*/ 25 h 58"/>
                  <a:gd name="T6" fmla="*/ 122 w 122"/>
                  <a:gd name="T7" fmla="*/ 7 h 58"/>
                  <a:gd name="T8" fmla="*/ 114 w 122"/>
                  <a:gd name="T9" fmla="*/ 3 h 58"/>
                  <a:gd name="T10" fmla="*/ 102 w 122"/>
                  <a:gd name="T11" fmla="*/ 0 h 58"/>
                  <a:gd name="T12" fmla="*/ 69 w 122"/>
                  <a:gd name="T13" fmla="*/ 3 h 58"/>
                  <a:gd name="T14" fmla="*/ 32 w 122"/>
                  <a:gd name="T15" fmla="*/ 14 h 58"/>
                  <a:gd name="T16" fmla="*/ 16 w 122"/>
                  <a:gd name="T17" fmla="*/ 25 h 58"/>
                  <a:gd name="T18" fmla="*/ 4 w 122"/>
                  <a:gd name="T19" fmla="*/ 36 h 58"/>
                  <a:gd name="T20" fmla="*/ 0 w 122"/>
                  <a:gd name="T21" fmla="*/ 43 h 58"/>
                  <a:gd name="T22" fmla="*/ 0 w 122"/>
                  <a:gd name="T23" fmla="*/ 51 h 58"/>
                  <a:gd name="T24" fmla="*/ 0 w 122"/>
                  <a:gd name="T25" fmla="*/ 58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2"/>
                  <a:gd name="T40" fmla="*/ 0 h 58"/>
                  <a:gd name="T41" fmla="*/ 122 w 122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2" h="58">
                    <a:moveTo>
                      <a:pt x="0" y="58"/>
                    </a:moveTo>
                    <a:lnTo>
                      <a:pt x="48" y="47"/>
                    </a:lnTo>
                    <a:lnTo>
                      <a:pt x="102" y="25"/>
                    </a:lnTo>
                    <a:lnTo>
                      <a:pt x="122" y="7"/>
                    </a:lnTo>
                    <a:lnTo>
                      <a:pt x="114" y="3"/>
                    </a:lnTo>
                    <a:lnTo>
                      <a:pt x="102" y="0"/>
                    </a:lnTo>
                    <a:lnTo>
                      <a:pt x="69" y="3"/>
                    </a:lnTo>
                    <a:lnTo>
                      <a:pt x="32" y="14"/>
                    </a:lnTo>
                    <a:lnTo>
                      <a:pt x="16" y="25"/>
                    </a:lnTo>
                    <a:lnTo>
                      <a:pt x="4" y="36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" name="Freeform 384">
                <a:extLst>
                  <a:ext uri="{FF2B5EF4-FFF2-40B4-BE49-F238E27FC236}">
                    <a16:creationId xmlns:a16="http://schemas.microsoft.com/office/drawing/2014/main" xmlns="" id="{70301079-0218-421D-AE2A-8A4BB10DA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942"/>
                <a:ext cx="90" cy="94"/>
              </a:xfrm>
              <a:custGeom>
                <a:avLst/>
                <a:gdLst>
                  <a:gd name="T0" fmla="*/ 0 w 90"/>
                  <a:gd name="T1" fmla="*/ 87 h 94"/>
                  <a:gd name="T2" fmla="*/ 8 w 90"/>
                  <a:gd name="T3" fmla="*/ 80 h 94"/>
                  <a:gd name="T4" fmla="*/ 41 w 90"/>
                  <a:gd name="T5" fmla="*/ 32 h 94"/>
                  <a:gd name="T6" fmla="*/ 66 w 90"/>
                  <a:gd name="T7" fmla="*/ 14 h 94"/>
                  <a:gd name="T8" fmla="*/ 90 w 90"/>
                  <a:gd name="T9" fmla="*/ 0 h 94"/>
                  <a:gd name="T10" fmla="*/ 82 w 90"/>
                  <a:gd name="T11" fmla="*/ 29 h 94"/>
                  <a:gd name="T12" fmla="*/ 61 w 90"/>
                  <a:gd name="T13" fmla="*/ 54 h 94"/>
                  <a:gd name="T14" fmla="*/ 8 w 90"/>
                  <a:gd name="T15" fmla="*/ 94 h 94"/>
                  <a:gd name="T16" fmla="*/ 0 w 90"/>
                  <a:gd name="T17" fmla="*/ 87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94"/>
                  <a:gd name="T29" fmla="*/ 90 w 90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94">
                    <a:moveTo>
                      <a:pt x="0" y="87"/>
                    </a:moveTo>
                    <a:lnTo>
                      <a:pt x="8" y="80"/>
                    </a:lnTo>
                    <a:lnTo>
                      <a:pt x="41" y="32"/>
                    </a:lnTo>
                    <a:lnTo>
                      <a:pt x="66" y="14"/>
                    </a:lnTo>
                    <a:lnTo>
                      <a:pt x="90" y="0"/>
                    </a:lnTo>
                    <a:lnTo>
                      <a:pt x="82" y="29"/>
                    </a:lnTo>
                    <a:lnTo>
                      <a:pt x="61" y="54"/>
                    </a:lnTo>
                    <a:lnTo>
                      <a:pt x="8" y="94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" name="Freeform 385">
                <a:extLst>
                  <a:ext uri="{FF2B5EF4-FFF2-40B4-BE49-F238E27FC236}">
                    <a16:creationId xmlns:a16="http://schemas.microsoft.com/office/drawing/2014/main" xmlns="" id="{01B9A69C-067A-4472-A89B-3BEC51E3E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3916"/>
                <a:ext cx="69" cy="109"/>
              </a:xfrm>
              <a:custGeom>
                <a:avLst/>
                <a:gdLst>
                  <a:gd name="T0" fmla="*/ 33 w 69"/>
                  <a:gd name="T1" fmla="*/ 84 h 109"/>
                  <a:gd name="T2" fmla="*/ 69 w 69"/>
                  <a:gd name="T3" fmla="*/ 22 h 109"/>
                  <a:gd name="T4" fmla="*/ 69 w 69"/>
                  <a:gd name="T5" fmla="*/ 4 h 109"/>
                  <a:gd name="T6" fmla="*/ 61 w 69"/>
                  <a:gd name="T7" fmla="*/ 0 h 109"/>
                  <a:gd name="T8" fmla="*/ 41 w 69"/>
                  <a:gd name="T9" fmla="*/ 8 h 109"/>
                  <a:gd name="T10" fmla="*/ 25 w 69"/>
                  <a:gd name="T11" fmla="*/ 22 h 109"/>
                  <a:gd name="T12" fmla="*/ 12 w 69"/>
                  <a:gd name="T13" fmla="*/ 40 h 109"/>
                  <a:gd name="T14" fmla="*/ 4 w 69"/>
                  <a:gd name="T15" fmla="*/ 58 h 109"/>
                  <a:gd name="T16" fmla="*/ 0 w 69"/>
                  <a:gd name="T17" fmla="*/ 84 h 109"/>
                  <a:gd name="T18" fmla="*/ 4 w 69"/>
                  <a:gd name="T19" fmla="*/ 109 h 109"/>
                  <a:gd name="T20" fmla="*/ 8 w 69"/>
                  <a:gd name="T21" fmla="*/ 109 h 109"/>
                  <a:gd name="T22" fmla="*/ 33 w 69"/>
                  <a:gd name="T23" fmla="*/ 84 h 1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9"/>
                  <a:gd name="T37" fmla="*/ 0 h 109"/>
                  <a:gd name="T38" fmla="*/ 69 w 69"/>
                  <a:gd name="T39" fmla="*/ 109 h 10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9" h="109">
                    <a:moveTo>
                      <a:pt x="33" y="84"/>
                    </a:moveTo>
                    <a:lnTo>
                      <a:pt x="69" y="22"/>
                    </a:lnTo>
                    <a:lnTo>
                      <a:pt x="69" y="4"/>
                    </a:lnTo>
                    <a:lnTo>
                      <a:pt x="61" y="0"/>
                    </a:lnTo>
                    <a:lnTo>
                      <a:pt x="41" y="8"/>
                    </a:lnTo>
                    <a:lnTo>
                      <a:pt x="25" y="22"/>
                    </a:lnTo>
                    <a:lnTo>
                      <a:pt x="12" y="40"/>
                    </a:lnTo>
                    <a:lnTo>
                      <a:pt x="4" y="58"/>
                    </a:lnTo>
                    <a:lnTo>
                      <a:pt x="0" y="84"/>
                    </a:lnTo>
                    <a:lnTo>
                      <a:pt x="4" y="109"/>
                    </a:lnTo>
                    <a:lnTo>
                      <a:pt x="8" y="109"/>
                    </a:lnTo>
                    <a:lnTo>
                      <a:pt x="33" y="8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" name="Freeform 386">
                <a:extLst>
                  <a:ext uri="{FF2B5EF4-FFF2-40B4-BE49-F238E27FC236}">
                    <a16:creationId xmlns:a16="http://schemas.microsoft.com/office/drawing/2014/main" xmlns="" id="{B1045532-B6FB-4280-BE1C-AF2A33945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" y="4073"/>
                <a:ext cx="106" cy="80"/>
              </a:xfrm>
              <a:custGeom>
                <a:avLst/>
                <a:gdLst>
                  <a:gd name="T0" fmla="*/ 8 w 106"/>
                  <a:gd name="T1" fmla="*/ 0 h 80"/>
                  <a:gd name="T2" fmla="*/ 16 w 106"/>
                  <a:gd name="T3" fmla="*/ 11 h 80"/>
                  <a:gd name="T4" fmla="*/ 69 w 106"/>
                  <a:gd name="T5" fmla="*/ 40 h 80"/>
                  <a:gd name="T6" fmla="*/ 89 w 106"/>
                  <a:gd name="T7" fmla="*/ 58 h 80"/>
                  <a:gd name="T8" fmla="*/ 106 w 106"/>
                  <a:gd name="T9" fmla="*/ 80 h 80"/>
                  <a:gd name="T10" fmla="*/ 73 w 106"/>
                  <a:gd name="T11" fmla="*/ 72 h 80"/>
                  <a:gd name="T12" fmla="*/ 44 w 106"/>
                  <a:gd name="T13" fmla="*/ 54 h 80"/>
                  <a:gd name="T14" fmla="*/ 0 w 106"/>
                  <a:gd name="T15" fmla="*/ 11 h 80"/>
                  <a:gd name="T16" fmla="*/ 8 w 106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6"/>
                  <a:gd name="T28" fmla="*/ 0 h 80"/>
                  <a:gd name="T29" fmla="*/ 106 w 106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6" h="80">
                    <a:moveTo>
                      <a:pt x="8" y="0"/>
                    </a:moveTo>
                    <a:lnTo>
                      <a:pt x="16" y="11"/>
                    </a:lnTo>
                    <a:lnTo>
                      <a:pt x="69" y="40"/>
                    </a:lnTo>
                    <a:lnTo>
                      <a:pt x="89" y="58"/>
                    </a:lnTo>
                    <a:lnTo>
                      <a:pt x="106" y="80"/>
                    </a:lnTo>
                    <a:lnTo>
                      <a:pt x="73" y="72"/>
                    </a:lnTo>
                    <a:lnTo>
                      <a:pt x="44" y="54"/>
                    </a:lnTo>
                    <a:lnTo>
                      <a:pt x="0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" name="Freeform 387">
                <a:extLst>
                  <a:ext uri="{FF2B5EF4-FFF2-40B4-BE49-F238E27FC236}">
                    <a16:creationId xmlns:a16="http://schemas.microsoft.com/office/drawing/2014/main" xmlns="" id="{217BDF3B-A274-4F2E-A4E7-7559DEEC1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" y="4084"/>
                <a:ext cx="69" cy="101"/>
              </a:xfrm>
              <a:custGeom>
                <a:avLst/>
                <a:gdLst>
                  <a:gd name="T0" fmla="*/ 0 w 69"/>
                  <a:gd name="T1" fmla="*/ 0 h 101"/>
                  <a:gd name="T2" fmla="*/ 0 w 69"/>
                  <a:gd name="T3" fmla="*/ 14 h 101"/>
                  <a:gd name="T4" fmla="*/ 12 w 69"/>
                  <a:gd name="T5" fmla="*/ 50 h 101"/>
                  <a:gd name="T6" fmla="*/ 32 w 69"/>
                  <a:gd name="T7" fmla="*/ 83 h 101"/>
                  <a:gd name="T8" fmla="*/ 49 w 69"/>
                  <a:gd name="T9" fmla="*/ 94 h 101"/>
                  <a:gd name="T10" fmla="*/ 69 w 69"/>
                  <a:gd name="T11" fmla="*/ 101 h 101"/>
                  <a:gd name="T12" fmla="*/ 65 w 69"/>
                  <a:gd name="T13" fmla="*/ 76 h 101"/>
                  <a:gd name="T14" fmla="*/ 8 w 69"/>
                  <a:gd name="T15" fmla="*/ 7 h 101"/>
                  <a:gd name="T16" fmla="*/ 0 w 69"/>
                  <a:gd name="T17" fmla="*/ 0 h 1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9"/>
                  <a:gd name="T28" fmla="*/ 0 h 101"/>
                  <a:gd name="T29" fmla="*/ 69 w 69"/>
                  <a:gd name="T30" fmla="*/ 101 h 10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9" h="101">
                    <a:moveTo>
                      <a:pt x="0" y="0"/>
                    </a:moveTo>
                    <a:lnTo>
                      <a:pt x="0" y="14"/>
                    </a:lnTo>
                    <a:lnTo>
                      <a:pt x="12" y="50"/>
                    </a:lnTo>
                    <a:lnTo>
                      <a:pt x="32" y="83"/>
                    </a:lnTo>
                    <a:lnTo>
                      <a:pt x="49" y="94"/>
                    </a:lnTo>
                    <a:lnTo>
                      <a:pt x="69" y="101"/>
                    </a:lnTo>
                    <a:lnTo>
                      <a:pt x="65" y="76"/>
                    </a:lnTo>
                    <a:lnTo>
                      <a:pt x="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" name="Freeform 388">
                <a:extLst>
                  <a:ext uri="{FF2B5EF4-FFF2-40B4-BE49-F238E27FC236}">
                    <a16:creationId xmlns:a16="http://schemas.microsoft.com/office/drawing/2014/main" xmlns="" id="{8D953732-692E-40A2-96CF-C73045C1C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3913"/>
                <a:ext cx="45" cy="112"/>
              </a:xfrm>
              <a:custGeom>
                <a:avLst/>
                <a:gdLst>
                  <a:gd name="T0" fmla="*/ 37 w 45"/>
                  <a:gd name="T1" fmla="*/ 112 h 112"/>
                  <a:gd name="T2" fmla="*/ 45 w 45"/>
                  <a:gd name="T3" fmla="*/ 98 h 112"/>
                  <a:gd name="T4" fmla="*/ 41 w 45"/>
                  <a:gd name="T5" fmla="*/ 61 h 112"/>
                  <a:gd name="T6" fmla="*/ 33 w 45"/>
                  <a:gd name="T7" fmla="*/ 29 h 112"/>
                  <a:gd name="T8" fmla="*/ 17 w 45"/>
                  <a:gd name="T9" fmla="*/ 11 h 112"/>
                  <a:gd name="T10" fmla="*/ 0 w 45"/>
                  <a:gd name="T11" fmla="*/ 0 h 112"/>
                  <a:gd name="T12" fmla="*/ 0 w 45"/>
                  <a:gd name="T13" fmla="*/ 25 h 112"/>
                  <a:gd name="T14" fmla="*/ 13 w 45"/>
                  <a:gd name="T15" fmla="*/ 65 h 112"/>
                  <a:gd name="T16" fmla="*/ 33 w 45"/>
                  <a:gd name="T17" fmla="*/ 105 h 112"/>
                  <a:gd name="T18" fmla="*/ 37 w 45"/>
                  <a:gd name="T19" fmla="*/ 112 h 1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"/>
                  <a:gd name="T31" fmla="*/ 0 h 112"/>
                  <a:gd name="T32" fmla="*/ 45 w 45"/>
                  <a:gd name="T33" fmla="*/ 112 h 1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" h="112">
                    <a:moveTo>
                      <a:pt x="37" y="112"/>
                    </a:moveTo>
                    <a:lnTo>
                      <a:pt x="45" y="98"/>
                    </a:lnTo>
                    <a:lnTo>
                      <a:pt x="41" y="61"/>
                    </a:lnTo>
                    <a:lnTo>
                      <a:pt x="33" y="29"/>
                    </a:lnTo>
                    <a:lnTo>
                      <a:pt x="17" y="11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3" y="65"/>
                    </a:lnTo>
                    <a:lnTo>
                      <a:pt x="33" y="105"/>
                    </a:lnTo>
                    <a:lnTo>
                      <a:pt x="37" y="11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" name="Freeform 389">
                <a:extLst>
                  <a:ext uri="{FF2B5EF4-FFF2-40B4-BE49-F238E27FC236}">
                    <a16:creationId xmlns:a16="http://schemas.microsoft.com/office/drawing/2014/main" xmlns="" id="{EC1CE404-8BE0-43E8-9BE1-AD3C8B555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4014"/>
                <a:ext cx="53" cy="88"/>
              </a:xfrm>
              <a:custGeom>
                <a:avLst/>
                <a:gdLst>
                  <a:gd name="T0" fmla="*/ 8 w 53"/>
                  <a:gd name="T1" fmla="*/ 51 h 88"/>
                  <a:gd name="T2" fmla="*/ 16 w 53"/>
                  <a:gd name="T3" fmla="*/ 66 h 88"/>
                  <a:gd name="T4" fmla="*/ 24 w 53"/>
                  <a:gd name="T5" fmla="*/ 80 h 88"/>
                  <a:gd name="T6" fmla="*/ 32 w 53"/>
                  <a:gd name="T7" fmla="*/ 88 h 88"/>
                  <a:gd name="T8" fmla="*/ 45 w 53"/>
                  <a:gd name="T9" fmla="*/ 88 h 88"/>
                  <a:gd name="T10" fmla="*/ 49 w 53"/>
                  <a:gd name="T11" fmla="*/ 80 h 88"/>
                  <a:gd name="T12" fmla="*/ 53 w 53"/>
                  <a:gd name="T13" fmla="*/ 70 h 88"/>
                  <a:gd name="T14" fmla="*/ 45 w 53"/>
                  <a:gd name="T15" fmla="*/ 40 h 88"/>
                  <a:gd name="T16" fmla="*/ 36 w 53"/>
                  <a:gd name="T17" fmla="*/ 22 h 88"/>
                  <a:gd name="T18" fmla="*/ 28 w 53"/>
                  <a:gd name="T19" fmla="*/ 11 h 88"/>
                  <a:gd name="T20" fmla="*/ 16 w 53"/>
                  <a:gd name="T21" fmla="*/ 0 h 88"/>
                  <a:gd name="T22" fmla="*/ 8 w 53"/>
                  <a:gd name="T23" fmla="*/ 0 h 88"/>
                  <a:gd name="T24" fmla="*/ 4 w 53"/>
                  <a:gd name="T25" fmla="*/ 8 h 88"/>
                  <a:gd name="T26" fmla="*/ 0 w 53"/>
                  <a:gd name="T27" fmla="*/ 19 h 88"/>
                  <a:gd name="T28" fmla="*/ 8 w 53"/>
                  <a:gd name="T29" fmla="*/ 51 h 8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3"/>
                  <a:gd name="T46" fmla="*/ 0 h 88"/>
                  <a:gd name="T47" fmla="*/ 53 w 53"/>
                  <a:gd name="T48" fmla="*/ 88 h 8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3" h="88">
                    <a:moveTo>
                      <a:pt x="8" y="51"/>
                    </a:moveTo>
                    <a:lnTo>
                      <a:pt x="16" y="66"/>
                    </a:lnTo>
                    <a:lnTo>
                      <a:pt x="24" y="80"/>
                    </a:lnTo>
                    <a:lnTo>
                      <a:pt x="32" y="88"/>
                    </a:lnTo>
                    <a:lnTo>
                      <a:pt x="45" y="88"/>
                    </a:lnTo>
                    <a:lnTo>
                      <a:pt x="49" y="80"/>
                    </a:lnTo>
                    <a:lnTo>
                      <a:pt x="53" y="70"/>
                    </a:lnTo>
                    <a:lnTo>
                      <a:pt x="45" y="40"/>
                    </a:lnTo>
                    <a:lnTo>
                      <a:pt x="36" y="22"/>
                    </a:lnTo>
                    <a:lnTo>
                      <a:pt x="28" y="11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8"/>
                    </a:lnTo>
                    <a:lnTo>
                      <a:pt x="0" y="19"/>
                    </a:lnTo>
                    <a:lnTo>
                      <a:pt x="8" y="51"/>
                    </a:lnTo>
                    <a:close/>
                  </a:path>
                </a:pathLst>
              </a:custGeom>
              <a:solidFill>
                <a:srgbClr val="FF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" name="Freeform 390">
                <a:extLst>
                  <a:ext uri="{FF2B5EF4-FFF2-40B4-BE49-F238E27FC236}">
                    <a16:creationId xmlns:a16="http://schemas.microsoft.com/office/drawing/2014/main" xmlns="" id="{FFB0BEBD-27B6-41BD-8FD9-F80BC281E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953"/>
                <a:ext cx="49" cy="72"/>
              </a:xfrm>
              <a:custGeom>
                <a:avLst/>
                <a:gdLst>
                  <a:gd name="T0" fmla="*/ 49 w 49"/>
                  <a:gd name="T1" fmla="*/ 58 h 72"/>
                  <a:gd name="T2" fmla="*/ 24 w 49"/>
                  <a:gd name="T3" fmla="*/ 18 h 72"/>
                  <a:gd name="T4" fmla="*/ 16 w 49"/>
                  <a:gd name="T5" fmla="*/ 7 h 72"/>
                  <a:gd name="T6" fmla="*/ 4 w 49"/>
                  <a:gd name="T7" fmla="*/ 0 h 72"/>
                  <a:gd name="T8" fmla="*/ 0 w 49"/>
                  <a:gd name="T9" fmla="*/ 3 h 72"/>
                  <a:gd name="T10" fmla="*/ 0 w 49"/>
                  <a:gd name="T11" fmla="*/ 7 h 72"/>
                  <a:gd name="T12" fmla="*/ 0 w 49"/>
                  <a:gd name="T13" fmla="*/ 36 h 72"/>
                  <a:gd name="T14" fmla="*/ 16 w 49"/>
                  <a:gd name="T15" fmla="*/ 61 h 72"/>
                  <a:gd name="T16" fmla="*/ 33 w 49"/>
                  <a:gd name="T17" fmla="*/ 72 h 72"/>
                  <a:gd name="T18" fmla="*/ 45 w 49"/>
                  <a:gd name="T19" fmla="*/ 61 h 72"/>
                  <a:gd name="T20" fmla="*/ 49 w 49"/>
                  <a:gd name="T21" fmla="*/ 58 h 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"/>
                  <a:gd name="T34" fmla="*/ 0 h 72"/>
                  <a:gd name="T35" fmla="*/ 49 w 49"/>
                  <a:gd name="T36" fmla="*/ 72 h 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" h="72">
                    <a:moveTo>
                      <a:pt x="49" y="58"/>
                    </a:moveTo>
                    <a:lnTo>
                      <a:pt x="24" y="18"/>
                    </a:lnTo>
                    <a:lnTo>
                      <a:pt x="16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36"/>
                    </a:lnTo>
                    <a:lnTo>
                      <a:pt x="16" y="61"/>
                    </a:lnTo>
                    <a:lnTo>
                      <a:pt x="33" y="72"/>
                    </a:lnTo>
                    <a:lnTo>
                      <a:pt x="45" y="61"/>
                    </a:lnTo>
                    <a:lnTo>
                      <a:pt x="49" y="5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" name="Freeform 391">
                <a:extLst>
                  <a:ext uri="{FF2B5EF4-FFF2-40B4-BE49-F238E27FC236}">
                    <a16:creationId xmlns:a16="http://schemas.microsoft.com/office/drawing/2014/main" xmlns="" id="{C10C6A7D-A2DD-4869-9361-425C72A68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4011"/>
                <a:ext cx="49" cy="43"/>
              </a:xfrm>
              <a:custGeom>
                <a:avLst/>
                <a:gdLst>
                  <a:gd name="T0" fmla="*/ 45 w 49"/>
                  <a:gd name="T1" fmla="*/ 14 h 43"/>
                  <a:gd name="T2" fmla="*/ 24 w 49"/>
                  <a:gd name="T3" fmla="*/ 11 h 43"/>
                  <a:gd name="T4" fmla="*/ 12 w 49"/>
                  <a:gd name="T5" fmla="*/ 0 h 43"/>
                  <a:gd name="T6" fmla="*/ 4 w 49"/>
                  <a:gd name="T7" fmla="*/ 0 h 43"/>
                  <a:gd name="T8" fmla="*/ 0 w 49"/>
                  <a:gd name="T9" fmla="*/ 3 h 43"/>
                  <a:gd name="T10" fmla="*/ 8 w 49"/>
                  <a:gd name="T11" fmla="*/ 22 h 43"/>
                  <a:gd name="T12" fmla="*/ 16 w 49"/>
                  <a:gd name="T13" fmla="*/ 33 h 43"/>
                  <a:gd name="T14" fmla="*/ 24 w 49"/>
                  <a:gd name="T15" fmla="*/ 36 h 43"/>
                  <a:gd name="T16" fmla="*/ 32 w 49"/>
                  <a:gd name="T17" fmla="*/ 40 h 43"/>
                  <a:gd name="T18" fmla="*/ 45 w 49"/>
                  <a:gd name="T19" fmla="*/ 43 h 43"/>
                  <a:gd name="T20" fmla="*/ 49 w 49"/>
                  <a:gd name="T21" fmla="*/ 36 h 43"/>
                  <a:gd name="T22" fmla="*/ 45 w 49"/>
                  <a:gd name="T23" fmla="*/ 18 h 43"/>
                  <a:gd name="T24" fmla="*/ 45 w 49"/>
                  <a:gd name="T25" fmla="*/ 14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"/>
                  <a:gd name="T40" fmla="*/ 0 h 43"/>
                  <a:gd name="T41" fmla="*/ 49 w 49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" h="43">
                    <a:moveTo>
                      <a:pt x="45" y="14"/>
                    </a:moveTo>
                    <a:lnTo>
                      <a:pt x="24" y="11"/>
                    </a:lnTo>
                    <a:lnTo>
                      <a:pt x="12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8" y="22"/>
                    </a:lnTo>
                    <a:lnTo>
                      <a:pt x="16" y="33"/>
                    </a:lnTo>
                    <a:lnTo>
                      <a:pt x="24" y="36"/>
                    </a:lnTo>
                    <a:lnTo>
                      <a:pt x="32" y="40"/>
                    </a:lnTo>
                    <a:lnTo>
                      <a:pt x="45" y="43"/>
                    </a:lnTo>
                    <a:lnTo>
                      <a:pt x="49" y="36"/>
                    </a:lnTo>
                    <a:lnTo>
                      <a:pt x="45" y="18"/>
                    </a:lnTo>
                    <a:lnTo>
                      <a:pt x="45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" name="Freeform 392">
                <a:extLst>
                  <a:ext uri="{FF2B5EF4-FFF2-40B4-BE49-F238E27FC236}">
                    <a16:creationId xmlns:a16="http://schemas.microsoft.com/office/drawing/2014/main" xmlns="" id="{C323FC24-7764-45D6-88E1-39D36DBD0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4054"/>
                <a:ext cx="49" cy="37"/>
              </a:xfrm>
              <a:custGeom>
                <a:avLst/>
                <a:gdLst>
                  <a:gd name="T0" fmla="*/ 37 w 49"/>
                  <a:gd name="T1" fmla="*/ 0 h 37"/>
                  <a:gd name="T2" fmla="*/ 25 w 49"/>
                  <a:gd name="T3" fmla="*/ 4 h 37"/>
                  <a:gd name="T4" fmla="*/ 16 w 49"/>
                  <a:gd name="T5" fmla="*/ 11 h 37"/>
                  <a:gd name="T6" fmla="*/ 12 w 49"/>
                  <a:gd name="T7" fmla="*/ 15 h 37"/>
                  <a:gd name="T8" fmla="*/ 4 w 49"/>
                  <a:gd name="T9" fmla="*/ 22 h 37"/>
                  <a:gd name="T10" fmla="*/ 0 w 49"/>
                  <a:gd name="T11" fmla="*/ 33 h 37"/>
                  <a:gd name="T12" fmla="*/ 4 w 49"/>
                  <a:gd name="T13" fmla="*/ 37 h 37"/>
                  <a:gd name="T14" fmla="*/ 20 w 49"/>
                  <a:gd name="T15" fmla="*/ 37 h 37"/>
                  <a:gd name="T16" fmla="*/ 37 w 49"/>
                  <a:gd name="T17" fmla="*/ 37 h 37"/>
                  <a:gd name="T18" fmla="*/ 49 w 49"/>
                  <a:gd name="T19" fmla="*/ 30 h 37"/>
                  <a:gd name="T20" fmla="*/ 45 w 49"/>
                  <a:gd name="T21" fmla="*/ 19 h 37"/>
                  <a:gd name="T22" fmla="*/ 37 w 49"/>
                  <a:gd name="T23" fmla="*/ 4 h 37"/>
                  <a:gd name="T24" fmla="*/ 37 w 49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"/>
                  <a:gd name="T40" fmla="*/ 0 h 37"/>
                  <a:gd name="T41" fmla="*/ 49 w 49"/>
                  <a:gd name="T42" fmla="*/ 37 h 3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" h="37">
                    <a:moveTo>
                      <a:pt x="37" y="0"/>
                    </a:moveTo>
                    <a:lnTo>
                      <a:pt x="25" y="4"/>
                    </a:lnTo>
                    <a:lnTo>
                      <a:pt x="16" y="11"/>
                    </a:lnTo>
                    <a:lnTo>
                      <a:pt x="12" y="15"/>
                    </a:lnTo>
                    <a:lnTo>
                      <a:pt x="4" y="22"/>
                    </a:lnTo>
                    <a:lnTo>
                      <a:pt x="0" y="33"/>
                    </a:lnTo>
                    <a:lnTo>
                      <a:pt x="4" y="37"/>
                    </a:lnTo>
                    <a:lnTo>
                      <a:pt x="20" y="37"/>
                    </a:lnTo>
                    <a:lnTo>
                      <a:pt x="37" y="37"/>
                    </a:lnTo>
                    <a:lnTo>
                      <a:pt x="49" y="30"/>
                    </a:lnTo>
                    <a:lnTo>
                      <a:pt x="45" y="19"/>
                    </a:lnTo>
                    <a:lnTo>
                      <a:pt x="37" y="4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" name="Freeform 393">
                <a:extLst>
                  <a:ext uri="{FF2B5EF4-FFF2-40B4-BE49-F238E27FC236}">
                    <a16:creationId xmlns:a16="http://schemas.microsoft.com/office/drawing/2014/main" xmlns="" id="{C88BDD98-8ED5-4B92-9409-F7DF63EC8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4087"/>
                <a:ext cx="32" cy="40"/>
              </a:xfrm>
              <a:custGeom>
                <a:avLst/>
                <a:gdLst>
                  <a:gd name="T0" fmla="*/ 20 w 32"/>
                  <a:gd name="T1" fmla="*/ 0 h 40"/>
                  <a:gd name="T2" fmla="*/ 16 w 32"/>
                  <a:gd name="T3" fmla="*/ 0 h 40"/>
                  <a:gd name="T4" fmla="*/ 8 w 32"/>
                  <a:gd name="T5" fmla="*/ 7 h 40"/>
                  <a:gd name="T6" fmla="*/ 0 w 32"/>
                  <a:gd name="T7" fmla="*/ 26 h 40"/>
                  <a:gd name="T8" fmla="*/ 0 w 32"/>
                  <a:gd name="T9" fmla="*/ 40 h 40"/>
                  <a:gd name="T10" fmla="*/ 4 w 32"/>
                  <a:gd name="T11" fmla="*/ 40 h 40"/>
                  <a:gd name="T12" fmla="*/ 12 w 32"/>
                  <a:gd name="T13" fmla="*/ 40 h 40"/>
                  <a:gd name="T14" fmla="*/ 32 w 32"/>
                  <a:gd name="T15" fmla="*/ 18 h 40"/>
                  <a:gd name="T16" fmla="*/ 28 w 32"/>
                  <a:gd name="T17" fmla="*/ 4 h 40"/>
                  <a:gd name="T18" fmla="*/ 20 w 32"/>
                  <a:gd name="T19" fmla="*/ 0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40"/>
                  <a:gd name="T32" fmla="*/ 32 w 32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40">
                    <a:moveTo>
                      <a:pt x="20" y="0"/>
                    </a:moveTo>
                    <a:lnTo>
                      <a:pt x="16" y="0"/>
                    </a:lnTo>
                    <a:lnTo>
                      <a:pt x="8" y="7"/>
                    </a:lnTo>
                    <a:lnTo>
                      <a:pt x="0" y="26"/>
                    </a:lnTo>
                    <a:lnTo>
                      <a:pt x="0" y="40"/>
                    </a:lnTo>
                    <a:lnTo>
                      <a:pt x="4" y="40"/>
                    </a:lnTo>
                    <a:lnTo>
                      <a:pt x="12" y="40"/>
                    </a:lnTo>
                    <a:lnTo>
                      <a:pt x="32" y="18"/>
                    </a:lnTo>
                    <a:lnTo>
                      <a:pt x="28" y="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" name="Freeform 394">
                <a:extLst>
                  <a:ext uri="{FF2B5EF4-FFF2-40B4-BE49-F238E27FC236}">
                    <a16:creationId xmlns:a16="http://schemas.microsoft.com/office/drawing/2014/main" xmlns="" id="{ED62CF80-2D4E-46AA-AE12-037E7A392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4102"/>
                <a:ext cx="37" cy="76"/>
              </a:xfrm>
              <a:custGeom>
                <a:avLst/>
                <a:gdLst>
                  <a:gd name="T0" fmla="*/ 13 w 37"/>
                  <a:gd name="T1" fmla="*/ 0 h 76"/>
                  <a:gd name="T2" fmla="*/ 13 w 37"/>
                  <a:gd name="T3" fmla="*/ 0 h 76"/>
                  <a:gd name="T4" fmla="*/ 8 w 37"/>
                  <a:gd name="T5" fmla="*/ 0 h 76"/>
                  <a:gd name="T6" fmla="*/ 0 w 37"/>
                  <a:gd name="T7" fmla="*/ 14 h 76"/>
                  <a:gd name="T8" fmla="*/ 4 w 37"/>
                  <a:gd name="T9" fmla="*/ 32 h 76"/>
                  <a:gd name="T10" fmla="*/ 4 w 37"/>
                  <a:gd name="T11" fmla="*/ 43 h 76"/>
                  <a:gd name="T12" fmla="*/ 13 w 37"/>
                  <a:gd name="T13" fmla="*/ 54 h 76"/>
                  <a:gd name="T14" fmla="*/ 25 w 37"/>
                  <a:gd name="T15" fmla="*/ 69 h 76"/>
                  <a:gd name="T16" fmla="*/ 37 w 37"/>
                  <a:gd name="T17" fmla="*/ 76 h 76"/>
                  <a:gd name="T18" fmla="*/ 37 w 37"/>
                  <a:gd name="T19" fmla="*/ 76 h 76"/>
                  <a:gd name="T20" fmla="*/ 33 w 37"/>
                  <a:gd name="T21" fmla="*/ 40 h 76"/>
                  <a:gd name="T22" fmla="*/ 13 w 37"/>
                  <a:gd name="T23" fmla="*/ 0 h 76"/>
                  <a:gd name="T24" fmla="*/ 13 w 37"/>
                  <a:gd name="T25" fmla="*/ 0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76"/>
                  <a:gd name="T41" fmla="*/ 37 w 37"/>
                  <a:gd name="T42" fmla="*/ 76 h 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76">
                    <a:moveTo>
                      <a:pt x="13" y="0"/>
                    </a:moveTo>
                    <a:lnTo>
                      <a:pt x="13" y="0"/>
                    </a:lnTo>
                    <a:lnTo>
                      <a:pt x="8" y="0"/>
                    </a:lnTo>
                    <a:lnTo>
                      <a:pt x="0" y="14"/>
                    </a:lnTo>
                    <a:lnTo>
                      <a:pt x="4" y="32"/>
                    </a:lnTo>
                    <a:lnTo>
                      <a:pt x="4" y="43"/>
                    </a:lnTo>
                    <a:lnTo>
                      <a:pt x="13" y="54"/>
                    </a:lnTo>
                    <a:lnTo>
                      <a:pt x="25" y="69"/>
                    </a:lnTo>
                    <a:lnTo>
                      <a:pt x="37" y="76"/>
                    </a:lnTo>
                    <a:lnTo>
                      <a:pt x="33" y="4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" name="Freeform 395">
                <a:extLst>
                  <a:ext uri="{FF2B5EF4-FFF2-40B4-BE49-F238E27FC236}">
                    <a16:creationId xmlns:a16="http://schemas.microsoft.com/office/drawing/2014/main" xmlns="" id="{1A389C4B-7C1F-469A-8C92-3CCFF3ABD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4033"/>
                <a:ext cx="8" cy="11"/>
              </a:xfrm>
              <a:custGeom>
                <a:avLst/>
                <a:gdLst>
                  <a:gd name="T0" fmla="*/ 0 w 8"/>
                  <a:gd name="T1" fmla="*/ 7 h 11"/>
                  <a:gd name="T2" fmla="*/ 8 w 8"/>
                  <a:gd name="T3" fmla="*/ 11 h 11"/>
                  <a:gd name="T4" fmla="*/ 4 w 8"/>
                  <a:gd name="T5" fmla="*/ 3 h 11"/>
                  <a:gd name="T6" fmla="*/ 0 w 8"/>
                  <a:gd name="T7" fmla="*/ 0 h 11"/>
                  <a:gd name="T8" fmla="*/ 0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0" y="7"/>
                    </a:moveTo>
                    <a:lnTo>
                      <a:pt x="8" y="1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" name="Freeform 396">
                <a:extLst>
                  <a:ext uri="{FF2B5EF4-FFF2-40B4-BE49-F238E27FC236}">
                    <a16:creationId xmlns:a16="http://schemas.microsoft.com/office/drawing/2014/main" xmlns="" id="{AF501614-9B69-4622-97A2-F5087956A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4022"/>
                <a:ext cx="4" cy="14"/>
              </a:xfrm>
              <a:custGeom>
                <a:avLst/>
                <a:gdLst>
                  <a:gd name="T0" fmla="*/ 0 w 4"/>
                  <a:gd name="T1" fmla="*/ 7 h 14"/>
                  <a:gd name="T2" fmla="*/ 4 w 4"/>
                  <a:gd name="T3" fmla="*/ 14 h 14"/>
                  <a:gd name="T4" fmla="*/ 4 w 4"/>
                  <a:gd name="T5" fmla="*/ 3 h 14"/>
                  <a:gd name="T6" fmla="*/ 0 w 4"/>
                  <a:gd name="T7" fmla="*/ 0 h 14"/>
                  <a:gd name="T8" fmla="*/ 0 w 4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4"/>
                  <a:gd name="T17" fmla="*/ 4 w 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4">
                    <a:moveTo>
                      <a:pt x="0" y="7"/>
                    </a:moveTo>
                    <a:lnTo>
                      <a:pt x="4" y="14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" name="Freeform 397">
                <a:extLst>
                  <a:ext uri="{FF2B5EF4-FFF2-40B4-BE49-F238E27FC236}">
                    <a16:creationId xmlns:a16="http://schemas.microsoft.com/office/drawing/2014/main" xmlns="" id="{CE71A330-8688-465C-B9D9-D34357BB5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" y="4051"/>
                <a:ext cx="8" cy="7"/>
              </a:xfrm>
              <a:custGeom>
                <a:avLst/>
                <a:gdLst>
                  <a:gd name="T0" fmla="*/ 0 w 8"/>
                  <a:gd name="T1" fmla="*/ 3 h 7"/>
                  <a:gd name="T2" fmla="*/ 8 w 8"/>
                  <a:gd name="T3" fmla="*/ 7 h 7"/>
                  <a:gd name="T4" fmla="*/ 4 w 8"/>
                  <a:gd name="T5" fmla="*/ 3 h 7"/>
                  <a:gd name="T6" fmla="*/ 0 w 8"/>
                  <a:gd name="T7" fmla="*/ 0 h 7"/>
                  <a:gd name="T8" fmla="*/ 0 w 8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0" y="3"/>
                    </a:moveTo>
                    <a:lnTo>
                      <a:pt x="8" y="7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" name="Freeform 398">
                <a:extLst>
                  <a:ext uri="{FF2B5EF4-FFF2-40B4-BE49-F238E27FC236}">
                    <a16:creationId xmlns:a16="http://schemas.microsoft.com/office/drawing/2014/main" xmlns="" id="{3001785A-CC46-4B0B-A787-F882FB121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2" y="4040"/>
                <a:ext cx="8" cy="11"/>
              </a:xfrm>
              <a:custGeom>
                <a:avLst/>
                <a:gdLst>
                  <a:gd name="T0" fmla="*/ 4 w 8"/>
                  <a:gd name="T1" fmla="*/ 7 h 11"/>
                  <a:gd name="T2" fmla="*/ 8 w 8"/>
                  <a:gd name="T3" fmla="*/ 11 h 11"/>
                  <a:gd name="T4" fmla="*/ 8 w 8"/>
                  <a:gd name="T5" fmla="*/ 4 h 11"/>
                  <a:gd name="T6" fmla="*/ 0 w 8"/>
                  <a:gd name="T7" fmla="*/ 0 h 11"/>
                  <a:gd name="T8" fmla="*/ 4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"/>
                  <a:gd name="T17" fmla="*/ 8 w 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">
                    <a:moveTo>
                      <a:pt x="4" y="7"/>
                    </a:moveTo>
                    <a:lnTo>
                      <a:pt x="8" y="11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" name="Freeform 399">
                <a:extLst>
                  <a:ext uri="{FF2B5EF4-FFF2-40B4-BE49-F238E27FC236}">
                    <a16:creationId xmlns:a16="http://schemas.microsoft.com/office/drawing/2014/main" xmlns="" id="{BE0C27E1-60DF-413E-8A66-66E3AF66D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" y="4065"/>
                <a:ext cx="12" cy="8"/>
              </a:xfrm>
              <a:custGeom>
                <a:avLst/>
                <a:gdLst>
                  <a:gd name="T0" fmla="*/ 4 w 12"/>
                  <a:gd name="T1" fmla="*/ 8 h 8"/>
                  <a:gd name="T2" fmla="*/ 12 w 12"/>
                  <a:gd name="T3" fmla="*/ 4 h 8"/>
                  <a:gd name="T4" fmla="*/ 8 w 12"/>
                  <a:gd name="T5" fmla="*/ 0 h 8"/>
                  <a:gd name="T6" fmla="*/ 0 w 12"/>
                  <a:gd name="T7" fmla="*/ 0 h 8"/>
                  <a:gd name="T8" fmla="*/ 4 w 12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8"/>
                  <a:gd name="T17" fmla="*/ 12 w 12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8">
                    <a:moveTo>
                      <a:pt x="4" y="8"/>
                    </a:moveTo>
                    <a:lnTo>
                      <a:pt x="12" y="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" name="Freeform 400">
                <a:extLst>
                  <a:ext uri="{FF2B5EF4-FFF2-40B4-BE49-F238E27FC236}">
                    <a16:creationId xmlns:a16="http://schemas.microsoft.com/office/drawing/2014/main" xmlns="" id="{36E7B9B2-951E-4D2D-BF05-E9BB82175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0" y="4058"/>
                <a:ext cx="13" cy="4"/>
              </a:xfrm>
              <a:custGeom>
                <a:avLst/>
                <a:gdLst>
                  <a:gd name="T0" fmla="*/ 4 w 13"/>
                  <a:gd name="T1" fmla="*/ 4 h 4"/>
                  <a:gd name="T2" fmla="*/ 13 w 13"/>
                  <a:gd name="T3" fmla="*/ 4 h 4"/>
                  <a:gd name="T4" fmla="*/ 9 w 13"/>
                  <a:gd name="T5" fmla="*/ 0 h 4"/>
                  <a:gd name="T6" fmla="*/ 0 w 13"/>
                  <a:gd name="T7" fmla="*/ 0 h 4"/>
                  <a:gd name="T8" fmla="*/ 4 w 1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4"/>
                  <a:gd name="T17" fmla="*/ 13 w 1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4">
                    <a:moveTo>
                      <a:pt x="4" y="4"/>
                    </a:moveTo>
                    <a:lnTo>
                      <a:pt x="13" y="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" name="Freeform 401">
                <a:extLst>
                  <a:ext uri="{FF2B5EF4-FFF2-40B4-BE49-F238E27FC236}">
                    <a16:creationId xmlns:a16="http://schemas.microsoft.com/office/drawing/2014/main" xmlns="" id="{25FC94D1-CA68-4CA5-A128-D8864762F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2" y="4073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4 w 8"/>
                  <a:gd name="T3" fmla="*/ 14 h 14"/>
                  <a:gd name="T4" fmla="*/ 8 w 8"/>
                  <a:gd name="T5" fmla="*/ 7 h 14"/>
                  <a:gd name="T6" fmla="*/ 4 w 8"/>
                  <a:gd name="T7" fmla="*/ 0 h 14"/>
                  <a:gd name="T8" fmla="*/ 0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4"/>
                  <a:gd name="T17" fmla="*/ 8 w 8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4">
                    <a:moveTo>
                      <a:pt x="0" y="7"/>
                    </a:moveTo>
                    <a:lnTo>
                      <a:pt x="4" y="14"/>
                    </a:lnTo>
                    <a:lnTo>
                      <a:pt x="8" y="7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" name="Freeform 402">
                <a:extLst>
                  <a:ext uri="{FF2B5EF4-FFF2-40B4-BE49-F238E27FC236}">
                    <a16:creationId xmlns:a16="http://schemas.microsoft.com/office/drawing/2014/main" xmlns="" id="{B5740F51-E23F-485D-B0D8-CC3988780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4" y="4084"/>
                <a:ext cx="9" cy="10"/>
              </a:xfrm>
              <a:custGeom>
                <a:avLst/>
                <a:gdLst>
                  <a:gd name="T0" fmla="*/ 5 w 9"/>
                  <a:gd name="T1" fmla="*/ 7 h 10"/>
                  <a:gd name="T2" fmla="*/ 9 w 9"/>
                  <a:gd name="T3" fmla="*/ 10 h 10"/>
                  <a:gd name="T4" fmla="*/ 9 w 9"/>
                  <a:gd name="T5" fmla="*/ 3 h 10"/>
                  <a:gd name="T6" fmla="*/ 0 w 9"/>
                  <a:gd name="T7" fmla="*/ 0 h 10"/>
                  <a:gd name="T8" fmla="*/ 5 w 9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0"/>
                  <a:gd name="T17" fmla="*/ 9 w 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0">
                    <a:moveTo>
                      <a:pt x="5" y="7"/>
                    </a:moveTo>
                    <a:lnTo>
                      <a:pt x="9" y="10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" name="Freeform 403">
                <a:extLst>
                  <a:ext uri="{FF2B5EF4-FFF2-40B4-BE49-F238E27FC236}">
                    <a16:creationId xmlns:a16="http://schemas.microsoft.com/office/drawing/2014/main" xmlns="" id="{217DA145-0828-4C60-AB9C-85F0C988C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4" y="4065"/>
                <a:ext cx="9" cy="15"/>
              </a:xfrm>
              <a:custGeom>
                <a:avLst/>
                <a:gdLst>
                  <a:gd name="T0" fmla="*/ 0 w 9"/>
                  <a:gd name="T1" fmla="*/ 8 h 15"/>
                  <a:gd name="T2" fmla="*/ 5 w 9"/>
                  <a:gd name="T3" fmla="*/ 15 h 15"/>
                  <a:gd name="T4" fmla="*/ 9 w 9"/>
                  <a:gd name="T5" fmla="*/ 8 h 15"/>
                  <a:gd name="T6" fmla="*/ 5 w 9"/>
                  <a:gd name="T7" fmla="*/ 0 h 15"/>
                  <a:gd name="T8" fmla="*/ 0 w 9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lnTo>
                      <a:pt x="5" y="15"/>
                    </a:lnTo>
                    <a:lnTo>
                      <a:pt x="9" y="8"/>
                    </a:lnTo>
                    <a:lnTo>
                      <a:pt x="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" name="Freeform 404">
                <a:extLst>
                  <a:ext uri="{FF2B5EF4-FFF2-40B4-BE49-F238E27FC236}">
                    <a16:creationId xmlns:a16="http://schemas.microsoft.com/office/drawing/2014/main" xmlns="" id="{2535E2D1-29B9-4F76-83F5-F4F48B86A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6" y="490"/>
                <a:ext cx="151" cy="51"/>
              </a:xfrm>
              <a:custGeom>
                <a:avLst/>
                <a:gdLst>
                  <a:gd name="T0" fmla="*/ 0 w 151"/>
                  <a:gd name="T1" fmla="*/ 3 h 51"/>
                  <a:gd name="T2" fmla="*/ 0 w 151"/>
                  <a:gd name="T3" fmla="*/ 11 h 51"/>
                  <a:gd name="T4" fmla="*/ 4 w 151"/>
                  <a:gd name="T5" fmla="*/ 22 h 51"/>
                  <a:gd name="T6" fmla="*/ 16 w 151"/>
                  <a:gd name="T7" fmla="*/ 29 h 51"/>
                  <a:gd name="T8" fmla="*/ 33 w 151"/>
                  <a:gd name="T9" fmla="*/ 36 h 51"/>
                  <a:gd name="T10" fmla="*/ 53 w 151"/>
                  <a:gd name="T11" fmla="*/ 43 h 51"/>
                  <a:gd name="T12" fmla="*/ 82 w 151"/>
                  <a:gd name="T13" fmla="*/ 51 h 51"/>
                  <a:gd name="T14" fmla="*/ 114 w 151"/>
                  <a:gd name="T15" fmla="*/ 51 h 51"/>
                  <a:gd name="T16" fmla="*/ 151 w 151"/>
                  <a:gd name="T17" fmla="*/ 47 h 51"/>
                  <a:gd name="T18" fmla="*/ 114 w 151"/>
                  <a:gd name="T19" fmla="*/ 29 h 51"/>
                  <a:gd name="T20" fmla="*/ 65 w 151"/>
                  <a:gd name="T21" fmla="*/ 11 h 51"/>
                  <a:gd name="T22" fmla="*/ 24 w 151"/>
                  <a:gd name="T23" fmla="*/ 0 h 51"/>
                  <a:gd name="T24" fmla="*/ 8 w 151"/>
                  <a:gd name="T25" fmla="*/ 0 h 51"/>
                  <a:gd name="T26" fmla="*/ 0 w 151"/>
                  <a:gd name="T27" fmla="*/ 3 h 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1"/>
                  <a:gd name="T43" fmla="*/ 0 h 51"/>
                  <a:gd name="T44" fmla="*/ 151 w 151"/>
                  <a:gd name="T45" fmla="*/ 51 h 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1" h="51">
                    <a:moveTo>
                      <a:pt x="0" y="3"/>
                    </a:moveTo>
                    <a:lnTo>
                      <a:pt x="0" y="11"/>
                    </a:lnTo>
                    <a:lnTo>
                      <a:pt x="4" y="22"/>
                    </a:lnTo>
                    <a:lnTo>
                      <a:pt x="16" y="29"/>
                    </a:lnTo>
                    <a:lnTo>
                      <a:pt x="33" y="36"/>
                    </a:lnTo>
                    <a:lnTo>
                      <a:pt x="53" y="43"/>
                    </a:lnTo>
                    <a:lnTo>
                      <a:pt x="82" y="51"/>
                    </a:lnTo>
                    <a:lnTo>
                      <a:pt x="114" y="51"/>
                    </a:lnTo>
                    <a:lnTo>
                      <a:pt x="151" y="47"/>
                    </a:lnTo>
                    <a:lnTo>
                      <a:pt x="114" y="29"/>
                    </a:lnTo>
                    <a:lnTo>
                      <a:pt x="65" y="11"/>
                    </a:lnTo>
                    <a:lnTo>
                      <a:pt x="24" y="0"/>
                    </a:lnTo>
                    <a:lnTo>
                      <a:pt x="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" name="Freeform 405">
                <a:extLst>
                  <a:ext uri="{FF2B5EF4-FFF2-40B4-BE49-F238E27FC236}">
                    <a16:creationId xmlns:a16="http://schemas.microsoft.com/office/drawing/2014/main" xmlns="" id="{BDCEC8A4-22F6-4185-A8B3-E909FA7AC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6" y="464"/>
                <a:ext cx="175" cy="40"/>
              </a:xfrm>
              <a:custGeom>
                <a:avLst/>
                <a:gdLst>
                  <a:gd name="T0" fmla="*/ 0 w 175"/>
                  <a:gd name="T1" fmla="*/ 26 h 40"/>
                  <a:gd name="T2" fmla="*/ 8 w 175"/>
                  <a:gd name="T3" fmla="*/ 33 h 40"/>
                  <a:gd name="T4" fmla="*/ 20 w 175"/>
                  <a:gd name="T5" fmla="*/ 40 h 40"/>
                  <a:gd name="T6" fmla="*/ 45 w 175"/>
                  <a:gd name="T7" fmla="*/ 40 h 40"/>
                  <a:gd name="T8" fmla="*/ 69 w 175"/>
                  <a:gd name="T9" fmla="*/ 40 h 40"/>
                  <a:gd name="T10" fmla="*/ 126 w 175"/>
                  <a:gd name="T11" fmla="*/ 29 h 40"/>
                  <a:gd name="T12" fmla="*/ 155 w 175"/>
                  <a:gd name="T13" fmla="*/ 22 h 40"/>
                  <a:gd name="T14" fmla="*/ 175 w 175"/>
                  <a:gd name="T15" fmla="*/ 11 h 40"/>
                  <a:gd name="T16" fmla="*/ 122 w 175"/>
                  <a:gd name="T17" fmla="*/ 4 h 40"/>
                  <a:gd name="T18" fmla="*/ 65 w 175"/>
                  <a:gd name="T19" fmla="*/ 0 h 40"/>
                  <a:gd name="T20" fmla="*/ 41 w 175"/>
                  <a:gd name="T21" fmla="*/ 0 h 40"/>
                  <a:gd name="T22" fmla="*/ 20 w 175"/>
                  <a:gd name="T23" fmla="*/ 4 h 40"/>
                  <a:gd name="T24" fmla="*/ 8 w 175"/>
                  <a:gd name="T25" fmla="*/ 11 h 40"/>
                  <a:gd name="T26" fmla="*/ 0 w 175"/>
                  <a:gd name="T27" fmla="*/ 26 h 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5"/>
                  <a:gd name="T43" fmla="*/ 0 h 40"/>
                  <a:gd name="T44" fmla="*/ 175 w 175"/>
                  <a:gd name="T45" fmla="*/ 40 h 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5" h="40">
                    <a:moveTo>
                      <a:pt x="0" y="26"/>
                    </a:moveTo>
                    <a:lnTo>
                      <a:pt x="8" y="33"/>
                    </a:lnTo>
                    <a:lnTo>
                      <a:pt x="20" y="40"/>
                    </a:lnTo>
                    <a:lnTo>
                      <a:pt x="45" y="40"/>
                    </a:lnTo>
                    <a:lnTo>
                      <a:pt x="69" y="40"/>
                    </a:lnTo>
                    <a:lnTo>
                      <a:pt x="126" y="29"/>
                    </a:lnTo>
                    <a:lnTo>
                      <a:pt x="155" y="22"/>
                    </a:lnTo>
                    <a:lnTo>
                      <a:pt x="175" y="11"/>
                    </a:lnTo>
                    <a:lnTo>
                      <a:pt x="122" y="4"/>
                    </a:lnTo>
                    <a:lnTo>
                      <a:pt x="65" y="0"/>
                    </a:lnTo>
                    <a:lnTo>
                      <a:pt x="41" y="0"/>
                    </a:lnTo>
                    <a:lnTo>
                      <a:pt x="20" y="4"/>
                    </a:lnTo>
                    <a:lnTo>
                      <a:pt x="8" y="11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" name="Freeform 406">
                <a:extLst>
                  <a:ext uri="{FF2B5EF4-FFF2-40B4-BE49-F238E27FC236}">
                    <a16:creationId xmlns:a16="http://schemas.microsoft.com/office/drawing/2014/main" xmlns="" id="{44EBF77A-F256-4102-AED3-06F34565D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" y="337"/>
                <a:ext cx="110" cy="145"/>
              </a:xfrm>
              <a:custGeom>
                <a:avLst/>
                <a:gdLst>
                  <a:gd name="T0" fmla="*/ 20 w 110"/>
                  <a:gd name="T1" fmla="*/ 145 h 145"/>
                  <a:gd name="T2" fmla="*/ 8 w 110"/>
                  <a:gd name="T3" fmla="*/ 142 h 145"/>
                  <a:gd name="T4" fmla="*/ 0 w 110"/>
                  <a:gd name="T5" fmla="*/ 138 h 145"/>
                  <a:gd name="T6" fmla="*/ 0 w 110"/>
                  <a:gd name="T7" fmla="*/ 120 h 145"/>
                  <a:gd name="T8" fmla="*/ 16 w 110"/>
                  <a:gd name="T9" fmla="*/ 98 h 145"/>
                  <a:gd name="T10" fmla="*/ 37 w 110"/>
                  <a:gd name="T11" fmla="*/ 76 h 145"/>
                  <a:gd name="T12" fmla="*/ 90 w 110"/>
                  <a:gd name="T13" fmla="*/ 33 h 145"/>
                  <a:gd name="T14" fmla="*/ 106 w 110"/>
                  <a:gd name="T15" fmla="*/ 14 h 145"/>
                  <a:gd name="T16" fmla="*/ 110 w 110"/>
                  <a:gd name="T17" fmla="*/ 0 h 145"/>
                  <a:gd name="T18" fmla="*/ 110 w 110"/>
                  <a:gd name="T19" fmla="*/ 14 h 145"/>
                  <a:gd name="T20" fmla="*/ 106 w 110"/>
                  <a:gd name="T21" fmla="*/ 29 h 145"/>
                  <a:gd name="T22" fmla="*/ 94 w 110"/>
                  <a:gd name="T23" fmla="*/ 73 h 145"/>
                  <a:gd name="T24" fmla="*/ 86 w 110"/>
                  <a:gd name="T25" fmla="*/ 94 h 145"/>
                  <a:gd name="T26" fmla="*/ 69 w 110"/>
                  <a:gd name="T27" fmla="*/ 116 h 145"/>
                  <a:gd name="T28" fmla="*/ 49 w 110"/>
                  <a:gd name="T29" fmla="*/ 135 h 145"/>
                  <a:gd name="T30" fmla="*/ 20 w 110"/>
                  <a:gd name="T31" fmla="*/ 145 h 14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0"/>
                  <a:gd name="T49" fmla="*/ 0 h 145"/>
                  <a:gd name="T50" fmla="*/ 110 w 110"/>
                  <a:gd name="T51" fmla="*/ 145 h 14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0" h="145">
                    <a:moveTo>
                      <a:pt x="20" y="145"/>
                    </a:moveTo>
                    <a:lnTo>
                      <a:pt x="8" y="142"/>
                    </a:lnTo>
                    <a:lnTo>
                      <a:pt x="0" y="138"/>
                    </a:lnTo>
                    <a:lnTo>
                      <a:pt x="0" y="120"/>
                    </a:lnTo>
                    <a:lnTo>
                      <a:pt x="16" y="98"/>
                    </a:lnTo>
                    <a:lnTo>
                      <a:pt x="37" y="76"/>
                    </a:lnTo>
                    <a:lnTo>
                      <a:pt x="90" y="33"/>
                    </a:lnTo>
                    <a:lnTo>
                      <a:pt x="106" y="14"/>
                    </a:lnTo>
                    <a:lnTo>
                      <a:pt x="110" y="0"/>
                    </a:lnTo>
                    <a:lnTo>
                      <a:pt x="110" y="14"/>
                    </a:lnTo>
                    <a:lnTo>
                      <a:pt x="106" y="29"/>
                    </a:lnTo>
                    <a:lnTo>
                      <a:pt x="94" y="73"/>
                    </a:lnTo>
                    <a:lnTo>
                      <a:pt x="86" y="94"/>
                    </a:lnTo>
                    <a:lnTo>
                      <a:pt x="69" y="116"/>
                    </a:lnTo>
                    <a:lnTo>
                      <a:pt x="49" y="135"/>
                    </a:lnTo>
                    <a:lnTo>
                      <a:pt x="20" y="14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89" name="Freeform 407">
              <a:extLst>
                <a:ext uri="{FF2B5EF4-FFF2-40B4-BE49-F238E27FC236}">
                  <a16:creationId xmlns:a16="http://schemas.microsoft.com/office/drawing/2014/main" xmlns="" id="{133E5274-9AAF-4E58-91E5-DB29073F3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3738"/>
              <a:ext cx="159" cy="73"/>
            </a:xfrm>
            <a:custGeom>
              <a:avLst/>
              <a:gdLst>
                <a:gd name="T0" fmla="*/ 4 w 159"/>
                <a:gd name="T1" fmla="*/ 65 h 73"/>
                <a:gd name="T2" fmla="*/ 0 w 159"/>
                <a:gd name="T3" fmla="*/ 55 h 73"/>
                <a:gd name="T4" fmla="*/ 8 w 159"/>
                <a:gd name="T5" fmla="*/ 47 h 73"/>
                <a:gd name="T6" fmla="*/ 29 w 159"/>
                <a:gd name="T7" fmla="*/ 33 h 73"/>
                <a:gd name="T8" fmla="*/ 53 w 159"/>
                <a:gd name="T9" fmla="*/ 22 h 73"/>
                <a:gd name="T10" fmla="*/ 110 w 159"/>
                <a:gd name="T11" fmla="*/ 4 h 73"/>
                <a:gd name="T12" fmla="*/ 139 w 159"/>
                <a:gd name="T13" fmla="*/ 0 h 73"/>
                <a:gd name="T14" fmla="*/ 159 w 159"/>
                <a:gd name="T15" fmla="*/ 0 h 73"/>
                <a:gd name="T16" fmla="*/ 126 w 159"/>
                <a:gd name="T17" fmla="*/ 29 h 73"/>
                <a:gd name="T18" fmla="*/ 86 w 159"/>
                <a:gd name="T19" fmla="*/ 58 h 73"/>
                <a:gd name="T20" fmla="*/ 65 w 159"/>
                <a:gd name="T21" fmla="*/ 65 h 73"/>
                <a:gd name="T22" fmla="*/ 41 w 159"/>
                <a:gd name="T23" fmla="*/ 73 h 73"/>
                <a:gd name="T24" fmla="*/ 20 w 159"/>
                <a:gd name="T25" fmla="*/ 73 h 73"/>
                <a:gd name="T26" fmla="*/ 4 w 159"/>
                <a:gd name="T27" fmla="*/ 65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9"/>
                <a:gd name="T43" fmla="*/ 0 h 73"/>
                <a:gd name="T44" fmla="*/ 159 w 159"/>
                <a:gd name="T45" fmla="*/ 73 h 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9" h="73">
                  <a:moveTo>
                    <a:pt x="4" y="65"/>
                  </a:moveTo>
                  <a:lnTo>
                    <a:pt x="0" y="55"/>
                  </a:lnTo>
                  <a:lnTo>
                    <a:pt x="8" y="47"/>
                  </a:lnTo>
                  <a:lnTo>
                    <a:pt x="29" y="33"/>
                  </a:lnTo>
                  <a:lnTo>
                    <a:pt x="53" y="22"/>
                  </a:lnTo>
                  <a:lnTo>
                    <a:pt x="110" y="4"/>
                  </a:lnTo>
                  <a:lnTo>
                    <a:pt x="139" y="0"/>
                  </a:lnTo>
                  <a:lnTo>
                    <a:pt x="159" y="0"/>
                  </a:lnTo>
                  <a:lnTo>
                    <a:pt x="126" y="29"/>
                  </a:lnTo>
                  <a:lnTo>
                    <a:pt x="86" y="58"/>
                  </a:lnTo>
                  <a:lnTo>
                    <a:pt x="65" y="65"/>
                  </a:lnTo>
                  <a:lnTo>
                    <a:pt x="41" y="73"/>
                  </a:lnTo>
                  <a:lnTo>
                    <a:pt x="20" y="73"/>
                  </a:lnTo>
                  <a:lnTo>
                    <a:pt x="4" y="6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408">
              <a:extLst>
                <a:ext uri="{FF2B5EF4-FFF2-40B4-BE49-F238E27FC236}">
                  <a16:creationId xmlns:a16="http://schemas.microsoft.com/office/drawing/2014/main" xmlns="" id="{806EA889-EC93-47BA-AC46-D71C28B81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" y="3847"/>
              <a:ext cx="163" cy="69"/>
            </a:xfrm>
            <a:custGeom>
              <a:avLst/>
              <a:gdLst>
                <a:gd name="T0" fmla="*/ 4 w 163"/>
                <a:gd name="T1" fmla="*/ 7 h 69"/>
                <a:gd name="T2" fmla="*/ 0 w 163"/>
                <a:gd name="T3" fmla="*/ 15 h 69"/>
                <a:gd name="T4" fmla="*/ 12 w 163"/>
                <a:gd name="T5" fmla="*/ 26 h 69"/>
                <a:gd name="T6" fmla="*/ 28 w 163"/>
                <a:gd name="T7" fmla="*/ 36 h 69"/>
                <a:gd name="T8" fmla="*/ 57 w 163"/>
                <a:gd name="T9" fmla="*/ 51 h 69"/>
                <a:gd name="T10" fmla="*/ 114 w 163"/>
                <a:gd name="T11" fmla="*/ 66 h 69"/>
                <a:gd name="T12" fmla="*/ 139 w 163"/>
                <a:gd name="T13" fmla="*/ 69 h 69"/>
                <a:gd name="T14" fmla="*/ 163 w 163"/>
                <a:gd name="T15" fmla="*/ 66 h 69"/>
                <a:gd name="T16" fmla="*/ 130 w 163"/>
                <a:gd name="T17" fmla="*/ 40 h 69"/>
                <a:gd name="T18" fmla="*/ 85 w 163"/>
                <a:gd name="T19" fmla="*/ 15 h 69"/>
                <a:gd name="T20" fmla="*/ 65 w 163"/>
                <a:gd name="T21" fmla="*/ 4 h 69"/>
                <a:gd name="T22" fmla="*/ 41 w 163"/>
                <a:gd name="T23" fmla="*/ 0 h 69"/>
                <a:gd name="T24" fmla="*/ 20 w 163"/>
                <a:gd name="T25" fmla="*/ 0 h 69"/>
                <a:gd name="T26" fmla="*/ 4 w 163"/>
                <a:gd name="T27" fmla="*/ 7 h 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3"/>
                <a:gd name="T43" fmla="*/ 0 h 69"/>
                <a:gd name="T44" fmla="*/ 163 w 163"/>
                <a:gd name="T45" fmla="*/ 69 h 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3" h="69">
                  <a:moveTo>
                    <a:pt x="4" y="7"/>
                  </a:moveTo>
                  <a:lnTo>
                    <a:pt x="0" y="15"/>
                  </a:lnTo>
                  <a:lnTo>
                    <a:pt x="12" y="26"/>
                  </a:lnTo>
                  <a:lnTo>
                    <a:pt x="28" y="36"/>
                  </a:lnTo>
                  <a:lnTo>
                    <a:pt x="57" y="51"/>
                  </a:lnTo>
                  <a:lnTo>
                    <a:pt x="114" y="66"/>
                  </a:lnTo>
                  <a:lnTo>
                    <a:pt x="139" y="69"/>
                  </a:lnTo>
                  <a:lnTo>
                    <a:pt x="163" y="66"/>
                  </a:lnTo>
                  <a:lnTo>
                    <a:pt x="130" y="40"/>
                  </a:lnTo>
                  <a:lnTo>
                    <a:pt x="85" y="15"/>
                  </a:lnTo>
                  <a:lnTo>
                    <a:pt x="65" y="4"/>
                  </a:lnTo>
                  <a:lnTo>
                    <a:pt x="41" y="0"/>
                  </a:lnTo>
                  <a:lnTo>
                    <a:pt x="2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Freeform 409">
              <a:extLst>
                <a:ext uri="{FF2B5EF4-FFF2-40B4-BE49-F238E27FC236}">
                  <a16:creationId xmlns:a16="http://schemas.microsoft.com/office/drawing/2014/main" xmlns="" id="{4B8F053C-5BA7-4CAE-9EE2-F31C7D773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" y="3742"/>
              <a:ext cx="53" cy="76"/>
            </a:xfrm>
            <a:custGeom>
              <a:avLst/>
              <a:gdLst>
                <a:gd name="T0" fmla="*/ 53 w 53"/>
                <a:gd name="T1" fmla="*/ 0 h 76"/>
                <a:gd name="T2" fmla="*/ 37 w 53"/>
                <a:gd name="T3" fmla="*/ 7 h 76"/>
                <a:gd name="T4" fmla="*/ 17 w 53"/>
                <a:gd name="T5" fmla="*/ 18 h 76"/>
                <a:gd name="T6" fmla="*/ 0 w 53"/>
                <a:gd name="T7" fmla="*/ 40 h 76"/>
                <a:gd name="T8" fmla="*/ 0 w 53"/>
                <a:gd name="T9" fmla="*/ 54 h 76"/>
                <a:gd name="T10" fmla="*/ 0 w 53"/>
                <a:gd name="T11" fmla="*/ 76 h 76"/>
                <a:gd name="T12" fmla="*/ 29 w 53"/>
                <a:gd name="T13" fmla="*/ 54 h 76"/>
                <a:gd name="T14" fmla="*/ 37 w 53"/>
                <a:gd name="T15" fmla="*/ 47 h 76"/>
                <a:gd name="T16" fmla="*/ 49 w 53"/>
                <a:gd name="T17" fmla="*/ 32 h 76"/>
                <a:gd name="T18" fmla="*/ 53 w 53"/>
                <a:gd name="T19" fmla="*/ 18 h 76"/>
                <a:gd name="T20" fmla="*/ 53 w 53"/>
                <a:gd name="T21" fmla="*/ 0 h 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76"/>
                <a:gd name="T35" fmla="*/ 53 w 53"/>
                <a:gd name="T36" fmla="*/ 76 h 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76">
                  <a:moveTo>
                    <a:pt x="53" y="0"/>
                  </a:moveTo>
                  <a:lnTo>
                    <a:pt x="37" y="7"/>
                  </a:lnTo>
                  <a:lnTo>
                    <a:pt x="17" y="18"/>
                  </a:lnTo>
                  <a:lnTo>
                    <a:pt x="0" y="40"/>
                  </a:lnTo>
                  <a:lnTo>
                    <a:pt x="0" y="54"/>
                  </a:lnTo>
                  <a:lnTo>
                    <a:pt x="0" y="76"/>
                  </a:lnTo>
                  <a:lnTo>
                    <a:pt x="29" y="54"/>
                  </a:lnTo>
                  <a:lnTo>
                    <a:pt x="37" y="47"/>
                  </a:lnTo>
                  <a:lnTo>
                    <a:pt x="49" y="32"/>
                  </a:lnTo>
                  <a:lnTo>
                    <a:pt x="53" y="1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Freeform 410">
              <a:extLst>
                <a:ext uri="{FF2B5EF4-FFF2-40B4-BE49-F238E27FC236}">
                  <a16:creationId xmlns:a16="http://schemas.microsoft.com/office/drawing/2014/main" xmlns="" id="{48DD497A-9EF7-4A57-8881-4EA981478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843"/>
              <a:ext cx="163" cy="73"/>
            </a:xfrm>
            <a:custGeom>
              <a:avLst/>
              <a:gdLst>
                <a:gd name="T0" fmla="*/ 163 w 163"/>
                <a:gd name="T1" fmla="*/ 62 h 73"/>
                <a:gd name="T2" fmla="*/ 163 w 163"/>
                <a:gd name="T3" fmla="*/ 55 h 73"/>
                <a:gd name="T4" fmla="*/ 155 w 163"/>
                <a:gd name="T5" fmla="*/ 44 h 73"/>
                <a:gd name="T6" fmla="*/ 139 w 163"/>
                <a:gd name="T7" fmla="*/ 33 h 73"/>
                <a:gd name="T8" fmla="*/ 110 w 163"/>
                <a:gd name="T9" fmla="*/ 22 h 73"/>
                <a:gd name="T10" fmla="*/ 53 w 163"/>
                <a:gd name="T11" fmla="*/ 4 h 73"/>
                <a:gd name="T12" fmla="*/ 25 w 163"/>
                <a:gd name="T13" fmla="*/ 0 h 73"/>
                <a:gd name="T14" fmla="*/ 0 w 163"/>
                <a:gd name="T15" fmla="*/ 4 h 73"/>
                <a:gd name="T16" fmla="*/ 37 w 163"/>
                <a:gd name="T17" fmla="*/ 30 h 73"/>
                <a:gd name="T18" fmla="*/ 78 w 163"/>
                <a:gd name="T19" fmla="*/ 59 h 73"/>
                <a:gd name="T20" fmla="*/ 102 w 163"/>
                <a:gd name="T21" fmla="*/ 66 h 73"/>
                <a:gd name="T22" fmla="*/ 123 w 163"/>
                <a:gd name="T23" fmla="*/ 73 h 73"/>
                <a:gd name="T24" fmla="*/ 143 w 163"/>
                <a:gd name="T25" fmla="*/ 70 h 73"/>
                <a:gd name="T26" fmla="*/ 163 w 163"/>
                <a:gd name="T27" fmla="*/ 62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3"/>
                <a:gd name="T43" fmla="*/ 0 h 73"/>
                <a:gd name="T44" fmla="*/ 163 w 163"/>
                <a:gd name="T45" fmla="*/ 73 h 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3" h="73">
                  <a:moveTo>
                    <a:pt x="163" y="62"/>
                  </a:moveTo>
                  <a:lnTo>
                    <a:pt x="163" y="55"/>
                  </a:lnTo>
                  <a:lnTo>
                    <a:pt x="155" y="44"/>
                  </a:lnTo>
                  <a:lnTo>
                    <a:pt x="139" y="33"/>
                  </a:lnTo>
                  <a:lnTo>
                    <a:pt x="110" y="22"/>
                  </a:lnTo>
                  <a:lnTo>
                    <a:pt x="53" y="4"/>
                  </a:lnTo>
                  <a:lnTo>
                    <a:pt x="25" y="0"/>
                  </a:lnTo>
                  <a:lnTo>
                    <a:pt x="0" y="4"/>
                  </a:lnTo>
                  <a:lnTo>
                    <a:pt x="37" y="30"/>
                  </a:lnTo>
                  <a:lnTo>
                    <a:pt x="78" y="59"/>
                  </a:lnTo>
                  <a:lnTo>
                    <a:pt x="102" y="66"/>
                  </a:lnTo>
                  <a:lnTo>
                    <a:pt x="123" y="73"/>
                  </a:lnTo>
                  <a:lnTo>
                    <a:pt x="143" y="70"/>
                  </a:lnTo>
                  <a:lnTo>
                    <a:pt x="163" y="6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Freeform 411">
              <a:extLst>
                <a:ext uri="{FF2B5EF4-FFF2-40B4-BE49-F238E27FC236}">
                  <a16:creationId xmlns:a16="http://schemas.microsoft.com/office/drawing/2014/main" xmlns="" id="{19638666-21AC-48AC-9B3E-9AF745F35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" y="3974"/>
              <a:ext cx="57" cy="77"/>
            </a:xfrm>
            <a:custGeom>
              <a:avLst/>
              <a:gdLst>
                <a:gd name="T0" fmla="*/ 53 w 57"/>
                <a:gd name="T1" fmla="*/ 0 h 77"/>
                <a:gd name="T2" fmla="*/ 41 w 57"/>
                <a:gd name="T3" fmla="*/ 8 h 77"/>
                <a:gd name="T4" fmla="*/ 21 w 57"/>
                <a:gd name="T5" fmla="*/ 19 h 77"/>
                <a:gd name="T6" fmla="*/ 4 w 57"/>
                <a:gd name="T7" fmla="*/ 40 h 77"/>
                <a:gd name="T8" fmla="*/ 0 w 57"/>
                <a:gd name="T9" fmla="*/ 59 h 77"/>
                <a:gd name="T10" fmla="*/ 4 w 57"/>
                <a:gd name="T11" fmla="*/ 77 h 77"/>
                <a:gd name="T12" fmla="*/ 33 w 57"/>
                <a:gd name="T13" fmla="*/ 59 h 77"/>
                <a:gd name="T14" fmla="*/ 41 w 57"/>
                <a:gd name="T15" fmla="*/ 48 h 77"/>
                <a:gd name="T16" fmla="*/ 49 w 57"/>
                <a:gd name="T17" fmla="*/ 37 h 77"/>
                <a:gd name="T18" fmla="*/ 57 w 57"/>
                <a:gd name="T19" fmla="*/ 19 h 77"/>
                <a:gd name="T20" fmla="*/ 53 w 57"/>
                <a:gd name="T21" fmla="*/ 0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"/>
                <a:gd name="T34" fmla="*/ 0 h 77"/>
                <a:gd name="T35" fmla="*/ 57 w 57"/>
                <a:gd name="T36" fmla="*/ 77 h 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" h="77">
                  <a:moveTo>
                    <a:pt x="53" y="0"/>
                  </a:moveTo>
                  <a:lnTo>
                    <a:pt x="41" y="8"/>
                  </a:lnTo>
                  <a:lnTo>
                    <a:pt x="21" y="19"/>
                  </a:lnTo>
                  <a:lnTo>
                    <a:pt x="4" y="40"/>
                  </a:lnTo>
                  <a:lnTo>
                    <a:pt x="0" y="59"/>
                  </a:lnTo>
                  <a:lnTo>
                    <a:pt x="4" y="77"/>
                  </a:lnTo>
                  <a:lnTo>
                    <a:pt x="33" y="59"/>
                  </a:lnTo>
                  <a:lnTo>
                    <a:pt x="41" y="48"/>
                  </a:lnTo>
                  <a:lnTo>
                    <a:pt x="49" y="37"/>
                  </a:lnTo>
                  <a:lnTo>
                    <a:pt x="57" y="1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Freeform 412">
              <a:extLst>
                <a:ext uri="{FF2B5EF4-FFF2-40B4-BE49-F238E27FC236}">
                  <a16:creationId xmlns:a16="http://schemas.microsoft.com/office/drawing/2014/main" xmlns="" id="{10B6C8CB-476C-4031-8C06-B1DC40E27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3902"/>
              <a:ext cx="151" cy="54"/>
            </a:xfrm>
            <a:custGeom>
              <a:avLst/>
              <a:gdLst>
                <a:gd name="T0" fmla="*/ 0 w 151"/>
                <a:gd name="T1" fmla="*/ 7 h 54"/>
                <a:gd name="T2" fmla="*/ 0 w 151"/>
                <a:gd name="T3" fmla="*/ 14 h 54"/>
                <a:gd name="T4" fmla="*/ 4 w 151"/>
                <a:gd name="T5" fmla="*/ 22 h 54"/>
                <a:gd name="T6" fmla="*/ 16 w 151"/>
                <a:gd name="T7" fmla="*/ 32 h 54"/>
                <a:gd name="T8" fmla="*/ 28 w 151"/>
                <a:gd name="T9" fmla="*/ 40 h 54"/>
                <a:gd name="T10" fmla="*/ 53 w 151"/>
                <a:gd name="T11" fmla="*/ 47 h 54"/>
                <a:gd name="T12" fmla="*/ 77 w 151"/>
                <a:gd name="T13" fmla="*/ 51 h 54"/>
                <a:gd name="T14" fmla="*/ 110 w 151"/>
                <a:gd name="T15" fmla="*/ 54 h 54"/>
                <a:gd name="T16" fmla="*/ 151 w 151"/>
                <a:gd name="T17" fmla="*/ 51 h 54"/>
                <a:gd name="T18" fmla="*/ 110 w 151"/>
                <a:gd name="T19" fmla="*/ 32 h 54"/>
                <a:gd name="T20" fmla="*/ 65 w 151"/>
                <a:gd name="T21" fmla="*/ 14 h 54"/>
                <a:gd name="T22" fmla="*/ 24 w 151"/>
                <a:gd name="T23" fmla="*/ 3 h 54"/>
                <a:gd name="T24" fmla="*/ 8 w 151"/>
                <a:gd name="T25" fmla="*/ 0 h 54"/>
                <a:gd name="T26" fmla="*/ 0 w 151"/>
                <a:gd name="T27" fmla="*/ 7 h 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1"/>
                <a:gd name="T43" fmla="*/ 0 h 54"/>
                <a:gd name="T44" fmla="*/ 151 w 151"/>
                <a:gd name="T45" fmla="*/ 54 h 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1" h="54">
                  <a:moveTo>
                    <a:pt x="0" y="7"/>
                  </a:moveTo>
                  <a:lnTo>
                    <a:pt x="0" y="14"/>
                  </a:lnTo>
                  <a:lnTo>
                    <a:pt x="4" y="22"/>
                  </a:lnTo>
                  <a:lnTo>
                    <a:pt x="16" y="32"/>
                  </a:lnTo>
                  <a:lnTo>
                    <a:pt x="28" y="40"/>
                  </a:lnTo>
                  <a:lnTo>
                    <a:pt x="53" y="47"/>
                  </a:lnTo>
                  <a:lnTo>
                    <a:pt x="77" y="51"/>
                  </a:lnTo>
                  <a:lnTo>
                    <a:pt x="110" y="54"/>
                  </a:lnTo>
                  <a:lnTo>
                    <a:pt x="151" y="51"/>
                  </a:lnTo>
                  <a:lnTo>
                    <a:pt x="110" y="32"/>
                  </a:lnTo>
                  <a:lnTo>
                    <a:pt x="65" y="14"/>
                  </a:lnTo>
                  <a:lnTo>
                    <a:pt x="24" y="3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Freeform 413">
              <a:extLst>
                <a:ext uri="{FF2B5EF4-FFF2-40B4-BE49-F238E27FC236}">
                  <a16:creationId xmlns:a16="http://schemas.microsoft.com/office/drawing/2014/main" xmlns="" id="{C355EBC8-6198-4AE8-B75D-D7D9AA339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3880"/>
              <a:ext cx="171" cy="40"/>
            </a:xfrm>
            <a:custGeom>
              <a:avLst/>
              <a:gdLst>
                <a:gd name="T0" fmla="*/ 0 w 171"/>
                <a:gd name="T1" fmla="*/ 25 h 40"/>
                <a:gd name="T2" fmla="*/ 8 w 171"/>
                <a:gd name="T3" fmla="*/ 33 h 40"/>
                <a:gd name="T4" fmla="*/ 20 w 171"/>
                <a:gd name="T5" fmla="*/ 40 h 40"/>
                <a:gd name="T6" fmla="*/ 45 w 171"/>
                <a:gd name="T7" fmla="*/ 40 h 40"/>
                <a:gd name="T8" fmla="*/ 69 w 171"/>
                <a:gd name="T9" fmla="*/ 40 h 40"/>
                <a:gd name="T10" fmla="*/ 126 w 171"/>
                <a:gd name="T11" fmla="*/ 29 h 40"/>
                <a:gd name="T12" fmla="*/ 151 w 171"/>
                <a:gd name="T13" fmla="*/ 18 h 40"/>
                <a:gd name="T14" fmla="*/ 171 w 171"/>
                <a:gd name="T15" fmla="*/ 11 h 40"/>
                <a:gd name="T16" fmla="*/ 122 w 171"/>
                <a:gd name="T17" fmla="*/ 3 h 40"/>
                <a:gd name="T18" fmla="*/ 65 w 171"/>
                <a:gd name="T19" fmla="*/ 0 h 40"/>
                <a:gd name="T20" fmla="*/ 40 w 171"/>
                <a:gd name="T21" fmla="*/ 0 h 40"/>
                <a:gd name="T22" fmla="*/ 20 w 171"/>
                <a:gd name="T23" fmla="*/ 3 h 40"/>
                <a:gd name="T24" fmla="*/ 8 w 171"/>
                <a:gd name="T25" fmla="*/ 14 h 40"/>
                <a:gd name="T26" fmla="*/ 0 w 171"/>
                <a:gd name="T27" fmla="*/ 25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1"/>
                <a:gd name="T43" fmla="*/ 0 h 40"/>
                <a:gd name="T44" fmla="*/ 171 w 171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1" h="40">
                  <a:moveTo>
                    <a:pt x="0" y="25"/>
                  </a:moveTo>
                  <a:lnTo>
                    <a:pt x="8" y="33"/>
                  </a:lnTo>
                  <a:lnTo>
                    <a:pt x="20" y="40"/>
                  </a:lnTo>
                  <a:lnTo>
                    <a:pt x="45" y="40"/>
                  </a:lnTo>
                  <a:lnTo>
                    <a:pt x="69" y="40"/>
                  </a:lnTo>
                  <a:lnTo>
                    <a:pt x="126" y="29"/>
                  </a:lnTo>
                  <a:lnTo>
                    <a:pt x="151" y="18"/>
                  </a:lnTo>
                  <a:lnTo>
                    <a:pt x="171" y="11"/>
                  </a:lnTo>
                  <a:lnTo>
                    <a:pt x="122" y="3"/>
                  </a:lnTo>
                  <a:lnTo>
                    <a:pt x="65" y="0"/>
                  </a:lnTo>
                  <a:lnTo>
                    <a:pt x="40" y="0"/>
                  </a:lnTo>
                  <a:lnTo>
                    <a:pt x="20" y="3"/>
                  </a:lnTo>
                  <a:lnTo>
                    <a:pt x="8" y="1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Freeform 414">
              <a:extLst>
                <a:ext uri="{FF2B5EF4-FFF2-40B4-BE49-F238E27FC236}">
                  <a16:creationId xmlns:a16="http://schemas.microsoft.com/office/drawing/2014/main" xmlns="" id="{9E2790AD-10FB-4ED9-9F08-F15682593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" y="3756"/>
              <a:ext cx="111" cy="142"/>
            </a:xfrm>
            <a:custGeom>
              <a:avLst/>
              <a:gdLst>
                <a:gd name="T0" fmla="*/ 21 w 111"/>
                <a:gd name="T1" fmla="*/ 142 h 142"/>
                <a:gd name="T2" fmla="*/ 9 w 111"/>
                <a:gd name="T3" fmla="*/ 138 h 142"/>
                <a:gd name="T4" fmla="*/ 0 w 111"/>
                <a:gd name="T5" fmla="*/ 131 h 142"/>
                <a:gd name="T6" fmla="*/ 0 w 111"/>
                <a:gd name="T7" fmla="*/ 117 h 142"/>
                <a:gd name="T8" fmla="*/ 13 w 111"/>
                <a:gd name="T9" fmla="*/ 95 h 142"/>
                <a:gd name="T10" fmla="*/ 37 w 111"/>
                <a:gd name="T11" fmla="*/ 73 h 142"/>
                <a:gd name="T12" fmla="*/ 86 w 111"/>
                <a:gd name="T13" fmla="*/ 29 h 142"/>
                <a:gd name="T14" fmla="*/ 103 w 111"/>
                <a:gd name="T15" fmla="*/ 11 h 142"/>
                <a:gd name="T16" fmla="*/ 111 w 111"/>
                <a:gd name="T17" fmla="*/ 0 h 142"/>
                <a:gd name="T18" fmla="*/ 107 w 111"/>
                <a:gd name="T19" fmla="*/ 11 h 142"/>
                <a:gd name="T20" fmla="*/ 107 w 111"/>
                <a:gd name="T21" fmla="*/ 29 h 142"/>
                <a:gd name="T22" fmla="*/ 94 w 111"/>
                <a:gd name="T23" fmla="*/ 69 h 142"/>
                <a:gd name="T24" fmla="*/ 82 w 111"/>
                <a:gd name="T25" fmla="*/ 91 h 142"/>
                <a:gd name="T26" fmla="*/ 70 w 111"/>
                <a:gd name="T27" fmla="*/ 113 h 142"/>
                <a:gd name="T28" fmla="*/ 49 w 111"/>
                <a:gd name="T29" fmla="*/ 131 h 142"/>
                <a:gd name="T30" fmla="*/ 21 w 111"/>
                <a:gd name="T31" fmla="*/ 142 h 1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1"/>
                <a:gd name="T49" fmla="*/ 0 h 142"/>
                <a:gd name="T50" fmla="*/ 111 w 111"/>
                <a:gd name="T51" fmla="*/ 142 h 1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1" h="142">
                  <a:moveTo>
                    <a:pt x="21" y="142"/>
                  </a:moveTo>
                  <a:lnTo>
                    <a:pt x="9" y="138"/>
                  </a:lnTo>
                  <a:lnTo>
                    <a:pt x="0" y="131"/>
                  </a:lnTo>
                  <a:lnTo>
                    <a:pt x="0" y="117"/>
                  </a:lnTo>
                  <a:lnTo>
                    <a:pt x="13" y="95"/>
                  </a:lnTo>
                  <a:lnTo>
                    <a:pt x="37" y="73"/>
                  </a:lnTo>
                  <a:lnTo>
                    <a:pt x="86" y="29"/>
                  </a:lnTo>
                  <a:lnTo>
                    <a:pt x="103" y="11"/>
                  </a:lnTo>
                  <a:lnTo>
                    <a:pt x="111" y="0"/>
                  </a:lnTo>
                  <a:lnTo>
                    <a:pt x="107" y="11"/>
                  </a:lnTo>
                  <a:lnTo>
                    <a:pt x="107" y="29"/>
                  </a:lnTo>
                  <a:lnTo>
                    <a:pt x="94" y="69"/>
                  </a:lnTo>
                  <a:lnTo>
                    <a:pt x="82" y="91"/>
                  </a:lnTo>
                  <a:lnTo>
                    <a:pt x="70" y="113"/>
                  </a:lnTo>
                  <a:lnTo>
                    <a:pt x="49" y="131"/>
                  </a:lnTo>
                  <a:lnTo>
                    <a:pt x="21" y="14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415">
              <a:extLst>
                <a:ext uri="{FF2B5EF4-FFF2-40B4-BE49-F238E27FC236}">
                  <a16:creationId xmlns:a16="http://schemas.microsoft.com/office/drawing/2014/main" xmlns="" id="{E94B44D2-C307-4C7A-AD86-20C88F4C7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" y="3909"/>
              <a:ext cx="41" cy="84"/>
            </a:xfrm>
            <a:custGeom>
              <a:avLst/>
              <a:gdLst>
                <a:gd name="T0" fmla="*/ 16 w 41"/>
                <a:gd name="T1" fmla="*/ 0 h 84"/>
                <a:gd name="T2" fmla="*/ 4 w 41"/>
                <a:gd name="T3" fmla="*/ 15 h 84"/>
                <a:gd name="T4" fmla="*/ 0 w 41"/>
                <a:gd name="T5" fmla="*/ 25 h 84"/>
                <a:gd name="T6" fmla="*/ 4 w 41"/>
                <a:gd name="T7" fmla="*/ 33 h 84"/>
                <a:gd name="T8" fmla="*/ 21 w 41"/>
                <a:gd name="T9" fmla="*/ 55 h 84"/>
                <a:gd name="T10" fmla="*/ 25 w 41"/>
                <a:gd name="T11" fmla="*/ 65 h 84"/>
                <a:gd name="T12" fmla="*/ 21 w 41"/>
                <a:gd name="T13" fmla="*/ 84 h 84"/>
                <a:gd name="T14" fmla="*/ 33 w 41"/>
                <a:gd name="T15" fmla="*/ 58 h 84"/>
                <a:gd name="T16" fmla="*/ 41 w 41"/>
                <a:gd name="T17" fmla="*/ 44 h 84"/>
                <a:gd name="T18" fmla="*/ 41 w 41"/>
                <a:gd name="T19" fmla="*/ 25 h 84"/>
                <a:gd name="T20" fmla="*/ 33 w 41"/>
                <a:gd name="T21" fmla="*/ 15 h 84"/>
                <a:gd name="T22" fmla="*/ 16 w 41"/>
                <a:gd name="T23" fmla="*/ 0 h 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84"/>
                <a:gd name="T38" fmla="*/ 41 w 41"/>
                <a:gd name="T39" fmla="*/ 84 h 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84">
                  <a:moveTo>
                    <a:pt x="16" y="0"/>
                  </a:moveTo>
                  <a:lnTo>
                    <a:pt x="4" y="15"/>
                  </a:lnTo>
                  <a:lnTo>
                    <a:pt x="0" y="25"/>
                  </a:lnTo>
                  <a:lnTo>
                    <a:pt x="4" y="33"/>
                  </a:lnTo>
                  <a:lnTo>
                    <a:pt x="21" y="55"/>
                  </a:lnTo>
                  <a:lnTo>
                    <a:pt x="25" y="65"/>
                  </a:lnTo>
                  <a:lnTo>
                    <a:pt x="21" y="84"/>
                  </a:lnTo>
                  <a:lnTo>
                    <a:pt x="33" y="58"/>
                  </a:lnTo>
                  <a:lnTo>
                    <a:pt x="41" y="44"/>
                  </a:lnTo>
                  <a:lnTo>
                    <a:pt x="41" y="25"/>
                  </a:lnTo>
                  <a:lnTo>
                    <a:pt x="33" y="1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6" name="Picture 17" descr="spiral">
            <a:extLst>
              <a:ext uri="{FF2B5EF4-FFF2-40B4-BE49-F238E27FC236}">
                <a16:creationId xmlns:a16="http://schemas.microsoft.com/office/drawing/2014/main" xmlns="" id="{EE0B0174-7FC9-4679-911F-6F6BD0BD0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987507" y="2604294"/>
            <a:ext cx="46482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7" descr="spiral">
            <a:extLst>
              <a:ext uri="{FF2B5EF4-FFF2-40B4-BE49-F238E27FC236}">
                <a16:creationId xmlns:a16="http://schemas.microsoft.com/office/drawing/2014/main" xmlns="" id="{A3853681-46E1-43DC-85AD-59150DA701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8277225" y="4371975"/>
            <a:ext cx="3429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Group 418">
            <a:extLst>
              <a:ext uri="{FF2B5EF4-FFF2-40B4-BE49-F238E27FC236}">
                <a16:creationId xmlns:a16="http://schemas.microsoft.com/office/drawing/2014/main" xmlns="" id="{E7E72D69-4D04-4F31-81E9-68E0ADEEB206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228600"/>
            <a:ext cx="8839200" cy="6629400"/>
            <a:chOff x="96" y="96"/>
            <a:chExt cx="5616" cy="4176"/>
          </a:xfrm>
        </p:grpSpPr>
        <p:pic>
          <p:nvPicPr>
            <p:cNvPr id="3082" name="Picture 8" descr="BLULINE">
              <a:extLst>
                <a:ext uri="{FF2B5EF4-FFF2-40B4-BE49-F238E27FC236}">
                  <a16:creationId xmlns:a16="http://schemas.microsoft.com/office/drawing/2014/main" xmlns="" id="{1A9ED4F1-13FF-4EB3-96CB-BAB7C1F70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96" y="101"/>
              <a:ext cx="5568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8" descr="BLULINE">
              <a:extLst>
                <a:ext uri="{FF2B5EF4-FFF2-40B4-BE49-F238E27FC236}">
                  <a16:creationId xmlns:a16="http://schemas.microsoft.com/office/drawing/2014/main" xmlns="" id="{9C4BED53-60F2-4410-A777-2DF18B5CC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602" y="2114"/>
              <a:ext cx="4128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8" descr="BLULINE">
              <a:extLst>
                <a:ext uri="{FF2B5EF4-FFF2-40B4-BE49-F238E27FC236}">
                  <a16:creationId xmlns:a16="http://schemas.microsoft.com/office/drawing/2014/main" xmlns="" id="{4679D289-6D86-4A54-8CAD-11BBAF0F9C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96" y="4176"/>
              <a:ext cx="5568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8" descr="BLULINE">
              <a:extLst>
                <a:ext uri="{FF2B5EF4-FFF2-40B4-BE49-F238E27FC236}">
                  <a16:creationId xmlns:a16="http://schemas.microsoft.com/office/drawing/2014/main" xmlns="" id="{587EE243-F6C3-4847-84EF-11722AA1F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22" y="2162"/>
              <a:ext cx="4128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WordArt 6">
            <a:extLst>
              <a:ext uri="{FF2B5EF4-FFF2-40B4-BE49-F238E27FC236}">
                <a16:creationId xmlns:a16="http://schemas.microsoft.com/office/drawing/2014/main" xmlns="" id="{1614B766-77B3-453B-9156-14A81844CD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50446" y="3601430"/>
            <a:ext cx="4770437" cy="1141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>
                <a:ln w="63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kern="10" dirty="0">
                <a:ln w="63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</a:t>
            </a:r>
            <a:r>
              <a:rPr lang="vi-VN" sz="3200" b="1" kern="10" dirty="0">
                <a:ln w="63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ự nhiên và xã hội</a:t>
            </a:r>
            <a:endParaRPr lang="en-US" sz="3200" b="1" kern="10" dirty="0">
              <a:ln w="635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WordArt 426">
            <a:extLst>
              <a:ext uri="{FF2B5EF4-FFF2-40B4-BE49-F238E27FC236}">
                <a16:creationId xmlns:a16="http://schemas.microsoft.com/office/drawing/2014/main" xmlns="" id="{BCD618E2-69DE-491E-83F5-D6236A4D4D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38031">
            <a:off x="2930045" y="1708385"/>
            <a:ext cx="6705600" cy="4267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171" name="Text Box 427">
            <a:extLst>
              <a:ext uri="{FF2B5EF4-FFF2-40B4-BE49-F238E27FC236}">
                <a16:creationId xmlns:a16="http://schemas.microsoft.com/office/drawing/2014/main" xmlns="" id="{C92ACB8D-2479-41A6-8B1F-E20A429B8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179" y="4037013"/>
            <a:ext cx="7074772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1C1CF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 err="1">
                <a:solidFill>
                  <a:srgbClr val="1C1CF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altLang="en-US" sz="4000" b="1" dirty="0">
                <a:solidFill>
                  <a:srgbClr val="1C1CF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4000" b="1" dirty="0" err="1">
                <a:solidFill>
                  <a:srgbClr val="1C1CF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altLang="en-US" sz="4000" b="1" dirty="0">
                <a:solidFill>
                  <a:srgbClr val="1C1CF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: </a:t>
            </a:r>
            <a:r>
              <a:rPr lang="vi-VN" altLang="en-US" sz="4000" b="1" dirty="0">
                <a:solidFill>
                  <a:srgbClr val="1C1CF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Phan Thị Hải</a:t>
            </a:r>
          </a:p>
          <a:p>
            <a:pPr algn="ctr">
              <a:spcBef>
                <a:spcPct val="50000"/>
              </a:spcBef>
              <a:defRPr/>
            </a:pPr>
            <a:r>
              <a:rPr lang="vi-VN" altLang="en-US" sz="3600" b="1" dirty="0">
                <a:solidFill>
                  <a:srgbClr val="1C1CF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 TH&amp;THCS Thái Học</a:t>
            </a:r>
            <a:endParaRPr lang="en-US" altLang="en-US" sz="3600" b="1" dirty="0">
              <a:solidFill>
                <a:srgbClr val="1C1CF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CEC6F8C-2570-4C9F-88CD-D239411E8483}"/>
              </a:ext>
            </a:extLst>
          </p:cNvPr>
          <p:cNvSpPr/>
          <p:nvPr/>
        </p:nvSpPr>
        <p:spPr>
          <a:xfrm>
            <a:off x="2785431" y="611553"/>
            <a:ext cx="67056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Hội thi GVG cấp thành phố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904DC1AC-BBA0-448D-ADB1-8B1816421B81}"/>
              </a:ext>
            </a:extLst>
          </p:cNvPr>
          <p:cNvSpPr/>
          <p:nvPr/>
        </p:nvSpPr>
        <p:spPr>
          <a:xfrm>
            <a:off x="457803" y="-119270"/>
            <a:ext cx="11083636" cy="5327374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dirty="0">
                <a:solidFill>
                  <a:srgbClr val="002060"/>
                </a:solidFill>
              </a:rPr>
              <a:t>Cơ thể chúng ta có những vùng riêng tư như vùng được che kín b</a:t>
            </a:r>
            <a:r>
              <a:rPr lang="en-US" sz="4800" dirty="0" err="1">
                <a:solidFill>
                  <a:srgbClr val="002060"/>
                </a:solidFill>
              </a:rPr>
              <a:t>ằng</a:t>
            </a:r>
            <a:r>
              <a:rPr lang="vi-VN" sz="4800" dirty="0">
                <a:solidFill>
                  <a:srgbClr val="002060"/>
                </a:solidFill>
              </a:rPr>
              <a:t> quần áo lót.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201DBCE-D4E2-4350-8463-DB8D2DC3D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714875"/>
            <a:ext cx="2634343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85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5386E-1D7B-4563-B2A2-50264742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8E0F61-9313-448F-A659-AF4B72045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96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305A41-E8CA-4850-9710-068C3100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908E85A-8666-48D3-BE3D-3F5137C7A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7" y="0"/>
            <a:ext cx="11715957" cy="6641495"/>
          </a:xfr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529ABAE1-A134-466F-B34B-50156640A20C}"/>
              </a:ext>
            </a:extLst>
          </p:cNvPr>
          <p:cNvSpPr/>
          <p:nvPr/>
        </p:nvSpPr>
        <p:spPr>
          <a:xfrm>
            <a:off x="1381087" y="1690688"/>
            <a:ext cx="8349344" cy="363385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Thảo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luận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bốn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3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35810-0926-4B9A-AE42-647EE27A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924988-F266-4F43-8096-A914F7304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03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429C6D-4C19-498D-9B8D-50BCC657A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61791"/>
            <a:ext cx="12126449" cy="6891672"/>
          </a:xfrm>
          <a:prstGeom prst="rect">
            <a:avLst/>
          </a:prstGeom>
        </p:spPr>
      </p:pic>
      <p:pic>
        <p:nvPicPr>
          <p:cNvPr id="5" name="Bản ghi Mới 2">
            <a:hlinkClick r:id="" action="ppaction://media"/>
            <a:extLst>
              <a:ext uri="{FF2B5EF4-FFF2-40B4-BE49-F238E27FC236}">
                <a16:creationId xmlns:a16="http://schemas.microsoft.com/office/drawing/2014/main" xmlns="" id="{E0B75254-9022-432A-A481-E924815CED9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411" y="2946006"/>
            <a:ext cx="609600" cy="609600"/>
          </a:xfrm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xmlns="" id="{1D383972-9F47-4AB9-BE29-5E2050CB2C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12" y="339719"/>
            <a:ext cx="5764381" cy="5212574"/>
          </a:xfrm>
          <a:prstGeom prst="rect">
            <a:avLst/>
          </a:prstGeom>
        </p:spPr>
      </p:pic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xmlns="" id="{E97201C8-BA85-40FC-87D5-FBC338AFE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5" y="442602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23ADD-DBE6-4B9B-9A3D-F399C2FC9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B1FFB25-8EFE-41D5-9692-BB1FC8219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08709" y="207932"/>
            <a:ext cx="11374582" cy="644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E3C6EA-A837-4E74-A966-19D26C4F4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535" y="1461871"/>
            <a:ext cx="4347484" cy="3934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975ADE-9DDA-4A23-8C5A-2D12957E4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3966" y="1327768"/>
            <a:ext cx="4167844" cy="4202461"/>
          </a:xfrm>
          <a:prstGeom prst="rect">
            <a:avLst/>
          </a:prstGeom>
        </p:spPr>
      </p:pic>
      <p:pic>
        <p:nvPicPr>
          <p:cNvPr id="3" name="ý 1">
            <a:hlinkClick r:id="" action="ppaction://media"/>
            <a:extLst>
              <a:ext uri="{FF2B5EF4-FFF2-40B4-BE49-F238E27FC236}">
                <a16:creationId xmlns:a16="http://schemas.microsoft.com/office/drawing/2014/main" xmlns="" id="{62D92932-D4C3-4AB7-A165-2BA0CC351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1945" y="2629008"/>
            <a:ext cx="609600" cy="609600"/>
          </a:xfrm>
          <a:prstGeom prst="rect">
            <a:avLst/>
          </a:prstGeom>
        </p:spPr>
      </p:pic>
      <p:pic>
        <p:nvPicPr>
          <p:cNvPr id="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0F57653-88C2-4EDF-89F5-EA383FFE9F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400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7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CEBB6F-4BAA-4E4D-8B97-09BD7CBB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7055270D-DDAE-41AF-8B1B-75DD48AF8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1618" y="186643"/>
            <a:ext cx="11866418" cy="6639261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A89D1FBA-5038-4A17-847B-7EEDBF3E86F6}"/>
              </a:ext>
            </a:extLst>
          </p:cNvPr>
          <p:cNvSpPr/>
          <p:nvPr/>
        </p:nvSpPr>
        <p:spPr>
          <a:xfrm>
            <a:off x="7176655" y="609600"/>
            <a:ext cx="3629890" cy="3657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8E5842-3064-46D5-8F49-1526A16BA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4163" y="1011382"/>
            <a:ext cx="4203167" cy="3802866"/>
          </a:xfrm>
          <a:prstGeom prst="rect">
            <a:avLst/>
          </a:prstGeom>
        </p:spPr>
      </p:pic>
      <p:pic>
        <p:nvPicPr>
          <p:cNvPr id="3" name="ý 2">
            <a:hlinkClick r:id="" action="ppaction://media"/>
            <a:extLst>
              <a:ext uri="{FF2B5EF4-FFF2-40B4-BE49-F238E27FC236}">
                <a16:creationId xmlns:a16="http://schemas.microsoft.com/office/drawing/2014/main" xmlns="" id="{93ABBEF1-BB55-4A33-A3AB-7B62A86E8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" y="5734396"/>
            <a:ext cx="609600" cy="609600"/>
          </a:xfrm>
          <a:prstGeom prst="rect">
            <a:avLst/>
          </a:prstGeom>
        </p:spPr>
      </p:pic>
      <p:pic>
        <p:nvPicPr>
          <p:cNvPr id="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5F8BF48-71D8-4957-ABAF-CFC58098E8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6216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DCACC-525C-41F2-A7BC-109E1CC8E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36E8F76-BED1-44CE-B3E8-58E7866E6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52400" y="9950"/>
            <a:ext cx="12039600" cy="671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70C743-0AD5-4004-BDB4-FB72368C1C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5564" y="1690688"/>
            <a:ext cx="5177022" cy="4682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066CF6-A5CB-4C97-A834-5C4DA00DA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5897" y="861651"/>
            <a:ext cx="4649007" cy="4682991"/>
          </a:xfrm>
          <a:prstGeom prst="rect">
            <a:avLst/>
          </a:prstGeom>
        </p:spPr>
      </p:pic>
      <p:pic>
        <p:nvPicPr>
          <p:cNvPr id="3" name="ý 3">
            <a:hlinkClick r:id="" action="ppaction://media"/>
            <a:extLst>
              <a:ext uri="{FF2B5EF4-FFF2-40B4-BE49-F238E27FC236}">
                <a16:creationId xmlns:a16="http://schemas.microsoft.com/office/drawing/2014/main" xmlns="" id="{563B85A3-E05E-4221-A95D-3E051BD79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2296" y="137049"/>
            <a:ext cx="609600" cy="609600"/>
          </a:xfrm>
          <a:prstGeom prst="rect">
            <a:avLst/>
          </a:prstGeom>
        </p:spPr>
      </p:pic>
      <p:pic>
        <p:nvPicPr>
          <p:cNvPr id="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CFB37F2-6E47-4328-BE1A-9FE8C8B4E7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1817" y="6065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17F4CA-41A5-41DC-983B-6A20FD0C7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7819"/>
            <a:ext cx="12192000" cy="693581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2D2446A-6BD2-4FFB-BD27-7A8D2E985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575119" y="263236"/>
            <a:ext cx="4841026" cy="4975263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xmlns="" id="{B00B66DC-0DCB-4C84-AD3D-628D4AE4A667}"/>
              </a:ext>
            </a:extLst>
          </p:cNvPr>
          <p:cNvSpPr/>
          <p:nvPr/>
        </p:nvSpPr>
        <p:spPr>
          <a:xfrm>
            <a:off x="2057710" y="519528"/>
            <a:ext cx="4517409" cy="412162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ý 4">
            <a:hlinkClick r:id="" action="ppaction://media"/>
            <a:extLst>
              <a:ext uri="{FF2B5EF4-FFF2-40B4-BE49-F238E27FC236}">
                <a16:creationId xmlns:a16="http://schemas.microsoft.com/office/drawing/2014/main" xmlns="" id="{92976D5F-3BBC-49DC-8714-40EE0FEC1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9317" y="5651269"/>
            <a:ext cx="609600" cy="609600"/>
          </a:xfrm>
          <a:prstGeom prst="rect">
            <a:avLst/>
          </a:prstGeom>
        </p:spPr>
      </p:pic>
      <p:pic>
        <p:nvPicPr>
          <p:cNvPr id="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A09974B-F824-4861-BFAB-9AEE3BBF95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59" y="5651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9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5E5850-D862-4E60-BD1C-BCD83B509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71F3920-4603-473F-8C1E-E43B26C88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" y="41996"/>
            <a:ext cx="11873345" cy="6816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337F54-F8EA-41CD-AB03-D16950A34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897" y="627686"/>
            <a:ext cx="3931868" cy="3561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C41D10-7F19-4387-A4D4-70527E531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0445" y="595759"/>
            <a:ext cx="4645555" cy="4688230"/>
          </a:xfrm>
          <a:prstGeom prst="rect">
            <a:avLst/>
          </a:prstGeom>
        </p:spPr>
      </p:pic>
      <p:pic>
        <p:nvPicPr>
          <p:cNvPr id="3" name="ý 5">
            <a:hlinkClick r:id="" action="ppaction://media"/>
            <a:extLst>
              <a:ext uri="{FF2B5EF4-FFF2-40B4-BE49-F238E27FC236}">
                <a16:creationId xmlns:a16="http://schemas.microsoft.com/office/drawing/2014/main" xmlns="" id="{6BCE3C8F-37D1-42ED-BA18-5CC0148D0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400" y="5804304"/>
            <a:ext cx="609600" cy="609600"/>
          </a:xfrm>
          <a:prstGeom prst="rect">
            <a:avLst/>
          </a:prstGeom>
        </p:spPr>
      </p:pic>
      <p:pic>
        <p:nvPicPr>
          <p:cNvPr id="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9EF3F06-72CC-42E4-84C1-5E665AAE63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157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7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DD36135-741D-4FD6-B274-D562491F0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0"/>
            <a:ext cx="11984182" cy="6732527"/>
          </a:xfrm>
        </p:spPr>
      </p:pic>
    </p:spTree>
    <p:extLst>
      <p:ext uri="{BB962C8B-B14F-4D97-AF65-F5344CB8AC3E}">
        <p14:creationId xmlns:p14="http://schemas.microsoft.com/office/powerpoint/2010/main" val="532586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138A0-7B90-45DA-87A3-C2BDD9B0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202B58D-D6B5-4AB0-8649-603BDC2B1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-1957108"/>
            <a:ext cx="10783376" cy="6820053"/>
          </a:xfrm>
        </p:spPr>
      </p:pic>
    </p:spTree>
    <p:extLst>
      <p:ext uri="{BB962C8B-B14F-4D97-AF65-F5344CB8AC3E}">
        <p14:creationId xmlns:p14="http://schemas.microsoft.com/office/powerpoint/2010/main" val="508398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4DBE7A-5733-4853-A5E0-2E0AA774E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F6E84B-73B3-40D6-9983-5EDFD3968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CA3D67-9A21-40E7-AEB6-EF0186F43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8" y="0"/>
            <a:ext cx="11374582" cy="65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7FF15A6-C3DC-4B52-80D0-5E6E4BB99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54" y="190439"/>
            <a:ext cx="7065819" cy="6893192"/>
          </a:xfrm>
        </p:spPr>
      </p:pic>
    </p:spTree>
    <p:extLst>
      <p:ext uri="{BB962C8B-B14F-4D97-AF65-F5344CB8AC3E}">
        <p14:creationId xmlns:p14="http://schemas.microsoft.com/office/powerpoint/2010/main" val="3813857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FEF00-F83A-4B5E-8588-F55010CD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Ồ sao bé không lắc - Baby Tina">
            <a:hlinkClick r:id="" action="ppaction://media"/>
            <a:extLst>
              <a:ext uri="{FF2B5EF4-FFF2-40B4-BE49-F238E27FC236}">
                <a16:creationId xmlns:a16="http://schemas.microsoft.com/office/drawing/2014/main" xmlns="" id="{3713A07E-4971-4D66-A06B-8C77194A8D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92154" y="5766686"/>
            <a:ext cx="1292092" cy="72618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45CE65-E64D-4179-BD15-AA5308AA7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15" y="121633"/>
            <a:ext cx="11821169" cy="6614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A5E6F5-2EC9-41EB-8F03-7DB6F1F2E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3187" y="1563461"/>
            <a:ext cx="7620660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5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32275B-0A51-4282-904D-F7D24704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D6CDA2-651B-4B1F-AC37-21DAA0A2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56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904DC1AC-BBA0-448D-ADB1-8B1816421B81}"/>
              </a:ext>
            </a:extLst>
          </p:cNvPr>
          <p:cNvSpPr/>
          <p:nvPr/>
        </p:nvSpPr>
        <p:spPr>
          <a:xfrm>
            <a:off x="1562208" y="-83644"/>
            <a:ext cx="9398716" cy="5327374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</a:rPr>
              <a:t>Thảo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luận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nhóm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đôi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7EB06C64-A9B3-41E6-BBA0-5C989CCCE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5" y="4426022"/>
            <a:ext cx="2143125" cy="2143125"/>
          </a:xfrm>
        </p:spPr>
      </p:pic>
    </p:spTree>
    <p:extLst>
      <p:ext uri="{BB962C8B-B14F-4D97-AF65-F5344CB8AC3E}">
        <p14:creationId xmlns:p14="http://schemas.microsoft.com/office/powerpoint/2010/main" val="224289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589155-6D3F-4D28-84C2-B6D874D1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34C3E7-A429-45B9-8887-1F0CB075D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27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305A41-E8CA-4850-9710-068C3100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908E85A-8666-48D3-BE3D-3F5137C7A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7" y="0"/>
            <a:ext cx="11715957" cy="664149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52A11D0-F8C3-44AA-A22A-180AAD15C8FE}"/>
              </a:ext>
            </a:extLst>
          </p:cNvPr>
          <p:cNvSpPr/>
          <p:nvPr/>
        </p:nvSpPr>
        <p:spPr>
          <a:xfrm>
            <a:off x="362966" y="1587328"/>
            <a:ext cx="42782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529ABAE1-A134-466F-B34B-50156640A20C}"/>
              </a:ext>
            </a:extLst>
          </p:cNvPr>
          <p:cNvSpPr/>
          <p:nvPr/>
        </p:nvSpPr>
        <p:spPr>
          <a:xfrm>
            <a:off x="3376142" y="2249047"/>
            <a:ext cx="8349344" cy="363385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nhanh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hơn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90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07C4F3-6552-4713-97E9-7EB498AD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6B615A-EAD9-4495-8DEE-13AF64194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06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66</Words>
  <Application>Microsoft Office PowerPoint</Application>
  <PresentationFormat>Custom</PresentationFormat>
  <Paragraphs>11</Paragraphs>
  <Slides>21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48</cp:revision>
  <dcterms:created xsi:type="dcterms:W3CDTF">2020-08-04T01:27:31Z</dcterms:created>
  <dcterms:modified xsi:type="dcterms:W3CDTF">2024-04-03T06:11:28Z</dcterms:modified>
</cp:coreProperties>
</file>