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662D0-B79E-4759-AAA2-8282D788FED5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30DB5-0193-4182-AC75-AAC64D5E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B1E-B65A-4213-A3B4-C09A2500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2437A-BC57-4E9E-B6B6-7CF3C3344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9684-C0FF-4A87-8881-50AADE9E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D1D9A-474D-4341-8F4E-04C00667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1AC5-47B5-4531-8D06-50EB02D1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F31F-4706-49C3-B68C-282F3EF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8AB4A-83CE-4221-ADD4-3BCFE486A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9CCC8-E2B7-451E-8920-A316475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3596-5653-4083-BE28-DD4AEE19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4E219-B624-4ED1-86B3-9D27097A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A0C2C-36AE-4306-BF98-7C77056BF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8B481-4E1A-4750-97EF-D42B082D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9E6D-E887-4601-A198-5A7EF1A3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1F6B-0B1C-4498-8A7D-9591BDDC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3472-9526-403D-BD59-752AF225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87CA-EEED-4C37-ADB5-3BE03B13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EC00B-DEF2-4290-ACB6-577193E2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A60B8-FA09-43A8-8A5C-C9694EE8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2B428-DF99-4D36-A116-3C7FB867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8461-17F6-4354-B25F-2A8D6B7F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54CD-D290-4B1E-A2C1-129BB824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02369-1003-4024-8C1B-5152A94C6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24ADD-A624-4881-A831-7BFB6E1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0A90-E56F-46A7-8AF5-13E41E29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226BC-9885-47BA-BBF8-5A9288A3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1C45-B9F4-43CA-92C1-EABD34EB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A1C7-4756-4FD7-B850-138325B7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7A97B-EC89-429F-96F1-D6DF226C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A5F8F-5ADA-47B6-B717-EE55E6EF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1F6B5-3116-4466-AEBB-7127B953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CEA6-F7F0-43C0-A60A-E3DB0109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5A3-725A-436A-A723-B5A2E6B1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996F0-4BA5-4AA6-B45F-0D3E82CD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465D-D9D2-491D-9A1A-9220078C4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05272-1F57-453B-B901-CC65996C9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6EB47-F959-4421-A355-EC8803A6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C44FE-0B10-4DA6-BCD9-2291AAF5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9CD02-886C-46D6-922C-7BE85192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207C4-463A-4DAF-A2D0-5AC6F420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75CF-4D7E-4F77-9EDC-421914E7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2A8F5-2152-4403-B952-15AAA3DF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3665D-7536-4F2C-BA0A-F7DF64C3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90B95-8FD1-4C1A-BE2E-617DF94C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2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F26E2-1D3C-4B88-A1E8-0AA3B82D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5BA19-A0A9-4DA4-AE80-E5837D86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B6A73-A179-4614-8979-BFA63F3D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2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5DA5-CBB2-43E7-A7D3-90384C1C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9D35-6EAF-45C1-9E20-39BD23BD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FCA-3265-4284-9FB5-0A09C0BA1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81555-936C-4469-95A6-518F0146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13D8-5CC2-4963-81B2-4ABC6BDA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E1E66-6486-47F8-9D15-566DB724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D854-B026-49A7-96AD-243437A0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6C9E2-7C34-426D-B25D-A8E56C1DF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4EF8A-997E-4236-A7AC-736CCE26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685F-7B88-4B90-B5BF-09AF148D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1BFFD-E098-4D5E-8504-CB07EC4A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652A-23F7-4150-8B92-ACE3F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4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F155A-22A2-4161-BCC0-A4ECE450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0714-8A36-4058-B95E-496A78C3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3A58-8840-455E-8EE3-5DFE5870B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3C7F-A606-4819-A1E2-3886A795C5A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63544-F412-469F-92DF-7FC758BE0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316B1-F3DD-42DC-932C-A20076C5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C47AF-0B98-4BE3-819C-95FB8D2C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550"/>
            <a:ext cx="12192000" cy="70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80"/>
            <a:ext cx="71628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Chào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mừng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với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học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AD8CC-0EA5-4D70-B24B-C73647E4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11" y="0"/>
            <a:ext cx="9917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EEB39-E538-4380-97CA-9795D49F3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0"/>
          <a:stretch/>
        </p:blipFill>
        <p:spPr>
          <a:xfrm>
            <a:off x="1005061" y="85725"/>
            <a:ext cx="10181877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D455C-963F-418A-BC98-6E9F60B8D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3" t="80694" r="14358" b="5972"/>
          <a:stretch/>
        </p:blipFill>
        <p:spPr>
          <a:xfrm>
            <a:off x="2378571" y="4981575"/>
            <a:ext cx="3032323" cy="112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F6DC3-578A-4699-A005-1FDE8197D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80694" r="56548" b="5972"/>
          <a:stretch/>
        </p:blipFill>
        <p:spPr>
          <a:xfrm>
            <a:off x="6581776" y="4981575"/>
            <a:ext cx="3114278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68B660-36EE-48CA-8AF9-97C7F5E36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13152" r="7565" b="33791"/>
          <a:stretch/>
        </p:blipFill>
        <p:spPr>
          <a:xfrm>
            <a:off x="1333500" y="238675"/>
            <a:ext cx="8839200" cy="3751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BDFFB-C2D6-408E-86A0-8501F668D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6464300" y="4076700"/>
            <a:ext cx="5410200" cy="165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D1311-BF75-451E-A05F-DFD1FC5DDC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17"/>
          <a:stretch/>
        </p:blipFill>
        <p:spPr>
          <a:xfrm>
            <a:off x="0" y="5010150"/>
            <a:ext cx="9169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C0B77B-7DCC-48B6-94CD-E58ED2355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7" b="8490"/>
          <a:stretch/>
        </p:blipFill>
        <p:spPr>
          <a:xfrm>
            <a:off x="0" y="5943599"/>
            <a:ext cx="91694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85D46-31B7-4A53-B79D-E5C31502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028"/>
            <a:ext cx="12192000" cy="26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4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2225" y="1982450"/>
            <a:ext cx="556260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UTM Avo" panose="02040603050506020204" pitchFamily="18" charset="0"/>
                <a:cs typeface="Times New Roman" pitchFamily="18" charset="0"/>
              </a:rPr>
              <a:t>Dặn</a:t>
            </a:r>
            <a:r>
              <a:rPr lang="en-US" sz="8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UTM Avo" panose="02040603050506020204" pitchFamily="18" charset="0"/>
                <a:cs typeface="Times New Roman" pitchFamily="18" charset="0"/>
              </a:rPr>
              <a:t>dò</a:t>
            </a:r>
            <a:endParaRPr lang="en-US" sz="8800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7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7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1" y="2742566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586" y="474345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2942" y="3770635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126484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03095" y="2826534"/>
            <a:ext cx="5083444" cy="19389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atin typeface="UTM Avo" panose="02040603050506020204" pitchFamily="18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latin typeface="UTM Avo" panose="02040603050506020204" pitchFamily="18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0D243-12E5-4E6A-92CE-ACB027FF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50"/>
          <a:stretch/>
        </p:blipFill>
        <p:spPr>
          <a:xfrm>
            <a:off x="1486381" y="0"/>
            <a:ext cx="8071474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0A5793-F3A9-460A-AEC7-1B04E7B34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-1169"/>
          <a:stretch/>
        </p:blipFill>
        <p:spPr>
          <a:xfrm>
            <a:off x="2352981" y="1190625"/>
            <a:ext cx="7009438" cy="57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D35E6-EEE8-459D-A009-9F94231E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10583" r="-1229"/>
          <a:stretch/>
        </p:blipFill>
        <p:spPr>
          <a:xfrm>
            <a:off x="955675" y="317471"/>
            <a:ext cx="3714750" cy="3111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91950-754D-4C7C-8F62-63DA7E960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/>
          <a:stretch/>
        </p:blipFill>
        <p:spPr>
          <a:xfrm>
            <a:off x="5816064" y="212754"/>
            <a:ext cx="2912011" cy="250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081A8-8F2C-483F-A5B5-ED0A62811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905221"/>
            <a:ext cx="3492500" cy="273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8D710-6557-4EF1-90C7-8A31D21D1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386125"/>
            <a:ext cx="3848100" cy="441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078958-FAFE-4BA5-A471-91DC3BF56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4241073"/>
            <a:ext cx="30353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E4059-80BC-4995-9A08-8C33F910D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1" y="382270"/>
            <a:ext cx="10370358" cy="2482734"/>
          </a:xfrm>
          <a:prstGeom prst="rect">
            <a:avLst/>
          </a:prstGeom>
        </p:spPr>
      </p:pic>
      <p:pic>
        <p:nvPicPr>
          <p:cNvPr id="4" name="图片 8" descr="资源 534302">
            <a:extLst>
              <a:ext uri="{FF2B5EF4-FFF2-40B4-BE49-F238E27FC236}">
                <a16:creationId xmlns:a16="http://schemas.microsoft.com/office/drawing/2014/main" id="{67B94EDC-5EFD-4CD0-9FB3-0193CB43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84" y="3345175"/>
            <a:ext cx="8194100" cy="3130555"/>
          </a:xfrm>
          <a:prstGeom prst="rect">
            <a:avLst/>
          </a:prstGeom>
        </p:spPr>
      </p:pic>
      <p:pic>
        <p:nvPicPr>
          <p:cNvPr id="5" name="图片 9" descr="资源 634302">
            <a:extLst>
              <a:ext uri="{FF2B5EF4-FFF2-40B4-BE49-F238E27FC236}">
                <a16:creationId xmlns:a16="http://schemas.microsoft.com/office/drawing/2014/main" id="{A35F5EF6-28E8-445E-BA3B-86C8C2A3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16" y="6029258"/>
            <a:ext cx="10709768" cy="8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5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7EBF6-C58D-4276-89FB-64A8B76B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1" y="232982"/>
            <a:ext cx="5913540" cy="1595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14F89-AEA9-4359-B8B5-45089FD4D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 b="6111"/>
          <a:stretch/>
        </p:blipFill>
        <p:spPr>
          <a:xfrm>
            <a:off x="6296024" y="493275"/>
            <a:ext cx="5524501" cy="5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71CBD-F0BD-4F83-A9E5-579F9AC37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279" r="2101" b="3334"/>
          <a:stretch/>
        </p:blipFill>
        <p:spPr>
          <a:xfrm>
            <a:off x="6608371" y="76200"/>
            <a:ext cx="5675457" cy="66103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E531728-F5A2-4446-B8F9-5B1EC4C1F788}"/>
              </a:ext>
            </a:extLst>
          </p:cNvPr>
          <p:cNvGrpSpPr/>
          <p:nvPr/>
        </p:nvGrpSpPr>
        <p:grpSpPr>
          <a:xfrm>
            <a:off x="1" y="47625"/>
            <a:ext cx="6391274" cy="2028825"/>
            <a:chOff x="1" y="47625"/>
            <a:chExt cx="6391274" cy="202882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AC54601-A880-4DF6-B1C8-C17194196079}"/>
                </a:ext>
              </a:extLst>
            </p:cNvPr>
            <p:cNvSpPr/>
            <p:nvPr/>
          </p:nvSpPr>
          <p:spPr>
            <a:xfrm>
              <a:off x="1" y="47625"/>
              <a:ext cx="6391274" cy="2028825"/>
            </a:xfrm>
            <a:prstGeom prst="wedgeRoundRectCallout">
              <a:avLst>
                <a:gd name="adj1" fmla="val 55542"/>
                <a:gd name="adj2" fmla="val 107157"/>
                <a:gd name="adj3" fmla="val 16667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544406-B3FF-4CBE-9573-ECAC891BE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2" t="12157" r="13545" b="2641"/>
            <a:stretch/>
          </p:blipFill>
          <p:spPr>
            <a:xfrm>
              <a:off x="217097" y="76200"/>
              <a:ext cx="5983859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5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BB10D-F531-482E-BD49-F8F58CB9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89" y="0"/>
            <a:ext cx="694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BA18C-A40C-4273-B83B-6D729A63C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r="5936"/>
          <a:stretch/>
        </p:blipFill>
        <p:spPr>
          <a:xfrm>
            <a:off x="719137" y="0"/>
            <a:ext cx="107537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655D9-3B1E-47AA-91D1-57BA52469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r="89046" b="16492"/>
          <a:stretch/>
        </p:blipFill>
        <p:spPr>
          <a:xfrm>
            <a:off x="1185890" y="535730"/>
            <a:ext cx="1841491" cy="1836168"/>
          </a:xfrm>
          <a:prstGeom prst="rect">
            <a:avLst/>
          </a:prstGeom>
        </p:spPr>
      </p:pic>
      <p:pic>
        <p:nvPicPr>
          <p:cNvPr id="4" name="图片 6" descr="资源 334302">
            <a:extLst>
              <a:ext uri="{FF2B5EF4-FFF2-40B4-BE49-F238E27FC236}">
                <a16:creationId xmlns:a16="http://schemas.microsoft.com/office/drawing/2014/main" id="{201AA675-B5AA-48D1-A740-AFE78D9AA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712" y="2289172"/>
            <a:ext cx="3625214" cy="4346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 descr="资源 134302">
            <a:extLst>
              <a:ext uri="{FF2B5EF4-FFF2-40B4-BE49-F238E27FC236}">
                <a16:creationId xmlns:a16="http://schemas.microsoft.com/office/drawing/2014/main" id="{07441FE9-2940-4115-8716-480038A23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4957">
            <a:off x="8852751" y="59676"/>
            <a:ext cx="3958379" cy="243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资源 234302">
            <a:extLst>
              <a:ext uri="{FF2B5EF4-FFF2-40B4-BE49-F238E27FC236}">
                <a16:creationId xmlns:a16="http://schemas.microsoft.com/office/drawing/2014/main" id="{03FA08C4-436B-4576-AAA9-06879047F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93" y="3229563"/>
            <a:ext cx="2749588" cy="267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54551-FE84-4C83-9E97-D2D827AF7C86}"/>
              </a:ext>
            </a:extLst>
          </p:cNvPr>
          <p:cNvSpPr txBox="1"/>
          <p:nvPr/>
        </p:nvSpPr>
        <p:spPr>
          <a:xfrm>
            <a:off x="3667126" y="939464"/>
            <a:ext cx="461010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UTM Avo" panose="02040603050506020204" pitchFamily="18" charset="0"/>
              </a:rPr>
              <a:t>Nhà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phòng</a:t>
            </a:r>
            <a:r>
              <a:rPr lang="en-US" sz="2800" b="1" dirty="0">
                <a:latin typeface="UTM Avo" panose="02040603050506020204" pitchFamily="18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từng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phòng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C39647D-100F-4001-9FBA-71189994E6E1}"/>
              </a:ext>
            </a:extLst>
          </p:cNvPr>
          <p:cNvSpPr/>
          <p:nvPr/>
        </p:nvSpPr>
        <p:spPr>
          <a:xfrm>
            <a:off x="3027381" y="335380"/>
            <a:ext cx="5502256" cy="3463436"/>
          </a:xfrm>
          <a:prstGeom prst="cloudCallout">
            <a:avLst>
              <a:gd name="adj1" fmla="val -32111"/>
              <a:gd name="adj2" fmla="val 7927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</Words>
  <Application>Microsoft Office PowerPoint</Application>
  <PresentationFormat>Widescreen</PresentationFormat>
  <Paragraphs>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Giáp</dc:creator>
  <cp:lastModifiedBy>Nguyên Giáp</cp:lastModifiedBy>
  <cp:revision>52</cp:revision>
  <dcterms:created xsi:type="dcterms:W3CDTF">2020-09-06T13:15:50Z</dcterms:created>
  <dcterms:modified xsi:type="dcterms:W3CDTF">2020-09-06T23:50:56Z</dcterms:modified>
</cp:coreProperties>
</file>