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518EEC-5155-490B-8AB5-D8F3DBB337CD}">
          <p14:sldIdLst>
            <p14:sldId id="264"/>
            <p14:sldId id="256"/>
            <p14:sldId id="257"/>
            <p14:sldId id="258"/>
            <p14:sldId id="259"/>
            <p14:sldId id="260"/>
            <p14:sldId id="261"/>
            <p14:sldId id="262"/>
            <p14:sldId id="268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90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6DC32F-B883-4210-9973-607CBF4C3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3D2CEF-0796-4354-B585-5B92A7D1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D8120B-F268-4AA2-8F78-B8C2EA21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69470F-8AC3-4A8C-9B08-89809BC7A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F5B5F1-07D3-4E24-B53D-5888EE425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3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4BC485-3CC4-4F5B-95E2-0E2F007D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DA47708-9BE0-46F8-9F2D-14E64246D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0DEFA7-207A-4B0B-A1A6-785880F0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0F7544-11D7-47C7-B228-C9B0C5BD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DAE2F6-C135-4757-9E84-1BE72A71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0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864A9D-A7CC-4204-BDD5-313DA2269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5E6A92B-2E93-49AD-80CE-614D52754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5D0E64-90B1-415C-B54B-9F1725BA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B25FB7-2A98-4955-905D-CB5FA63A9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367201-9D62-43C9-BF3C-AAA8B46F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4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46B566-CACC-4E6A-8904-F5B6F83C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374D68-9515-4ED3-89B6-EB52F6680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40ED69-00A3-4FFB-B724-7C3D2E539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F82CEE-2052-4A78-956D-15F8620E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358C08-7784-4B42-907F-CBE765C8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0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42DD18-66F0-4508-93C8-D66854CCA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FACA5D-F32A-4ED1-9322-8DE59F8A4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B5530A-EFF5-4150-B91B-F077D37B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B6EAE4-D772-48A8-AD48-8897FFC74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3F1E67-EAF1-4F7A-A10C-EFDFD3FA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7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72710E-5202-46A8-9B2A-02A81988C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367721-A6E7-4A42-9DBE-8369C4704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1A30F84-FDA6-41AC-B751-7C3074CC9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0E1491-464D-44FF-9DB7-2FF762CE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07D5206-4BEC-48A2-A029-067DAE4C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4C94E4-3BD4-483B-9BEF-5FFDC355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601156-4C7A-46E4-9D79-066B774BD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4AFE57-9B5D-4E96-A208-EAADE3979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242E6A2-1446-48FB-8F5B-A625E654A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92D889A-392C-4865-AB2A-9F9E68ED8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54B37E9-7F09-4BD3-B90E-FD4A7114E6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9DB96E8-B3F9-49F3-BAA6-444948A9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C6DFEA0-544F-4E62-BBEC-3657B0A32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9A306CF-E9E6-4564-A7B0-291B7A95F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0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95B402-BC85-4B15-99FD-A6DC79FD2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C160723-9557-4F55-BEDA-D3959946B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8583203-147B-49EC-A67E-0E25D19D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AD51C80-1830-48AC-A663-647C016D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1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49C0B7F-7C53-45FB-8513-FEAD8975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49A3FF5-B2E2-48CC-BD89-06B1FC2B6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9C337FB-A7E8-49A1-B8AC-D11B83163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4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3049C9-43AC-47C1-B08F-C03491C80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E85069-C052-46EE-B883-3937EF429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62FD264-9F42-4A21-AA80-FBB3E620E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A977FFA-5AC4-498A-9551-67CA69E3D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B24FA49-74D5-40CD-8B62-CDA33455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83FAD63-EA67-43CA-A605-EF4894CF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5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CA48DD-F868-4647-9F9E-E5BFCFF7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B893E81-87F2-4E96-A492-B3418FBFED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0988D45-E030-4F28-A5C0-64AFA8B63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C47971-36A4-4F09-95DA-D288FC329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A7FCE0A-A500-4C44-8D73-824069D28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7AF703-4E97-4418-A934-9590E889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2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3133320-A060-4D37-AA03-E010F56F9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E8DE54-063C-43E2-9693-BB7F1C628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FDFA10-F1F8-4DB2-9E1C-178F1821D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B3681-B32F-4387-BA76-BC023FBCED1F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114B44-17D8-40AE-8B1D-9E799FAE1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AAE4F8-DA31-49C5-B678-A3B586D1B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0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4152" y="2624875"/>
            <a:ext cx="8963695" cy="3052293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vi-VN" sz="4800" dirty="0"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CHÀO MỪNG CÁC CON</a:t>
            </a:r>
          </a:p>
          <a:p>
            <a:pPr algn="ctr"/>
            <a:r>
              <a:rPr lang="vi-VN" sz="4800" dirty="0"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ĐẾN VỚI TIẾT HỌC</a:t>
            </a:r>
            <a:endParaRPr lang="en-US" sz="4800" dirty="0"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9989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4747FC-7D56-4F2D-9BD2-F0F6D2C51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1" y="104775"/>
            <a:ext cx="10306050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0159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9A08627-3E25-40C1-B326-B98CC5A5E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225" y="806450"/>
            <a:ext cx="10839449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4627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622A0A4-5036-4D58-8C8A-16F3490F0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6" y="936625"/>
            <a:ext cx="10620374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766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7EFE7DA-3F70-4659-89CC-FFDF36333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50" y="0"/>
            <a:ext cx="105822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7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C1E03FA-0964-4793-9859-E64F070A90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72632"/>
          <a:stretch/>
        </p:blipFill>
        <p:spPr>
          <a:xfrm>
            <a:off x="247651" y="571544"/>
            <a:ext cx="11315700" cy="1111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90FBDDA-AB7A-480A-B7EE-82E2980FBA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8" t="26482" r="-2434"/>
          <a:stretch/>
        </p:blipFill>
        <p:spPr>
          <a:xfrm>
            <a:off x="751688" y="3314055"/>
            <a:ext cx="10992637" cy="330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1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E2725E4-CBE5-44CF-836F-BC48F94F3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5" y="0"/>
            <a:ext cx="96964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5B8E8D6-11DF-4271-A5DC-18E9393DF4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60"/>
          <a:stretch/>
        </p:blipFill>
        <p:spPr>
          <a:xfrm>
            <a:off x="1374774" y="457201"/>
            <a:ext cx="10817226" cy="12884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B302A34-0914-4D9B-938C-E5B3EA524B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4" t="25598"/>
          <a:stretch/>
        </p:blipFill>
        <p:spPr>
          <a:xfrm>
            <a:off x="669925" y="3095625"/>
            <a:ext cx="11150600" cy="307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rmed Heart - Thank You Card Template (Free | Thank you card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9" t="12206" r="7066" b="10168"/>
          <a:stretch/>
        </p:blipFill>
        <p:spPr bwMode="auto">
          <a:xfrm>
            <a:off x="1876425" y="79829"/>
            <a:ext cx="8801100" cy="677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01406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</Words>
  <Application>Microsoft Office PowerPoint</Application>
  <PresentationFormat>Custom</PresentationFormat>
  <Paragraphs>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Nguyên Giáp</dc:creator>
  <cp:lastModifiedBy>Admin</cp:lastModifiedBy>
  <cp:revision>9</cp:revision>
  <dcterms:created xsi:type="dcterms:W3CDTF">2020-09-06T13:07:18Z</dcterms:created>
  <dcterms:modified xsi:type="dcterms:W3CDTF">2023-09-07T01:44:51Z</dcterms:modified>
</cp:coreProperties>
</file>