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2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0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0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9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B982-8541-4DA9-AB02-6A5C25B9FB1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3E30-9D14-469A-9553-984ABB860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7" t="47354" r="22929" b="13756"/>
          <a:stretch/>
        </p:blipFill>
        <p:spPr>
          <a:xfrm>
            <a:off x="3352800" y="1878793"/>
            <a:ext cx="5770880" cy="4979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 t="20651" r="22323" b="53670"/>
          <a:stretch/>
        </p:blipFill>
        <p:spPr>
          <a:xfrm>
            <a:off x="3149600" y="-121921"/>
            <a:ext cx="6329680" cy="34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280" y="1889760"/>
            <a:ext cx="74168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0960" y="487680"/>
            <a:ext cx="708152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Những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người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bạn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của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em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674"/>
            <a:ext cx="686764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Hoạt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động</a:t>
            </a:r>
            <a:r>
              <a:rPr lang="en-US" sz="3600" b="1" dirty="0">
                <a:solidFill>
                  <a:srgbClr val="0070C0"/>
                </a:solidFill>
              </a:rPr>
              <a:t> 1: </a:t>
            </a:r>
            <a:r>
              <a:rPr lang="en-US" sz="3600" b="1" dirty="0" err="1" smtClean="0">
                <a:solidFill>
                  <a:srgbClr val="0070C0"/>
                </a:solidFill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“</a:t>
            </a:r>
            <a:r>
              <a:rPr lang="en-US" sz="3600" b="1" dirty="0" err="1" smtClean="0">
                <a:solidFill>
                  <a:srgbClr val="0070C0"/>
                </a:solidFill>
              </a:rPr>
              <a:t>Hiểu</a:t>
            </a:r>
            <a:r>
              <a:rPr lang="en-US" sz="3600" b="1" dirty="0" smtClean="0">
                <a:solidFill>
                  <a:srgbClr val="0070C0"/>
                </a:solidFill>
              </a:rPr>
              <a:t> ý </a:t>
            </a:r>
            <a:r>
              <a:rPr lang="en-US" sz="3600" b="1" dirty="0" err="1" smtClean="0">
                <a:solidFill>
                  <a:srgbClr val="0070C0"/>
                </a:solidFill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</a:rPr>
              <a:t>”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65184" r="54950" b="14883"/>
          <a:stretch/>
        </p:blipFill>
        <p:spPr>
          <a:xfrm>
            <a:off x="3053079" y="725005"/>
            <a:ext cx="6025383" cy="3576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" y="4301570"/>
            <a:ext cx="12217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674"/>
            <a:ext cx="874701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Hoạt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động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Kể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t="32830" r="23214" b="43048"/>
          <a:stretch/>
        </p:blipFill>
        <p:spPr>
          <a:xfrm>
            <a:off x="5575407" y="1148032"/>
            <a:ext cx="6616593" cy="3718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199" y="1794363"/>
            <a:ext cx="537220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9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674"/>
            <a:ext cx="874701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Hoạt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động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Kể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t="32830" r="23214" b="43048"/>
          <a:stretch/>
        </p:blipFill>
        <p:spPr>
          <a:xfrm>
            <a:off x="5294088" y="1468302"/>
            <a:ext cx="6905843" cy="3881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" y="885610"/>
            <a:ext cx="552704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" y="1781598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" y="2462142"/>
            <a:ext cx="509016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3521888"/>
            <a:ext cx="557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0" y="4797077"/>
            <a:ext cx="509016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00" y="5810656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674"/>
            <a:ext cx="874701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Hoạt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động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Kể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t="32830" r="23214" b="43048"/>
          <a:stretch/>
        </p:blipFill>
        <p:spPr>
          <a:xfrm>
            <a:off x="5294088" y="1468302"/>
            <a:ext cx="6905843" cy="3881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200" y="1744668"/>
            <a:ext cx="509088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" y="2759697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928" y="3623672"/>
            <a:ext cx="509016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5349422"/>
            <a:ext cx="557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920" y="1371600"/>
            <a:ext cx="9489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7622" y="704334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 anchor="ctr"/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Hát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múa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bài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“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Mời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bạn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vui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múa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ca”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880" y="1767840"/>
            <a:ext cx="890016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Hát múa bài  “Mời bạn vui múa ca”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Hát múa bài “Mời bạn vui múa ca”</dc:title>
  <dc:creator>trường nguyễn</dc:creator>
  <cp:lastModifiedBy>trường nguyễn</cp:lastModifiedBy>
  <cp:revision>10</cp:revision>
  <dcterms:created xsi:type="dcterms:W3CDTF">2020-09-02T03:57:46Z</dcterms:created>
  <dcterms:modified xsi:type="dcterms:W3CDTF">2020-09-02T05:59:18Z</dcterms:modified>
</cp:coreProperties>
</file>