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2" r:id="rId2"/>
    <p:sldId id="332" r:id="rId3"/>
    <p:sldId id="306" r:id="rId4"/>
    <p:sldId id="305" r:id="rId5"/>
    <p:sldId id="308" r:id="rId6"/>
    <p:sldId id="307" r:id="rId7"/>
    <p:sldId id="309" r:id="rId8"/>
    <p:sldId id="314" r:id="rId9"/>
    <p:sldId id="317" r:id="rId10"/>
    <p:sldId id="315" r:id="rId11"/>
    <p:sldId id="316" r:id="rId12"/>
    <p:sldId id="327" r:id="rId13"/>
    <p:sldId id="330" r:id="rId14"/>
    <p:sldId id="331" r:id="rId15"/>
    <p:sldId id="318" r:id="rId16"/>
    <p:sldId id="319" r:id="rId17"/>
    <p:sldId id="324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429C2-0771-4085-BB17-272B06D6BF2A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38BBF-0DF6-4E13-97AC-5A1777778289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Hoạt động 1: Nhận xét chung</a:t>
          </a:r>
        </a:p>
      </dgm:t>
    </dgm:pt>
    <dgm:pt modelId="{AFB7E4E6-FC7A-41CC-A2C7-B1E7F38BDCE3}" type="parTrans" cxnId="{244642BD-254F-4501-8D5C-63A719274DCF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519E241A-D83E-4FF3-B2A9-798B4D8336B9}" type="sibTrans" cxnId="{244642BD-254F-4501-8D5C-63A719274DCF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9556EFF8-15F6-40F0-A114-653003D38EB3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Hoạt động 2: Xử lí tình huống.</a:t>
          </a:r>
        </a:p>
      </dgm:t>
    </dgm:pt>
    <dgm:pt modelId="{6E745D7E-49AC-442F-8C66-9BE527E0E263}" type="parTrans" cxnId="{2221290F-B8E5-42D3-BDB5-C8C6378686F2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AA592D93-B883-4934-9034-38C132DEAC33}" type="sibTrans" cxnId="{2221290F-B8E5-42D3-BDB5-C8C6378686F2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6A533C1C-4A2F-4A25-A263-CD15E8BD8444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Hoạt động 3: Thực hành.</a:t>
          </a:r>
        </a:p>
      </dgm:t>
    </dgm:pt>
    <dgm:pt modelId="{892A222B-B754-46FC-94E7-2549A8E1694F}" type="parTrans" cxnId="{DB69A976-B988-45A8-BC1A-B5FF51E58C67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DD7BAB41-7868-4ACA-BC5D-63BE3E06FB84}" type="sibTrans" cxnId="{DB69A976-B988-45A8-BC1A-B5FF51E58C67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AF70FA17-D400-4EC7-9591-2D30BB45FF3F}">
      <dgm:prSet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Hoạt động 4: Liên hệ bản thân.</a:t>
          </a:r>
        </a:p>
      </dgm:t>
    </dgm:pt>
    <dgm:pt modelId="{95750C88-5170-4D61-902F-87064B622387}" type="parTrans" cxnId="{538A3082-3E06-434E-ADC1-857092D3D98A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ED3213C7-7903-4356-9362-20C2286F5BD9}" type="sibTrans" cxnId="{538A3082-3E06-434E-ADC1-857092D3D98A}">
      <dgm:prSet/>
      <dgm:spPr/>
      <dgm:t>
        <a:bodyPr/>
        <a:lstStyle/>
        <a:p>
          <a:endParaRPr lang="en-US" b="1">
            <a:latin typeface="HP001 4 hàng" panose="020B0603050302020204" pitchFamily="34" charset="0"/>
          </a:endParaRPr>
        </a:p>
      </dgm:t>
    </dgm:pt>
    <dgm:pt modelId="{44BCED41-F4E6-46F5-B5D5-FAB9266EA07B}" type="pres">
      <dgm:prSet presAssocID="{FC6429C2-0771-4085-BB17-272B06D6BF2A}" presName="Name0" presStyleCnt="0">
        <dgm:presLayoutVars>
          <dgm:chMax val="7"/>
          <dgm:chPref val="7"/>
          <dgm:dir/>
        </dgm:presLayoutVars>
      </dgm:prSet>
      <dgm:spPr/>
    </dgm:pt>
    <dgm:pt modelId="{3A77EA17-D129-4820-AB72-DC05EACD90E5}" type="pres">
      <dgm:prSet presAssocID="{FC6429C2-0771-4085-BB17-272B06D6BF2A}" presName="Name1" presStyleCnt="0"/>
      <dgm:spPr/>
    </dgm:pt>
    <dgm:pt modelId="{5D931F86-9463-4E48-8ED5-C3CC9AA071D0}" type="pres">
      <dgm:prSet presAssocID="{FC6429C2-0771-4085-BB17-272B06D6BF2A}" presName="cycle" presStyleCnt="0"/>
      <dgm:spPr/>
    </dgm:pt>
    <dgm:pt modelId="{81C17542-3189-40B8-94C0-11BCC6A3C7D5}" type="pres">
      <dgm:prSet presAssocID="{FC6429C2-0771-4085-BB17-272B06D6BF2A}" presName="srcNode" presStyleLbl="node1" presStyleIdx="0" presStyleCnt="4"/>
      <dgm:spPr/>
    </dgm:pt>
    <dgm:pt modelId="{04EDF89A-8147-4E09-814A-01EBB0E5333B}" type="pres">
      <dgm:prSet presAssocID="{FC6429C2-0771-4085-BB17-272B06D6BF2A}" presName="conn" presStyleLbl="parChTrans1D2" presStyleIdx="0" presStyleCnt="1"/>
      <dgm:spPr/>
    </dgm:pt>
    <dgm:pt modelId="{EEEC94C3-CCE2-4EBD-B946-68ECBE1ECF76}" type="pres">
      <dgm:prSet presAssocID="{FC6429C2-0771-4085-BB17-272B06D6BF2A}" presName="extraNode" presStyleLbl="node1" presStyleIdx="0" presStyleCnt="4"/>
      <dgm:spPr/>
    </dgm:pt>
    <dgm:pt modelId="{E4FE9AD4-9860-4BBB-B911-8C55D85E01A6}" type="pres">
      <dgm:prSet presAssocID="{FC6429C2-0771-4085-BB17-272B06D6BF2A}" presName="dstNode" presStyleLbl="node1" presStyleIdx="0" presStyleCnt="4"/>
      <dgm:spPr/>
    </dgm:pt>
    <dgm:pt modelId="{F548A24C-505F-4314-AE05-C761F75B1672}" type="pres">
      <dgm:prSet presAssocID="{4A338BBF-0DF6-4E13-97AC-5A1777778289}" presName="text_1" presStyleLbl="node1" presStyleIdx="0" presStyleCnt="4" custAng="0" custScaleY="122390">
        <dgm:presLayoutVars>
          <dgm:bulletEnabled val="1"/>
        </dgm:presLayoutVars>
      </dgm:prSet>
      <dgm:spPr/>
    </dgm:pt>
    <dgm:pt modelId="{96286AA0-5897-4827-AE47-1553F46104A7}" type="pres">
      <dgm:prSet presAssocID="{4A338BBF-0DF6-4E13-97AC-5A1777778289}" presName="accent_1" presStyleCnt="0"/>
      <dgm:spPr/>
    </dgm:pt>
    <dgm:pt modelId="{30922E0A-C6AF-40EB-97FF-90F2DE599777}" type="pres">
      <dgm:prSet presAssocID="{4A338BBF-0DF6-4E13-97AC-5A1777778289}" presName="accentRepeatNode" presStyleLbl="solidFgAcc1" presStyleIdx="0" presStyleCnt="4"/>
      <dgm:spPr/>
    </dgm:pt>
    <dgm:pt modelId="{6D3D8726-AC65-4B03-8E5D-6701CBBE095C}" type="pres">
      <dgm:prSet presAssocID="{9556EFF8-15F6-40F0-A114-653003D38EB3}" presName="text_2" presStyleLbl="node1" presStyleIdx="1" presStyleCnt="4" custAng="0" custScaleY="122390">
        <dgm:presLayoutVars>
          <dgm:bulletEnabled val="1"/>
        </dgm:presLayoutVars>
      </dgm:prSet>
      <dgm:spPr/>
    </dgm:pt>
    <dgm:pt modelId="{E89ADDA5-9E6B-45F0-BA8D-A3C45134DFE1}" type="pres">
      <dgm:prSet presAssocID="{9556EFF8-15F6-40F0-A114-653003D38EB3}" presName="accent_2" presStyleCnt="0"/>
      <dgm:spPr/>
    </dgm:pt>
    <dgm:pt modelId="{BF53D581-A317-443E-827A-811E4AA4212E}" type="pres">
      <dgm:prSet presAssocID="{9556EFF8-15F6-40F0-A114-653003D38EB3}" presName="accentRepeatNode" presStyleLbl="solidFgAcc1" presStyleIdx="1" presStyleCnt="4"/>
      <dgm:spPr/>
    </dgm:pt>
    <dgm:pt modelId="{57311CB6-D92C-4C52-BD78-3D8CF433945C}" type="pres">
      <dgm:prSet presAssocID="{6A533C1C-4A2F-4A25-A263-CD15E8BD8444}" presName="text_3" presStyleLbl="node1" presStyleIdx="2" presStyleCnt="4" custAng="0" custScaleY="122390">
        <dgm:presLayoutVars>
          <dgm:bulletEnabled val="1"/>
        </dgm:presLayoutVars>
      </dgm:prSet>
      <dgm:spPr/>
    </dgm:pt>
    <dgm:pt modelId="{7137D147-E752-4373-98CF-466C84160EF4}" type="pres">
      <dgm:prSet presAssocID="{6A533C1C-4A2F-4A25-A263-CD15E8BD8444}" presName="accent_3" presStyleCnt="0"/>
      <dgm:spPr/>
    </dgm:pt>
    <dgm:pt modelId="{6FFEE9A6-BCEF-4077-8A75-C75184B0EEC6}" type="pres">
      <dgm:prSet presAssocID="{6A533C1C-4A2F-4A25-A263-CD15E8BD8444}" presName="accentRepeatNode" presStyleLbl="solidFgAcc1" presStyleIdx="2" presStyleCnt="4"/>
      <dgm:spPr/>
    </dgm:pt>
    <dgm:pt modelId="{330F7371-7E5F-455C-8138-8F5043F7038A}" type="pres">
      <dgm:prSet presAssocID="{AF70FA17-D400-4EC7-9591-2D30BB45FF3F}" presName="text_4" presStyleLbl="node1" presStyleIdx="3" presStyleCnt="4" custAng="0" custScaleY="122390">
        <dgm:presLayoutVars>
          <dgm:bulletEnabled val="1"/>
        </dgm:presLayoutVars>
      </dgm:prSet>
      <dgm:spPr/>
    </dgm:pt>
    <dgm:pt modelId="{8CCAFE49-DADB-46EE-B214-00EED06CD070}" type="pres">
      <dgm:prSet presAssocID="{AF70FA17-D400-4EC7-9591-2D30BB45FF3F}" presName="accent_4" presStyleCnt="0"/>
      <dgm:spPr/>
    </dgm:pt>
    <dgm:pt modelId="{5FF651B1-4B2A-4C23-9066-D3CF067D3C63}" type="pres">
      <dgm:prSet presAssocID="{AF70FA17-D400-4EC7-9591-2D30BB45FF3F}" presName="accentRepeatNode" presStyleLbl="solidFgAcc1" presStyleIdx="3" presStyleCnt="4"/>
      <dgm:spPr/>
    </dgm:pt>
  </dgm:ptLst>
  <dgm:cxnLst>
    <dgm:cxn modelId="{2221290F-B8E5-42D3-BDB5-C8C6378686F2}" srcId="{FC6429C2-0771-4085-BB17-272B06D6BF2A}" destId="{9556EFF8-15F6-40F0-A114-653003D38EB3}" srcOrd="1" destOrd="0" parTransId="{6E745D7E-49AC-442F-8C66-9BE527E0E263}" sibTransId="{AA592D93-B883-4934-9034-38C132DEAC33}"/>
    <dgm:cxn modelId="{03CF2625-D69D-4C1C-821D-9388001B8D05}" type="presOf" srcId="{6A533C1C-4A2F-4A25-A263-CD15E8BD8444}" destId="{57311CB6-D92C-4C52-BD78-3D8CF433945C}" srcOrd="0" destOrd="0" presId="urn:microsoft.com/office/officeart/2008/layout/VerticalCurvedList"/>
    <dgm:cxn modelId="{8FEBB265-D22A-465A-8308-09CBCAF15E8E}" type="presOf" srcId="{4A338BBF-0DF6-4E13-97AC-5A1777778289}" destId="{F548A24C-505F-4314-AE05-C761F75B1672}" srcOrd="0" destOrd="0" presId="urn:microsoft.com/office/officeart/2008/layout/VerticalCurvedList"/>
    <dgm:cxn modelId="{DB69A976-B988-45A8-BC1A-B5FF51E58C67}" srcId="{FC6429C2-0771-4085-BB17-272B06D6BF2A}" destId="{6A533C1C-4A2F-4A25-A263-CD15E8BD8444}" srcOrd="2" destOrd="0" parTransId="{892A222B-B754-46FC-94E7-2549A8E1694F}" sibTransId="{DD7BAB41-7868-4ACA-BC5D-63BE3E06FB84}"/>
    <dgm:cxn modelId="{538A3082-3E06-434E-ADC1-857092D3D98A}" srcId="{FC6429C2-0771-4085-BB17-272B06D6BF2A}" destId="{AF70FA17-D400-4EC7-9591-2D30BB45FF3F}" srcOrd="3" destOrd="0" parTransId="{95750C88-5170-4D61-902F-87064B622387}" sibTransId="{ED3213C7-7903-4356-9362-20C2286F5BD9}"/>
    <dgm:cxn modelId="{4A2E9388-AE64-4C44-986E-5C53462B1ACE}" type="presOf" srcId="{FC6429C2-0771-4085-BB17-272B06D6BF2A}" destId="{44BCED41-F4E6-46F5-B5D5-FAB9266EA07B}" srcOrd="0" destOrd="0" presId="urn:microsoft.com/office/officeart/2008/layout/VerticalCurvedList"/>
    <dgm:cxn modelId="{67B982A6-B2DB-4174-9C7D-DF3D68FDBB87}" type="presOf" srcId="{AF70FA17-D400-4EC7-9591-2D30BB45FF3F}" destId="{330F7371-7E5F-455C-8138-8F5043F7038A}" srcOrd="0" destOrd="0" presId="urn:microsoft.com/office/officeart/2008/layout/VerticalCurvedList"/>
    <dgm:cxn modelId="{2A79A8BC-1218-499E-8207-BA4EE792C7F8}" type="presOf" srcId="{9556EFF8-15F6-40F0-A114-653003D38EB3}" destId="{6D3D8726-AC65-4B03-8E5D-6701CBBE095C}" srcOrd="0" destOrd="0" presId="urn:microsoft.com/office/officeart/2008/layout/VerticalCurvedList"/>
    <dgm:cxn modelId="{244642BD-254F-4501-8D5C-63A719274DCF}" srcId="{FC6429C2-0771-4085-BB17-272B06D6BF2A}" destId="{4A338BBF-0DF6-4E13-97AC-5A1777778289}" srcOrd="0" destOrd="0" parTransId="{AFB7E4E6-FC7A-41CC-A2C7-B1E7F38BDCE3}" sibTransId="{519E241A-D83E-4FF3-B2A9-798B4D8336B9}"/>
    <dgm:cxn modelId="{6DDEF7FB-EADF-4E41-8997-6FA60D930C1C}" type="presOf" srcId="{519E241A-D83E-4FF3-B2A9-798B4D8336B9}" destId="{04EDF89A-8147-4E09-814A-01EBB0E5333B}" srcOrd="0" destOrd="0" presId="urn:microsoft.com/office/officeart/2008/layout/VerticalCurvedList"/>
    <dgm:cxn modelId="{4D0AD538-B003-4AF9-AC92-1E8E1FA4AFCA}" type="presParOf" srcId="{44BCED41-F4E6-46F5-B5D5-FAB9266EA07B}" destId="{3A77EA17-D129-4820-AB72-DC05EACD90E5}" srcOrd="0" destOrd="0" presId="urn:microsoft.com/office/officeart/2008/layout/VerticalCurvedList"/>
    <dgm:cxn modelId="{DDDC9DAB-43D2-47DF-90E4-9BF1FD137FCD}" type="presParOf" srcId="{3A77EA17-D129-4820-AB72-DC05EACD90E5}" destId="{5D931F86-9463-4E48-8ED5-C3CC9AA071D0}" srcOrd="0" destOrd="0" presId="urn:microsoft.com/office/officeart/2008/layout/VerticalCurvedList"/>
    <dgm:cxn modelId="{F0E9B7BE-3389-47A8-ADC5-38A637467E5F}" type="presParOf" srcId="{5D931F86-9463-4E48-8ED5-C3CC9AA071D0}" destId="{81C17542-3189-40B8-94C0-11BCC6A3C7D5}" srcOrd="0" destOrd="0" presId="urn:microsoft.com/office/officeart/2008/layout/VerticalCurvedList"/>
    <dgm:cxn modelId="{B0709DCB-3A0C-4BC7-8129-6DAF0CE71940}" type="presParOf" srcId="{5D931F86-9463-4E48-8ED5-C3CC9AA071D0}" destId="{04EDF89A-8147-4E09-814A-01EBB0E5333B}" srcOrd="1" destOrd="0" presId="urn:microsoft.com/office/officeart/2008/layout/VerticalCurvedList"/>
    <dgm:cxn modelId="{98DB3ADB-294D-418B-B6DC-62204627721F}" type="presParOf" srcId="{5D931F86-9463-4E48-8ED5-C3CC9AA071D0}" destId="{EEEC94C3-CCE2-4EBD-B946-68ECBE1ECF76}" srcOrd="2" destOrd="0" presId="urn:microsoft.com/office/officeart/2008/layout/VerticalCurvedList"/>
    <dgm:cxn modelId="{23A04459-B027-40F6-BD55-9E5939E0BDA5}" type="presParOf" srcId="{5D931F86-9463-4E48-8ED5-C3CC9AA071D0}" destId="{E4FE9AD4-9860-4BBB-B911-8C55D85E01A6}" srcOrd="3" destOrd="0" presId="urn:microsoft.com/office/officeart/2008/layout/VerticalCurvedList"/>
    <dgm:cxn modelId="{BAD0AF45-D4C8-4380-A72B-8A9F5FEF988F}" type="presParOf" srcId="{3A77EA17-D129-4820-AB72-DC05EACD90E5}" destId="{F548A24C-505F-4314-AE05-C761F75B1672}" srcOrd="1" destOrd="0" presId="urn:microsoft.com/office/officeart/2008/layout/VerticalCurvedList"/>
    <dgm:cxn modelId="{0E1B5023-BAD0-4117-AAB1-6EC13EDE5831}" type="presParOf" srcId="{3A77EA17-D129-4820-AB72-DC05EACD90E5}" destId="{96286AA0-5897-4827-AE47-1553F46104A7}" srcOrd="2" destOrd="0" presId="urn:microsoft.com/office/officeart/2008/layout/VerticalCurvedList"/>
    <dgm:cxn modelId="{4F23E6F8-3AB5-41A5-94B3-F4B6F6566A75}" type="presParOf" srcId="{96286AA0-5897-4827-AE47-1553F46104A7}" destId="{30922E0A-C6AF-40EB-97FF-90F2DE599777}" srcOrd="0" destOrd="0" presId="urn:microsoft.com/office/officeart/2008/layout/VerticalCurvedList"/>
    <dgm:cxn modelId="{D475A277-9365-4E53-803D-00C75C248DA4}" type="presParOf" srcId="{3A77EA17-D129-4820-AB72-DC05EACD90E5}" destId="{6D3D8726-AC65-4B03-8E5D-6701CBBE095C}" srcOrd="3" destOrd="0" presId="urn:microsoft.com/office/officeart/2008/layout/VerticalCurvedList"/>
    <dgm:cxn modelId="{8DF2BDE8-F4BA-488E-AF40-A8ECC3C93728}" type="presParOf" srcId="{3A77EA17-D129-4820-AB72-DC05EACD90E5}" destId="{E89ADDA5-9E6B-45F0-BA8D-A3C45134DFE1}" srcOrd="4" destOrd="0" presId="urn:microsoft.com/office/officeart/2008/layout/VerticalCurvedList"/>
    <dgm:cxn modelId="{6FE9C287-2C02-4B08-8677-BA8BFB9E0346}" type="presParOf" srcId="{E89ADDA5-9E6B-45F0-BA8D-A3C45134DFE1}" destId="{BF53D581-A317-443E-827A-811E4AA4212E}" srcOrd="0" destOrd="0" presId="urn:microsoft.com/office/officeart/2008/layout/VerticalCurvedList"/>
    <dgm:cxn modelId="{3769D346-6704-4758-9A06-1CED0925CD09}" type="presParOf" srcId="{3A77EA17-D129-4820-AB72-DC05EACD90E5}" destId="{57311CB6-D92C-4C52-BD78-3D8CF433945C}" srcOrd="5" destOrd="0" presId="urn:microsoft.com/office/officeart/2008/layout/VerticalCurvedList"/>
    <dgm:cxn modelId="{8A4BDC50-3327-4A44-A174-0ACFEA0C9C1C}" type="presParOf" srcId="{3A77EA17-D129-4820-AB72-DC05EACD90E5}" destId="{7137D147-E752-4373-98CF-466C84160EF4}" srcOrd="6" destOrd="0" presId="urn:microsoft.com/office/officeart/2008/layout/VerticalCurvedList"/>
    <dgm:cxn modelId="{714FB1DF-6E0A-4CF9-8C6D-5C2C224AB4C2}" type="presParOf" srcId="{7137D147-E752-4373-98CF-466C84160EF4}" destId="{6FFEE9A6-BCEF-4077-8A75-C75184B0EEC6}" srcOrd="0" destOrd="0" presId="urn:microsoft.com/office/officeart/2008/layout/VerticalCurvedList"/>
    <dgm:cxn modelId="{394DE066-CCA0-4047-B9FC-9CE36A8E2719}" type="presParOf" srcId="{3A77EA17-D129-4820-AB72-DC05EACD90E5}" destId="{330F7371-7E5F-455C-8138-8F5043F7038A}" srcOrd="7" destOrd="0" presId="urn:microsoft.com/office/officeart/2008/layout/VerticalCurvedList"/>
    <dgm:cxn modelId="{DFEBCA60-45A4-4B55-845F-3E5261DD0989}" type="presParOf" srcId="{3A77EA17-D129-4820-AB72-DC05EACD90E5}" destId="{8CCAFE49-DADB-46EE-B214-00EED06CD070}" srcOrd="8" destOrd="0" presId="urn:microsoft.com/office/officeart/2008/layout/VerticalCurvedList"/>
    <dgm:cxn modelId="{2D97801D-E5C9-4010-8C56-F74752022D75}" type="presParOf" srcId="{8CCAFE49-DADB-46EE-B214-00EED06CD070}" destId="{5FF651B1-4B2A-4C23-9066-D3CF067D3C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DF89A-8147-4E09-814A-01EBB0E5333B}">
      <dsp:nvSpPr>
        <dsp:cNvPr id="0" name=""/>
        <dsp:cNvSpPr/>
      </dsp:nvSpPr>
      <dsp:spPr>
        <a:xfrm>
          <a:off x="-5466648" y="-837022"/>
          <a:ext cx="6509060" cy="6509060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8A24C-505F-4314-AE05-C761F75B1672}">
      <dsp:nvSpPr>
        <dsp:cNvPr id="0" name=""/>
        <dsp:cNvSpPr/>
      </dsp:nvSpPr>
      <dsp:spPr>
        <a:xfrm>
          <a:off x="545715" y="288445"/>
          <a:ext cx="6828740" cy="91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40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Hoạt động 1: Nhận xét chung</a:t>
          </a:r>
        </a:p>
      </dsp:txBody>
      <dsp:txXfrm>
        <a:off x="545715" y="288445"/>
        <a:ext cx="6828740" cy="910359"/>
      </dsp:txXfrm>
    </dsp:sp>
    <dsp:sp modelId="{30922E0A-C6AF-40EB-97FF-90F2DE599777}">
      <dsp:nvSpPr>
        <dsp:cNvPr id="0" name=""/>
        <dsp:cNvSpPr/>
      </dsp:nvSpPr>
      <dsp:spPr>
        <a:xfrm>
          <a:off x="80829" y="278738"/>
          <a:ext cx="929773" cy="929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3D8726-AC65-4B03-8E5D-6701CBBE095C}">
      <dsp:nvSpPr>
        <dsp:cNvPr id="0" name=""/>
        <dsp:cNvSpPr/>
      </dsp:nvSpPr>
      <dsp:spPr>
        <a:xfrm>
          <a:off x="972164" y="1404366"/>
          <a:ext cx="6402291" cy="91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40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Hoạt động 2: Xử lí tình huống.</a:t>
          </a:r>
        </a:p>
      </dsp:txBody>
      <dsp:txXfrm>
        <a:off x="972164" y="1404366"/>
        <a:ext cx="6402291" cy="910359"/>
      </dsp:txXfrm>
    </dsp:sp>
    <dsp:sp modelId="{BF53D581-A317-443E-827A-811E4AA4212E}">
      <dsp:nvSpPr>
        <dsp:cNvPr id="0" name=""/>
        <dsp:cNvSpPr/>
      </dsp:nvSpPr>
      <dsp:spPr>
        <a:xfrm>
          <a:off x="507277" y="1394660"/>
          <a:ext cx="929773" cy="929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11CB6-D92C-4C52-BD78-3D8CF433945C}">
      <dsp:nvSpPr>
        <dsp:cNvPr id="0" name=""/>
        <dsp:cNvSpPr/>
      </dsp:nvSpPr>
      <dsp:spPr>
        <a:xfrm>
          <a:off x="972164" y="2520288"/>
          <a:ext cx="6402291" cy="91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40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Hoạt động 3: Thực hành.</a:t>
          </a:r>
        </a:p>
      </dsp:txBody>
      <dsp:txXfrm>
        <a:off x="972164" y="2520288"/>
        <a:ext cx="6402291" cy="910359"/>
      </dsp:txXfrm>
    </dsp:sp>
    <dsp:sp modelId="{6FFEE9A6-BCEF-4077-8A75-C75184B0EEC6}">
      <dsp:nvSpPr>
        <dsp:cNvPr id="0" name=""/>
        <dsp:cNvSpPr/>
      </dsp:nvSpPr>
      <dsp:spPr>
        <a:xfrm>
          <a:off x="507277" y="2510581"/>
          <a:ext cx="929773" cy="929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0F7371-7E5F-455C-8138-8F5043F7038A}">
      <dsp:nvSpPr>
        <dsp:cNvPr id="0" name=""/>
        <dsp:cNvSpPr/>
      </dsp:nvSpPr>
      <dsp:spPr>
        <a:xfrm>
          <a:off x="545715" y="3636209"/>
          <a:ext cx="6828740" cy="910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40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Hoạt động 4: Liên hệ bản thân.</a:t>
          </a:r>
        </a:p>
      </dsp:txBody>
      <dsp:txXfrm>
        <a:off x="545715" y="3636209"/>
        <a:ext cx="6828740" cy="910359"/>
      </dsp:txXfrm>
    </dsp:sp>
    <dsp:sp modelId="{5FF651B1-4B2A-4C23-9066-D3CF067D3C63}">
      <dsp:nvSpPr>
        <dsp:cNvPr id="0" name=""/>
        <dsp:cNvSpPr/>
      </dsp:nvSpPr>
      <dsp:spPr>
        <a:xfrm>
          <a:off x="80829" y="3626503"/>
          <a:ext cx="929773" cy="929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1C1E2-5013-4B38-A259-5FEE8DC491F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179AD-0D23-4A85-9A5A-A7770CAF3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7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5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66A9-770C-DE8D-9073-7BC84823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0E1A0-1510-980E-60B3-EE952C57B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10D5D-4BC0-9453-917A-45562CAC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6E66A-6FBE-BBF3-0A9C-BF0BDEE4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2E848-2AAE-46AA-9D9D-03F00A4F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2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2327-15E4-CCDD-A6C5-5994BBC7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6A514-A798-6D87-956C-971ED4CE2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230DC-8FC0-44B3-025A-5650CFED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1E6DA-5B2F-50FB-3DE8-0B8FABBA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264CA-9FB2-0C7E-9E81-9DB07A23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CF915-B3C2-8FF4-BD6F-F249915D9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B6711-619A-BCE4-010D-4B4467028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68A55-9EBE-5189-1168-E77439AA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B7754-2BC2-DB8F-110B-0B3E5062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43E9-5DDC-D5B2-6BD4-0C557962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4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9240-64A8-F823-02E9-024E61B4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37E29-9B57-D8BE-BAE0-1BA157C6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01502-9EF0-CD8A-7598-2AA26208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F7F98-201E-7F43-5322-ECA5C274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D8A47-9764-CF66-0891-FFBFC42A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4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6B8C-24B5-8509-BEF7-DF65F915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19C0-D55D-A2EB-F4FA-311A81B9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77D7E-AD19-DDE3-7941-30CA7793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A536E-E15A-14DC-7F4C-5D2178A5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547A-C43F-679B-3040-681242F4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0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5F54-2EC6-219E-C7B0-5B102712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BFFEE-57A9-F104-1E94-CD9A42FA7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59F8E-2329-A29F-B931-A772199F1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CA777-D26F-5DD7-2093-5193FA21E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C873-6CEC-41E9-936D-243709C66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0E25F-C92A-16F8-D45B-D2D254DF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5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4556-C184-8676-030C-0A78CFDA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669C6-397B-BB4B-4510-D6DE79595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A2125-0962-1463-7AEB-4FFF0A8C1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7C18A-3516-E6AD-12FE-33C3F24B3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980B9-16E2-F257-7555-8C5326AF8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53C21-47DF-F60D-7199-F057E488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1C5AD-3760-445F-6992-6C6C1DD8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2D23F-62AC-C243-5854-B0701E55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4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22A3-7D10-D54A-77F0-5F7CC7F0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DD1C1-0D48-7D40-2E18-F811AB92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4B847-B30D-0334-DAFB-32D133A6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F3817-CE21-D73F-2AC8-2ACFE094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2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EB43C1-3DF9-4D3B-3BF1-E938910E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50A91-81F7-0C95-0B88-9F3ADC1D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D9622-1BDD-B7F4-69D9-31B7F63A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76F9-3B7A-3B13-F6E6-D0B07AD6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CC362-2405-F9F6-CDB3-AD0584B3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E3D9A-3EA9-7478-4CC2-18E1036DD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A165E-F7BF-1985-46AE-745903A7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D0C27-1C9A-C536-E556-127F4A9D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0E0C2-21D8-CDEE-6E1B-61D9792D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8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26A5-4C1C-3E1E-1124-9DD94D4D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EA987-1AA6-A2FB-A25A-2DA0EE665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310FF-6081-DA5D-0657-E5595DA86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707B8-55C4-A667-2117-B423AACD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CA25A-CECF-1489-9CF4-82D6DFA0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6C85A-F9F8-187D-1AB2-ACE60A91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0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3A7E8-E518-1728-BDCF-ADAD82DA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75C9C-C284-2881-CE05-E9FFB4E7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C7A82-7DB4-9D22-482E-9279C134C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1DE0-1134-44F6-83BB-F7F530DB58CE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AA12-E46E-06BA-ADCF-866F28D78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26533-BF94-7EF8-B9CC-08200C94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39B70-7495-4CDD-9C33-E52925119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4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fif"/><Relationship Id="rId13" Type="http://schemas.openxmlformats.org/officeDocument/2006/relationships/image" Target="../media/image25.jfif"/><Relationship Id="rId3" Type="http://schemas.openxmlformats.org/officeDocument/2006/relationships/image" Target="../media/image15.jfif"/><Relationship Id="rId7" Type="http://schemas.openxmlformats.org/officeDocument/2006/relationships/image" Target="../media/image19.jfif"/><Relationship Id="rId12" Type="http://schemas.openxmlformats.org/officeDocument/2006/relationships/image" Target="../media/image2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11" Type="http://schemas.openxmlformats.org/officeDocument/2006/relationships/image" Target="../media/image23.jfif"/><Relationship Id="rId5" Type="http://schemas.openxmlformats.org/officeDocument/2006/relationships/image" Target="../media/image17.jfif"/><Relationship Id="rId10" Type="http://schemas.openxmlformats.org/officeDocument/2006/relationships/image" Target="../media/image22.jfif"/><Relationship Id="rId4" Type="http://schemas.openxmlformats.org/officeDocument/2006/relationships/image" Target="../media/image16.jfif"/><Relationship Id="rId9" Type="http://schemas.openxmlformats.org/officeDocument/2006/relationships/image" Target="../media/image21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fif"/><Relationship Id="rId3" Type="http://schemas.openxmlformats.org/officeDocument/2006/relationships/image" Target="../media/image30.jfif"/><Relationship Id="rId7" Type="http://schemas.openxmlformats.org/officeDocument/2006/relationships/image" Target="../media/image34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fif"/><Relationship Id="rId5" Type="http://schemas.openxmlformats.org/officeDocument/2006/relationships/image" Target="../media/image32.jfif"/><Relationship Id="rId4" Type="http://schemas.openxmlformats.org/officeDocument/2006/relationships/image" Target="../media/image31.jfif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f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F60C9-F9E8-CAA6-D20A-1E6AC1BA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96" y="3022169"/>
            <a:ext cx="4837408" cy="3835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880" y="5566506"/>
            <a:ext cx="3850238" cy="668040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en-US" sz="540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5400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E7778-4FF2-3288-2939-C7AD3926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37" y="0"/>
            <a:ext cx="7568725" cy="1686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40AA6-C4DD-F8B9-2150-D24DFC5938E2}"/>
              </a:ext>
            </a:extLst>
          </p:cNvPr>
          <p:cNvSpPr txBox="1"/>
          <p:nvPr/>
        </p:nvSpPr>
        <p:spPr>
          <a:xfrm>
            <a:off x="2311637" y="2098839"/>
            <a:ext cx="794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Sạch sẽ, gọn gàng</a:t>
            </a:r>
            <a:endParaRPr lang="vi-VN" sz="54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FdSyQEDF9Df.128">
            <a:hlinkClick r:id="" action="ppaction://media"/>
            <a:extLst>
              <a:ext uri="{FF2B5EF4-FFF2-40B4-BE49-F238E27FC236}">
                <a16:creationId xmlns:a16="http://schemas.microsoft.com/office/drawing/2014/main" id="{1DC79F75-1049-C9F4-39A8-48C7289D4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983" y="233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84" y="1171575"/>
            <a:ext cx="8871832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1652C-5E8F-5547-DA9C-923831CE0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92" y="3743058"/>
            <a:ext cx="9296400" cy="1143000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vi-VN" sz="54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0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0EED45-4A2E-3028-D6C2-30D84A77705B}"/>
              </a:ext>
            </a:extLst>
          </p:cNvPr>
          <p:cNvGrpSpPr/>
          <p:nvPr/>
        </p:nvGrpSpPr>
        <p:grpSpPr>
          <a:xfrm>
            <a:off x="-3543" y="3996966"/>
            <a:ext cx="12175795" cy="2861034"/>
            <a:chOff x="-3543" y="3667068"/>
            <a:chExt cx="12175795" cy="319093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092506A-FEC1-4BD7-59EC-557B41625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43" y="3695279"/>
              <a:ext cx="2594344" cy="31627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02B917D-1F44-C1DF-2BD1-236B36D6F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525" y="3671867"/>
              <a:ext cx="2594344" cy="316272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79DCC7-FF8A-DB5C-41B9-3CDCA529F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746" y="3671867"/>
              <a:ext cx="2594344" cy="316272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761574-5FD1-28E7-9011-FC7389B4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954" y="3691948"/>
              <a:ext cx="2633298" cy="314264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0DAB83-6A0B-AF42-C386-BD3E6E36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082" y="3667068"/>
              <a:ext cx="3228746" cy="316272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377455-9B7A-B829-F926-23BEB5505C5D}"/>
              </a:ext>
            </a:extLst>
          </p:cNvPr>
          <p:cNvGrpSpPr/>
          <p:nvPr/>
        </p:nvGrpSpPr>
        <p:grpSpPr>
          <a:xfrm>
            <a:off x="0" y="0"/>
            <a:ext cx="12202461" cy="2780907"/>
            <a:chOff x="-10461" y="-16254"/>
            <a:chExt cx="12202461" cy="344525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5A352A4-9940-B187-4DFA-9C7EA9B5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656" y="13020"/>
              <a:ext cx="2594344" cy="34107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801EEC-8CF0-F618-0BBD-3DFA09E74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697" y="18176"/>
              <a:ext cx="2594344" cy="341082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FFF0762-3601-4D81-224E-8D5082BD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144" y="4798"/>
              <a:ext cx="2613549" cy="336296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0985354-64A7-5117-6C74-B864DA86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049" y="-16254"/>
              <a:ext cx="2633298" cy="341082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59B6F0-EE5F-F610-6369-E24E9716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1" y="0"/>
              <a:ext cx="1997068" cy="335531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160264-9146-D683-AB4F-477ED0176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014" y="8221"/>
              <a:ext cx="1997068" cy="33595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320E4F-B1CF-7CCC-F968-1349706DBAC8}"/>
              </a:ext>
            </a:extLst>
          </p:cNvPr>
          <p:cNvSpPr txBox="1"/>
          <p:nvPr/>
        </p:nvSpPr>
        <p:spPr>
          <a:xfrm>
            <a:off x="340936" y="3121223"/>
            <a:ext cx="1151012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bé các kỹ năng tự chăm sóc bản thân.</a:t>
            </a:r>
          </a:p>
        </p:txBody>
      </p:sp>
    </p:spTree>
    <p:extLst>
      <p:ext uri="{BB962C8B-B14F-4D97-AF65-F5344CB8AC3E}">
        <p14:creationId xmlns:p14="http://schemas.microsoft.com/office/powerpoint/2010/main" val="45647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10902099892866076">
            <a:hlinkClick r:id="" action="ppaction://media"/>
            <a:extLst>
              <a:ext uri="{FF2B5EF4-FFF2-40B4-BE49-F238E27FC236}">
                <a16:creationId xmlns:a16="http://schemas.microsoft.com/office/drawing/2014/main" id="{9FF38ADC-EEF5-1653-4ED1-05AD24209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174" y="1274618"/>
            <a:ext cx="10185651" cy="50168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ECCC4-BDDE-4B76-600D-B604223CC491}"/>
              </a:ext>
            </a:extLst>
          </p:cNvPr>
          <p:cNvSpPr txBox="1"/>
          <p:nvPr/>
        </p:nvSpPr>
        <p:spPr>
          <a:xfrm>
            <a:off x="1003174" y="566522"/>
            <a:ext cx="101856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kỹ năng chải tóc, buộc tóc, buộc dây giầy cho bé.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31483438024477471">
            <a:hlinkClick r:id="" action="ppaction://media"/>
            <a:extLst>
              <a:ext uri="{FF2B5EF4-FFF2-40B4-BE49-F238E27FC236}">
                <a16:creationId xmlns:a16="http://schemas.microsoft.com/office/drawing/2014/main" id="{A4953777-D698-DA86-A505-2DD792E2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001" y="1418602"/>
            <a:ext cx="8981997" cy="5048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C77C5-B5F2-0B82-34EB-6EDC3C752225}"/>
              </a:ext>
            </a:extLst>
          </p:cNvPr>
          <p:cNvSpPr txBox="1"/>
          <p:nvPr/>
        </p:nvSpPr>
        <p:spPr>
          <a:xfrm>
            <a:off x="2028824" y="390969"/>
            <a:ext cx="813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bé kỹ năng cắt móng tay trên giấy.</a:t>
            </a:r>
          </a:p>
        </p:txBody>
      </p:sp>
    </p:spTree>
    <p:extLst>
      <p:ext uri="{BB962C8B-B14F-4D97-AF65-F5344CB8AC3E}">
        <p14:creationId xmlns:p14="http://schemas.microsoft.com/office/powerpoint/2010/main" val="31113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C2941F-3860-F48D-3E92-4F77169C5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2857500"/>
            <a:ext cx="9067800" cy="1143000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Liên hệ bản thân</a:t>
            </a:r>
            <a:endParaRPr lang="vi-VN" sz="48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5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0" y="1981200"/>
            <a:ext cx="7391400" cy="2895599"/>
          </a:xfrm>
        </p:spPr>
        <p:txBody>
          <a:bodyPr>
            <a:noAutofit/>
          </a:bodyPr>
          <a:lstStyle/>
          <a:p>
            <a:pPr>
              <a:lnSpc>
                <a:spcPts val="54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.VnAvant" panose="020B7200000000000000" pitchFamily="34" charset="0"/>
              </a:rPr>
              <a:t>KÓ </a:t>
            </a:r>
            <a:r>
              <a:rPr lang="en-US" dirty="0" err="1">
                <a:latin typeface=".VnAvant" panose="020B7200000000000000" pitchFamily="34" charset="0"/>
              </a:rPr>
              <a:t>cho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c¸c</a:t>
            </a:r>
            <a:r>
              <a:rPr lang="en-US" dirty="0">
                <a:latin typeface=".VnAvant" panose="020B7200000000000000" pitchFamily="34" charset="0"/>
              </a:rPr>
              <a:t> b¹n </a:t>
            </a:r>
            <a:r>
              <a:rPr lang="en-US" dirty="0" err="1">
                <a:latin typeface=".VnAvant" panose="020B7200000000000000" pitchFamily="34" charset="0"/>
              </a:rPr>
              <a:t>nghe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vÒ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nh÷ng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viÖc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em</a:t>
            </a:r>
            <a:r>
              <a:rPr lang="en-US" dirty="0">
                <a:latin typeface=".VnAvant" panose="020B7200000000000000" pitchFamily="34" charset="0"/>
              </a:rPr>
              <a:t> ®· </a:t>
            </a:r>
            <a:r>
              <a:rPr lang="en-US" dirty="0" err="1">
                <a:latin typeface=".VnAvant" panose="020B7200000000000000" pitchFamily="34" charset="0"/>
              </a:rPr>
              <a:t>lµm</a:t>
            </a:r>
            <a:r>
              <a:rPr lang="en-US" dirty="0">
                <a:latin typeface=".VnAvant" panose="020B7200000000000000" pitchFamily="34" charset="0"/>
              </a:rPr>
              <a:t> ®Ó </a:t>
            </a:r>
            <a:r>
              <a:rPr lang="en-US" dirty="0" err="1">
                <a:latin typeface=".VnAvant" panose="020B7200000000000000" pitchFamily="34" charset="0"/>
              </a:rPr>
              <a:t>b¶n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th©n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lu«n</a:t>
            </a:r>
            <a:r>
              <a:rPr lang="en-US" dirty="0">
                <a:latin typeface=".VnAvant" panose="020B7200000000000000" pitchFamily="34" charset="0"/>
              </a:rPr>
              <a:t> s¹ch </a:t>
            </a:r>
            <a:r>
              <a:rPr lang="en-US" dirty="0" err="1">
                <a:latin typeface=".VnAvant" panose="020B7200000000000000" pitchFamily="34" charset="0"/>
              </a:rPr>
              <a:t>sÏ</a:t>
            </a:r>
            <a:r>
              <a:rPr lang="en-US" dirty="0">
                <a:latin typeface=".VnAvant" panose="020B7200000000000000" pitchFamily="34" charset="0"/>
              </a:rPr>
              <a:t>, </a:t>
            </a:r>
            <a:r>
              <a:rPr lang="en-US" dirty="0" err="1">
                <a:latin typeface=".VnAvant" panose="020B7200000000000000" pitchFamily="34" charset="0"/>
              </a:rPr>
              <a:t>gän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gµng</a:t>
            </a:r>
            <a:r>
              <a:rPr lang="en-US" dirty="0">
                <a:latin typeface=".VnAvant" panose="020B7200000000000000" pitchFamily="34" charset="0"/>
              </a:rPr>
              <a:t> ?</a:t>
            </a:r>
            <a:endParaRPr lang="en-US" dirty="0"/>
          </a:p>
          <a:p>
            <a:pPr>
              <a:lnSpc>
                <a:spcPts val="5400"/>
              </a:lnSpc>
              <a:buFont typeface="Wingdings" panose="05000000000000000000" pitchFamily="2" charset="2"/>
              <a:buChar char="v"/>
            </a:pPr>
            <a:r>
              <a:rPr lang="en-US" dirty="0" err="1">
                <a:latin typeface=".VnAvant" panose="020B7200000000000000" pitchFamily="34" charset="0"/>
              </a:rPr>
              <a:t>Em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cÇn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lµm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thªm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nh÷ng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viÖc</a:t>
            </a:r>
            <a:r>
              <a:rPr lang="en-US" dirty="0">
                <a:latin typeface=".VnAvant" panose="020B7200000000000000" pitchFamily="34" charset="0"/>
              </a:rPr>
              <a:t> g× ®Ó </a:t>
            </a:r>
            <a:r>
              <a:rPr lang="en-US" dirty="0" err="1">
                <a:latin typeface=".VnAvant" panose="020B7200000000000000" pitchFamily="34" charset="0"/>
              </a:rPr>
              <a:t>lu«n</a:t>
            </a:r>
            <a:r>
              <a:rPr lang="en-US" dirty="0">
                <a:latin typeface=".VnAvant" panose="020B7200000000000000" pitchFamily="34" charset="0"/>
              </a:rPr>
              <a:t> s¹ch </a:t>
            </a:r>
            <a:r>
              <a:rPr lang="en-US" dirty="0" err="1">
                <a:latin typeface=".VnAvant" panose="020B7200000000000000" pitchFamily="34" charset="0"/>
              </a:rPr>
              <a:t>sÏ</a:t>
            </a:r>
            <a:r>
              <a:rPr lang="en-US" dirty="0">
                <a:latin typeface=".VnAvant" panose="020B7200000000000000" pitchFamily="34" charset="0"/>
              </a:rPr>
              <a:t>, </a:t>
            </a:r>
            <a:r>
              <a:rPr lang="en-US" dirty="0" err="1">
                <a:latin typeface=".VnAvant" panose="020B7200000000000000" pitchFamily="34" charset="0"/>
              </a:rPr>
              <a:t>gän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gµng</a:t>
            </a:r>
            <a:r>
              <a:rPr lang="en-US" dirty="0"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0300" y="91976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r>
              <a:rPr lang="en-US" sz="4400" b="1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endParaRPr lang="vi-VN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CEA42-519D-BADF-2D67-BC67063A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40"/>
            <a:ext cx="2430101" cy="17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6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AD0E6-4D66-4108-D847-4CEBDEEBA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885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5FD81-2586-3276-4A25-5B0E3A54C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36" y="4229099"/>
            <a:ext cx="2329263" cy="262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03178-861F-E0D3-62E8-AF25BF436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29098"/>
            <a:ext cx="2329263" cy="2628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72ADC-A347-06F6-EE74-46C1CC945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76" y="4191000"/>
            <a:ext cx="2334387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8374EB-2F50-E782-3DB9-BCD7803FB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28" y="3942907"/>
            <a:ext cx="2095497" cy="289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2A3515-4A65-CC60-29FB-D79DAE388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8" y="3962400"/>
            <a:ext cx="2885397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DCB550-4827-80AF-F49A-362027BACA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17774"/>
            <a:ext cx="2477527" cy="228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010BA-09CF-61B4-E757-13870E1A9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262"/>
            <a:ext cx="12192000" cy="27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B08B43-ACBC-66AE-CDB1-A9EC13EF7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648729"/>
              </p:ext>
            </p:extLst>
          </p:nvPr>
        </p:nvGraphicFramePr>
        <p:xfrm>
          <a:off x="2375090" y="1726041"/>
          <a:ext cx="7441820" cy="483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4A4619-14FB-95C5-BFC6-C664FFD09C80}"/>
              </a:ext>
            </a:extLst>
          </p:cNvPr>
          <p:cNvSpPr txBox="1"/>
          <p:nvPr/>
        </p:nvSpPr>
        <p:spPr>
          <a:xfrm>
            <a:off x="2484604" y="802711"/>
            <a:ext cx="7441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chủ yếu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2F4D4-7905-66A3-BA44-380BAD9A2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1" y="0"/>
            <a:ext cx="1909713" cy="20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BB277-BF02-3867-F0DD-7FA6E14D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9919"/>
            <a:ext cx="10668000" cy="3078162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Nhận xét chung</a:t>
            </a:r>
            <a:endParaRPr lang="vi-VN" sz="60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B48F5-5D14-F96C-6FC6-7E125C02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39" y="1023616"/>
            <a:ext cx="9006120" cy="5834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13CC8-F665-51DE-6BA5-F69D6245049A}"/>
              </a:ext>
            </a:extLst>
          </p:cNvPr>
          <p:cNvSpPr txBox="1"/>
          <p:nvPr/>
        </p:nvSpPr>
        <p:spPr>
          <a:xfrm>
            <a:off x="802898" y="438841"/>
            <a:ext cx="1058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em không nên làm trong các tranh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15612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401" t="12158" r="29717" b="56232"/>
          <a:stretch/>
        </p:blipFill>
        <p:spPr>
          <a:xfrm>
            <a:off x="8067385" y="1351030"/>
            <a:ext cx="2667000" cy="239110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1518220-AB00-CA16-28FC-7A13765D0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18" t="33116" r="2989" b="32114"/>
          <a:stretch/>
        </p:blipFill>
        <p:spPr>
          <a:xfrm>
            <a:off x="270163" y="1217874"/>
            <a:ext cx="2667000" cy="252425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8EC8DB0-6AFC-226B-3DCB-F287BEC8A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41" t="65854" r="15819"/>
          <a:stretch/>
        </p:blipFill>
        <p:spPr>
          <a:xfrm>
            <a:off x="2937163" y="2480003"/>
            <a:ext cx="2667000" cy="2765777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00C75C6-ECCC-7BA3-9E59-3306CA7E6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56" t="65661" r="47051"/>
          <a:stretch/>
        </p:blipFill>
        <p:spPr>
          <a:xfrm>
            <a:off x="7943273" y="3742133"/>
            <a:ext cx="2915227" cy="297332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8908860-6717-E465-D7CE-D2386A2E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9" t="35356" r="58848" b="32655"/>
          <a:stretch/>
        </p:blipFill>
        <p:spPr>
          <a:xfrm>
            <a:off x="270163" y="3862891"/>
            <a:ext cx="2667000" cy="2533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327906-AC29-273E-5CEF-3C65F6A87F1E}"/>
              </a:ext>
            </a:extLst>
          </p:cNvPr>
          <p:cNvCxnSpPr/>
          <p:nvPr/>
        </p:nvCxnSpPr>
        <p:spPr>
          <a:xfrm>
            <a:off x="5874327" y="0"/>
            <a:ext cx="0" cy="6858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32AE55D-43DC-5AE9-8201-132F6972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55" y="270483"/>
            <a:ext cx="1534827" cy="1534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94D684-5898-956A-19CC-CA99BC17A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77" y="270483"/>
            <a:ext cx="1534823" cy="1534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6C3E2-910F-15D6-5D91-A6CE6959E867}"/>
              </a:ext>
            </a:extLst>
          </p:cNvPr>
          <p:cNvSpPr txBox="1"/>
          <p:nvPr/>
        </p:nvSpPr>
        <p:spPr>
          <a:xfrm>
            <a:off x="8633473" y="514674"/>
            <a:ext cx="153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24095-6750-C0D2-DA7B-DA36D896A029}"/>
              </a:ext>
            </a:extLst>
          </p:cNvPr>
          <p:cNvSpPr txBox="1"/>
          <p:nvPr/>
        </p:nvSpPr>
        <p:spPr>
          <a:xfrm>
            <a:off x="2281595" y="455149"/>
            <a:ext cx="19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</p:spTree>
    <p:extLst>
      <p:ext uri="{BB962C8B-B14F-4D97-AF65-F5344CB8AC3E}">
        <p14:creationId xmlns:p14="http://schemas.microsoft.com/office/powerpoint/2010/main" val="33149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543FDE-C8FD-EBD7-BF56-AB6D54017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889919"/>
            <a:ext cx="10439400" cy="3078162"/>
          </a:xfrm>
        </p:spPr>
        <p:txBody>
          <a:bodyPr>
            <a:normAutofit/>
          </a:bodyPr>
          <a:lstStyle/>
          <a:p>
            <a:pPr>
              <a:lnSpc>
                <a:spcPts val="7200"/>
              </a:lnSpc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những việc em không nên làm để sạch sẽ, gọn gàng?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FC7B4-5B54-DF77-FC75-7546F1B2B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89919"/>
            <a:ext cx="8153400" cy="3078162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Xử lí tình huống</a:t>
            </a:r>
            <a:endParaRPr lang="vi-VN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88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1" y="1128612"/>
            <a:ext cx="6784259" cy="280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934690"/>
            <a:ext cx="6784259" cy="2806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5D1D5-35E6-E263-7816-EFED221849BD}"/>
              </a:ext>
            </a:extLst>
          </p:cNvPr>
          <p:cNvSpPr txBox="1"/>
          <p:nvPr/>
        </p:nvSpPr>
        <p:spPr>
          <a:xfrm>
            <a:off x="1182254" y="482281"/>
            <a:ext cx="491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</a:p>
        </p:txBody>
      </p:sp>
    </p:spTree>
    <p:extLst>
      <p:ext uri="{BB962C8B-B14F-4D97-AF65-F5344CB8AC3E}">
        <p14:creationId xmlns:p14="http://schemas.microsoft.com/office/powerpoint/2010/main" val="24040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499" y="1371600"/>
            <a:ext cx="89330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209</Words>
  <Application>Microsoft Office PowerPoint</Application>
  <PresentationFormat>Widescreen</PresentationFormat>
  <Paragraphs>24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Luyện tập</vt:lpstr>
      <vt:lpstr>PowerPoint Presentation</vt:lpstr>
      <vt:lpstr>Hoạt động 1: Nhận xét chung</vt:lpstr>
      <vt:lpstr>PowerPoint Presentation</vt:lpstr>
      <vt:lpstr>PowerPoint Presentation</vt:lpstr>
      <vt:lpstr>Kể thêm những việc em không nên làm để sạch sẽ, gọn gàng?</vt:lpstr>
      <vt:lpstr>Hoạt động 2: Xử lí tình huống</vt:lpstr>
      <vt:lpstr>PowerPoint Presentation</vt:lpstr>
      <vt:lpstr>PowerPoint Presentation</vt:lpstr>
      <vt:lpstr>PowerPoint Presentation</vt:lpstr>
      <vt:lpstr>Hoạt động 3: Thực hành</vt:lpstr>
      <vt:lpstr>PowerPoint Presentation</vt:lpstr>
      <vt:lpstr>PowerPoint Presentation</vt:lpstr>
      <vt:lpstr>PowerPoint Presentation</vt:lpstr>
      <vt:lpstr>Hoạt động 4: Liên hệ bản thân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Phạm</dc:creator>
  <cp:lastModifiedBy>Ngân Phạm</cp:lastModifiedBy>
  <cp:revision>32</cp:revision>
  <dcterms:created xsi:type="dcterms:W3CDTF">2023-10-21T16:23:29Z</dcterms:created>
  <dcterms:modified xsi:type="dcterms:W3CDTF">2023-10-28T03:30:19Z</dcterms:modified>
</cp:coreProperties>
</file>