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35"/>
  </p:notesMasterIdLst>
  <p:sldIdLst>
    <p:sldId id="256" r:id="rId2"/>
    <p:sldId id="271" r:id="rId3"/>
    <p:sldId id="272" r:id="rId4"/>
    <p:sldId id="296" r:id="rId5"/>
    <p:sldId id="297" r:id="rId6"/>
    <p:sldId id="298" r:id="rId7"/>
    <p:sldId id="299" r:id="rId8"/>
    <p:sldId id="306" r:id="rId9"/>
    <p:sldId id="307" r:id="rId10"/>
    <p:sldId id="308" r:id="rId11"/>
    <p:sldId id="309" r:id="rId12"/>
    <p:sldId id="257" r:id="rId13"/>
    <p:sldId id="310" r:id="rId14"/>
    <p:sldId id="311" r:id="rId15"/>
    <p:sldId id="312" r:id="rId16"/>
    <p:sldId id="263" r:id="rId17"/>
    <p:sldId id="314" r:id="rId18"/>
    <p:sldId id="315" r:id="rId19"/>
    <p:sldId id="319" r:id="rId20"/>
    <p:sldId id="320" r:id="rId21"/>
    <p:sldId id="317" r:id="rId22"/>
    <p:sldId id="293" r:id="rId23"/>
    <p:sldId id="266" r:id="rId24"/>
    <p:sldId id="267" r:id="rId25"/>
    <p:sldId id="318" r:id="rId26"/>
    <p:sldId id="268" r:id="rId27"/>
    <p:sldId id="294" r:id="rId28"/>
    <p:sldId id="269" r:id="rId29"/>
    <p:sldId id="283" r:id="rId30"/>
    <p:sldId id="284" r:id="rId31"/>
    <p:sldId id="285" r:id="rId32"/>
    <p:sldId id="286" r:id="rId33"/>
    <p:sldId id="301" r:id="rId3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4472C4"/>
    <a:srgbClr val="0000FF"/>
    <a:srgbClr val="0055FE"/>
    <a:srgbClr val="F9F7FF"/>
    <a:srgbClr val="E3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-54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02886-21BB-4510-BF19-F44650CC7810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0E856-D398-411A-8B8A-7E5C8A9EF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740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3DCB69DA-0BC8-4C36-A362-D4A9A0E8D7B8}"/>
              </a:ext>
            </a:extLst>
          </p:cNvPr>
          <p:cNvSpPr/>
          <p:nvPr userDrawn="1"/>
        </p:nvSpPr>
        <p:spPr>
          <a:xfrm>
            <a:off x="11210926" y="95250"/>
            <a:ext cx="1082522" cy="144780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53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7E478C-E022-4034-8012-F8B030C64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3F38DF4-0598-482F-AE0B-B7221A47F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F49454D-B034-495B-84FA-C323FD82A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9D1A634-4A47-4B98-A279-87DB4083D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oogle Shape;27;p9">
            <a:extLst>
              <a:ext uri="{FF2B5EF4-FFF2-40B4-BE49-F238E27FC236}">
                <a16:creationId xmlns="" xmlns:a16="http://schemas.microsoft.com/office/drawing/2014/main" id="{B543BC4D-A905-4E53-A1A9-7FBD343FE559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122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84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1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38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26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18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52400" y="-66676"/>
            <a:ext cx="12484100" cy="7051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="" xmlns:a16="http://schemas.microsoft.com/office/drawing/2014/main" id="{272A0175-CF37-411D-A5D6-22E151DD0D1B}"/>
              </a:ext>
            </a:extLst>
          </p:cNvPr>
          <p:cNvSpPr/>
          <p:nvPr userDrawn="1"/>
        </p:nvSpPr>
        <p:spPr>
          <a:xfrm>
            <a:off x="10986522" y="66676"/>
            <a:ext cx="1082522" cy="144780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93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oogle Shape;34;p10">
            <a:extLst>
              <a:ext uri="{FF2B5EF4-FFF2-40B4-BE49-F238E27FC236}">
                <a16:creationId xmlns="" xmlns:a16="http://schemas.microsoft.com/office/drawing/2014/main" id="{38578C2C-C9E5-4FA4-8A23-7162D401665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3061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Google Shape;27;p9">
            <a:extLst>
              <a:ext uri="{FF2B5EF4-FFF2-40B4-BE49-F238E27FC236}">
                <a16:creationId xmlns="" xmlns:a16="http://schemas.microsoft.com/office/drawing/2014/main" id="{FD1410BE-87CE-499C-82FC-E6208E2B87A3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5269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34;p10">
            <a:extLst>
              <a:ext uri="{FF2B5EF4-FFF2-40B4-BE49-F238E27FC236}">
                <a16:creationId xmlns="" xmlns:a16="http://schemas.microsoft.com/office/drawing/2014/main" id="{F6FFB9C9-9044-4D68-9F8E-F4C4F6A9B1D5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585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ACF5DA-38D5-49B3-8FA3-C8A159482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2BB2201-0845-43AB-A9DC-6689B951D08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E4F54F8-368C-4006-99BF-25425ECD778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B4933AD-7FED-411B-8327-1AE8E44D34C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Google Shape;34;p10">
            <a:extLst>
              <a:ext uri="{FF2B5EF4-FFF2-40B4-BE49-F238E27FC236}">
                <a16:creationId xmlns="" xmlns:a16="http://schemas.microsoft.com/office/drawing/2014/main" id="{C727E10A-CCF0-4683-B6DA-46AFA255D246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744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7561B3B-9BA6-4C4D-8B30-45AEED0A188D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4395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9" r:id="rId8"/>
    <p:sldLayoutId id="2147483679" r:id="rId9"/>
    <p:sldLayoutId id="2147483678" r:id="rId10"/>
    <p:sldLayoutId id="2147483690" r:id="rId11"/>
    <p:sldLayoutId id="2147483691" r:id="rId12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5" Type="http://schemas.microsoft.com/office/2007/relationships/hdphoto" Target="../media/hdphoto3.wdp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6.emf"/><Relationship Id="rId5" Type="http://schemas.openxmlformats.org/officeDocument/2006/relationships/image" Target="../media/image21.emf"/><Relationship Id="rId4" Type="http://schemas.openxmlformats.org/officeDocument/2006/relationships/image" Target="../media/image3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microsoft.com/office/2007/relationships/hdphoto" Target="../media/hdphoto6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slide" Target="slide6.xml"/><Relationship Id="rId2" Type="http://schemas.openxmlformats.org/officeDocument/2006/relationships/audio" Target="../media/audio1.wav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5" Type="http://schemas.openxmlformats.org/officeDocument/2006/relationships/slide" Target="slide10.xml"/><Relationship Id="rId10" Type="http://schemas.openxmlformats.org/officeDocument/2006/relationships/slide" Target="slide5.xml"/><Relationship Id="rId4" Type="http://schemas.openxmlformats.org/officeDocument/2006/relationships/image" Target="../media/image8.png"/><Relationship Id="rId9" Type="http://schemas.openxmlformats.org/officeDocument/2006/relationships/image" Target="../media/image12.png"/><Relationship Id="rId14" Type="http://schemas.openxmlformats.org/officeDocument/2006/relationships/slide" Target="slide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1.emf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66237" y="1730185"/>
            <a:ext cx="11791812" cy="23440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11</a:t>
            </a:r>
          </a:p>
          <a:p>
            <a:pPr>
              <a:lnSpc>
                <a:spcPct val="150000"/>
              </a:lnSpc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52: um - up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DDDBED8-1B93-4217-B36B-4131187776C7}"/>
              </a:ext>
            </a:extLst>
          </p:cNvPr>
          <p:cNvSpPr/>
          <p:nvPr/>
        </p:nvSpPr>
        <p:spPr>
          <a:xfrm>
            <a:off x="9494527" y="0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A2EFC39-FB59-415F-AA5F-D3329A01F617}"/>
              </a:ext>
            </a:extLst>
          </p:cNvPr>
          <p:cNvSpPr/>
          <p:nvPr/>
        </p:nvSpPr>
        <p:spPr>
          <a:xfrm>
            <a:off x="11012783" y="545360"/>
            <a:ext cx="990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863367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12800" y="2800235"/>
            <a:ext cx="4449499" cy="2419712"/>
            <a:chOff x="5837129" y="3478945"/>
            <a:chExt cx="3807912" cy="195143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60335" y="4462343"/>
              <a:ext cx="1884706" cy="968034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7129" y="3478945"/>
              <a:ext cx="3807912" cy="968034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7129" y="4462342"/>
              <a:ext cx="1891430" cy="96803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6F92696-2F55-4A7A-A375-9DBACBB79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1" y="3908544"/>
            <a:ext cx="2351793" cy="132343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8000" b="1">
                <a:solidFill>
                  <a:srgbClr val="FF0000"/>
                </a:solidFill>
                <a:latin typeface=".VnAvant" pitchFamily="34" charset="0"/>
                <a:cs typeface="Arial" panose="020B0604020202020204" pitchFamily="34" charset="0"/>
              </a:rPr>
              <a:t>u</a:t>
            </a:r>
            <a:endParaRPr kumimoji="0" lang="en-US" altLang="en-US" sz="8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0372" y="2743201"/>
            <a:ext cx="3001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rgbClr val="FF0000"/>
                </a:solidFill>
                <a:latin typeface=".VnAvant" pitchFamily="34" charset="0"/>
              </a:rPr>
              <a:t>u</a:t>
            </a:r>
            <a:r>
              <a:rPr lang="en-US" sz="8000" b="1" smtClean="0">
                <a:solidFill>
                  <a:srgbClr val="FF0000"/>
                </a:solidFill>
                <a:latin typeface=".VnAvant" pitchFamily="34" charset="0"/>
              </a:rPr>
              <a:t>m </a:t>
            </a:r>
            <a:endParaRPr lang="en-US" sz="80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31047" y="3934874"/>
            <a:ext cx="21371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mtClean="0">
                <a:solidFill>
                  <a:srgbClr val="FF0000"/>
                </a:solidFill>
                <a:latin typeface=".VnAvant" pitchFamily="34" charset="0"/>
              </a:rPr>
              <a:t>m </a:t>
            </a:r>
            <a:endParaRPr lang="en-US" sz="8000" b="1">
              <a:solidFill>
                <a:srgbClr val="FF0000"/>
              </a:solidFill>
              <a:latin typeface=".VnAvant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780477" y="2765309"/>
            <a:ext cx="4141233" cy="2434000"/>
            <a:chOff x="5837129" y="3467422"/>
            <a:chExt cx="3807912" cy="196295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60335" y="4462343"/>
              <a:ext cx="1884706" cy="968034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7129" y="3467422"/>
              <a:ext cx="3807912" cy="968034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7129" y="4462342"/>
              <a:ext cx="1891430" cy="96803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6F92696-2F55-4A7A-A375-9DBACBB79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7470" y="3927984"/>
            <a:ext cx="1378855" cy="132343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8000" b="1" noProof="0">
                <a:solidFill>
                  <a:srgbClr val="FF0000"/>
                </a:solidFill>
                <a:latin typeface=".VnAvant" pitchFamily="34" charset="0"/>
                <a:cs typeface="Arial" panose="020B0604020202020204" pitchFamily="34" charset="0"/>
              </a:rPr>
              <a:t>u</a:t>
            </a:r>
            <a:endParaRPr kumimoji="0" lang="en-US" altLang="en-US" sz="8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55369" y="2676913"/>
            <a:ext cx="3001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rgbClr val="FF0000"/>
                </a:solidFill>
                <a:latin typeface=".VnAvant" pitchFamily="34" charset="0"/>
              </a:rPr>
              <a:t>u</a:t>
            </a:r>
            <a:r>
              <a:rPr lang="en-US" sz="8000" b="1" smtClean="0">
                <a:solidFill>
                  <a:srgbClr val="FF0000"/>
                </a:solidFill>
                <a:latin typeface=".VnAvant" pitchFamily="34" charset="0"/>
              </a:rPr>
              <a:t>p </a:t>
            </a:r>
            <a:endParaRPr lang="en-US" sz="80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27436" y="3940026"/>
            <a:ext cx="21371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rgbClr val="FF0000"/>
                </a:solidFill>
                <a:latin typeface=".VnAvant" pitchFamily="34" charset="0"/>
              </a:rPr>
              <a:t>p</a:t>
            </a:r>
            <a:r>
              <a:rPr lang="en-US" sz="8000" b="1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endParaRPr lang="en-US" sz="8000" b="1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52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1"/>
          <p:cNvSpPr txBox="1">
            <a:spLocks noChangeArrowheads="1"/>
          </p:cNvSpPr>
          <p:nvPr/>
        </p:nvSpPr>
        <p:spPr bwMode="auto">
          <a:xfrm>
            <a:off x="1436721" y="1535723"/>
            <a:ext cx="3631891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600" b="1">
                <a:solidFill>
                  <a:srgbClr val="C00000"/>
                </a:solidFill>
                <a:latin typeface="Century Gothic" pitchFamily="34" charset="0"/>
                <a:ea typeface="Aharoni"/>
                <a:cs typeface="Aharoni"/>
              </a:rPr>
              <a:t> </a:t>
            </a:r>
            <a:r>
              <a:rPr lang="en-US" sz="9600" b="1">
                <a:solidFill>
                  <a:srgbClr val="FF0000"/>
                </a:solidFill>
                <a:latin typeface=".VnAvant" pitchFamily="34" charset="0"/>
                <a:ea typeface="Aharoni"/>
              </a:rPr>
              <a:t>u</a:t>
            </a:r>
            <a:r>
              <a:rPr lang="en-US" sz="9600" b="1" smtClean="0">
                <a:solidFill>
                  <a:srgbClr val="FF0000"/>
                </a:solidFill>
                <a:latin typeface=".VnAvant" pitchFamily="34" charset="0"/>
              </a:rPr>
              <a:t>m </a:t>
            </a:r>
            <a:endParaRPr lang="en-US" sz="9600" b="1" i="1">
              <a:solidFill>
                <a:srgbClr val="FF0000"/>
              </a:solidFill>
              <a:latin typeface="Century Gothic" pitchFamily="34" charset="0"/>
              <a:ea typeface="Aharoni"/>
              <a:cs typeface="Aharoni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942659" y="2557584"/>
            <a:ext cx="1517649" cy="846138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942658" y="3416422"/>
            <a:ext cx="1698380" cy="51435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373825" y="1512536"/>
            <a:ext cx="2810933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ea typeface="Aharoni"/>
                <a:cs typeface="Aharoni"/>
              </a:rPr>
              <a:t>m </a:t>
            </a:r>
            <a:endParaRPr lang="en-US" sz="9600" b="1">
              <a:solidFill>
                <a:srgbClr val="FF0000"/>
              </a:solidFill>
              <a:latin typeface="Century Gothic" pitchFamily="34" charset="0"/>
              <a:ea typeface="Aharoni"/>
              <a:cs typeface="Aharoni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354517" y="3219714"/>
            <a:ext cx="246021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600" b="1" smtClean="0">
                <a:solidFill>
                  <a:srgbClr val="FF0000"/>
                </a:solidFill>
                <a:latin typeface=".VnAvant" pitchFamily="34" charset="0"/>
              </a:rPr>
              <a:t>p</a:t>
            </a:r>
            <a:endParaRPr lang="en-US" sz="9600" b="1">
              <a:solidFill>
                <a:srgbClr val="FF0000"/>
              </a:solidFill>
              <a:latin typeface="Century Gothic" pitchFamily="34" charset="0"/>
              <a:ea typeface="Aharoni"/>
              <a:cs typeface="Aharoni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87618" y="1545995"/>
            <a:ext cx="231334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.VnAvant" pitchFamily="34" charset="0"/>
                <a:ea typeface="Aharoni"/>
              </a:rPr>
              <a:t>u</a:t>
            </a:r>
            <a:endParaRPr lang="en-US" sz="9600" b="1">
              <a:solidFill>
                <a:srgbClr val="FF0000"/>
              </a:solidFill>
              <a:latin typeface=".VnAvant" pitchFamily="34" charset="0"/>
              <a:ea typeface="Aharoni"/>
              <a:cs typeface="Aharoni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1659560" y="3208215"/>
            <a:ext cx="1930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 algn="ctr"/>
            <a:r>
              <a:rPr lang="en-US" sz="9600" b="1">
                <a:solidFill>
                  <a:srgbClr val="C00000"/>
                </a:solidFill>
                <a:latin typeface="Century Gothic" pitchFamily="34" charset="0"/>
                <a:ea typeface="Aharoni"/>
                <a:cs typeface="Aharoni"/>
              </a:rPr>
              <a:t> </a:t>
            </a:r>
            <a:r>
              <a:rPr lang="en-US" sz="9600" b="1">
                <a:solidFill>
                  <a:srgbClr val="FF0000"/>
                </a:solidFill>
                <a:latin typeface=".VnAvant" pitchFamily="34" charset="0"/>
                <a:ea typeface="Aharoni"/>
              </a:rPr>
              <a:t>u</a:t>
            </a:r>
            <a:r>
              <a:rPr lang="en-US" sz="9600" b="1" smtClean="0">
                <a:solidFill>
                  <a:srgbClr val="FF0000"/>
                </a:solidFill>
                <a:latin typeface="Century Gothic" pitchFamily="34" charset="0"/>
                <a:ea typeface="Aharoni"/>
                <a:cs typeface="Aharoni"/>
              </a:rPr>
              <a:t> </a:t>
            </a:r>
            <a:endParaRPr lang="en-US" sz="9600" b="1">
              <a:solidFill>
                <a:srgbClr val="FF0000"/>
              </a:solidFill>
              <a:latin typeface="Century Gothic" pitchFamily="34" charset="0"/>
              <a:ea typeface="Aharoni"/>
              <a:cs typeface="Aharoni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963795" y="3208215"/>
            <a:ext cx="246021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.VnAvant" pitchFamily="34" charset="0"/>
              </a:rPr>
              <a:t>u</a:t>
            </a:r>
            <a:r>
              <a:rPr lang="en-US" sz="9600" b="1" smtClean="0">
                <a:solidFill>
                  <a:srgbClr val="FF0000"/>
                </a:solidFill>
                <a:latin typeface=".VnAvant" pitchFamily="34" charset="0"/>
              </a:rPr>
              <a:t>p</a:t>
            </a:r>
            <a:endParaRPr lang="en-US" sz="9600" b="1">
              <a:solidFill>
                <a:srgbClr val="FF0000"/>
              </a:solidFill>
              <a:latin typeface="Century Gothic" pitchFamily="34" charset="0"/>
              <a:ea typeface="Aharoni"/>
              <a:cs typeface="Aharoni"/>
            </a:endParaRPr>
          </a:p>
        </p:txBody>
      </p:sp>
    </p:spTree>
    <p:extLst>
      <p:ext uri="{BB962C8B-B14F-4D97-AF65-F5344CB8AC3E}">
        <p14:creationId xmlns:p14="http://schemas.microsoft.com/office/powerpoint/2010/main" val="303189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2 -1.11111E-6 L 0.27695 0.15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38" y="76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0.00741 L 0.28205 -0.0877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92" y="-402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22222E-6 L 0.43299 0.0104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59259E-6 L 0.4691 -0.0009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4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>
            <a:extLst>
              <a:ext uri="{FF2B5EF4-FFF2-40B4-BE49-F238E27FC236}">
                <a16:creationId xmlns="" xmlns:a16="http://schemas.microsoft.com/office/drawing/2014/main" id="{C75D4E3B-E2A5-41DF-8371-38982C5CD7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452" y="149231"/>
            <a:ext cx="9115548" cy="6449484"/>
          </a:xfrm>
          <a:prstGeom prst="rect">
            <a:avLst/>
          </a:prstGeom>
        </p:spPr>
      </p:pic>
      <p:sp>
        <p:nvSpPr>
          <p:cNvPr id="8" name="Shape 233">
            <a:extLst>
              <a:ext uri="{FF2B5EF4-FFF2-40B4-BE49-F238E27FC236}">
                <a16:creationId xmlns="" xmlns:a16="http://schemas.microsoft.com/office/drawing/2014/main" id="{8A3BCB01-5C72-40EB-91B3-13BD7C84926B}"/>
              </a:ext>
            </a:extLst>
          </p:cNvPr>
          <p:cNvSpPr/>
          <p:nvPr/>
        </p:nvSpPr>
        <p:spPr>
          <a:xfrm>
            <a:off x="5685184" y="2913210"/>
            <a:ext cx="6016487" cy="1373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6600" b="1" kern="0" dirty="0" err="1">
                <a:solidFill>
                  <a:srgbClr val="FF0000"/>
                </a:solidFill>
                <a:latin typeface="UTM Avo" panose="02040603050506020204" pitchFamily="18" charset="0"/>
                <a:ea typeface="字魂7号-温暖童稚体" panose="00000500000000000000" pitchFamily="2" charset="-122"/>
                <a:cs typeface="Lato Regular"/>
                <a:sym typeface="Lato Regular"/>
              </a:rPr>
              <a:t>Làm</a:t>
            </a:r>
            <a:r>
              <a:rPr lang="en-US" sz="6600" b="1" kern="0" dirty="0">
                <a:solidFill>
                  <a:srgbClr val="FF0000"/>
                </a:solidFill>
                <a:latin typeface="UTM Avo" panose="02040603050506020204" pitchFamily="18" charset="0"/>
                <a:ea typeface="字魂7号-温暖童稚体" panose="00000500000000000000" pitchFamily="2" charset="-122"/>
                <a:cs typeface="Lato Regular"/>
                <a:sym typeface="Lato Regular"/>
              </a:rPr>
              <a:t> </a:t>
            </a:r>
            <a:r>
              <a:rPr lang="en-US" sz="6600" b="1" kern="0" dirty="0" err="1">
                <a:solidFill>
                  <a:srgbClr val="FF0000"/>
                </a:solidFill>
                <a:latin typeface="UTM Avo" panose="02040603050506020204" pitchFamily="18" charset="0"/>
                <a:ea typeface="字魂7号-温暖童稚体" panose="00000500000000000000" pitchFamily="2" charset="-122"/>
                <a:cs typeface="Lato Regular"/>
                <a:sym typeface="Lato Regular"/>
              </a:rPr>
              <a:t>quen</a:t>
            </a:r>
            <a:endParaRPr sz="6600" b="1" kern="0" dirty="0">
              <a:solidFill>
                <a:srgbClr val="FF0000"/>
              </a:solidFill>
              <a:latin typeface="UTM Avo" panose="02040603050506020204" pitchFamily="18" charset="0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pic>
        <p:nvPicPr>
          <p:cNvPr id="9" name="图片 7">
            <a:extLst>
              <a:ext uri="{FF2B5EF4-FFF2-40B4-BE49-F238E27FC236}">
                <a16:creationId xmlns="" xmlns:a16="http://schemas.microsoft.com/office/drawing/2014/main" id="{BAB4C0F8-BDD9-40B6-8D36-99DB9AB8B7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 flipH="1">
            <a:off x="-301512" y="1635795"/>
            <a:ext cx="5303569" cy="4392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368681" y="2562168"/>
            <a:ext cx="3807912" cy="2425710"/>
            <a:chOff x="5837129" y="3236962"/>
            <a:chExt cx="3807912" cy="2425710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60335" y="4462343"/>
              <a:ext cx="1884706" cy="1200329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7129" y="3236962"/>
              <a:ext cx="3807912" cy="1200329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7129" y="4462342"/>
              <a:ext cx="1891430" cy="120032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A4824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6F92696-2F55-4A7A-A375-9DBACBB79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7599" y="3725826"/>
            <a:ext cx="1378854" cy="110799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600" b="1" smtClean="0">
                <a:latin typeface=".VnAvant" pitchFamily="34" charset="0"/>
                <a:cs typeface="Arial" panose="020B0604020202020204" pitchFamily="34" charset="0"/>
              </a:rPr>
              <a:t>ch</a:t>
            </a:r>
            <a:endParaRPr kumimoji="0" lang="en-US" altLang="en-US" sz="6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.VnAvant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58482" y="5121917"/>
            <a:ext cx="46565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mtClean="0">
                <a:latin typeface=".VnAvant" pitchFamily="34" charset="0"/>
              </a:rPr>
              <a:t> ch</a:t>
            </a:r>
            <a:r>
              <a:rPr lang="en-US" sz="6600" b="1" smtClean="0">
                <a:solidFill>
                  <a:srgbClr val="FF0000"/>
                </a:solidFill>
                <a:latin typeface=".VnAvant" pitchFamily="34" charset="0"/>
              </a:rPr>
              <a:t>um</a:t>
            </a:r>
            <a:endParaRPr lang="en-US" sz="66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69722" y="2562168"/>
            <a:ext cx="26171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smtClean="0">
                <a:latin typeface=".VnAvant" pitchFamily="34" charset="0"/>
              </a:rPr>
              <a:t>ch</a:t>
            </a:r>
            <a:r>
              <a:rPr lang="en-US" sz="6600" b="1" smtClean="0">
                <a:solidFill>
                  <a:srgbClr val="FF0000"/>
                </a:solidFill>
                <a:latin typeface=".VnAvant" pitchFamily="34" charset="0"/>
              </a:rPr>
              <a:t>um</a:t>
            </a:r>
            <a:r>
              <a:rPr lang="en-US" sz="6600" b="1" smtClean="0">
                <a:latin typeface=".VnAvant" pitchFamily="34" charset="0"/>
              </a:rPr>
              <a:t> </a:t>
            </a:r>
            <a:endParaRPr lang="en-US" sz="6600" b="1"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41789" y="3780732"/>
            <a:ext cx="21371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smtClean="0">
                <a:solidFill>
                  <a:srgbClr val="FF0000"/>
                </a:solidFill>
                <a:latin typeface=".VnAvant" pitchFamily="34" charset="0"/>
              </a:rPr>
              <a:t>um</a:t>
            </a:r>
            <a:r>
              <a:rPr lang="en-US" sz="6600" b="1" smtClean="0">
                <a:latin typeface=".VnAvant" pitchFamily="34" charset="0"/>
              </a:rPr>
              <a:t> </a:t>
            </a:r>
            <a:endParaRPr lang="en-US" sz="6600" b="1">
              <a:latin typeface=".VnAvant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B5795D75-F257-425A-A18C-DFC06FBB621F}"/>
              </a:ext>
            </a:extLst>
          </p:cNvPr>
          <p:cNvGrpSpPr/>
          <p:nvPr/>
        </p:nvGrpSpPr>
        <p:grpSpPr>
          <a:xfrm>
            <a:off x="3957401" y="104361"/>
            <a:ext cx="4788013" cy="888945"/>
            <a:chOff x="3957402" y="104361"/>
            <a:chExt cx="4107306" cy="888945"/>
          </a:xfrm>
        </p:grpSpPr>
        <p:pic>
          <p:nvPicPr>
            <p:cNvPr id="20" name="Picture 19">
              <a:extLst>
                <a:ext uri="{FF2B5EF4-FFF2-40B4-BE49-F238E27FC236}">
                  <a16:creationId xmlns="" xmlns:a16="http://schemas.microsoft.com/office/drawing/2014/main" id="{9789B42C-CFF8-42B4-B449-A8DA8CDBCD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74" t="11137" r="14556" b="46673"/>
            <a:stretch/>
          </p:blipFill>
          <p:spPr>
            <a:xfrm>
              <a:off x="3957402" y="111230"/>
              <a:ext cx="4107306" cy="882076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885CECB5-BF29-4050-BD13-69B03E53A567}"/>
                </a:ext>
              </a:extLst>
            </p:cNvPr>
            <p:cNvSpPr txBox="1"/>
            <p:nvPr/>
          </p:nvSpPr>
          <p:spPr>
            <a:xfrm>
              <a:off x="4749024" y="104361"/>
              <a:ext cx="274298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FF0000"/>
                  </a:solidFill>
                </a:rPr>
                <a:t>Làm</a:t>
              </a:r>
              <a:r>
                <a:rPr lang="en-US" sz="4400" b="1" dirty="0">
                  <a:solidFill>
                    <a:srgbClr val="FF0000"/>
                  </a:solidFill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</a:rPr>
                <a:t>quen</a:t>
              </a:r>
              <a:endParaRPr lang="en-US" sz="44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33B22F15-A57C-403F-82BF-1AD0C9F175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83" y="1492625"/>
            <a:ext cx="3510117" cy="3280220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5898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368681" y="2562168"/>
            <a:ext cx="3807912" cy="2425710"/>
            <a:chOff x="5837129" y="3236962"/>
            <a:chExt cx="3807912" cy="2425710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60335" y="4462343"/>
              <a:ext cx="1884706" cy="1200329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7129" y="3236962"/>
              <a:ext cx="3807912" cy="1200329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F6F92696-2F55-4A7A-A375-9DBACBB79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37129" y="4462342"/>
              <a:ext cx="1891430" cy="120032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7200" b="1" i="0" u="none" strike="noStrike" kern="1200" cap="none" spc="0" normalizeH="0" baseline="0" noProof="0">
                <a:ln>
                  <a:noFill/>
                </a:ln>
                <a:solidFill>
                  <a:srgbClr val="FA4824"/>
                </a:solidFill>
                <a:effectLst/>
                <a:uLnTx/>
                <a:uFillTx/>
                <a:latin typeface=".VnAvant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6F92696-2F55-4A7A-A375-9DBACBB79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7599" y="3725826"/>
            <a:ext cx="1378854" cy="110799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6600" b="1" noProof="0">
                <a:latin typeface=".VnAvant" pitchFamily="34" charset="0"/>
                <a:cs typeface="Arial" panose="020B0604020202020204" pitchFamily="34" charset="0"/>
              </a:rPr>
              <a:t>b</a:t>
            </a:r>
            <a:endParaRPr kumimoji="0" lang="en-US" altLang="en-US" sz="66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.VnAvant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58481" y="5121917"/>
            <a:ext cx="46565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mtClean="0">
                <a:latin typeface=".VnAvant" pitchFamily="34" charset="0"/>
              </a:rPr>
              <a:t> b</a:t>
            </a:r>
            <a:r>
              <a:rPr lang="en-US" sz="6600" b="1" smtClean="0">
                <a:solidFill>
                  <a:srgbClr val="FF0000"/>
                </a:solidFill>
                <a:latin typeface=".VnAvant" pitchFamily="34" charset="0"/>
              </a:rPr>
              <a:t>óp </a:t>
            </a:r>
            <a:r>
              <a:rPr lang="en-US" sz="6600" b="1" smtClean="0">
                <a:solidFill>
                  <a:schemeClr val="tx1"/>
                </a:solidFill>
                <a:latin typeface=".VnAvant" pitchFamily="34" charset="0"/>
              </a:rPr>
              <a:t>bª</a:t>
            </a:r>
            <a:endParaRPr lang="en-US" sz="6600" b="1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69722" y="2562168"/>
            <a:ext cx="26171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.VnAvant" pitchFamily="34" charset="0"/>
              </a:rPr>
              <a:t>b</a:t>
            </a:r>
            <a:r>
              <a:rPr lang="en-US" sz="6600" b="1" smtClean="0">
                <a:solidFill>
                  <a:srgbClr val="FF0000"/>
                </a:solidFill>
                <a:latin typeface=".VnAvant" pitchFamily="34" charset="0"/>
              </a:rPr>
              <a:t>óp</a:t>
            </a:r>
            <a:r>
              <a:rPr lang="en-US" sz="6600" b="1" smtClean="0">
                <a:latin typeface=".VnAvant" pitchFamily="34" charset="0"/>
              </a:rPr>
              <a:t> </a:t>
            </a:r>
            <a:endParaRPr lang="en-US" sz="6600" b="1">
              <a:latin typeface=".VnAvant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41789" y="3780732"/>
            <a:ext cx="21371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smtClean="0">
                <a:solidFill>
                  <a:srgbClr val="FF0000"/>
                </a:solidFill>
                <a:latin typeface=".VnAvant" pitchFamily="34" charset="0"/>
              </a:rPr>
              <a:t>óp</a:t>
            </a:r>
            <a:r>
              <a:rPr lang="en-US" sz="6600" b="1" smtClean="0">
                <a:latin typeface=".VnAvant" pitchFamily="34" charset="0"/>
              </a:rPr>
              <a:t> </a:t>
            </a:r>
            <a:endParaRPr lang="en-US" sz="6600" b="1">
              <a:latin typeface=".VnAvant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B5795D75-F257-425A-A18C-DFC06FBB621F}"/>
              </a:ext>
            </a:extLst>
          </p:cNvPr>
          <p:cNvGrpSpPr/>
          <p:nvPr/>
        </p:nvGrpSpPr>
        <p:grpSpPr>
          <a:xfrm>
            <a:off x="3957401" y="104361"/>
            <a:ext cx="4788013" cy="888945"/>
            <a:chOff x="3957402" y="104361"/>
            <a:chExt cx="4107306" cy="888945"/>
          </a:xfrm>
        </p:grpSpPr>
        <p:pic>
          <p:nvPicPr>
            <p:cNvPr id="20" name="Picture 19">
              <a:extLst>
                <a:ext uri="{FF2B5EF4-FFF2-40B4-BE49-F238E27FC236}">
                  <a16:creationId xmlns="" xmlns:a16="http://schemas.microsoft.com/office/drawing/2014/main" id="{9789B42C-CFF8-42B4-B449-A8DA8CDBCD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74" t="11137" r="14556" b="46673"/>
            <a:stretch/>
          </p:blipFill>
          <p:spPr>
            <a:xfrm>
              <a:off x="3957402" y="111230"/>
              <a:ext cx="4107306" cy="882076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885CECB5-BF29-4050-BD13-69B03E53A567}"/>
                </a:ext>
              </a:extLst>
            </p:cNvPr>
            <p:cNvSpPr txBox="1"/>
            <p:nvPr/>
          </p:nvSpPr>
          <p:spPr>
            <a:xfrm>
              <a:off x="4749024" y="104361"/>
              <a:ext cx="274298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FF0000"/>
                  </a:solidFill>
                </a:rPr>
                <a:t>Làm</a:t>
              </a:r>
              <a:r>
                <a:rPr lang="en-US" sz="4400" b="1" dirty="0">
                  <a:solidFill>
                    <a:srgbClr val="FF0000"/>
                  </a:solidFill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</a:rPr>
                <a:t>quen</a:t>
              </a:r>
              <a:endParaRPr lang="en-US" sz="44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7CCC4A64-A96C-4768-8379-41C23D1A46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037" y="1743726"/>
            <a:ext cx="3195486" cy="3024401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037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9">
            <a:extLst>
              <a:ext uri="{FF2B5EF4-FFF2-40B4-BE49-F238E27FC236}">
                <a16:creationId xmlns="" xmlns:a16="http://schemas.microsoft.com/office/drawing/2014/main" id="{3169107B-7D24-41CC-A8F3-83C493801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47463" y="6276975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51393" y="2002446"/>
            <a:ext cx="20070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rgbClr val="FF0000"/>
                </a:solidFill>
                <a:latin typeface=".VnAvant" pitchFamily="34" charset="0"/>
              </a:rPr>
              <a:t>u</a:t>
            </a:r>
            <a:r>
              <a:rPr lang="en-US" sz="6600" b="1" smtClean="0">
                <a:solidFill>
                  <a:srgbClr val="FF0000"/>
                </a:solidFill>
                <a:latin typeface=".VnAvant" pitchFamily="34" charset="0"/>
              </a:rPr>
              <a:t>m</a:t>
            </a:r>
            <a:r>
              <a:rPr lang="en-US" sz="6600" b="1" smtClean="0">
                <a:latin typeface=".VnAvant" pitchFamily="34" charset="0"/>
              </a:rPr>
              <a:t> </a:t>
            </a:r>
            <a:endParaRPr lang="en-US" sz="6600" b="1"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26643" y="3219789"/>
            <a:ext cx="39169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mtClean="0">
                <a:latin typeface=".VnAvant" pitchFamily="34" charset="0"/>
              </a:rPr>
              <a:t>ch</a:t>
            </a:r>
            <a:r>
              <a:rPr lang="en-US" sz="6600" b="1" smtClean="0">
                <a:solidFill>
                  <a:srgbClr val="FF0000"/>
                </a:solidFill>
                <a:latin typeface=".VnAvant" pitchFamily="34" charset="0"/>
              </a:rPr>
              <a:t>um</a:t>
            </a:r>
            <a:r>
              <a:rPr lang="en-US" sz="6600" b="1" smtClean="0">
                <a:latin typeface=".VnAvant" pitchFamily="34" charset="0"/>
              </a:rPr>
              <a:t> </a:t>
            </a:r>
            <a:endParaRPr lang="en-US" sz="6600" b="1"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17063" y="1917081"/>
            <a:ext cx="20070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rgbClr val="FF0000"/>
                </a:solidFill>
                <a:latin typeface=".VnAvant" pitchFamily="34" charset="0"/>
              </a:rPr>
              <a:t>u</a:t>
            </a:r>
            <a:r>
              <a:rPr lang="en-US" sz="6600" b="1" smtClean="0">
                <a:solidFill>
                  <a:srgbClr val="FF0000"/>
                </a:solidFill>
                <a:latin typeface=".VnAvant" pitchFamily="34" charset="0"/>
              </a:rPr>
              <a:t>p</a:t>
            </a:r>
            <a:r>
              <a:rPr lang="en-US" sz="6600" b="1" smtClean="0">
                <a:latin typeface=".VnAvant" pitchFamily="34" charset="0"/>
              </a:rPr>
              <a:t> </a:t>
            </a:r>
            <a:endParaRPr lang="en-US" sz="6600" b="1"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66720" y="3109689"/>
            <a:ext cx="27550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latin typeface=".VnAvant" pitchFamily="34" charset="0"/>
              </a:rPr>
              <a:t>b</a:t>
            </a:r>
            <a:r>
              <a:rPr lang="en-US" sz="6600" b="1" smtClean="0">
                <a:solidFill>
                  <a:srgbClr val="FF0000"/>
                </a:solidFill>
                <a:latin typeface=".VnAvant" pitchFamily="34" charset="0"/>
              </a:rPr>
              <a:t>óp</a:t>
            </a:r>
            <a:r>
              <a:rPr lang="en-US" sz="6600" b="1" smtClean="0">
                <a:latin typeface=".VnAvant" pitchFamily="34" charset="0"/>
              </a:rPr>
              <a:t> </a:t>
            </a:r>
            <a:endParaRPr lang="en-US" sz="6600" b="1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43942" y="4454395"/>
            <a:ext cx="33809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latin typeface=".VnAvant" pitchFamily="34" charset="0"/>
              </a:rPr>
              <a:t>b</a:t>
            </a:r>
            <a:r>
              <a:rPr lang="en-US" sz="6600" b="1" smtClean="0">
                <a:solidFill>
                  <a:srgbClr val="FF0000"/>
                </a:solidFill>
                <a:latin typeface=".VnAvant" pitchFamily="34" charset="0"/>
              </a:rPr>
              <a:t>óp </a:t>
            </a:r>
            <a:r>
              <a:rPr lang="en-US" sz="6600" b="1" smtClean="0">
                <a:latin typeface=".VnAvant" pitchFamily="34" charset="0"/>
              </a:rPr>
              <a:t>bª </a:t>
            </a:r>
            <a:endParaRPr lang="en-US" sz="6600" b="1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65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  <p:bldP spid="1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485" y="1228126"/>
            <a:ext cx="6126161" cy="53970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85814" y="331300"/>
            <a:ext cx="38888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err="1">
                <a:solidFill>
                  <a:srgbClr val="FF0000"/>
                </a:solidFill>
                <a:latin typeface="UTM Avo" panose="02040603050506020204" pitchFamily="18" charset="0"/>
              </a:rPr>
              <a:t>Bảng</a:t>
            </a:r>
            <a:r>
              <a:rPr lang="en-US" sz="50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000" dirty="0" err="1">
                <a:solidFill>
                  <a:srgbClr val="FF0000"/>
                </a:solidFill>
                <a:latin typeface="UTM Avo" panose="02040603050506020204" pitchFamily="18" charset="0"/>
              </a:rPr>
              <a:t>gài</a:t>
            </a:r>
            <a:endParaRPr lang="en-US" sz="50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69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HOM\Desktop\ba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1" y="4024313"/>
            <a:ext cx="95123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HOM\Desktop\nho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1" y="1127124"/>
            <a:ext cx="8826500" cy="173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42974" y="2819398"/>
            <a:ext cx="354790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smtClean="0">
                <a:latin typeface=".VnAvant" pitchFamily="34" charset="0"/>
              </a:rPr>
              <a:t>chïm nho </a:t>
            </a:r>
            <a:endParaRPr lang="en-US" sz="4800" b="1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15797" y="2817811"/>
            <a:ext cx="211050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smtClean="0">
                <a:latin typeface=".VnAvant" pitchFamily="34" charset="0"/>
              </a:rPr>
              <a:t>cóp </a:t>
            </a:r>
            <a:endParaRPr lang="en-US" sz="4800" b="1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31101" y="2817810"/>
            <a:ext cx="354790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>
                <a:latin typeface=".VnAvant" pitchFamily="34" charset="0"/>
              </a:rPr>
              <a:t>t</a:t>
            </a:r>
            <a:r>
              <a:rPr lang="en-US" sz="4800" b="1" smtClean="0">
                <a:latin typeface=".VnAvant" pitchFamily="34" charset="0"/>
              </a:rPr>
              <a:t>«m hïm </a:t>
            </a:r>
            <a:endParaRPr lang="en-US" sz="4800" b="1"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1374" y="5939691"/>
            <a:ext cx="354790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>
                <a:latin typeface=".VnAvant" pitchFamily="34" charset="0"/>
              </a:rPr>
              <a:t>g</a:t>
            </a:r>
            <a:r>
              <a:rPr lang="en-US" sz="4800" b="1" smtClean="0">
                <a:latin typeface=".VnAvant" pitchFamily="34" charset="0"/>
              </a:rPr>
              <a:t>ióp ®ì </a:t>
            </a:r>
            <a:endParaRPr lang="en-US" sz="4800" b="1"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08500" y="5938104"/>
            <a:ext cx="278130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>
                <a:latin typeface=".VnAvant" pitchFamily="34" charset="0"/>
              </a:rPr>
              <a:t>b</a:t>
            </a:r>
            <a:r>
              <a:rPr lang="en-US" sz="4800" b="1" smtClean="0">
                <a:latin typeface=".VnAvant" pitchFamily="34" charset="0"/>
              </a:rPr>
              <a:t>óp chÌ </a:t>
            </a:r>
            <a:endParaRPr lang="en-US" sz="4800" b="1"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12101" y="5938103"/>
            <a:ext cx="354790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>
                <a:latin typeface=".VnAvant" pitchFamily="34" charset="0"/>
              </a:rPr>
              <a:t>m</a:t>
            </a:r>
            <a:r>
              <a:rPr lang="en-US" sz="4800" b="1" smtClean="0">
                <a:latin typeface=".VnAvant" pitchFamily="34" charset="0"/>
              </a:rPr>
              <a:t>òm mÜm </a:t>
            </a:r>
            <a:endParaRPr lang="en-US" sz="4800" b="1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0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41373" y="2859680"/>
            <a:ext cx="354790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b="1" smtClean="0">
                <a:latin typeface=".VnAvant" pitchFamily="34" charset="0"/>
              </a:rPr>
              <a:t>chïm nho </a:t>
            </a:r>
            <a:endParaRPr lang="en-US" sz="5400" b="1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15797" y="2817811"/>
            <a:ext cx="211050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b="1" smtClean="0">
                <a:latin typeface=".VnAvant" pitchFamily="34" charset="0"/>
              </a:rPr>
              <a:t>cóp </a:t>
            </a:r>
            <a:endParaRPr lang="en-US" sz="5400" b="1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31101" y="2817810"/>
            <a:ext cx="354790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b="1">
                <a:latin typeface=".VnAvant" pitchFamily="34" charset="0"/>
              </a:rPr>
              <a:t>t</a:t>
            </a:r>
            <a:r>
              <a:rPr lang="en-US" sz="5400" b="1" smtClean="0">
                <a:latin typeface=".VnAvant" pitchFamily="34" charset="0"/>
              </a:rPr>
              <a:t>«m hïm </a:t>
            </a:r>
            <a:endParaRPr lang="en-US" sz="5400" b="1"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1374" y="5418989"/>
            <a:ext cx="354790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b="1">
                <a:latin typeface=".VnAvant" pitchFamily="34" charset="0"/>
              </a:rPr>
              <a:t>g</a:t>
            </a:r>
            <a:r>
              <a:rPr lang="en-US" sz="5400" b="1" smtClean="0">
                <a:latin typeface=".VnAvant" pitchFamily="34" charset="0"/>
              </a:rPr>
              <a:t>ióp ®ì </a:t>
            </a:r>
            <a:endParaRPr lang="en-US" sz="5400" b="1"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08500" y="5417402"/>
            <a:ext cx="302260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b="1">
                <a:latin typeface=".VnAvant" pitchFamily="34" charset="0"/>
              </a:rPr>
              <a:t>b</a:t>
            </a:r>
            <a:r>
              <a:rPr lang="en-US" sz="5400" b="1" smtClean="0">
                <a:latin typeface=".VnAvant" pitchFamily="34" charset="0"/>
              </a:rPr>
              <a:t>óp chÌ </a:t>
            </a:r>
            <a:endParaRPr lang="en-US" sz="5400" b="1"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12101" y="5417403"/>
            <a:ext cx="354790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b="1">
                <a:latin typeface=".VnAvant" pitchFamily="34" charset="0"/>
              </a:rPr>
              <a:t>m</a:t>
            </a:r>
            <a:r>
              <a:rPr lang="en-US" sz="5400" b="1" smtClean="0">
                <a:latin typeface=".VnAvant" pitchFamily="34" charset="0"/>
              </a:rPr>
              <a:t>òm mÜm </a:t>
            </a:r>
            <a:endParaRPr lang="en-US" sz="5400" b="1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6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A1508CF9-A4BF-485E-94C1-56FCD28D80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358" r="-591" b="5693"/>
          <a:stretch/>
        </p:blipFill>
        <p:spPr>
          <a:xfrm>
            <a:off x="29338" y="470593"/>
            <a:ext cx="12200998" cy="638740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Oval 9">
            <a:extLst>
              <a:ext uri="{FF2B5EF4-FFF2-40B4-BE49-F238E27FC236}">
                <a16:creationId xmlns="" xmlns:a16="http://schemas.microsoft.com/office/drawing/2014/main" id="{2A44A802-DB2E-4E88-B0A9-1952BC59054C}"/>
              </a:ext>
            </a:extLst>
          </p:cNvPr>
          <p:cNvSpPr/>
          <p:nvPr/>
        </p:nvSpPr>
        <p:spPr>
          <a:xfrm>
            <a:off x="4406349" y="2802146"/>
            <a:ext cx="3132529" cy="131251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9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itchFamily="34" charset="0"/>
                <a:cs typeface="Calibri" panose="020F0502020204030204" pitchFamily="34" charset="0"/>
              </a:rPr>
              <a:t>u</a:t>
            </a:r>
            <a:r>
              <a:rPr lang="en-US" sz="9600" b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itchFamily="34" charset="0"/>
                <a:cs typeface="Calibri" panose="020F0502020204030204" pitchFamily="34" charset="0"/>
              </a:rPr>
              <a:t>m</a:t>
            </a:r>
            <a:endParaRPr lang="en-US" sz="96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itchFamily="34" charset="0"/>
              <a:cs typeface="Calibri" panose="020F050202020403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D5B12F17-6174-4B74-BDBD-B81CA1E9A78D}"/>
              </a:ext>
            </a:extLst>
          </p:cNvPr>
          <p:cNvSpPr/>
          <p:nvPr/>
        </p:nvSpPr>
        <p:spPr>
          <a:xfrm>
            <a:off x="4317373" y="4755790"/>
            <a:ext cx="3132530" cy="140804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9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itchFamily="34" charset="0"/>
                <a:cs typeface="Calibri" panose="020F0502020204030204" pitchFamily="34" charset="0"/>
              </a:rPr>
              <a:t>u</a:t>
            </a:r>
            <a:r>
              <a:rPr lang="en-US" sz="9600" b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.VnAvant" pitchFamily="34" charset="0"/>
                <a:cs typeface="Calibri" panose="020F0502020204030204" pitchFamily="34" charset="0"/>
              </a:rPr>
              <a:t>p</a:t>
            </a:r>
            <a:endParaRPr lang="en-US" sz="96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.VnAvant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CC580EC0-1A68-4FE0-A5B8-58ED898E2B2C}"/>
              </a:ext>
            </a:extLst>
          </p:cNvPr>
          <p:cNvCxnSpPr>
            <a:cxnSpLocks/>
          </p:cNvCxnSpPr>
          <p:nvPr/>
        </p:nvCxnSpPr>
        <p:spPr>
          <a:xfrm>
            <a:off x="2042311" y="2767214"/>
            <a:ext cx="2645887" cy="6911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AA261F65-B4DD-49B2-B142-CC5AE9BF3AF1}"/>
              </a:ext>
            </a:extLst>
          </p:cNvPr>
          <p:cNvCxnSpPr>
            <a:cxnSpLocks/>
            <a:endCxn id="10" idx="3"/>
          </p:cNvCxnSpPr>
          <p:nvPr/>
        </p:nvCxnSpPr>
        <p:spPr>
          <a:xfrm flipV="1">
            <a:off x="2598189" y="3922446"/>
            <a:ext cx="2266908" cy="19026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C7785FEC-9BA9-462A-A168-0CDB27A6B5EC}"/>
              </a:ext>
            </a:extLst>
          </p:cNvPr>
          <p:cNvCxnSpPr>
            <a:cxnSpLocks/>
          </p:cNvCxnSpPr>
          <p:nvPr/>
        </p:nvCxnSpPr>
        <p:spPr>
          <a:xfrm>
            <a:off x="2485292" y="4755790"/>
            <a:ext cx="1759927" cy="6944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839407E3-D621-4A7C-AFFE-274A7C04396A}"/>
              </a:ext>
            </a:extLst>
          </p:cNvPr>
          <p:cNvCxnSpPr>
            <a:cxnSpLocks/>
          </p:cNvCxnSpPr>
          <p:nvPr/>
        </p:nvCxnSpPr>
        <p:spPr>
          <a:xfrm flipV="1">
            <a:off x="7200900" y="2767214"/>
            <a:ext cx="2070100" cy="24524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206C5036-B8A6-42AF-81B2-CBA894875FCA}"/>
              </a:ext>
            </a:extLst>
          </p:cNvPr>
          <p:cNvCxnSpPr>
            <a:cxnSpLocks/>
            <a:stCxn id="11" idx="6"/>
          </p:cNvCxnSpPr>
          <p:nvPr/>
        </p:nvCxnSpPr>
        <p:spPr>
          <a:xfrm flipV="1">
            <a:off x="7449903" y="4755790"/>
            <a:ext cx="2573328" cy="7040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B36D700B-D235-4CD7-806E-6784243AC25F}"/>
              </a:ext>
            </a:extLst>
          </p:cNvPr>
          <p:cNvCxnSpPr>
            <a:cxnSpLocks/>
          </p:cNvCxnSpPr>
          <p:nvPr/>
        </p:nvCxnSpPr>
        <p:spPr>
          <a:xfrm>
            <a:off x="7200900" y="3822103"/>
            <a:ext cx="1143001" cy="23417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Picture 72">
            <a:extLst>
              <a:ext uri="{FF2B5EF4-FFF2-40B4-BE49-F238E27FC236}">
                <a16:creationId xmlns="" xmlns:a16="http://schemas.microsoft.com/office/drawing/2014/main" id="{259AD090-D797-4DF5-9391-80CFD9494C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7" t="2780" r="8008" b="-2383"/>
          <a:stretch/>
        </p:blipFill>
        <p:spPr>
          <a:xfrm>
            <a:off x="4865098" y="1161451"/>
            <a:ext cx="1924658" cy="1759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4" name="Picture 73">
            <a:extLst>
              <a:ext uri="{FF2B5EF4-FFF2-40B4-BE49-F238E27FC236}">
                <a16:creationId xmlns="" xmlns:a16="http://schemas.microsoft.com/office/drawing/2014/main" id="{5EFA1364-6E01-4C87-B036-2893DDB9E4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435" y="1055433"/>
            <a:ext cx="899069" cy="89906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1894480"/>
            <a:ext cx="354790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b="1" smtClean="0">
                <a:latin typeface=".VnAvant" pitchFamily="34" charset="0"/>
              </a:rPr>
              <a:t>chïm nho </a:t>
            </a:r>
            <a:endParaRPr lang="en-US" sz="5400" b="1"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5088" y="3822103"/>
            <a:ext cx="211050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b="1" smtClean="0">
                <a:latin typeface=".VnAvant" pitchFamily="34" charset="0"/>
              </a:rPr>
              <a:t>cóp </a:t>
            </a:r>
            <a:endParaRPr lang="en-US" sz="5400" b="1"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17554" y="5520429"/>
            <a:ext cx="354790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b="1">
                <a:latin typeface=".VnAvant" pitchFamily="34" charset="0"/>
              </a:rPr>
              <a:t>t</a:t>
            </a:r>
            <a:r>
              <a:rPr lang="en-US" sz="5400" b="1" smtClean="0">
                <a:latin typeface=".VnAvant" pitchFamily="34" charset="0"/>
              </a:rPr>
              <a:t>«m hïm </a:t>
            </a:r>
            <a:endParaRPr lang="en-US" sz="5400" b="1">
              <a:latin typeface=".VnAvant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953500" y="2038849"/>
            <a:ext cx="297958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b="1">
                <a:latin typeface=".VnAvant" pitchFamily="34" charset="0"/>
              </a:rPr>
              <a:t>g</a:t>
            </a:r>
            <a:r>
              <a:rPr lang="en-US" sz="5400" b="1" smtClean="0">
                <a:latin typeface=".VnAvant" pitchFamily="34" charset="0"/>
              </a:rPr>
              <a:t>ióp ®ì </a:t>
            </a:r>
            <a:endParaRPr lang="en-US" sz="5400" b="1">
              <a:latin typeface=".VnAvant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920754" y="4114659"/>
            <a:ext cx="302260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b="1">
                <a:latin typeface=".VnAvant" pitchFamily="34" charset="0"/>
              </a:rPr>
              <a:t>b</a:t>
            </a:r>
            <a:r>
              <a:rPr lang="en-US" sz="5400" b="1" smtClean="0">
                <a:latin typeface=".VnAvant" pitchFamily="34" charset="0"/>
              </a:rPr>
              <a:t>óp chÌ </a:t>
            </a:r>
            <a:endParaRPr lang="en-US" sz="5400" b="1">
              <a:latin typeface=".VnAvant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343901" y="5811103"/>
            <a:ext cx="354790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b="1">
                <a:latin typeface=".VnAvant" pitchFamily="34" charset="0"/>
              </a:rPr>
              <a:t>m</a:t>
            </a:r>
            <a:r>
              <a:rPr lang="en-US" sz="5400" b="1" smtClean="0">
                <a:latin typeface=".VnAvant" pitchFamily="34" charset="0"/>
              </a:rPr>
              <a:t>òm mÜm </a:t>
            </a:r>
            <a:endParaRPr lang="en-US" sz="5400" b="1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39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63982" y="1955811"/>
            <a:ext cx="10668000" cy="2387600"/>
          </a:xfrm>
        </p:spPr>
        <p:txBody>
          <a:bodyPr>
            <a:no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/>
            </a:r>
            <a:br>
              <a:rPr lang="en-US" sz="96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</a:br>
            <a:r>
              <a:rPr lang="en-US" b="1" dirty="0" err="1">
                <a:solidFill>
                  <a:srgbClr val="0000FF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Khởi</a:t>
            </a:r>
            <a:r>
              <a:rPr lang="en-US" b="1" dirty="0">
                <a:solidFill>
                  <a:srgbClr val="0000FF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động</a:t>
            </a:r>
            <a:r>
              <a:rPr lang="en-US" b="1" dirty="0">
                <a:solidFill>
                  <a:srgbClr val="0000FF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/>
            </a:r>
            <a:br>
              <a:rPr lang="en-US" b="1" dirty="0">
                <a:solidFill>
                  <a:srgbClr val="0000FF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</a:b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/>
            </a:r>
            <a:br>
              <a:rPr lang="en-US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</a:br>
            <a:r>
              <a:rPr lang="en-US" sz="66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Trò</a:t>
            </a:r>
            <a:r>
              <a:rPr lang="en-US" sz="66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chơi</a:t>
            </a:r>
            <a:r>
              <a:rPr lang="en-US" sz="66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: </a:t>
            </a:r>
            <a:r>
              <a:rPr lang="en-US" sz="72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Hái</a:t>
            </a:r>
            <a:r>
              <a:rPr lang="en-US" sz="72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cam</a:t>
            </a:r>
          </a:p>
        </p:txBody>
      </p:sp>
    </p:spTree>
    <p:extLst>
      <p:ext uri="{BB962C8B-B14F-4D97-AF65-F5344CB8AC3E}">
        <p14:creationId xmlns:p14="http://schemas.microsoft.com/office/powerpoint/2010/main" val="112111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F8A4FDB-F515-4B72-9A9D-1F8B8C1AC0EE}"/>
              </a:ext>
            </a:extLst>
          </p:cNvPr>
          <p:cNvSpPr/>
          <p:nvPr/>
        </p:nvSpPr>
        <p:spPr>
          <a:xfrm>
            <a:off x="1641231" y="876925"/>
            <a:ext cx="104123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</a:rPr>
              <a:t>T×m</a:t>
            </a:r>
            <a:r>
              <a:rPr kumimoji="0" lang="en-US" sz="4400" b="1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</a:rPr>
              <a:t> tiÕng ngoµi bµi cã vÇn </a:t>
            </a:r>
            <a:r>
              <a:rPr lang="en-US" sz="4400" b="1">
                <a:solidFill>
                  <a:prstClr val="black"/>
                </a:solidFill>
                <a:latin typeface=".VnAvant" pitchFamily="34" charset="0"/>
              </a:rPr>
              <a:t>«</a:t>
            </a:r>
            <a:r>
              <a:rPr kumimoji="0" lang="en-US" sz="4400" b="1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</a:rPr>
              <a:t>m, </a:t>
            </a:r>
            <a:r>
              <a:rPr lang="en-US" sz="4400" b="1">
                <a:solidFill>
                  <a:prstClr val="black"/>
                </a:solidFill>
                <a:latin typeface=".VnAvant" pitchFamily="34" charset="0"/>
              </a:rPr>
              <a:t>«</a:t>
            </a:r>
            <a:r>
              <a:rPr kumimoji="0" lang="en-US" sz="4400" b="1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</a:rPr>
              <a:t>p?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48C6E946-A947-4E4E-BB63-3BEB3A76A77F}"/>
              </a:ext>
            </a:extLst>
          </p:cNvPr>
          <p:cNvSpPr/>
          <p:nvPr/>
        </p:nvSpPr>
        <p:spPr>
          <a:xfrm>
            <a:off x="1423447" y="2408317"/>
            <a:ext cx="3930978" cy="357275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 smtClean="0">
                <a:solidFill>
                  <a:srgbClr val="FF0000"/>
                </a:solidFill>
                <a:latin typeface=".VnAvant" pitchFamily="34" charset="0"/>
              </a:rPr>
              <a:t>«m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CFC9AA64-CDD6-408B-BC81-E6222FCE4B5A}"/>
              </a:ext>
            </a:extLst>
          </p:cNvPr>
          <p:cNvSpPr/>
          <p:nvPr/>
        </p:nvSpPr>
        <p:spPr>
          <a:xfrm>
            <a:off x="6194981" y="2408317"/>
            <a:ext cx="3930978" cy="357275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500" b="1" smtClean="0">
                <a:solidFill>
                  <a:srgbClr val="FF0000"/>
                </a:solidFill>
                <a:latin typeface=".VnAvant" pitchFamily="34" charset="0"/>
              </a:rPr>
              <a:t>«p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itchFamily="34" charset="0"/>
            </a:endParaRPr>
          </a:p>
        </p:txBody>
      </p:sp>
      <p:grpSp>
        <p:nvGrpSpPr>
          <p:cNvPr id="8" name="Group 2">
            <a:extLst>
              <a:ext uri="{FF2B5EF4-FFF2-40B4-BE49-F238E27FC236}">
                <a16:creationId xmlns="" xmlns:a16="http://schemas.microsoft.com/office/drawing/2014/main" id="{8CF5A672-1378-4191-88E3-4457FD94FAE3}"/>
              </a:ext>
            </a:extLst>
          </p:cNvPr>
          <p:cNvGrpSpPr/>
          <p:nvPr/>
        </p:nvGrpSpPr>
        <p:grpSpPr>
          <a:xfrm>
            <a:off x="10401105" y="4565471"/>
            <a:ext cx="1652436" cy="1825828"/>
            <a:chOff x="11173066" y="3333751"/>
            <a:chExt cx="2768600" cy="3059113"/>
          </a:xfrm>
        </p:grpSpPr>
        <p:sp>
          <p:nvSpPr>
            <p:cNvPr id="9" name="Freeform 5">
              <a:extLst>
                <a:ext uri="{FF2B5EF4-FFF2-40B4-BE49-F238E27FC236}">
                  <a16:creationId xmlns="" xmlns:a16="http://schemas.microsoft.com/office/drawing/2014/main" id="{CB88B041-E66D-4152-A1ED-32240D32C7CB}"/>
                </a:ext>
              </a:extLst>
            </p:cNvPr>
            <p:cNvSpPr/>
            <p:nvPr/>
          </p:nvSpPr>
          <p:spPr bwMode="auto">
            <a:xfrm>
              <a:off x="11627091" y="3333751"/>
              <a:ext cx="1863725" cy="2446338"/>
            </a:xfrm>
            <a:custGeom>
              <a:avLst/>
              <a:gdLst>
                <a:gd name="T0" fmla="*/ 179 w 496"/>
                <a:gd name="T1" fmla="*/ 59 h 650"/>
                <a:gd name="T2" fmla="*/ 402 w 496"/>
                <a:gd name="T3" fmla="*/ 112 h 650"/>
                <a:gd name="T4" fmla="*/ 463 w 496"/>
                <a:gd name="T5" fmla="*/ 303 h 650"/>
                <a:gd name="T6" fmla="*/ 443 w 496"/>
                <a:gd name="T7" fmla="*/ 442 h 650"/>
                <a:gd name="T8" fmla="*/ 440 w 496"/>
                <a:gd name="T9" fmla="*/ 495 h 650"/>
                <a:gd name="T10" fmla="*/ 237 w 496"/>
                <a:gd name="T11" fmla="*/ 649 h 650"/>
                <a:gd name="T12" fmla="*/ 54 w 496"/>
                <a:gd name="T13" fmla="*/ 499 h 650"/>
                <a:gd name="T14" fmla="*/ 59 w 496"/>
                <a:gd name="T15" fmla="*/ 446 h 650"/>
                <a:gd name="T16" fmla="*/ 39 w 496"/>
                <a:gd name="T17" fmla="*/ 295 h 650"/>
                <a:gd name="T18" fmla="*/ 179 w 496"/>
                <a:gd name="T19" fmla="*/ 5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6" h="650">
                  <a:moveTo>
                    <a:pt x="179" y="59"/>
                  </a:moveTo>
                  <a:cubicBezTo>
                    <a:pt x="198" y="28"/>
                    <a:pt x="342" y="0"/>
                    <a:pt x="402" y="112"/>
                  </a:cubicBezTo>
                  <a:cubicBezTo>
                    <a:pt x="461" y="224"/>
                    <a:pt x="431" y="264"/>
                    <a:pt x="463" y="303"/>
                  </a:cubicBezTo>
                  <a:cubicBezTo>
                    <a:pt x="496" y="343"/>
                    <a:pt x="465" y="434"/>
                    <a:pt x="443" y="442"/>
                  </a:cubicBezTo>
                  <a:cubicBezTo>
                    <a:pt x="420" y="450"/>
                    <a:pt x="429" y="481"/>
                    <a:pt x="440" y="495"/>
                  </a:cubicBezTo>
                  <a:cubicBezTo>
                    <a:pt x="487" y="553"/>
                    <a:pt x="419" y="650"/>
                    <a:pt x="237" y="649"/>
                  </a:cubicBezTo>
                  <a:cubicBezTo>
                    <a:pt x="42" y="648"/>
                    <a:pt x="4" y="535"/>
                    <a:pt x="54" y="499"/>
                  </a:cubicBezTo>
                  <a:cubicBezTo>
                    <a:pt x="70" y="488"/>
                    <a:pt x="77" y="466"/>
                    <a:pt x="59" y="446"/>
                  </a:cubicBezTo>
                  <a:cubicBezTo>
                    <a:pt x="41" y="427"/>
                    <a:pt x="0" y="354"/>
                    <a:pt x="39" y="295"/>
                  </a:cubicBezTo>
                  <a:cubicBezTo>
                    <a:pt x="77" y="235"/>
                    <a:pt x="44" y="59"/>
                    <a:pt x="179" y="59"/>
                  </a:cubicBezTo>
                </a:path>
              </a:pathLst>
            </a:custGeom>
            <a:solidFill>
              <a:srgbClr val="806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="" xmlns:a16="http://schemas.microsoft.com/office/drawing/2014/main" id="{1B67A3A7-3777-4BD0-9121-49CF6217C181}"/>
                </a:ext>
              </a:extLst>
            </p:cNvPr>
            <p:cNvSpPr/>
            <p:nvPr/>
          </p:nvSpPr>
          <p:spPr bwMode="auto">
            <a:xfrm>
              <a:off x="11173066" y="5297489"/>
              <a:ext cx="2768600" cy="1095375"/>
            </a:xfrm>
            <a:custGeom>
              <a:avLst/>
              <a:gdLst>
                <a:gd name="T0" fmla="*/ 438 w 737"/>
                <a:gd name="T1" fmla="*/ 0 h 291"/>
                <a:gd name="T2" fmla="*/ 294 w 737"/>
                <a:gd name="T3" fmla="*/ 6 h 291"/>
                <a:gd name="T4" fmla="*/ 78 w 737"/>
                <a:gd name="T5" fmla="*/ 114 h 291"/>
                <a:gd name="T6" fmla="*/ 0 w 737"/>
                <a:gd name="T7" fmla="*/ 291 h 291"/>
                <a:gd name="T8" fmla="*/ 737 w 737"/>
                <a:gd name="T9" fmla="*/ 291 h 291"/>
                <a:gd name="T10" fmla="*/ 658 w 737"/>
                <a:gd name="T11" fmla="*/ 114 h 291"/>
                <a:gd name="T12" fmla="*/ 438 w 737"/>
                <a:gd name="T13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7" h="291">
                  <a:moveTo>
                    <a:pt x="438" y="0"/>
                  </a:moveTo>
                  <a:cubicBezTo>
                    <a:pt x="436" y="2"/>
                    <a:pt x="295" y="4"/>
                    <a:pt x="294" y="6"/>
                  </a:cubicBezTo>
                  <a:cubicBezTo>
                    <a:pt x="250" y="69"/>
                    <a:pt x="154" y="97"/>
                    <a:pt x="78" y="114"/>
                  </a:cubicBezTo>
                  <a:cubicBezTo>
                    <a:pt x="3" y="131"/>
                    <a:pt x="0" y="227"/>
                    <a:pt x="0" y="291"/>
                  </a:cubicBezTo>
                  <a:cubicBezTo>
                    <a:pt x="737" y="291"/>
                    <a:pt x="737" y="291"/>
                    <a:pt x="737" y="291"/>
                  </a:cubicBezTo>
                  <a:cubicBezTo>
                    <a:pt x="736" y="227"/>
                    <a:pt x="735" y="131"/>
                    <a:pt x="658" y="114"/>
                  </a:cubicBezTo>
                  <a:cubicBezTo>
                    <a:pt x="581" y="97"/>
                    <a:pt x="480" y="65"/>
                    <a:pt x="438" y="0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="" xmlns:a16="http://schemas.microsoft.com/office/drawing/2014/main" id="{F4DC9B2D-16F2-41CF-9FC8-389EC954766B}"/>
                </a:ext>
              </a:extLst>
            </p:cNvPr>
            <p:cNvSpPr/>
            <p:nvPr/>
          </p:nvSpPr>
          <p:spPr bwMode="auto">
            <a:xfrm>
              <a:off x="12277966" y="4421189"/>
              <a:ext cx="555625" cy="1339850"/>
            </a:xfrm>
            <a:custGeom>
              <a:avLst/>
              <a:gdLst>
                <a:gd name="T0" fmla="*/ 0 w 148"/>
                <a:gd name="T1" fmla="*/ 98 h 356"/>
                <a:gd name="T2" fmla="*/ 0 w 148"/>
                <a:gd name="T3" fmla="*/ 219 h 356"/>
                <a:gd name="T4" fmla="*/ 0 w 148"/>
                <a:gd name="T5" fmla="*/ 279 h 356"/>
                <a:gd name="T6" fmla="*/ 148 w 148"/>
                <a:gd name="T7" fmla="*/ 279 h 356"/>
                <a:gd name="T8" fmla="*/ 148 w 148"/>
                <a:gd name="T9" fmla="*/ 219 h 356"/>
                <a:gd name="T10" fmla="*/ 148 w 148"/>
                <a:gd name="T11" fmla="*/ 98 h 356"/>
                <a:gd name="T12" fmla="*/ 0 w 148"/>
                <a:gd name="T13" fmla="*/ 9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56">
                  <a:moveTo>
                    <a:pt x="0" y="98"/>
                  </a:moveTo>
                  <a:cubicBezTo>
                    <a:pt x="0" y="219"/>
                    <a:pt x="0" y="219"/>
                    <a:pt x="0" y="219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37" y="354"/>
                    <a:pt x="104" y="356"/>
                    <a:pt x="148" y="279"/>
                  </a:cubicBezTo>
                  <a:cubicBezTo>
                    <a:pt x="148" y="219"/>
                    <a:pt x="148" y="219"/>
                    <a:pt x="148" y="219"/>
                  </a:cubicBezTo>
                  <a:cubicBezTo>
                    <a:pt x="148" y="98"/>
                    <a:pt x="148" y="98"/>
                    <a:pt x="148" y="98"/>
                  </a:cubicBezTo>
                  <a:cubicBezTo>
                    <a:pt x="148" y="0"/>
                    <a:pt x="0" y="0"/>
                    <a:pt x="0" y="98"/>
                  </a:cubicBezTo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="" xmlns:a16="http://schemas.microsoft.com/office/drawing/2014/main" id="{63788658-1E51-4A13-90CC-6FD89AF67E1E}"/>
                </a:ext>
              </a:extLst>
            </p:cNvPr>
            <p:cNvSpPr/>
            <p:nvPr/>
          </p:nvSpPr>
          <p:spPr bwMode="auto">
            <a:xfrm>
              <a:off x="13070129" y="4448176"/>
              <a:ext cx="285750" cy="412750"/>
            </a:xfrm>
            <a:custGeom>
              <a:avLst/>
              <a:gdLst>
                <a:gd name="T0" fmla="*/ 58 w 76"/>
                <a:gd name="T1" fmla="*/ 6 h 110"/>
                <a:gd name="T2" fmla="*/ 11 w 76"/>
                <a:gd name="T3" fmla="*/ 43 h 110"/>
                <a:gd name="T4" fmla="*/ 18 w 76"/>
                <a:gd name="T5" fmla="*/ 103 h 110"/>
                <a:gd name="T6" fmla="*/ 65 w 76"/>
                <a:gd name="T7" fmla="*/ 67 h 110"/>
                <a:gd name="T8" fmla="*/ 58 w 76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10">
                  <a:moveTo>
                    <a:pt x="58" y="6"/>
                  </a:moveTo>
                  <a:cubicBezTo>
                    <a:pt x="43" y="0"/>
                    <a:pt x="22" y="16"/>
                    <a:pt x="11" y="43"/>
                  </a:cubicBezTo>
                  <a:cubicBezTo>
                    <a:pt x="0" y="69"/>
                    <a:pt x="3" y="97"/>
                    <a:pt x="18" y="103"/>
                  </a:cubicBezTo>
                  <a:cubicBezTo>
                    <a:pt x="33" y="110"/>
                    <a:pt x="54" y="94"/>
                    <a:pt x="65" y="67"/>
                  </a:cubicBezTo>
                  <a:cubicBezTo>
                    <a:pt x="76" y="40"/>
                    <a:pt x="73" y="13"/>
                    <a:pt x="58" y="6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="" xmlns:a16="http://schemas.microsoft.com/office/drawing/2014/main" id="{82609B27-F8BC-4706-B60D-3ECBFE3BC443}"/>
                </a:ext>
              </a:extLst>
            </p:cNvPr>
            <p:cNvSpPr/>
            <p:nvPr/>
          </p:nvSpPr>
          <p:spPr bwMode="auto">
            <a:xfrm>
              <a:off x="11758854" y="4448176"/>
              <a:ext cx="282575" cy="412750"/>
            </a:xfrm>
            <a:custGeom>
              <a:avLst/>
              <a:gdLst>
                <a:gd name="T0" fmla="*/ 17 w 75"/>
                <a:gd name="T1" fmla="*/ 6 h 110"/>
                <a:gd name="T2" fmla="*/ 64 w 75"/>
                <a:gd name="T3" fmla="*/ 43 h 110"/>
                <a:gd name="T4" fmla="*/ 57 w 75"/>
                <a:gd name="T5" fmla="*/ 103 h 110"/>
                <a:gd name="T6" fmla="*/ 11 w 75"/>
                <a:gd name="T7" fmla="*/ 67 h 110"/>
                <a:gd name="T8" fmla="*/ 17 w 75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0">
                  <a:moveTo>
                    <a:pt x="17" y="6"/>
                  </a:moveTo>
                  <a:cubicBezTo>
                    <a:pt x="32" y="0"/>
                    <a:pt x="53" y="16"/>
                    <a:pt x="64" y="43"/>
                  </a:cubicBezTo>
                  <a:cubicBezTo>
                    <a:pt x="75" y="69"/>
                    <a:pt x="72" y="97"/>
                    <a:pt x="57" y="103"/>
                  </a:cubicBezTo>
                  <a:cubicBezTo>
                    <a:pt x="42" y="110"/>
                    <a:pt x="21" y="94"/>
                    <a:pt x="11" y="67"/>
                  </a:cubicBezTo>
                  <a:cubicBezTo>
                    <a:pt x="0" y="40"/>
                    <a:pt x="3" y="13"/>
                    <a:pt x="17" y="6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="" xmlns:a16="http://schemas.microsoft.com/office/drawing/2014/main" id="{6D083E28-DD60-49D2-8FAB-8CFC333AB8A0}"/>
                </a:ext>
              </a:extLst>
            </p:cNvPr>
            <p:cNvSpPr/>
            <p:nvPr/>
          </p:nvSpPr>
          <p:spPr bwMode="auto">
            <a:xfrm>
              <a:off x="12277966" y="5129214"/>
              <a:ext cx="555625" cy="192088"/>
            </a:xfrm>
            <a:custGeom>
              <a:avLst/>
              <a:gdLst>
                <a:gd name="T0" fmla="*/ 148 w 148"/>
                <a:gd name="T1" fmla="*/ 0 h 51"/>
                <a:gd name="T2" fmla="*/ 0 w 148"/>
                <a:gd name="T3" fmla="*/ 0 h 51"/>
                <a:gd name="T4" fmla="*/ 0 w 148"/>
                <a:gd name="T5" fmla="*/ 5 h 51"/>
                <a:gd name="T6" fmla="*/ 73 w 148"/>
                <a:gd name="T7" fmla="*/ 51 h 51"/>
                <a:gd name="T8" fmla="*/ 148 w 148"/>
                <a:gd name="T9" fmla="*/ 4 h 51"/>
                <a:gd name="T10" fmla="*/ 148 w 148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51">
                  <a:moveTo>
                    <a:pt x="14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47" y="51"/>
                    <a:pt x="73" y="51"/>
                  </a:cubicBezTo>
                  <a:cubicBezTo>
                    <a:pt x="100" y="51"/>
                    <a:pt x="148" y="4"/>
                    <a:pt x="148" y="4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C4A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="" xmlns:a16="http://schemas.microsoft.com/office/drawing/2014/main" id="{23558AD6-D497-4297-AC61-1E2C7294BDB2}"/>
                </a:ext>
              </a:extLst>
            </p:cNvPr>
            <p:cNvSpPr/>
            <p:nvPr/>
          </p:nvSpPr>
          <p:spPr bwMode="auto">
            <a:xfrm>
              <a:off x="11792191" y="3567114"/>
              <a:ext cx="1525588" cy="1693863"/>
            </a:xfrm>
            <a:custGeom>
              <a:avLst/>
              <a:gdLst>
                <a:gd name="T0" fmla="*/ 203 w 406"/>
                <a:gd name="T1" fmla="*/ 450 h 450"/>
                <a:gd name="T2" fmla="*/ 31 w 406"/>
                <a:gd name="T3" fmla="*/ 266 h 450"/>
                <a:gd name="T4" fmla="*/ 203 w 406"/>
                <a:gd name="T5" fmla="*/ 0 h 450"/>
                <a:gd name="T6" fmla="*/ 376 w 406"/>
                <a:gd name="T7" fmla="*/ 266 h 450"/>
                <a:gd name="T8" fmla="*/ 203 w 406"/>
                <a:gd name="T9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450">
                  <a:moveTo>
                    <a:pt x="203" y="450"/>
                  </a:moveTo>
                  <a:cubicBezTo>
                    <a:pt x="157" y="450"/>
                    <a:pt x="60" y="374"/>
                    <a:pt x="31" y="266"/>
                  </a:cubicBezTo>
                  <a:cubicBezTo>
                    <a:pt x="0" y="157"/>
                    <a:pt x="57" y="0"/>
                    <a:pt x="203" y="0"/>
                  </a:cubicBezTo>
                  <a:cubicBezTo>
                    <a:pt x="349" y="0"/>
                    <a:pt x="406" y="157"/>
                    <a:pt x="376" y="266"/>
                  </a:cubicBezTo>
                  <a:cubicBezTo>
                    <a:pt x="346" y="374"/>
                    <a:pt x="249" y="450"/>
                    <a:pt x="203" y="450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="" xmlns:a16="http://schemas.microsoft.com/office/drawing/2014/main" id="{D7482F87-717C-44CD-B600-0134F73D9642}"/>
                </a:ext>
              </a:extLst>
            </p:cNvPr>
            <p:cNvSpPr/>
            <p:nvPr/>
          </p:nvSpPr>
          <p:spPr bwMode="auto">
            <a:xfrm>
              <a:off x="11789016" y="3517901"/>
              <a:ext cx="1611313" cy="1169988"/>
            </a:xfrm>
            <a:custGeom>
              <a:avLst/>
              <a:gdLst>
                <a:gd name="T0" fmla="*/ 170 w 429"/>
                <a:gd name="T1" fmla="*/ 149 h 311"/>
                <a:gd name="T2" fmla="*/ 72 w 429"/>
                <a:gd name="T3" fmla="*/ 226 h 311"/>
                <a:gd name="T4" fmla="*/ 42 w 429"/>
                <a:gd name="T5" fmla="*/ 301 h 311"/>
                <a:gd name="T6" fmla="*/ 18 w 429"/>
                <a:gd name="T7" fmla="*/ 145 h 311"/>
                <a:gd name="T8" fmla="*/ 173 w 429"/>
                <a:gd name="T9" fmla="*/ 4 h 311"/>
                <a:gd name="T10" fmla="*/ 325 w 429"/>
                <a:gd name="T11" fmla="*/ 48 h 311"/>
                <a:gd name="T12" fmla="*/ 366 w 429"/>
                <a:gd name="T13" fmla="*/ 311 h 311"/>
                <a:gd name="T14" fmla="*/ 281 w 429"/>
                <a:gd name="T15" fmla="*/ 105 h 311"/>
                <a:gd name="T16" fmla="*/ 170 w 429"/>
                <a:gd name="T17" fmla="*/ 149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9" h="311">
                  <a:moveTo>
                    <a:pt x="170" y="149"/>
                  </a:moveTo>
                  <a:cubicBezTo>
                    <a:pt x="134" y="224"/>
                    <a:pt x="119" y="246"/>
                    <a:pt x="72" y="226"/>
                  </a:cubicBezTo>
                  <a:cubicBezTo>
                    <a:pt x="24" y="206"/>
                    <a:pt x="33" y="262"/>
                    <a:pt x="42" y="301"/>
                  </a:cubicBezTo>
                  <a:cubicBezTo>
                    <a:pt x="0" y="248"/>
                    <a:pt x="5" y="197"/>
                    <a:pt x="18" y="145"/>
                  </a:cubicBezTo>
                  <a:cubicBezTo>
                    <a:pt x="32" y="89"/>
                    <a:pt x="105" y="2"/>
                    <a:pt x="173" y="4"/>
                  </a:cubicBezTo>
                  <a:cubicBezTo>
                    <a:pt x="210" y="0"/>
                    <a:pt x="266" y="5"/>
                    <a:pt x="325" y="48"/>
                  </a:cubicBezTo>
                  <a:cubicBezTo>
                    <a:pt x="429" y="123"/>
                    <a:pt x="394" y="291"/>
                    <a:pt x="366" y="311"/>
                  </a:cubicBezTo>
                  <a:cubicBezTo>
                    <a:pt x="393" y="155"/>
                    <a:pt x="327" y="186"/>
                    <a:pt x="281" y="105"/>
                  </a:cubicBezTo>
                  <a:cubicBezTo>
                    <a:pt x="266" y="69"/>
                    <a:pt x="209" y="67"/>
                    <a:pt x="170" y="149"/>
                  </a:cubicBezTo>
                  <a:close/>
                </a:path>
              </a:pathLst>
            </a:custGeom>
            <a:solidFill>
              <a:srgbClr val="806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7" name="Rectangle 13">
              <a:extLst>
                <a:ext uri="{FF2B5EF4-FFF2-40B4-BE49-F238E27FC236}">
                  <a16:creationId xmlns="" xmlns:a16="http://schemas.microsoft.com/office/drawing/2014/main" id="{060F03DD-B9DB-4FA9-B7B4-ACC63B9C9D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17679" y="5689601"/>
              <a:ext cx="60325" cy="703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8" name="Rectangle 14">
              <a:extLst>
                <a:ext uri="{FF2B5EF4-FFF2-40B4-BE49-F238E27FC236}">
                  <a16:creationId xmlns="" xmlns:a16="http://schemas.microsoft.com/office/drawing/2014/main" id="{85DF889B-8A8B-4682-B45F-9025594AA0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17679" y="5689601"/>
              <a:ext cx="60325" cy="703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9" name="Freeform 15">
              <a:extLst>
                <a:ext uri="{FF2B5EF4-FFF2-40B4-BE49-F238E27FC236}">
                  <a16:creationId xmlns="" xmlns:a16="http://schemas.microsoft.com/office/drawing/2014/main" id="{EADCC67D-CADF-4636-8FDE-98AE79868F39}"/>
                </a:ext>
              </a:extLst>
            </p:cNvPr>
            <p:cNvSpPr/>
            <p:nvPr/>
          </p:nvSpPr>
          <p:spPr bwMode="auto">
            <a:xfrm>
              <a:off x="12077941" y="5321301"/>
              <a:ext cx="469900" cy="571500"/>
            </a:xfrm>
            <a:custGeom>
              <a:avLst/>
              <a:gdLst>
                <a:gd name="T0" fmla="*/ 126 w 296"/>
                <a:gd name="T1" fmla="*/ 0 h 360"/>
                <a:gd name="T2" fmla="*/ 0 w 296"/>
                <a:gd name="T3" fmla="*/ 113 h 360"/>
                <a:gd name="T4" fmla="*/ 161 w 296"/>
                <a:gd name="T5" fmla="*/ 360 h 360"/>
                <a:gd name="T6" fmla="*/ 296 w 296"/>
                <a:gd name="T7" fmla="*/ 230 h 360"/>
                <a:gd name="T8" fmla="*/ 126 w 296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60">
                  <a:moveTo>
                    <a:pt x="126" y="0"/>
                  </a:moveTo>
                  <a:lnTo>
                    <a:pt x="0" y="113"/>
                  </a:lnTo>
                  <a:lnTo>
                    <a:pt x="161" y="360"/>
                  </a:lnTo>
                  <a:lnTo>
                    <a:pt x="296" y="23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0" name="Freeform 16">
              <a:extLst>
                <a:ext uri="{FF2B5EF4-FFF2-40B4-BE49-F238E27FC236}">
                  <a16:creationId xmlns="" xmlns:a16="http://schemas.microsoft.com/office/drawing/2014/main" id="{6668D18F-3972-4D63-AACA-C2A6668379B5}"/>
                </a:ext>
              </a:extLst>
            </p:cNvPr>
            <p:cNvSpPr/>
            <p:nvPr/>
          </p:nvSpPr>
          <p:spPr bwMode="auto">
            <a:xfrm>
              <a:off x="12077941" y="5321301"/>
              <a:ext cx="469900" cy="571500"/>
            </a:xfrm>
            <a:custGeom>
              <a:avLst/>
              <a:gdLst>
                <a:gd name="T0" fmla="*/ 126 w 296"/>
                <a:gd name="T1" fmla="*/ 0 h 360"/>
                <a:gd name="T2" fmla="*/ 0 w 296"/>
                <a:gd name="T3" fmla="*/ 113 h 360"/>
                <a:gd name="T4" fmla="*/ 161 w 296"/>
                <a:gd name="T5" fmla="*/ 360 h 360"/>
                <a:gd name="T6" fmla="*/ 296 w 296"/>
                <a:gd name="T7" fmla="*/ 230 h 360"/>
                <a:gd name="T8" fmla="*/ 126 w 296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60">
                  <a:moveTo>
                    <a:pt x="126" y="0"/>
                  </a:moveTo>
                  <a:lnTo>
                    <a:pt x="0" y="113"/>
                  </a:lnTo>
                  <a:lnTo>
                    <a:pt x="161" y="360"/>
                  </a:lnTo>
                  <a:lnTo>
                    <a:pt x="296" y="230"/>
                  </a:lnTo>
                  <a:lnTo>
                    <a:pt x="1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1" name="Freeform 17">
              <a:extLst>
                <a:ext uri="{FF2B5EF4-FFF2-40B4-BE49-F238E27FC236}">
                  <a16:creationId xmlns="" xmlns:a16="http://schemas.microsoft.com/office/drawing/2014/main" id="{746346CD-A896-491A-97C4-60D753D4ACB0}"/>
                </a:ext>
              </a:extLst>
            </p:cNvPr>
            <p:cNvSpPr/>
            <p:nvPr/>
          </p:nvSpPr>
          <p:spPr bwMode="auto">
            <a:xfrm>
              <a:off x="12547841" y="5321301"/>
              <a:ext cx="484188" cy="571500"/>
            </a:xfrm>
            <a:custGeom>
              <a:avLst/>
              <a:gdLst>
                <a:gd name="T0" fmla="*/ 180 w 305"/>
                <a:gd name="T1" fmla="*/ 0 h 360"/>
                <a:gd name="T2" fmla="*/ 305 w 305"/>
                <a:gd name="T3" fmla="*/ 118 h 360"/>
                <a:gd name="T4" fmla="*/ 137 w 305"/>
                <a:gd name="T5" fmla="*/ 360 h 360"/>
                <a:gd name="T6" fmla="*/ 0 w 305"/>
                <a:gd name="T7" fmla="*/ 230 h 360"/>
                <a:gd name="T8" fmla="*/ 180 w 30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60">
                  <a:moveTo>
                    <a:pt x="180" y="0"/>
                  </a:moveTo>
                  <a:lnTo>
                    <a:pt x="305" y="118"/>
                  </a:lnTo>
                  <a:lnTo>
                    <a:pt x="137" y="360"/>
                  </a:lnTo>
                  <a:lnTo>
                    <a:pt x="0" y="23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="" xmlns:a16="http://schemas.microsoft.com/office/drawing/2014/main" id="{46C475A5-26E5-4F82-8AF8-5571C7D91204}"/>
                </a:ext>
              </a:extLst>
            </p:cNvPr>
            <p:cNvSpPr/>
            <p:nvPr/>
          </p:nvSpPr>
          <p:spPr bwMode="auto">
            <a:xfrm>
              <a:off x="12547841" y="5321301"/>
              <a:ext cx="484188" cy="571500"/>
            </a:xfrm>
            <a:custGeom>
              <a:avLst/>
              <a:gdLst>
                <a:gd name="T0" fmla="*/ 180 w 305"/>
                <a:gd name="T1" fmla="*/ 0 h 360"/>
                <a:gd name="T2" fmla="*/ 305 w 305"/>
                <a:gd name="T3" fmla="*/ 118 h 360"/>
                <a:gd name="T4" fmla="*/ 137 w 305"/>
                <a:gd name="T5" fmla="*/ 360 h 360"/>
                <a:gd name="T6" fmla="*/ 0 w 305"/>
                <a:gd name="T7" fmla="*/ 230 h 360"/>
                <a:gd name="T8" fmla="*/ 180 w 30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60">
                  <a:moveTo>
                    <a:pt x="180" y="0"/>
                  </a:moveTo>
                  <a:lnTo>
                    <a:pt x="305" y="118"/>
                  </a:lnTo>
                  <a:lnTo>
                    <a:pt x="137" y="360"/>
                  </a:lnTo>
                  <a:lnTo>
                    <a:pt x="0" y="230"/>
                  </a:lnTo>
                  <a:lnTo>
                    <a:pt x="18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3" name="Freeform 19">
              <a:extLst>
                <a:ext uri="{FF2B5EF4-FFF2-40B4-BE49-F238E27FC236}">
                  <a16:creationId xmlns="" xmlns:a16="http://schemas.microsoft.com/office/drawing/2014/main" id="{6062305D-BBAA-493E-A2F6-693637CE0E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69991" y="4349751"/>
              <a:ext cx="1185863" cy="436563"/>
            </a:xfrm>
            <a:custGeom>
              <a:avLst/>
              <a:gdLst>
                <a:gd name="T0" fmla="*/ 236 w 316"/>
                <a:gd name="T1" fmla="*/ 114 h 116"/>
                <a:gd name="T2" fmla="*/ 241 w 316"/>
                <a:gd name="T3" fmla="*/ 114 h 116"/>
                <a:gd name="T4" fmla="*/ 298 w 316"/>
                <a:gd name="T5" fmla="*/ 68 h 116"/>
                <a:gd name="T6" fmla="*/ 310 w 316"/>
                <a:gd name="T7" fmla="*/ 30 h 116"/>
                <a:gd name="T8" fmla="*/ 316 w 316"/>
                <a:gd name="T9" fmla="*/ 16 h 116"/>
                <a:gd name="T10" fmla="*/ 307 w 316"/>
                <a:gd name="T11" fmla="*/ 6 h 116"/>
                <a:gd name="T12" fmla="*/ 238 w 316"/>
                <a:gd name="T13" fmla="*/ 2 h 116"/>
                <a:gd name="T14" fmla="*/ 238 w 316"/>
                <a:gd name="T15" fmla="*/ 9 h 116"/>
                <a:gd name="T16" fmla="*/ 286 w 316"/>
                <a:gd name="T17" fmla="*/ 14 h 116"/>
                <a:gd name="T18" fmla="*/ 284 w 316"/>
                <a:gd name="T19" fmla="*/ 86 h 116"/>
                <a:gd name="T20" fmla="*/ 236 w 316"/>
                <a:gd name="T21" fmla="*/ 108 h 116"/>
                <a:gd name="T22" fmla="*/ 236 w 316"/>
                <a:gd name="T23" fmla="*/ 114 h 116"/>
                <a:gd name="T24" fmla="*/ 158 w 316"/>
                <a:gd name="T25" fmla="*/ 16 h 116"/>
                <a:gd name="T26" fmla="*/ 84 w 316"/>
                <a:gd name="T27" fmla="*/ 3 h 116"/>
                <a:gd name="T28" fmla="*/ 78 w 316"/>
                <a:gd name="T29" fmla="*/ 2 h 116"/>
                <a:gd name="T30" fmla="*/ 78 w 316"/>
                <a:gd name="T31" fmla="*/ 9 h 116"/>
                <a:gd name="T32" fmla="*/ 130 w 316"/>
                <a:gd name="T33" fmla="*/ 27 h 116"/>
                <a:gd name="T34" fmla="*/ 99 w 316"/>
                <a:gd name="T35" fmla="*/ 103 h 116"/>
                <a:gd name="T36" fmla="*/ 76 w 316"/>
                <a:gd name="T37" fmla="*/ 108 h 116"/>
                <a:gd name="T38" fmla="*/ 76 w 316"/>
                <a:gd name="T39" fmla="*/ 115 h 116"/>
                <a:gd name="T40" fmla="*/ 130 w 316"/>
                <a:gd name="T41" fmla="*/ 80 h 116"/>
                <a:gd name="T42" fmla="*/ 157 w 316"/>
                <a:gd name="T43" fmla="*/ 41 h 116"/>
                <a:gd name="T44" fmla="*/ 183 w 316"/>
                <a:gd name="T45" fmla="*/ 80 h 116"/>
                <a:gd name="T46" fmla="*/ 236 w 316"/>
                <a:gd name="T47" fmla="*/ 114 h 116"/>
                <a:gd name="T48" fmla="*/ 236 w 316"/>
                <a:gd name="T49" fmla="*/ 108 h 116"/>
                <a:gd name="T50" fmla="*/ 212 w 316"/>
                <a:gd name="T51" fmla="*/ 103 h 116"/>
                <a:gd name="T52" fmla="*/ 186 w 316"/>
                <a:gd name="T53" fmla="*/ 27 h 116"/>
                <a:gd name="T54" fmla="*/ 238 w 316"/>
                <a:gd name="T55" fmla="*/ 9 h 116"/>
                <a:gd name="T56" fmla="*/ 238 w 316"/>
                <a:gd name="T57" fmla="*/ 2 h 116"/>
                <a:gd name="T58" fmla="*/ 233 w 316"/>
                <a:gd name="T59" fmla="*/ 2 h 116"/>
                <a:gd name="T60" fmla="*/ 158 w 316"/>
                <a:gd name="T61" fmla="*/ 16 h 116"/>
                <a:gd name="T62" fmla="*/ 78 w 316"/>
                <a:gd name="T63" fmla="*/ 2 h 116"/>
                <a:gd name="T64" fmla="*/ 10 w 316"/>
                <a:gd name="T65" fmla="*/ 6 h 116"/>
                <a:gd name="T66" fmla="*/ 0 w 316"/>
                <a:gd name="T67" fmla="*/ 17 h 116"/>
                <a:gd name="T68" fmla="*/ 6 w 316"/>
                <a:gd name="T69" fmla="*/ 31 h 116"/>
                <a:gd name="T70" fmla="*/ 16 w 316"/>
                <a:gd name="T71" fmla="*/ 69 h 116"/>
                <a:gd name="T72" fmla="*/ 70 w 316"/>
                <a:gd name="T73" fmla="*/ 115 h 116"/>
                <a:gd name="T74" fmla="*/ 76 w 316"/>
                <a:gd name="T75" fmla="*/ 115 h 116"/>
                <a:gd name="T76" fmla="*/ 76 w 316"/>
                <a:gd name="T77" fmla="*/ 108 h 116"/>
                <a:gd name="T78" fmla="*/ 28 w 316"/>
                <a:gd name="T79" fmla="*/ 86 h 116"/>
                <a:gd name="T80" fmla="*/ 31 w 316"/>
                <a:gd name="T81" fmla="*/ 15 h 116"/>
                <a:gd name="T82" fmla="*/ 78 w 316"/>
                <a:gd name="T83" fmla="*/ 9 h 116"/>
                <a:gd name="T84" fmla="*/ 78 w 316"/>
                <a:gd name="T85" fmla="*/ 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6" h="116">
                  <a:moveTo>
                    <a:pt x="236" y="114"/>
                  </a:moveTo>
                  <a:cubicBezTo>
                    <a:pt x="238" y="114"/>
                    <a:pt x="239" y="114"/>
                    <a:pt x="241" y="114"/>
                  </a:cubicBezTo>
                  <a:cubicBezTo>
                    <a:pt x="283" y="111"/>
                    <a:pt x="293" y="92"/>
                    <a:pt x="298" y="68"/>
                  </a:cubicBezTo>
                  <a:cubicBezTo>
                    <a:pt x="303" y="42"/>
                    <a:pt x="303" y="33"/>
                    <a:pt x="310" y="30"/>
                  </a:cubicBezTo>
                  <a:cubicBezTo>
                    <a:pt x="315" y="29"/>
                    <a:pt x="316" y="23"/>
                    <a:pt x="316" y="16"/>
                  </a:cubicBezTo>
                  <a:cubicBezTo>
                    <a:pt x="316" y="9"/>
                    <a:pt x="316" y="9"/>
                    <a:pt x="307" y="6"/>
                  </a:cubicBezTo>
                  <a:cubicBezTo>
                    <a:pt x="301" y="3"/>
                    <a:pt x="265" y="0"/>
                    <a:pt x="238" y="2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59" y="8"/>
                    <a:pt x="280" y="10"/>
                    <a:pt x="286" y="14"/>
                  </a:cubicBezTo>
                  <a:cubicBezTo>
                    <a:pt x="299" y="23"/>
                    <a:pt x="295" y="65"/>
                    <a:pt x="284" y="86"/>
                  </a:cubicBezTo>
                  <a:cubicBezTo>
                    <a:pt x="276" y="100"/>
                    <a:pt x="255" y="108"/>
                    <a:pt x="236" y="108"/>
                  </a:cubicBezTo>
                  <a:lnTo>
                    <a:pt x="236" y="114"/>
                  </a:lnTo>
                  <a:close/>
                  <a:moveTo>
                    <a:pt x="158" y="16"/>
                  </a:moveTo>
                  <a:cubicBezTo>
                    <a:pt x="149" y="16"/>
                    <a:pt x="111" y="5"/>
                    <a:pt x="84" y="3"/>
                  </a:cubicBezTo>
                  <a:cubicBezTo>
                    <a:pt x="82" y="2"/>
                    <a:pt x="80" y="2"/>
                    <a:pt x="78" y="2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100" y="10"/>
                    <a:pt x="122" y="15"/>
                    <a:pt x="130" y="27"/>
                  </a:cubicBezTo>
                  <a:cubicBezTo>
                    <a:pt x="143" y="46"/>
                    <a:pt x="120" y="93"/>
                    <a:pt x="99" y="103"/>
                  </a:cubicBezTo>
                  <a:cubicBezTo>
                    <a:pt x="93" y="107"/>
                    <a:pt x="85" y="108"/>
                    <a:pt x="76" y="108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112" y="115"/>
                    <a:pt x="126" y="89"/>
                    <a:pt x="130" y="80"/>
                  </a:cubicBezTo>
                  <a:cubicBezTo>
                    <a:pt x="138" y="64"/>
                    <a:pt x="137" y="41"/>
                    <a:pt x="157" y="41"/>
                  </a:cubicBezTo>
                  <a:cubicBezTo>
                    <a:pt x="178" y="41"/>
                    <a:pt x="175" y="63"/>
                    <a:pt x="183" y="80"/>
                  </a:cubicBezTo>
                  <a:cubicBezTo>
                    <a:pt x="187" y="88"/>
                    <a:pt x="199" y="116"/>
                    <a:pt x="236" y="114"/>
                  </a:cubicBezTo>
                  <a:cubicBezTo>
                    <a:pt x="236" y="108"/>
                    <a:pt x="236" y="108"/>
                    <a:pt x="236" y="108"/>
                  </a:cubicBezTo>
                  <a:cubicBezTo>
                    <a:pt x="227" y="108"/>
                    <a:pt x="218" y="106"/>
                    <a:pt x="212" y="103"/>
                  </a:cubicBezTo>
                  <a:cubicBezTo>
                    <a:pt x="192" y="93"/>
                    <a:pt x="172" y="46"/>
                    <a:pt x="186" y="27"/>
                  </a:cubicBezTo>
                  <a:cubicBezTo>
                    <a:pt x="194" y="15"/>
                    <a:pt x="216" y="10"/>
                    <a:pt x="238" y="9"/>
                  </a:cubicBezTo>
                  <a:cubicBezTo>
                    <a:pt x="238" y="2"/>
                    <a:pt x="238" y="2"/>
                    <a:pt x="238" y="2"/>
                  </a:cubicBezTo>
                  <a:cubicBezTo>
                    <a:pt x="237" y="2"/>
                    <a:pt x="235" y="2"/>
                    <a:pt x="233" y="2"/>
                  </a:cubicBezTo>
                  <a:cubicBezTo>
                    <a:pt x="209" y="4"/>
                    <a:pt x="180" y="15"/>
                    <a:pt x="158" y="16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10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4"/>
                    <a:pt x="1" y="29"/>
                    <a:pt x="6" y="31"/>
                  </a:cubicBezTo>
                  <a:cubicBezTo>
                    <a:pt x="12" y="34"/>
                    <a:pt x="12" y="43"/>
                    <a:pt x="16" y="69"/>
                  </a:cubicBezTo>
                  <a:cubicBezTo>
                    <a:pt x="19" y="93"/>
                    <a:pt x="28" y="111"/>
                    <a:pt x="70" y="115"/>
                  </a:cubicBezTo>
                  <a:cubicBezTo>
                    <a:pt x="72" y="115"/>
                    <a:pt x="74" y="115"/>
                    <a:pt x="76" y="115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6" y="101"/>
                    <a:pt x="28" y="86"/>
                  </a:cubicBezTo>
                  <a:cubicBezTo>
                    <a:pt x="18" y="66"/>
                    <a:pt x="17" y="24"/>
                    <a:pt x="31" y="15"/>
                  </a:cubicBezTo>
                  <a:cubicBezTo>
                    <a:pt x="37" y="11"/>
                    <a:pt x="57" y="8"/>
                    <a:pt x="78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4" name="Freeform 20">
              <a:extLst>
                <a:ext uri="{FF2B5EF4-FFF2-40B4-BE49-F238E27FC236}">
                  <a16:creationId xmlns="" xmlns:a16="http://schemas.microsoft.com/office/drawing/2014/main" id="{70DAAF23-B37E-43BF-9903-E7172AB10069}"/>
                </a:ext>
              </a:extLst>
            </p:cNvPr>
            <p:cNvSpPr/>
            <p:nvPr/>
          </p:nvSpPr>
          <p:spPr bwMode="auto">
            <a:xfrm>
              <a:off x="12547841" y="5686426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247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5" name="Freeform 21">
              <a:extLst>
                <a:ext uri="{FF2B5EF4-FFF2-40B4-BE49-F238E27FC236}">
                  <a16:creationId xmlns="" xmlns:a16="http://schemas.microsoft.com/office/drawing/2014/main" id="{81017095-495D-4FDD-A439-F1FB2FCE0343}"/>
                </a:ext>
              </a:extLst>
            </p:cNvPr>
            <p:cNvSpPr/>
            <p:nvPr/>
          </p:nvSpPr>
          <p:spPr bwMode="auto">
            <a:xfrm>
              <a:off x="12277966" y="5313364"/>
              <a:ext cx="555625" cy="373063"/>
            </a:xfrm>
            <a:custGeom>
              <a:avLst/>
              <a:gdLst>
                <a:gd name="T0" fmla="*/ 148 w 148"/>
                <a:gd name="T1" fmla="*/ 0 h 99"/>
                <a:gd name="T2" fmla="*/ 72 w 148"/>
                <a:gd name="T3" fmla="*/ 97 h 99"/>
                <a:gd name="T4" fmla="*/ 0 w 148"/>
                <a:gd name="T5" fmla="*/ 0 h 99"/>
                <a:gd name="T6" fmla="*/ 0 w 148"/>
                <a:gd name="T7" fmla="*/ 2 h 99"/>
                <a:gd name="T8" fmla="*/ 72 w 148"/>
                <a:gd name="T9" fmla="*/ 99 h 99"/>
                <a:gd name="T10" fmla="*/ 73 w 148"/>
                <a:gd name="T11" fmla="*/ 99 h 99"/>
                <a:gd name="T12" fmla="*/ 148 w 148"/>
                <a:gd name="T13" fmla="*/ 2 h 99"/>
                <a:gd name="T14" fmla="*/ 148 w 148"/>
                <a:gd name="T1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99">
                  <a:moveTo>
                    <a:pt x="148" y="0"/>
                  </a:moveTo>
                  <a:cubicBezTo>
                    <a:pt x="72" y="97"/>
                    <a:pt x="72" y="97"/>
                    <a:pt x="72" y="9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2" y="99"/>
                    <a:pt x="72" y="99"/>
                    <a:pt x="72" y="99"/>
                  </a:cubicBezTo>
                  <a:cubicBezTo>
                    <a:pt x="72" y="99"/>
                    <a:pt x="72" y="99"/>
                    <a:pt x="73" y="99"/>
                  </a:cubicBezTo>
                  <a:cubicBezTo>
                    <a:pt x="148" y="2"/>
                    <a:pt x="148" y="2"/>
                    <a:pt x="148" y="2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E9C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763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>
            <a:extLst>
              <a:ext uri="{FF2B5EF4-FFF2-40B4-BE49-F238E27FC236}">
                <a16:creationId xmlns:a16="http://schemas.microsoft.com/office/drawing/2014/main" xmlns="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689" y="1504972"/>
            <a:ext cx="8031752" cy="3593252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xmlns="" id="{2A01E6D5-6A60-4BE5-B33A-CE53F77BCB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4" r="25309" b="35008"/>
          <a:stretch/>
        </p:blipFill>
        <p:spPr>
          <a:xfrm>
            <a:off x="4375416" y="124363"/>
            <a:ext cx="3605349" cy="1380609"/>
          </a:xfrm>
          <a:prstGeom prst="rect">
            <a:avLst/>
          </a:prstGeom>
        </p:spPr>
      </p:pic>
      <p:sp>
        <p:nvSpPr>
          <p:cNvPr id="13" name="Freeform 34"/>
          <p:cNvSpPr>
            <a:spLocks/>
          </p:cNvSpPr>
          <p:nvPr/>
        </p:nvSpPr>
        <p:spPr bwMode="auto">
          <a:xfrm>
            <a:off x="9565" y="5473335"/>
            <a:ext cx="12192000" cy="1371601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1"/>
          <p:cNvPicPr>
            <a:picLocks noChangeAspect="1"/>
          </p:cNvPicPr>
          <p:nvPr/>
        </p:nvPicPr>
        <p:blipFill rotWithShape="1">
          <a:blip r:embed="rId4"/>
          <a:srcRect l="66309" t="17606" r="1991"/>
          <a:stretch/>
        </p:blipFill>
        <p:spPr>
          <a:xfrm>
            <a:off x="8236499" y="336560"/>
            <a:ext cx="3943350" cy="4270474"/>
          </a:xfrm>
          <a:prstGeom prst="rect">
            <a:avLst/>
          </a:prstGeom>
        </p:spPr>
      </p:pic>
      <p:pic>
        <p:nvPicPr>
          <p:cNvPr id="15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81" y="1332334"/>
            <a:ext cx="2012512" cy="1295400"/>
          </a:xfrm>
          <a:prstGeom prst="rect">
            <a:avLst/>
          </a:prstGeom>
        </p:spPr>
      </p:pic>
      <p:pic>
        <p:nvPicPr>
          <p:cNvPr id="11" name="图片 24">
            <a:extLst>
              <a:ext uri="{FF2B5EF4-FFF2-40B4-BE49-F238E27FC236}">
                <a16:creationId xmlns:a16="http://schemas.microsoft.com/office/drawing/2014/main" xmlns="" id="{C836BA51-9ECA-4AA8-A03A-F112A18C5F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7257" y="4127862"/>
            <a:ext cx="7494778" cy="2498679"/>
          </a:xfrm>
          <a:prstGeom prst="rect">
            <a:avLst/>
          </a:prstGeom>
        </p:spPr>
      </p:pic>
      <p:pic>
        <p:nvPicPr>
          <p:cNvPr id="17" name="图片 21">
            <a:extLst>
              <a:ext uri="{FF2B5EF4-FFF2-40B4-BE49-F238E27FC236}">
                <a16:creationId xmlns:a16="http://schemas.microsoft.com/office/drawing/2014/main" xmlns="" id="{7F4A62A8-0DDA-4981-841D-AE045B6493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826" y="4462675"/>
            <a:ext cx="1871963" cy="2172088"/>
          </a:xfrm>
          <a:prstGeom prst="rect">
            <a:avLst/>
          </a:prstGeom>
        </p:spPr>
      </p:pic>
      <p:pic>
        <p:nvPicPr>
          <p:cNvPr id="18" name="图片 23">
            <a:extLst>
              <a:ext uri="{FF2B5EF4-FFF2-40B4-BE49-F238E27FC236}">
                <a16:creationId xmlns:a16="http://schemas.microsoft.com/office/drawing/2014/main" xmlns="" id="{29B8D025-8466-4181-8447-8082A46DD5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222" y="4257519"/>
            <a:ext cx="1782934" cy="237724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13989" y="2621009"/>
            <a:ext cx="75282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solidFill>
                  <a:srgbClr val="6F90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THƯ GIÃN</a:t>
            </a:r>
            <a:endParaRPr lang="en-US" sz="6600" b="1" dirty="0">
              <a:solidFill>
                <a:srgbClr val="6F90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2828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9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650" y="1149531"/>
            <a:ext cx="4971784" cy="4725166"/>
          </a:xfrm>
          <a:prstGeom prst="rect">
            <a:avLst/>
          </a:prstGeom>
          <a:effectLst>
            <a:outerShdw blurRad="228600" dist="38100" dir="19800000" sx="102000" sy="102000" algn="tl" rotWithShape="0">
              <a:prstClr val="black">
                <a:alpha val="67000"/>
              </a:prstClr>
            </a:outerShdw>
          </a:effectLst>
        </p:spPr>
      </p:pic>
      <p:pic>
        <p:nvPicPr>
          <p:cNvPr id="6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355" y="232455"/>
            <a:ext cx="4402552" cy="57636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09800" y="1269771"/>
            <a:ext cx="34671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600" b="1" dirty="0">
                <a:solidFill>
                  <a:prstClr val="black"/>
                </a:solidFill>
                <a:latin typeface="UTM Avo" panose="02040603050506020204" pitchFamily="18" charset="0"/>
              </a:rPr>
              <a:t>Tập </a:t>
            </a: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đọc</a:t>
            </a: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8" name="图片 8" descr="觅元素58b0fbac4bf9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098" y="5625939"/>
            <a:ext cx="6605516" cy="81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7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0" y="455794"/>
            <a:ext cx="2448932" cy="5175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dirty="0">
                <a:latin typeface="UTM Avo" panose="02040603050506020204" pitchFamily="18" charset="0"/>
              </a:rPr>
              <a:t>3</a:t>
            </a:r>
            <a:r>
              <a:rPr lang="en-US" sz="3000" smtClean="0">
                <a:latin typeface="UTM Avo" panose="02040603050506020204" pitchFamily="18" charset="0"/>
              </a:rPr>
              <a:t>. </a:t>
            </a:r>
            <a:r>
              <a:rPr lang="en-US" sz="3000" dirty="0" err="1">
                <a:latin typeface="UTM Avo" panose="02040603050506020204" pitchFamily="18" charset="0"/>
              </a:rPr>
              <a:t>Tập</a:t>
            </a:r>
            <a:r>
              <a:rPr lang="en-US" sz="3000" dirty="0">
                <a:latin typeface="UTM Avo" panose="02040603050506020204" pitchFamily="18" charset="0"/>
              </a:rPr>
              <a:t> </a:t>
            </a:r>
            <a:r>
              <a:rPr lang="en-US" sz="3000" dirty="0" err="1">
                <a:latin typeface="UTM Avo" panose="02040603050506020204" pitchFamily="18" charset="0"/>
              </a:rPr>
              <a:t>đọc</a:t>
            </a:r>
            <a:endParaRPr lang="en-US" sz="3000" dirty="0">
              <a:latin typeface="UTM Avo" panose="0204060305050602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582" y="1191287"/>
            <a:ext cx="8348870" cy="55739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052C4FF-61DD-4380-8609-C4FF6C2F22A7}"/>
              </a:ext>
            </a:extLst>
          </p:cNvPr>
          <p:cNvSpPr/>
          <p:nvPr/>
        </p:nvSpPr>
        <p:spPr>
          <a:xfrm>
            <a:off x="1921565" y="5512197"/>
            <a:ext cx="768626" cy="709697"/>
          </a:xfrm>
          <a:prstGeom prst="rect">
            <a:avLst/>
          </a:prstGeom>
          <a:solidFill>
            <a:srgbClr val="F9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8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353416"/>
            <a:ext cx="2679700" cy="6095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smtClean="0"/>
              <a:t>3.Tập </a:t>
            </a:r>
            <a:r>
              <a:rPr lang="en-US" sz="4000" dirty="0" err="1"/>
              <a:t>đọc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334860" y="254626"/>
            <a:ext cx="3407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+mj-lt"/>
              </a:rPr>
              <a:t>Bà</a:t>
            </a:r>
            <a:r>
              <a:rPr lang="en-US" sz="6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+mj-lt"/>
              </a:rPr>
              <a:t>và</a:t>
            </a:r>
            <a:r>
              <a:rPr lang="en-US" sz="6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+mj-lt"/>
              </a:rPr>
              <a:t>Hà</a:t>
            </a:r>
            <a:endParaRPr lang="en-US" sz="6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978189"/>
            <a:ext cx="115697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+mj-lt"/>
              </a:rPr>
              <a:t>    </a:t>
            </a:r>
            <a:r>
              <a:rPr lang="en-US" sz="5400" dirty="0" err="1">
                <a:latin typeface="+mj-lt"/>
              </a:rPr>
              <a:t>Hà</a:t>
            </a:r>
            <a:r>
              <a:rPr lang="en-US" sz="5400" dirty="0">
                <a:latin typeface="+mj-lt"/>
              </a:rPr>
              <a:t> </a:t>
            </a:r>
            <a:r>
              <a:rPr lang="en-US" sz="5400" dirty="0" err="1">
                <a:latin typeface="+mj-lt"/>
              </a:rPr>
              <a:t>nhỏ</a:t>
            </a:r>
            <a:r>
              <a:rPr lang="en-US" sz="5400" dirty="0">
                <a:latin typeface="+mj-lt"/>
              </a:rPr>
              <a:t> </a:t>
            </a:r>
            <a:r>
              <a:rPr lang="en-US" sz="5400" dirty="0" err="1">
                <a:latin typeface="+mj-lt"/>
              </a:rPr>
              <a:t>mà</a:t>
            </a:r>
            <a:r>
              <a:rPr lang="en-US" sz="5400" dirty="0">
                <a:latin typeface="+mj-lt"/>
              </a:rPr>
              <a:t> </a:t>
            </a:r>
            <a:r>
              <a:rPr lang="en-US" sz="5400" dirty="0" err="1">
                <a:latin typeface="+mj-lt"/>
              </a:rPr>
              <a:t>chăm</a:t>
            </a:r>
            <a:r>
              <a:rPr lang="en-US" sz="5400" dirty="0">
                <a:latin typeface="+mj-lt"/>
              </a:rPr>
              <a:t> </a:t>
            </a:r>
            <a:r>
              <a:rPr lang="en-US" sz="5400" dirty="0" err="1">
                <a:latin typeface="+mj-lt"/>
              </a:rPr>
              <a:t>chỉ</a:t>
            </a:r>
            <a:r>
              <a:rPr lang="en-US" sz="5400" dirty="0">
                <a:latin typeface="+mj-lt"/>
              </a:rPr>
              <a:t>. </a:t>
            </a:r>
            <a:r>
              <a:rPr lang="en-US" sz="5400" dirty="0" err="1">
                <a:latin typeface="+mj-lt"/>
              </a:rPr>
              <a:t>Hà</a:t>
            </a:r>
            <a:r>
              <a:rPr lang="en-US" sz="5400" dirty="0">
                <a:latin typeface="+mj-lt"/>
              </a:rPr>
              <a:t> </a:t>
            </a:r>
            <a:r>
              <a:rPr lang="en-US" sz="5400" dirty="0" err="1">
                <a:latin typeface="+mj-lt"/>
              </a:rPr>
              <a:t>giúp</a:t>
            </a:r>
            <a:r>
              <a:rPr lang="en-US" sz="5400" dirty="0">
                <a:latin typeface="+mj-lt"/>
              </a:rPr>
              <a:t> </a:t>
            </a:r>
            <a:r>
              <a:rPr lang="en-US" sz="5400" dirty="0" err="1">
                <a:latin typeface="+mj-lt"/>
              </a:rPr>
              <a:t>bà</a:t>
            </a:r>
            <a:r>
              <a:rPr lang="en-US" sz="5400" dirty="0">
                <a:latin typeface="+mj-lt"/>
              </a:rPr>
              <a:t> </a:t>
            </a:r>
            <a:r>
              <a:rPr lang="en-US" sz="5400" dirty="0" err="1">
                <a:latin typeface="+mj-lt"/>
              </a:rPr>
              <a:t>xếp</a:t>
            </a:r>
            <a:r>
              <a:rPr lang="en-US" sz="5400" dirty="0">
                <a:latin typeface="+mj-lt"/>
              </a:rPr>
              <a:t> </a:t>
            </a:r>
            <a:r>
              <a:rPr lang="en-US" sz="5400" dirty="0" err="1">
                <a:latin typeface="+mj-lt"/>
              </a:rPr>
              <a:t>đồ</a:t>
            </a:r>
            <a:r>
              <a:rPr lang="en-US" sz="5400" dirty="0">
                <a:latin typeface="+mj-lt"/>
              </a:rPr>
              <a:t> ở </a:t>
            </a:r>
            <a:r>
              <a:rPr lang="en-US" sz="5400" dirty="0" err="1">
                <a:latin typeface="+mj-lt"/>
              </a:rPr>
              <a:t>tủ</a:t>
            </a:r>
            <a:r>
              <a:rPr lang="en-US" sz="5400" dirty="0">
                <a:latin typeface="+mj-lt"/>
              </a:rPr>
              <a:t>. </a:t>
            </a:r>
            <a:r>
              <a:rPr lang="en-US" sz="5400" dirty="0" err="1">
                <a:latin typeface="+mj-lt"/>
              </a:rPr>
              <a:t>Hà</a:t>
            </a:r>
            <a:r>
              <a:rPr lang="en-US" sz="5400" dirty="0">
                <a:latin typeface="+mj-lt"/>
              </a:rPr>
              <a:t> </a:t>
            </a:r>
            <a:r>
              <a:rPr lang="en-US" sz="5400" dirty="0" err="1">
                <a:latin typeface="+mj-lt"/>
              </a:rPr>
              <a:t>nhổ</a:t>
            </a:r>
            <a:r>
              <a:rPr lang="en-US" sz="5400" dirty="0">
                <a:latin typeface="+mj-lt"/>
              </a:rPr>
              <a:t> </a:t>
            </a:r>
            <a:r>
              <a:rPr lang="en-US" sz="5400" dirty="0" err="1">
                <a:latin typeface="+mj-lt"/>
              </a:rPr>
              <a:t>đám</a:t>
            </a:r>
            <a:r>
              <a:rPr lang="en-US" sz="5400" dirty="0">
                <a:latin typeface="+mj-lt"/>
              </a:rPr>
              <a:t> </a:t>
            </a:r>
            <a:r>
              <a:rPr lang="en-US" sz="5400" dirty="0" err="1">
                <a:latin typeface="+mj-lt"/>
              </a:rPr>
              <a:t>cỏ</a:t>
            </a:r>
            <a:r>
              <a:rPr lang="en-US" sz="5400" dirty="0">
                <a:latin typeface="+mj-lt"/>
              </a:rPr>
              <a:t> um </a:t>
            </a:r>
            <a:r>
              <a:rPr lang="en-US" sz="5400" dirty="0" err="1">
                <a:latin typeface="+mj-lt"/>
              </a:rPr>
              <a:t>tùm</a:t>
            </a:r>
            <a:r>
              <a:rPr lang="en-US" sz="5400" dirty="0">
                <a:latin typeface="+mj-lt"/>
              </a:rPr>
              <a:t> ở </a:t>
            </a:r>
            <a:r>
              <a:rPr lang="en-US" sz="5400" dirty="0" err="1">
                <a:latin typeface="+mj-lt"/>
              </a:rPr>
              <a:t>ngõ</a:t>
            </a:r>
            <a:r>
              <a:rPr lang="en-US" sz="5400" dirty="0">
                <a:latin typeface="+mj-lt"/>
              </a:rPr>
              <a:t>.</a:t>
            </a:r>
          </a:p>
          <a:p>
            <a:r>
              <a:rPr lang="en-US" sz="5400" dirty="0">
                <a:latin typeface="+mj-lt"/>
              </a:rPr>
              <a:t>    </a:t>
            </a:r>
            <a:r>
              <a:rPr lang="en-US" sz="5400" dirty="0" err="1">
                <a:latin typeface="+mj-lt"/>
              </a:rPr>
              <a:t>Có</a:t>
            </a:r>
            <a:r>
              <a:rPr lang="en-US" sz="5400" dirty="0">
                <a:latin typeface="+mj-lt"/>
              </a:rPr>
              <a:t> </a:t>
            </a:r>
            <a:r>
              <a:rPr lang="en-US" sz="5400" dirty="0" err="1">
                <a:latin typeface="+mj-lt"/>
              </a:rPr>
              <a:t>hôm</a:t>
            </a:r>
            <a:r>
              <a:rPr lang="en-US" sz="5400" dirty="0">
                <a:latin typeface="+mj-lt"/>
              </a:rPr>
              <a:t>, </a:t>
            </a:r>
            <a:r>
              <a:rPr lang="en-US" sz="5400" dirty="0" err="1">
                <a:latin typeface="+mj-lt"/>
              </a:rPr>
              <a:t>Hà</a:t>
            </a:r>
            <a:r>
              <a:rPr lang="en-US" sz="5400" dirty="0">
                <a:latin typeface="+mj-lt"/>
              </a:rPr>
              <a:t> </a:t>
            </a:r>
            <a:r>
              <a:rPr lang="en-US" sz="5400" dirty="0" err="1">
                <a:latin typeface="+mj-lt"/>
              </a:rPr>
              <a:t>giúp</a:t>
            </a:r>
            <a:r>
              <a:rPr lang="en-US" sz="5400" dirty="0">
                <a:latin typeface="+mj-lt"/>
              </a:rPr>
              <a:t> </a:t>
            </a:r>
            <a:r>
              <a:rPr lang="en-US" sz="5400" dirty="0" err="1">
                <a:latin typeface="+mj-lt"/>
              </a:rPr>
              <a:t>bà</a:t>
            </a:r>
            <a:r>
              <a:rPr lang="en-US" sz="5400" dirty="0">
                <a:latin typeface="+mj-lt"/>
              </a:rPr>
              <a:t> </a:t>
            </a:r>
            <a:r>
              <a:rPr lang="en-US" sz="5400" dirty="0" err="1">
                <a:latin typeface="+mj-lt"/>
              </a:rPr>
              <a:t>chữa</a:t>
            </a:r>
            <a:r>
              <a:rPr lang="en-US" sz="5400" dirty="0">
                <a:latin typeface="+mj-lt"/>
              </a:rPr>
              <a:t> </a:t>
            </a:r>
            <a:r>
              <a:rPr lang="en-US" sz="5400" dirty="0" err="1">
                <a:latin typeface="+mj-lt"/>
              </a:rPr>
              <a:t>mũ</a:t>
            </a:r>
            <a:r>
              <a:rPr lang="en-US" sz="5400" dirty="0">
                <a:latin typeface="+mj-lt"/>
              </a:rPr>
              <a:t> </a:t>
            </a:r>
            <a:r>
              <a:rPr lang="en-US" sz="5400" dirty="0" err="1">
                <a:latin typeface="+mj-lt"/>
              </a:rPr>
              <a:t>cho</a:t>
            </a:r>
            <a:r>
              <a:rPr lang="en-US" sz="5400" dirty="0">
                <a:latin typeface="+mj-lt"/>
              </a:rPr>
              <a:t> </a:t>
            </a:r>
            <a:r>
              <a:rPr lang="en-US" sz="5400" dirty="0" err="1">
                <a:latin typeface="+mj-lt"/>
              </a:rPr>
              <a:t>búp</a:t>
            </a:r>
            <a:r>
              <a:rPr lang="en-US" sz="5400" dirty="0">
                <a:latin typeface="+mj-lt"/>
              </a:rPr>
              <a:t> </a:t>
            </a:r>
            <a:r>
              <a:rPr lang="en-US" sz="5400" dirty="0" err="1">
                <a:latin typeface="+mj-lt"/>
              </a:rPr>
              <a:t>bê</a:t>
            </a:r>
            <a:r>
              <a:rPr lang="en-US" sz="5400" dirty="0">
                <a:latin typeface="+mj-lt"/>
              </a:rPr>
              <a:t>. </a:t>
            </a:r>
            <a:r>
              <a:rPr lang="en-US" sz="5400" dirty="0" err="1">
                <a:latin typeface="+mj-lt"/>
              </a:rPr>
              <a:t>Ngắm</a:t>
            </a:r>
            <a:r>
              <a:rPr lang="en-US" sz="5400" dirty="0">
                <a:latin typeface="+mj-lt"/>
              </a:rPr>
              <a:t> </a:t>
            </a:r>
            <a:r>
              <a:rPr lang="en-US" sz="5400" dirty="0" err="1">
                <a:latin typeface="+mj-lt"/>
              </a:rPr>
              <a:t>Hà</a:t>
            </a:r>
            <a:r>
              <a:rPr lang="en-US" sz="5400" dirty="0">
                <a:latin typeface="+mj-lt"/>
              </a:rPr>
              <a:t> </a:t>
            </a:r>
            <a:r>
              <a:rPr lang="en-US" sz="5400" dirty="0" err="1">
                <a:latin typeface="+mj-lt"/>
              </a:rPr>
              <a:t>chăm</a:t>
            </a:r>
            <a:r>
              <a:rPr lang="en-US" sz="5400" dirty="0">
                <a:latin typeface="+mj-lt"/>
              </a:rPr>
              <a:t> </a:t>
            </a:r>
            <a:r>
              <a:rPr lang="en-US" sz="5400" dirty="0" err="1">
                <a:latin typeface="+mj-lt"/>
              </a:rPr>
              <a:t>chú</a:t>
            </a:r>
            <a:r>
              <a:rPr lang="en-US" sz="5400" dirty="0">
                <a:latin typeface="+mj-lt"/>
              </a:rPr>
              <a:t> </a:t>
            </a:r>
            <a:r>
              <a:rPr lang="en-US" sz="5400" dirty="0" err="1">
                <a:latin typeface="+mj-lt"/>
              </a:rPr>
              <a:t>đưa</a:t>
            </a:r>
            <a:r>
              <a:rPr lang="en-US" sz="5400" dirty="0">
                <a:latin typeface="+mj-lt"/>
              </a:rPr>
              <a:t> </a:t>
            </a:r>
            <a:r>
              <a:rPr lang="en-US" sz="5400" dirty="0" err="1">
                <a:latin typeface="+mj-lt"/>
              </a:rPr>
              <a:t>chỉ</a:t>
            </a:r>
            <a:r>
              <a:rPr lang="en-US" sz="5400" dirty="0">
                <a:latin typeface="+mj-lt"/>
              </a:rPr>
              <a:t> qua </a:t>
            </a:r>
            <a:r>
              <a:rPr lang="en-US" sz="5400" dirty="0" err="1">
                <a:latin typeface="+mj-lt"/>
              </a:rPr>
              <a:t>lỗ</a:t>
            </a:r>
            <a:r>
              <a:rPr lang="en-US" sz="5400" dirty="0">
                <a:latin typeface="+mj-lt"/>
              </a:rPr>
              <a:t> </a:t>
            </a:r>
            <a:r>
              <a:rPr lang="en-US" sz="5400" dirty="0" err="1">
                <a:latin typeface="+mj-lt"/>
              </a:rPr>
              <a:t>kim</a:t>
            </a:r>
            <a:r>
              <a:rPr lang="en-US" sz="5400" dirty="0">
                <a:latin typeface="+mj-lt"/>
              </a:rPr>
              <a:t>, </a:t>
            </a:r>
            <a:r>
              <a:rPr lang="en-US" sz="5400" dirty="0" err="1">
                <a:latin typeface="+mj-lt"/>
              </a:rPr>
              <a:t>bà</a:t>
            </a:r>
            <a:r>
              <a:rPr lang="en-US" sz="5400" dirty="0">
                <a:latin typeface="+mj-lt"/>
              </a:rPr>
              <a:t> </a:t>
            </a:r>
            <a:r>
              <a:rPr lang="en-US" sz="5400" dirty="0" err="1">
                <a:latin typeface="+mj-lt"/>
              </a:rPr>
              <a:t>tủm</a:t>
            </a:r>
            <a:r>
              <a:rPr lang="en-US" sz="5400" dirty="0">
                <a:latin typeface="+mj-lt"/>
              </a:rPr>
              <a:t> </a:t>
            </a:r>
            <a:r>
              <a:rPr lang="en-US" sz="5400" dirty="0" err="1">
                <a:latin typeface="+mj-lt"/>
              </a:rPr>
              <a:t>tỉm</a:t>
            </a:r>
            <a:r>
              <a:rPr lang="en-US" sz="5400" dirty="0">
                <a:latin typeface="+mj-lt"/>
              </a:rPr>
              <a:t>: “</a:t>
            </a:r>
            <a:r>
              <a:rPr lang="en-US" sz="5400" dirty="0" err="1">
                <a:latin typeface="+mj-lt"/>
              </a:rPr>
              <a:t>Hà</a:t>
            </a:r>
            <a:r>
              <a:rPr lang="en-US" sz="5400" dirty="0">
                <a:latin typeface="+mj-lt"/>
              </a:rPr>
              <a:t> </a:t>
            </a:r>
            <a:r>
              <a:rPr lang="en-US" sz="5400" dirty="0" err="1">
                <a:latin typeface="+mj-lt"/>
              </a:rPr>
              <a:t>của</a:t>
            </a:r>
            <a:r>
              <a:rPr lang="en-US" sz="5400" dirty="0">
                <a:latin typeface="+mj-lt"/>
              </a:rPr>
              <a:t> </a:t>
            </a:r>
            <a:r>
              <a:rPr lang="en-US" sz="5400" dirty="0" err="1">
                <a:latin typeface="+mj-lt"/>
              </a:rPr>
              <a:t>bà</a:t>
            </a:r>
            <a:r>
              <a:rPr lang="en-US" sz="5400" dirty="0">
                <a:latin typeface="+mj-lt"/>
              </a:rPr>
              <a:t> </a:t>
            </a:r>
            <a:r>
              <a:rPr lang="en-US" sz="5400" dirty="0" err="1">
                <a:latin typeface="+mj-lt"/>
              </a:rPr>
              <a:t>ngộ</a:t>
            </a:r>
            <a:r>
              <a:rPr lang="en-US" sz="5400" dirty="0">
                <a:latin typeface="+mj-lt"/>
              </a:rPr>
              <a:t> </a:t>
            </a:r>
            <a:r>
              <a:rPr lang="en-US" sz="5400" dirty="0" err="1">
                <a:latin typeface="+mj-lt"/>
              </a:rPr>
              <a:t>quá</a:t>
            </a:r>
            <a:r>
              <a:rPr lang="en-US" sz="5400" dirty="0">
                <a:latin typeface="+mj-lt"/>
              </a:rPr>
              <a:t>!”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762500" y="1765300"/>
            <a:ext cx="25273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28600" y="2578100"/>
            <a:ext cx="2057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156700" y="2590800"/>
            <a:ext cx="2057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956050" y="4254500"/>
            <a:ext cx="2057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705100" y="5067300"/>
            <a:ext cx="1879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762500" y="5892800"/>
            <a:ext cx="2133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20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353416"/>
            <a:ext cx="2679700" cy="6095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smtClean="0"/>
              <a:t>3.Tập </a:t>
            </a:r>
            <a:r>
              <a:rPr lang="en-US" sz="4000" dirty="0" err="1"/>
              <a:t>đọc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334860" y="254626"/>
            <a:ext cx="34079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+mj-lt"/>
              </a:rPr>
              <a:t>Bà</a:t>
            </a:r>
            <a:r>
              <a:rPr lang="en-US" sz="6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+mj-lt"/>
              </a:rPr>
              <a:t>và</a:t>
            </a:r>
            <a:r>
              <a:rPr lang="en-US" sz="60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+mj-lt"/>
              </a:rPr>
              <a:t>Hà</a:t>
            </a:r>
            <a:endParaRPr lang="en-US" sz="6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7800" y="978189"/>
            <a:ext cx="115697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+mj-lt"/>
              </a:rPr>
              <a:t>    </a:t>
            </a:r>
            <a:r>
              <a:rPr lang="en-US" sz="5400" dirty="0" err="1">
                <a:latin typeface="+mj-lt"/>
              </a:rPr>
              <a:t>Hà</a:t>
            </a:r>
            <a:r>
              <a:rPr lang="en-US" sz="5400" dirty="0">
                <a:latin typeface="+mj-lt"/>
              </a:rPr>
              <a:t> </a:t>
            </a:r>
            <a:r>
              <a:rPr lang="en-US" sz="5400" dirty="0" err="1">
                <a:latin typeface="+mj-lt"/>
              </a:rPr>
              <a:t>nhỏ</a:t>
            </a:r>
            <a:r>
              <a:rPr lang="en-US" sz="5400" dirty="0">
                <a:latin typeface="+mj-lt"/>
              </a:rPr>
              <a:t> </a:t>
            </a:r>
            <a:r>
              <a:rPr lang="en-US" sz="5400" dirty="0" err="1">
                <a:latin typeface="+mj-lt"/>
              </a:rPr>
              <a:t>mà</a:t>
            </a:r>
            <a:r>
              <a:rPr lang="en-US" sz="5400" dirty="0">
                <a:latin typeface="+mj-lt"/>
              </a:rPr>
              <a:t> </a:t>
            </a:r>
            <a:r>
              <a:rPr lang="en-US" sz="5400" dirty="0" err="1">
                <a:latin typeface="+mj-lt"/>
              </a:rPr>
              <a:t>chăm</a:t>
            </a:r>
            <a:r>
              <a:rPr lang="en-US" sz="5400" dirty="0">
                <a:latin typeface="+mj-lt"/>
              </a:rPr>
              <a:t> </a:t>
            </a:r>
            <a:r>
              <a:rPr lang="en-US" sz="5400" dirty="0" err="1">
                <a:latin typeface="+mj-lt"/>
              </a:rPr>
              <a:t>chỉ</a:t>
            </a:r>
            <a:r>
              <a:rPr lang="en-US" sz="5400" dirty="0">
                <a:latin typeface="+mj-lt"/>
              </a:rPr>
              <a:t>. </a:t>
            </a:r>
            <a:r>
              <a:rPr lang="en-US" sz="5400" dirty="0" err="1">
                <a:latin typeface="+mj-lt"/>
              </a:rPr>
              <a:t>Hà</a:t>
            </a:r>
            <a:r>
              <a:rPr lang="en-US" sz="5400" dirty="0">
                <a:latin typeface="+mj-lt"/>
              </a:rPr>
              <a:t> </a:t>
            </a:r>
            <a:r>
              <a:rPr lang="en-US" sz="5400" dirty="0" err="1">
                <a:latin typeface="+mj-lt"/>
              </a:rPr>
              <a:t>giúp</a:t>
            </a:r>
            <a:r>
              <a:rPr lang="en-US" sz="5400" dirty="0">
                <a:latin typeface="+mj-lt"/>
              </a:rPr>
              <a:t> </a:t>
            </a:r>
            <a:r>
              <a:rPr lang="en-US" sz="5400" dirty="0" err="1">
                <a:latin typeface="+mj-lt"/>
              </a:rPr>
              <a:t>bà</a:t>
            </a:r>
            <a:r>
              <a:rPr lang="en-US" sz="5400" dirty="0">
                <a:latin typeface="+mj-lt"/>
              </a:rPr>
              <a:t> </a:t>
            </a:r>
            <a:r>
              <a:rPr lang="en-US" sz="5400" dirty="0" err="1">
                <a:latin typeface="+mj-lt"/>
              </a:rPr>
              <a:t>xếp</a:t>
            </a:r>
            <a:r>
              <a:rPr lang="en-US" sz="5400" dirty="0">
                <a:latin typeface="+mj-lt"/>
              </a:rPr>
              <a:t> </a:t>
            </a:r>
            <a:r>
              <a:rPr lang="en-US" sz="5400" dirty="0" err="1">
                <a:latin typeface="+mj-lt"/>
              </a:rPr>
              <a:t>đồ</a:t>
            </a:r>
            <a:r>
              <a:rPr lang="en-US" sz="5400" dirty="0">
                <a:latin typeface="+mj-lt"/>
              </a:rPr>
              <a:t> ở </a:t>
            </a:r>
            <a:r>
              <a:rPr lang="en-US" sz="5400" dirty="0" err="1">
                <a:latin typeface="+mj-lt"/>
              </a:rPr>
              <a:t>tủ</a:t>
            </a:r>
            <a:r>
              <a:rPr lang="en-US" sz="5400" dirty="0">
                <a:latin typeface="+mj-lt"/>
              </a:rPr>
              <a:t>. </a:t>
            </a:r>
            <a:r>
              <a:rPr lang="en-US" sz="5400" dirty="0" err="1">
                <a:latin typeface="+mj-lt"/>
              </a:rPr>
              <a:t>Hà</a:t>
            </a:r>
            <a:r>
              <a:rPr lang="en-US" sz="5400" dirty="0">
                <a:latin typeface="+mj-lt"/>
              </a:rPr>
              <a:t> </a:t>
            </a:r>
            <a:r>
              <a:rPr lang="en-US" sz="5400" dirty="0" err="1">
                <a:latin typeface="+mj-lt"/>
              </a:rPr>
              <a:t>nhổ</a:t>
            </a:r>
            <a:r>
              <a:rPr lang="en-US" sz="5400" dirty="0">
                <a:latin typeface="+mj-lt"/>
              </a:rPr>
              <a:t> </a:t>
            </a:r>
            <a:r>
              <a:rPr lang="en-US" sz="5400" dirty="0" err="1">
                <a:latin typeface="+mj-lt"/>
              </a:rPr>
              <a:t>đám</a:t>
            </a:r>
            <a:r>
              <a:rPr lang="en-US" sz="5400" dirty="0">
                <a:latin typeface="+mj-lt"/>
              </a:rPr>
              <a:t> </a:t>
            </a:r>
            <a:r>
              <a:rPr lang="en-US" sz="5400" dirty="0" err="1">
                <a:latin typeface="+mj-lt"/>
              </a:rPr>
              <a:t>cỏ</a:t>
            </a:r>
            <a:r>
              <a:rPr lang="en-US" sz="5400" dirty="0">
                <a:latin typeface="+mj-lt"/>
              </a:rPr>
              <a:t> um </a:t>
            </a:r>
            <a:r>
              <a:rPr lang="en-US" sz="5400" dirty="0" err="1">
                <a:latin typeface="+mj-lt"/>
              </a:rPr>
              <a:t>tùm</a:t>
            </a:r>
            <a:r>
              <a:rPr lang="en-US" sz="5400" dirty="0">
                <a:latin typeface="+mj-lt"/>
              </a:rPr>
              <a:t> ở </a:t>
            </a:r>
            <a:r>
              <a:rPr lang="en-US" sz="5400" dirty="0" err="1">
                <a:latin typeface="+mj-lt"/>
              </a:rPr>
              <a:t>ngõ</a:t>
            </a:r>
            <a:r>
              <a:rPr lang="en-US" sz="5400" dirty="0">
                <a:latin typeface="+mj-lt"/>
              </a:rPr>
              <a:t>.</a:t>
            </a:r>
          </a:p>
          <a:p>
            <a:r>
              <a:rPr lang="en-US" sz="5400" dirty="0">
                <a:latin typeface="+mj-lt"/>
              </a:rPr>
              <a:t>    </a:t>
            </a:r>
            <a:r>
              <a:rPr lang="en-US" sz="5400" dirty="0" err="1">
                <a:latin typeface="+mj-lt"/>
              </a:rPr>
              <a:t>Có</a:t>
            </a:r>
            <a:r>
              <a:rPr lang="en-US" sz="5400" dirty="0">
                <a:latin typeface="+mj-lt"/>
              </a:rPr>
              <a:t> </a:t>
            </a:r>
            <a:r>
              <a:rPr lang="en-US" sz="5400" dirty="0" err="1">
                <a:latin typeface="+mj-lt"/>
              </a:rPr>
              <a:t>hôm</a:t>
            </a:r>
            <a:r>
              <a:rPr lang="en-US" sz="5400" dirty="0">
                <a:latin typeface="+mj-lt"/>
              </a:rPr>
              <a:t>, </a:t>
            </a:r>
            <a:r>
              <a:rPr lang="en-US" sz="5400" dirty="0" err="1">
                <a:latin typeface="+mj-lt"/>
              </a:rPr>
              <a:t>Hà</a:t>
            </a:r>
            <a:r>
              <a:rPr lang="en-US" sz="5400" dirty="0">
                <a:latin typeface="+mj-lt"/>
              </a:rPr>
              <a:t> </a:t>
            </a:r>
            <a:r>
              <a:rPr lang="en-US" sz="5400" dirty="0" err="1">
                <a:latin typeface="+mj-lt"/>
              </a:rPr>
              <a:t>giúp</a:t>
            </a:r>
            <a:r>
              <a:rPr lang="en-US" sz="5400" dirty="0">
                <a:latin typeface="+mj-lt"/>
              </a:rPr>
              <a:t> </a:t>
            </a:r>
            <a:r>
              <a:rPr lang="en-US" sz="5400" dirty="0" err="1">
                <a:latin typeface="+mj-lt"/>
              </a:rPr>
              <a:t>bà</a:t>
            </a:r>
            <a:r>
              <a:rPr lang="en-US" sz="5400" dirty="0">
                <a:latin typeface="+mj-lt"/>
              </a:rPr>
              <a:t> </a:t>
            </a:r>
            <a:r>
              <a:rPr lang="en-US" sz="5400" dirty="0" err="1">
                <a:latin typeface="+mj-lt"/>
              </a:rPr>
              <a:t>chữa</a:t>
            </a:r>
            <a:r>
              <a:rPr lang="en-US" sz="5400" dirty="0">
                <a:latin typeface="+mj-lt"/>
              </a:rPr>
              <a:t> </a:t>
            </a:r>
            <a:r>
              <a:rPr lang="en-US" sz="5400" dirty="0" err="1">
                <a:latin typeface="+mj-lt"/>
              </a:rPr>
              <a:t>mũ</a:t>
            </a:r>
            <a:r>
              <a:rPr lang="en-US" sz="5400" dirty="0">
                <a:latin typeface="+mj-lt"/>
              </a:rPr>
              <a:t> </a:t>
            </a:r>
            <a:r>
              <a:rPr lang="en-US" sz="5400" dirty="0" err="1">
                <a:latin typeface="+mj-lt"/>
              </a:rPr>
              <a:t>cho</a:t>
            </a:r>
            <a:r>
              <a:rPr lang="en-US" sz="5400" dirty="0">
                <a:latin typeface="+mj-lt"/>
              </a:rPr>
              <a:t> </a:t>
            </a:r>
            <a:r>
              <a:rPr lang="en-US" sz="5400" dirty="0" err="1">
                <a:latin typeface="+mj-lt"/>
              </a:rPr>
              <a:t>búp</a:t>
            </a:r>
            <a:r>
              <a:rPr lang="en-US" sz="5400" dirty="0">
                <a:latin typeface="+mj-lt"/>
              </a:rPr>
              <a:t> </a:t>
            </a:r>
            <a:r>
              <a:rPr lang="en-US" sz="5400" dirty="0" err="1">
                <a:latin typeface="+mj-lt"/>
              </a:rPr>
              <a:t>bê</a:t>
            </a:r>
            <a:r>
              <a:rPr lang="en-US" sz="5400" dirty="0">
                <a:latin typeface="+mj-lt"/>
              </a:rPr>
              <a:t>. </a:t>
            </a:r>
            <a:r>
              <a:rPr lang="en-US" sz="5400" dirty="0" err="1">
                <a:latin typeface="+mj-lt"/>
              </a:rPr>
              <a:t>Ngắm</a:t>
            </a:r>
            <a:r>
              <a:rPr lang="en-US" sz="5400" dirty="0">
                <a:latin typeface="+mj-lt"/>
              </a:rPr>
              <a:t> </a:t>
            </a:r>
            <a:r>
              <a:rPr lang="en-US" sz="5400" dirty="0" err="1">
                <a:latin typeface="+mj-lt"/>
              </a:rPr>
              <a:t>Hà</a:t>
            </a:r>
            <a:r>
              <a:rPr lang="en-US" sz="5400" dirty="0">
                <a:latin typeface="+mj-lt"/>
              </a:rPr>
              <a:t> </a:t>
            </a:r>
            <a:r>
              <a:rPr lang="en-US" sz="5400" dirty="0" err="1">
                <a:latin typeface="+mj-lt"/>
              </a:rPr>
              <a:t>chăm</a:t>
            </a:r>
            <a:r>
              <a:rPr lang="en-US" sz="5400" dirty="0">
                <a:latin typeface="+mj-lt"/>
              </a:rPr>
              <a:t> </a:t>
            </a:r>
            <a:r>
              <a:rPr lang="en-US" sz="5400" dirty="0" err="1">
                <a:latin typeface="+mj-lt"/>
              </a:rPr>
              <a:t>chú</a:t>
            </a:r>
            <a:r>
              <a:rPr lang="en-US" sz="5400" dirty="0">
                <a:latin typeface="+mj-lt"/>
              </a:rPr>
              <a:t> </a:t>
            </a:r>
            <a:r>
              <a:rPr lang="en-US" sz="5400" dirty="0" err="1">
                <a:latin typeface="+mj-lt"/>
              </a:rPr>
              <a:t>đưa</a:t>
            </a:r>
            <a:r>
              <a:rPr lang="en-US" sz="5400" dirty="0">
                <a:latin typeface="+mj-lt"/>
              </a:rPr>
              <a:t> </a:t>
            </a:r>
            <a:r>
              <a:rPr lang="en-US" sz="5400" dirty="0" err="1">
                <a:latin typeface="+mj-lt"/>
              </a:rPr>
              <a:t>chỉ</a:t>
            </a:r>
            <a:r>
              <a:rPr lang="en-US" sz="5400" dirty="0">
                <a:latin typeface="+mj-lt"/>
              </a:rPr>
              <a:t> qua </a:t>
            </a:r>
            <a:r>
              <a:rPr lang="en-US" sz="5400" dirty="0" err="1">
                <a:latin typeface="+mj-lt"/>
              </a:rPr>
              <a:t>lỗ</a:t>
            </a:r>
            <a:r>
              <a:rPr lang="en-US" sz="5400" dirty="0">
                <a:latin typeface="+mj-lt"/>
              </a:rPr>
              <a:t> </a:t>
            </a:r>
            <a:r>
              <a:rPr lang="en-US" sz="5400" dirty="0" err="1">
                <a:latin typeface="+mj-lt"/>
              </a:rPr>
              <a:t>kim</a:t>
            </a:r>
            <a:r>
              <a:rPr lang="en-US" sz="5400" dirty="0">
                <a:latin typeface="+mj-lt"/>
              </a:rPr>
              <a:t>, </a:t>
            </a:r>
            <a:r>
              <a:rPr lang="en-US" sz="5400" dirty="0" err="1">
                <a:latin typeface="+mj-lt"/>
              </a:rPr>
              <a:t>bà</a:t>
            </a:r>
            <a:r>
              <a:rPr lang="en-US" sz="5400" dirty="0">
                <a:latin typeface="+mj-lt"/>
              </a:rPr>
              <a:t> </a:t>
            </a:r>
            <a:r>
              <a:rPr lang="en-US" sz="5400" dirty="0" err="1">
                <a:latin typeface="+mj-lt"/>
              </a:rPr>
              <a:t>tủm</a:t>
            </a:r>
            <a:r>
              <a:rPr lang="en-US" sz="5400" dirty="0">
                <a:latin typeface="+mj-lt"/>
              </a:rPr>
              <a:t> </a:t>
            </a:r>
            <a:r>
              <a:rPr lang="en-US" sz="5400" dirty="0" err="1">
                <a:latin typeface="+mj-lt"/>
              </a:rPr>
              <a:t>tỉm</a:t>
            </a:r>
            <a:r>
              <a:rPr lang="en-US" sz="5400" dirty="0">
                <a:latin typeface="+mj-lt"/>
              </a:rPr>
              <a:t>: “</a:t>
            </a:r>
            <a:r>
              <a:rPr lang="en-US" sz="5400" dirty="0" err="1">
                <a:latin typeface="+mj-lt"/>
              </a:rPr>
              <a:t>Hà</a:t>
            </a:r>
            <a:r>
              <a:rPr lang="en-US" sz="5400" dirty="0">
                <a:latin typeface="+mj-lt"/>
              </a:rPr>
              <a:t> </a:t>
            </a:r>
            <a:r>
              <a:rPr lang="en-US" sz="5400" dirty="0" err="1">
                <a:latin typeface="+mj-lt"/>
              </a:rPr>
              <a:t>của</a:t>
            </a:r>
            <a:r>
              <a:rPr lang="en-US" sz="5400" dirty="0">
                <a:latin typeface="+mj-lt"/>
              </a:rPr>
              <a:t> </a:t>
            </a:r>
            <a:r>
              <a:rPr lang="en-US" sz="5400" dirty="0" err="1">
                <a:latin typeface="+mj-lt"/>
              </a:rPr>
              <a:t>bà</a:t>
            </a:r>
            <a:r>
              <a:rPr lang="en-US" sz="5400" dirty="0">
                <a:latin typeface="+mj-lt"/>
              </a:rPr>
              <a:t> </a:t>
            </a:r>
            <a:r>
              <a:rPr lang="en-US" sz="5400" dirty="0" err="1">
                <a:latin typeface="+mj-lt"/>
              </a:rPr>
              <a:t>ngộ</a:t>
            </a:r>
            <a:r>
              <a:rPr lang="en-US" sz="5400" dirty="0">
                <a:latin typeface="+mj-lt"/>
              </a:rPr>
              <a:t> </a:t>
            </a:r>
            <a:r>
              <a:rPr lang="en-US" sz="5400" dirty="0" err="1">
                <a:latin typeface="+mj-lt"/>
              </a:rPr>
              <a:t>quá</a:t>
            </a:r>
            <a:r>
              <a:rPr lang="en-US" sz="5400" dirty="0">
                <a:latin typeface="+mj-lt"/>
              </a:rPr>
              <a:t>!”</a:t>
            </a:r>
          </a:p>
        </p:txBody>
      </p:sp>
      <p:sp>
        <p:nvSpPr>
          <p:cNvPr id="12" name="Oval 11"/>
          <p:cNvSpPr/>
          <p:nvPr/>
        </p:nvSpPr>
        <p:spPr>
          <a:xfrm>
            <a:off x="919838" y="930655"/>
            <a:ext cx="339634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403205" y="994444"/>
            <a:ext cx="339634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1200" dirty="0">
                <a:solidFill>
                  <a:srgbClr val="002060"/>
                </a:solidFill>
                <a:latin typeface="Arial" panose="020B0604020202020204" pitchFamily="34" charset="0"/>
              </a:rPr>
              <a:t>2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859905" y="1743744"/>
            <a:ext cx="339634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1200" noProof="0" dirty="0">
                <a:solidFill>
                  <a:srgbClr val="002060"/>
                </a:solidFill>
                <a:latin typeface="Arial" panose="020B0604020202020204" pitchFamily="34" charset="0"/>
              </a:rPr>
              <a:t>3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750021" y="3458244"/>
            <a:ext cx="339634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1200" dirty="0">
                <a:solidFill>
                  <a:srgbClr val="002060"/>
                </a:solidFill>
                <a:latin typeface="Arial" panose="020B0604020202020204" pitchFamily="34" charset="0"/>
              </a:rPr>
              <a:t>4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509883" y="4258344"/>
            <a:ext cx="339634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1200" noProof="0" dirty="0">
                <a:solidFill>
                  <a:srgbClr val="002060"/>
                </a:solidFill>
                <a:latin typeface="Arial" panose="020B0604020202020204" pitchFamily="34" charset="0"/>
              </a:rPr>
              <a:t>5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018383" y="5109244"/>
            <a:ext cx="339634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1200" noProof="0" dirty="0">
                <a:solidFill>
                  <a:srgbClr val="002060"/>
                </a:solidFill>
                <a:latin typeface="Arial" panose="020B0604020202020204" pitchFamily="34" charset="0"/>
              </a:rPr>
              <a:t>6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361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9" grpId="0" animBg="1"/>
      <p:bldP spid="21" grpId="0" animBg="1"/>
      <p:bldP spid="22" grpId="0" animBg="1"/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F4F05641-4A96-4EDD-8E5B-25B18DEFD7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5204"/>
            <a:ext cx="2291255" cy="2238703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978170" y="169470"/>
            <a:ext cx="4487907" cy="89338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latin typeface="UTM Avo" panose="02040603050506020204" pitchFamily="18" charset="0"/>
              </a:rPr>
              <a:t>? </a:t>
            </a:r>
            <a:r>
              <a:rPr lang="en-US" sz="4800" dirty="0" err="1">
                <a:latin typeface="UTM Avo" panose="02040603050506020204" pitchFamily="18" charset="0"/>
              </a:rPr>
              <a:t>Ghép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đúng</a:t>
            </a:r>
            <a:endParaRPr lang="en-US" sz="4800" dirty="0">
              <a:latin typeface="UTM Avo" panose="020406030505060202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04964" y="2596049"/>
            <a:ext cx="3382505" cy="8460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>
                <a:solidFill>
                  <a:schemeClr val="tx1"/>
                </a:solidFill>
                <a:latin typeface="UTM Avo" panose="02040603050506020204" pitchFamily="18" charset="0"/>
              </a:rPr>
              <a:t>a) </a:t>
            </a:r>
            <a:r>
              <a:rPr lang="en-US" sz="5400" dirty="0" err="1">
                <a:solidFill>
                  <a:schemeClr val="tx1"/>
                </a:solidFill>
                <a:latin typeface="UTM Avo" panose="02040603050506020204" pitchFamily="18" charset="0"/>
              </a:rPr>
              <a:t>Hà</a:t>
            </a:r>
            <a:endParaRPr lang="en-US" sz="54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31231" y="3699627"/>
            <a:ext cx="3362869" cy="8355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>
                <a:solidFill>
                  <a:schemeClr val="tx1"/>
                </a:solidFill>
                <a:latin typeface="UTM Avo" panose="02040603050506020204" pitchFamily="18" charset="0"/>
              </a:rPr>
              <a:t>b) </a:t>
            </a:r>
            <a:r>
              <a:rPr lang="en-US" sz="5400" dirty="0" err="1">
                <a:solidFill>
                  <a:schemeClr val="tx1"/>
                </a:solidFill>
                <a:latin typeface="UTM Avo" panose="02040603050506020204" pitchFamily="18" charset="0"/>
              </a:rPr>
              <a:t>Bà</a:t>
            </a:r>
            <a:endParaRPr lang="en-US" sz="54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384800" y="2596049"/>
            <a:ext cx="6159499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solidFill>
                  <a:schemeClr val="tx1"/>
                </a:solidFill>
                <a:latin typeface="UTM Avo" panose="02040603050506020204" pitchFamily="18" charset="0"/>
              </a:rPr>
              <a:t>1,ngắm </a:t>
            </a:r>
            <a:r>
              <a:rPr lang="en-US" sz="5400" dirty="0" err="1">
                <a:solidFill>
                  <a:schemeClr val="tx1"/>
                </a:solidFill>
                <a:latin typeface="UTM Avo" panose="02040603050506020204" pitchFamily="18" charset="0"/>
              </a:rPr>
              <a:t>Hà</a:t>
            </a:r>
            <a:r>
              <a:rPr lang="en-US" sz="5400" dirty="0">
                <a:solidFill>
                  <a:schemeClr val="tx1"/>
                </a:solidFill>
                <a:latin typeface="UTM Avo" panose="02040603050506020204" pitchFamily="18" charset="0"/>
              </a:rPr>
              <a:t>, </a:t>
            </a:r>
            <a:r>
              <a:rPr lang="en-US" sz="5400" dirty="0" err="1">
                <a:solidFill>
                  <a:schemeClr val="tx1"/>
                </a:solidFill>
                <a:latin typeface="UTM Avo" panose="02040603050506020204" pitchFamily="18" charset="0"/>
              </a:rPr>
              <a:t>tủm</a:t>
            </a:r>
            <a:r>
              <a:rPr lang="en-US" sz="5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UTM Avo" panose="02040603050506020204" pitchFamily="18" charset="0"/>
              </a:rPr>
              <a:t>tỉm</a:t>
            </a:r>
            <a:r>
              <a:rPr lang="en-US" sz="5400" dirty="0">
                <a:solidFill>
                  <a:schemeClr val="tx1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384800" y="3699627"/>
            <a:ext cx="6159499" cy="91965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solidFill>
                  <a:schemeClr val="tx1"/>
                </a:solidFill>
                <a:latin typeface="UTM Avo" panose="02040603050506020204" pitchFamily="18" charset="0"/>
              </a:rPr>
              <a:t>2, </a:t>
            </a:r>
            <a:r>
              <a:rPr lang="en-US" sz="5400" dirty="0" err="1">
                <a:solidFill>
                  <a:schemeClr val="tx1"/>
                </a:solidFill>
                <a:latin typeface="UTM Avo" panose="02040603050506020204" pitchFamily="18" charset="0"/>
              </a:rPr>
              <a:t>chăm</a:t>
            </a:r>
            <a:r>
              <a:rPr lang="en-US" sz="5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UTM Avo" panose="02040603050506020204" pitchFamily="18" charset="0"/>
              </a:rPr>
              <a:t>chỉ</a:t>
            </a:r>
            <a:r>
              <a:rPr lang="en-US" sz="5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UTM Avo" panose="02040603050506020204" pitchFamily="18" charset="0"/>
              </a:rPr>
              <a:t>giúp</a:t>
            </a:r>
            <a:r>
              <a:rPr lang="en-US" sz="5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UTM Avo" panose="02040603050506020204" pitchFamily="18" charset="0"/>
              </a:rPr>
              <a:t>bà</a:t>
            </a:r>
            <a:r>
              <a:rPr lang="en-US" sz="5400" dirty="0">
                <a:solidFill>
                  <a:schemeClr val="tx1"/>
                </a:solidFill>
                <a:latin typeface="UTM Avo" panose="02040603050506020204" pitchFamily="18" charset="0"/>
              </a:rPr>
              <a:t>.</a:t>
            </a:r>
          </a:p>
        </p:txBody>
      </p:sp>
      <p:cxnSp>
        <p:nvCxnSpPr>
          <p:cNvPr id="5" name="Straight Connector 4"/>
          <p:cNvCxnSpPr>
            <a:stCxn id="10" idx="3"/>
            <a:endCxn id="13" idx="1"/>
          </p:cNvCxnSpPr>
          <p:nvPr/>
        </p:nvCxnSpPr>
        <p:spPr>
          <a:xfrm>
            <a:off x="3587469" y="3019093"/>
            <a:ext cx="1797331" cy="11403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11" idx="3"/>
            <a:endCxn id="2" idx="1"/>
          </p:cNvCxnSpPr>
          <p:nvPr/>
        </p:nvCxnSpPr>
        <p:spPr>
          <a:xfrm flipV="1">
            <a:off x="3594100" y="3053249"/>
            <a:ext cx="1790700" cy="106416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9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300" y="301574"/>
            <a:ext cx="5431998" cy="57625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7000" y="1254446"/>
            <a:ext cx="44032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7200" b="1" smtClean="0">
                <a:solidFill>
                  <a:prstClr val="black"/>
                </a:solidFill>
                <a:latin typeface="UTM Avo" panose="02040603050506020204" pitchFamily="18" charset="0"/>
              </a:rPr>
              <a:t>Tập</a:t>
            </a:r>
            <a:r>
              <a:rPr lang="en-US" sz="7200" b="1" kern="1200" dirty="0">
                <a:solidFill>
                  <a:prstClr val="black"/>
                </a:solidFill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vi-VN" sz="7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viết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4" name="Picture 3" descr="Phim Hoạt Hình Học Sinh Học Sinh Cậu Bé, Phim Hoạt Hình, Nhà, Suốt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87" b="96250" l="9844" r="91719">
                        <a14:foregroundMark x1="42031" y1="53125" x2="71406" y2="82500"/>
                        <a14:foregroundMark x1="64219" y1="50469" x2="36094" y2="79219"/>
                        <a14:foregroundMark x1="46563" y1="49063" x2="57031" y2="49844"/>
                        <a14:foregroundMark x1="39375" y1="53125" x2="40000" y2="5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878" y="742791"/>
            <a:ext cx="6569121" cy="528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8" descr="觅元素58b0fbac4bf9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023" y="5622865"/>
            <a:ext cx="6578221" cy="88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2404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4174436" y="397565"/>
            <a:ext cx="3366052" cy="78187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latin typeface="UTM Avo" panose="02040603050506020204" pitchFamily="18" charset="0"/>
              </a:rPr>
              <a:t>4. </a:t>
            </a:r>
            <a:r>
              <a:rPr lang="en-US" sz="4800" dirty="0" err="1">
                <a:latin typeface="UTM Avo" panose="02040603050506020204" pitchFamily="18" charset="0"/>
              </a:rPr>
              <a:t>Tập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viết</a:t>
            </a:r>
            <a:endParaRPr lang="en-US" sz="4800" dirty="0">
              <a:latin typeface="UTM Avo" panose="02040603050506020204" pitchFamily="18" charset="0"/>
            </a:endParaRPr>
          </a:p>
        </p:txBody>
      </p:sp>
      <p:pic>
        <p:nvPicPr>
          <p:cNvPr id="2051" name="Picture 3" descr="C:\Users\THOM\Desktop\u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98800"/>
            <a:ext cx="10718799" cy="15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68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264" y="894597"/>
            <a:ext cx="5200650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19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476" y="-133736"/>
            <a:ext cx="6173581" cy="668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600" y="5338255"/>
            <a:ext cx="1590536" cy="1651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400" y="5517911"/>
            <a:ext cx="1465584" cy="166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51" y="3116405"/>
            <a:ext cx="3210984" cy="3430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461" y="808568"/>
            <a:ext cx="1209940" cy="1299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461" y="808568"/>
            <a:ext cx="1209940" cy="1299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429" y="2207586"/>
            <a:ext cx="1399116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429" y="2207586"/>
            <a:ext cx="1399116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555" y="696286"/>
            <a:ext cx="1399116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9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554" y="696285"/>
            <a:ext cx="1399116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439" y="1742017"/>
            <a:ext cx="1399116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0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439" y="1746061"/>
            <a:ext cx="1399116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>
            <a:hlinkClick r:id="rId15" action="ppaction://hlinksldjump"/>
          </p:cNvPr>
          <p:cNvSpPr/>
          <p:nvPr/>
        </p:nvSpPr>
        <p:spPr>
          <a:xfrm>
            <a:off x="11097165" y="33868"/>
            <a:ext cx="971918" cy="8741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A6CA56A-6B33-4FD8-BD51-8D6DC00FCFC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51" y="52433"/>
            <a:ext cx="1144414" cy="43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2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25 -0.06458 L -0.39115 0.54861 " pathEditMode="relative" rAng="0" ptsTypes="AA">
                                      <p:cBhvr>
                                        <p:cTn id="10" dur="2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26" y="306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11 -0.06319 L -0.24349 0.31644 " pathEditMode="relative" rAng="0" ptsTypes="AA">
                                      <p:cBhvr>
                                        <p:cTn id="19" dur="225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26" y="189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11111E-6 L -0.57058 0.5368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29" y="268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"/>
                            </p:stCondLst>
                            <p:childTnLst>
                              <p:par>
                                <p:cTn id="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71 -0.01899 L -0.41406 0.3988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45" y="2088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016" y="936624"/>
            <a:ext cx="9843202" cy="466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91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150" y="592309"/>
            <a:ext cx="6189663" cy="547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72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436" y="956468"/>
            <a:ext cx="11058959" cy="494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46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516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="" xmlns:a16="http://schemas.microsoft.com/office/drawing/2014/main" id="{7B3EA1F6-3BD1-4B73-9499-1D3C7FE68B42}"/>
              </a:ext>
            </a:extLst>
          </p:cNvPr>
          <p:cNvSpPr txBox="1">
            <a:spLocks/>
          </p:cNvSpPr>
          <p:nvPr/>
        </p:nvSpPr>
        <p:spPr>
          <a:xfrm>
            <a:off x="2589402" y="1759926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800" dirty="0" err="1">
                <a:latin typeface="UTM Avo" panose="02040603050506020204" pitchFamily="18" charset="0"/>
                <a:ea typeface="AvantGarde" pitchFamily="2" charset="0"/>
                <a:cs typeface="AvantGarde" pitchFamily="2" charset="0"/>
              </a:rPr>
              <a:t>cá</a:t>
            </a:r>
            <a:r>
              <a:rPr lang="en-US" sz="12800" dirty="0">
                <a:latin typeface="UTM Avo" panose="02040603050506020204" pitchFamily="18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12800" dirty="0" err="1">
                <a:latin typeface="UTM Avo" panose="02040603050506020204" pitchFamily="18" charset="0"/>
                <a:ea typeface="AvantGarde" pitchFamily="2" charset="0"/>
                <a:cs typeface="AvantGarde" pitchFamily="2" charset="0"/>
              </a:rPr>
              <a:t>trắm</a:t>
            </a:r>
            <a:endParaRPr lang="en-US" sz="12800" dirty="0">
              <a:latin typeface="UTM Avo" panose="02040603050506020204" pitchFamily="18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E202B4A-3BE0-40F7-B575-F465AB9F0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885" y="1"/>
            <a:ext cx="1399116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hlinkClick r:id="rId3" action="ppaction://hlinksldjump"/>
            <a:extLst>
              <a:ext uri="{FF2B5EF4-FFF2-40B4-BE49-F238E27FC236}">
                <a16:creationId xmlns="" xmlns:a16="http://schemas.microsoft.com/office/drawing/2014/main" id="{1005C9F0-B7A0-4E3D-A7E5-D9D3ECF0F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281" y="5715670"/>
            <a:ext cx="947208" cy="830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754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="" xmlns:a16="http://schemas.microsoft.com/office/drawing/2014/main" id="{0015A5A8-67D7-41BD-89B4-13C59F19F315}"/>
              </a:ext>
            </a:extLst>
          </p:cNvPr>
          <p:cNvSpPr txBox="1">
            <a:spLocks/>
          </p:cNvSpPr>
          <p:nvPr/>
        </p:nvSpPr>
        <p:spPr>
          <a:xfrm>
            <a:off x="1993784" y="1860594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800" dirty="0" err="1">
                <a:latin typeface="UTM Avo" panose="02040603050506020204" pitchFamily="18" charset="0"/>
                <a:ea typeface="AvantGarde" pitchFamily="2" charset="0"/>
                <a:cs typeface="AvantGarde" pitchFamily="2" charset="0"/>
              </a:rPr>
              <a:t>sấm</a:t>
            </a:r>
            <a:r>
              <a:rPr lang="en-US" sz="12800" dirty="0">
                <a:latin typeface="UTM Avo" panose="02040603050506020204" pitchFamily="18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12800" dirty="0" err="1">
                <a:latin typeface="UTM Avo" panose="02040603050506020204" pitchFamily="18" charset="0"/>
                <a:ea typeface="AvantGarde" pitchFamily="2" charset="0"/>
                <a:cs typeface="AvantGarde" pitchFamily="2" charset="0"/>
              </a:rPr>
              <a:t>chớp</a:t>
            </a:r>
            <a:endParaRPr lang="en-US" sz="12800" dirty="0">
              <a:latin typeface="UTM Avo" panose="02040603050506020204" pitchFamily="18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="" xmlns:a16="http://schemas.microsoft.com/office/drawing/2014/main" id="{1F72F960-770A-4880-BAAF-2155AA003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109" y="2310"/>
            <a:ext cx="1399116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hlinkClick r:id="rId3" action="ppaction://hlinksldjump"/>
            <a:extLst>
              <a:ext uri="{FF2B5EF4-FFF2-40B4-BE49-F238E27FC236}">
                <a16:creationId xmlns="" xmlns:a16="http://schemas.microsoft.com/office/drawing/2014/main" id="{1008FA9F-8085-43A4-9A87-E51A20657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1063" y="5740836"/>
            <a:ext cx="947208" cy="830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784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="" xmlns:a16="http://schemas.microsoft.com/office/drawing/2014/main" id="{DB6B4A77-543E-4F5C-80C9-FE6D1E699A5A}"/>
              </a:ext>
            </a:extLst>
          </p:cNvPr>
          <p:cNvSpPr txBox="1">
            <a:spLocks/>
          </p:cNvSpPr>
          <p:nvPr/>
        </p:nvSpPr>
        <p:spPr>
          <a:xfrm>
            <a:off x="2101340" y="1768315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800" dirty="0" err="1">
                <a:latin typeface="UTM Avo" panose="02040603050506020204" pitchFamily="18" charset="0"/>
                <a:ea typeface="AvantGarde" pitchFamily="2" charset="0"/>
                <a:cs typeface="AvantGarde" pitchFamily="2" charset="0"/>
              </a:rPr>
              <a:t>chăm</a:t>
            </a:r>
            <a:r>
              <a:rPr lang="en-US" sz="12800" dirty="0">
                <a:latin typeface="UTM Avo" panose="02040603050506020204" pitchFamily="18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12800" dirty="0" err="1">
                <a:latin typeface="UTM Avo" panose="02040603050506020204" pitchFamily="18" charset="0"/>
                <a:ea typeface="AvantGarde" pitchFamily="2" charset="0"/>
                <a:cs typeface="AvantGarde" pitchFamily="2" charset="0"/>
              </a:rPr>
              <a:t>chỉ</a:t>
            </a:r>
            <a:endParaRPr lang="en-US" sz="12800" dirty="0">
              <a:latin typeface="UTM Avo" panose="02040603050506020204" pitchFamily="18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5" name="Picture 9">
            <a:extLst>
              <a:ext uri="{FF2B5EF4-FFF2-40B4-BE49-F238E27FC236}">
                <a16:creationId xmlns="" xmlns:a16="http://schemas.microsoft.com/office/drawing/2014/main" id="{6F1FB16E-EDBC-4571-B288-4F0274F21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885" y="1"/>
            <a:ext cx="1399116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hlinkClick r:id="rId3" action="ppaction://hlinksldjump"/>
            <a:extLst>
              <a:ext uri="{FF2B5EF4-FFF2-40B4-BE49-F238E27FC236}">
                <a16:creationId xmlns="" xmlns:a16="http://schemas.microsoft.com/office/drawing/2014/main" id="{FC5852FF-2D84-4990-946E-21D763C12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8837" y="5992506"/>
            <a:ext cx="947208" cy="830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886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="" xmlns:a16="http://schemas.microsoft.com/office/drawing/2014/main" id="{2B4ADEB2-E66F-47B3-BAC5-9E94F0014D6B}"/>
              </a:ext>
            </a:extLst>
          </p:cNvPr>
          <p:cNvSpPr txBox="1">
            <a:spLocks/>
          </p:cNvSpPr>
          <p:nvPr/>
        </p:nvSpPr>
        <p:spPr>
          <a:xfrm>
            <a:off x="1954544" y="1160265"/>
            <a:ext cx="11356447" cy="3432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800" dirty="0" err="1">
                <a:latin typeface="UTM Avo" panose="02040603050506020204" pitchFamily="18" charset="0"/>
                <a:ea typeface="AvantGarde" pitchFamily="2" charset="0"/>
                <a:cs typeface="AvantGarde" pitchFamily="2" charset="0"/>
              </a:rPr>
              <a:t>khóm</a:t>
            </a:r>
            <a:r>
              <a:rPr lang="en-US" sz="12800" dirty="0">
                <a:latin typeface="UTM Avo" panose="02040603050506020204" pitchFamily="18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12800" dirty="0" err="1">
                <a:latin typeface="UTM Avo" panose="02040603050506020204" pitchFamily="18" charset="0"/>
                <a:ea typeface="AvantGarde" pitchFamily="2" charset="0"/>
                <a:cs typeface="AvantGarde" pitchFamily="2" charset="0"/>
              </a:rPr>
              <a:t>tre</a:t>
            </a:r>
            <a:endParaRPr lang="en-US" sz="12800" dirty="0">
              <a:latin typeface="UTM Avo" panose="02040603050506020204" pitchFamily="18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5" name="Picture 10">
            <a:extLst>
              <a:ext uri="{FF2B5EF4-FFF2-40B4-BE49-F238E27FC236}">
                <a16:creationId xmlns="" xmlns:a16="http://schemas.microsoft.com/office/drawing/2014/main" id="{5F46AA85-880A-4CD4-976D-ABC597FB6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885" y="42334"/>
            <a:ext cx="1399116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hlinkClick r:id="rId3" action="ppaction://hlinksldjump"/>
            <a:extLst>
              <a:ext uri="{FF2B5EF4-FFF2-40B4-BE49-F238E27FC236}">
                <a16:creationId xmlns="" xmlns:a16="http://schemas.microsoft.com/office/drawing/2014/main" id="{F60F7861-9E2E-43A0-BEEF-BA9745859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8837" y="5992506"/>
            <a:ext cx="947208" cy="830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584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HOM\Desktop\cò và quạ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38" y="316522"/>
            <a:ext cx="11183816" cy="654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67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1" descr="31f7217a017c2d9a8a7bcbd9844c162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2140704"/>
            <a:ext cx="8872990" cy="3756791"/>
          </a:xfrm>
          <a:prstGeom prst="rect">
            <a:avLst/>
          </a:prstGeom>
        </p:spPr>
      </p:pic>
      <p:pic>
        <p:nvPicPr>
          <p:cNvPr id="30" name="图片 2" descr="觅元素584a989cd6c5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1668" y="606971"/>
            <a:ext cx="8872989" cy="1879015"/>
          </a:xfrm>
          <a:prstGeom prst="rect">
            <a:avLst/>
          </a:prstGeom>
        </p:spPr>
      </p:pic>
      <p:pic>
        <p:nvPicPr>
          <p:cNvPr id="32" name="图片 8" descr="觅元素58b0fbac4bf9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646" y="5224495"/>
            <a:ext cx="11777345" cy="1574700"/>
          </a:xfrm>
          <a:prstGeom prst="rect">
            <a:avLst/>
          </a:prstGeom>
        </p:spPr>
      </p:pic>
      <p:pic>
        <p:nvPicPr>
          <p:cNvPr id="34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81" y="1332334"/>
            <a:ext cx="2012512" cy="1295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AAF47AE-70F1-40A7-B44E-3DE27DF5ED97}"/>
              </a:ext>
            </a:extLst>
          </p:cNvPr>
          <p:cNvSpPr txBox="1"/>
          <p:nvPr/>
        </p:nvSpPr>
        <p:spPr>
          <a:xfrm>
            <a:off x="3712523" y="3120304"/>
            <a:ext cx="69343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Bài </a:t>
            </a:r>
            <a:r>
              <a:rPr lang="en-US" sz="6600" b="1" kern="1200" smtClean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52</a:t>
            </a:r>
            <a:r>
              <a:rPr kumimoji="0" lang="vi-VN" sz="6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sz="6600" b="1" noProof="0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</a:t>
            </a:r>
            <a:r>
              <a:rPr kumimoji="0" lang="vi-VN" sz="6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m </a:t>
            </a:r>
            <a:r>
              <a:rPr kumimoji="0" lang="vi-VN" sz="6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6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u</a:t>
            </a:r>
            <a:r>
              <a:rPr kumimoji="0" lang="vi-VN" sz="6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p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39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C10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HOC10 TEMPLATE</Template>
  <TotalTime>386</TotalTime>
  <Words>291</Words>
  <Application>Microsoft Office PowerPoint</Application>
  <PresentationFormat>Custom</PresentationFormat>
  <Paragraphs>87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HOC10 TEMPLATE</vt:lpstr>
      <vt:lpstr>PowerPoint Presentation</vt:lpstr>
      <vt:lpstr> Khởi động  Trò chơi: Hái cam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binhtam121810@gmail.com</dc:creator>
  <cp:lastModifiedBy>THOM</cp:lastModifiedBy>
  <cp:revision>64</cp:revision>
  <dcterms:created xsi:type="dcterms:W3CDTF">2021-11-01T13:35:36Z</dcterms:created>
  <dcterms:modified xsi:type="dcterms:W3CDTF">2022-11-28T02:55:26Z</dcterms:modified>
</cp:coreProperties>
</file>