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9" r:id="rId3"/>
    <p:sldId id="264" r:id="rId4"/>
    <p:sldId id="263" r:id="rId5"/>
    <p:sldId id="266" r:id="rId6"/>
    <p:sldId id="268" r:id="rId7"/>
    <p:sldId id="271" r:id="rId8"/>
    <p:sldId id="267" r:id="rId9"/>
    <p:sldId id="265" r:id="rId10"/>
    <p:sldId id="272" r:id="rId11"/>
    <p:sldId id="258" r:id="rId12"/>
    <p:sldId id="281" r:id="rId13"/>
    <p:sldId id="278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2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"/>
            <a:ext cx="12192000" cy="6858000"/>
          </a:xfrm>
        </p:spPr>
      </p:pic>
      <p:pic>
        <p:nvPicPr>
          <p:cNvPr id="5" name="Google Shape;9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109" y="4156109"/>
            <a:ext cx="7424691" cy="27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8;p4"/>
          <p:cNvPicPr preferRelativeResize="0"/>
          <p:nvPr/>
        </p:nvPicPr>
        <p:blipFill rotWithShape="1">
          <a:blip r:embed="rId4">
            <a:alphaModFix/>
          </a:blip>
          <a:srcRect l="32759" r="8347"/>
          <a:stretch/>
        </p:blipFill>
        <p:spPr>
          <a:xfrm flipH="1">
            <a:off x="1870613" y="4846320"/>
            <a:ext cx="2350673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1 Bộ Sách Giáo Khoa Cánh Diều - Chương trình GDPT mới 2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2" y="761817"/>
            <a:ext cx="1857740" cy="18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14876" y="1275189"/>
            <a:ext cx="30432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Tiĺng</a:t>
            </a:r>
            <a:r>
              <a:rPr lang="en-US" sz="4800" b="1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764" y="26195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ĺ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r>
              <a:rPr kumimoji="0" lang="el-GR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Ξ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556591" y="2884382"/>
            <a:ext cx="113306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473476"/>
            <a:ext cx="6794279" cy="1521236"/>
            <a:chOff x="318992" y="2043956"/>
            <a:chExt cx="6181915" cy="124980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Hǌ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tập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tō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lao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động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tō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.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1444487" y="5460072"/>
            <a:ext cx="808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l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1338470" y="3468789"/>
            <a:ext cx="3050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1181829" y="4342479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5582" y="396258"/>
            <a:ext cx="698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viĺt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49357" y="834888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3488427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42" y="103366"/>
            <a:ext cx="9670775" cy="665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lang="zh-CN" altLang="en-US" sz="5400" b="1" dirty="0">
              <a:solidFill>
                <a:srgbClr val="44546A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453"/>
          </a:xfr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9" y="60513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1137" y="3780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56800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659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8076727" y="2537362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49"/>
          <a:stretch/>
        </p:blipFill>
        <p:spPr>
          <a:xfrm>
            <a:off x="1374528" y="1728271"/>
            <a:ext cx="2983257" cy="306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5582" y="396258"/>
            <a:ext cx="698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viĺt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2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43878" y="2060575"/>
            <a:ext cx="5744740" cy="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pic>
        <p:nvPicPr>
          <p:cNvPr id="13" name="Picture 4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1341438"/>
            <a:ext cx="5183717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7583" y="3717131"/>
            <a:ext cx="47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5582" y="396258"/>
            <a:ext cx="698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viĺt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14860" y="2235786"/>
            <a:ext cx="724586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ữ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nét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9" y="1519237"/>
            <a:ext cx="3887787" cy="45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95582" y="396258"/>
            <a:ext cx="698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viĺt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55" y="302150"/>
            <a:ext cx="6162261" cy="618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7088031" y="2243528"/>
            <a:ext cx="2627313" cy="1855788"/>
          </a:xfrm>
          <a:prstGeom prst="cloudCallout">
            <a:avLst>
              <a:gd name="adj1" fmla="val -16977"/>
              <a:gd name="adj2" fmla="val 10263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30919" y="2527691"/>
            <a:ext cx="3465512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itchFamily="82" charset="0"/>
              </a:rPr>
              <a:t> 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M×nh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cïng</a:t>
            </a:r>
            <a:endParaRPr lang="en-US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stote" pitchFamily="34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viÕt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÷ H !</a:t>
            </a:r>
          </a:p>
        </p:txBody>
      </p:sp>
      <p:pic>
        <p:nvPicPr>
          <p:cNvPr id="3" name="Tập viết chữ hoa H Tập viết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755374"/>
            <a:ext cx="6599584" cy="5645426"/>
          </a:xfrm>
        </p:spPr>
      </p:pic>
      <p:sp>
        <p:nvSpPr>
          <p:cNvPr id="6" name="TextBox 5"/>
          <p:cNvSpPr txBox="1"/>
          <p:nvPr/>
        </p:nvSpPr>
        <p:spPr>
          <a:xfrm>
            <a:off x="2608050" y="103366"/>
            <a:ext cx="755108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7B90A2F1-F01E-480A-9004-97F8C41BE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90A2F1-F01E-480A-9004-97F8C41B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7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6089" y="1583105"/>
            <a:ext cx="7520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0" name="AutoShape 2" descr="Học Cách Cầm Bút Chì Hình ảnh | Định dạng hình ảnh PSD 610748991|  vn.lovepik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숙제 만화 요소를 쓰는 아이 이미지 _사진 401738342 무료 다운로드_lovepik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70" y="3234382"/>
            <a:ext cx="308775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rgbClr val="FF99FF"/>
          </a:solidFill>
          <a:round/>
          <a:headEnd/>
          <a:tailEnd/>
        </a:ln>
        <a:effectLst/>
      </a:spPr>
      <a:bodyPr wrap="none" anchor="ctr"/>
      <a:lstStyle>
        <a:defPPr algn="ctr" eaLnBrk="1" hangingPunct="1">
          <a:spcBef>
            <a:spcPct val="20000"/>
          </a:spcBef>
          <a:defRPr sz="2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122</Words>
  <Application>Microsoft Office PowerPoint</Application>
  <PresentationFormat>Custom</PresentationFormat>
  <Paragraphs>25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24</cp:revision>
  <dcterms:created xsi:type="dcterms:W3CDTF">2021-10-30T04:56:06Z</dcterms:created>
  <dcterms:modified xsi:type="dcterms:W3CDTF">2024-09-02T09:42:31Z</dcterms:modified>
</cp:coreProperties>
</file>