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78" r:id="rId2"/>
    <p:sldId id="295" r:id="rId3"/>
    <p:sldId id="274" r:id="rId4"/>
    <p:sldId id="298" r:id="rId5"/>
    <p:sldId id="276" r:id="rId6"/>
    <p:sldId id="259" r:id="rId7"/>
    <p:sldId id="289" r:id="rId8"/>
    <p:sldId id="260" r:id="rId9"/>
    <p:sldId id="290" r:id="rId10"/>
    <p:sldId id="277" r:id="rId11"/>
    <p:sldId id="261" r:id="rId12"/>
    <p:sldId id="262" r:id="rId13"/>
    <p:sldId id="263" r:id="rId14"/>
    <p:sldId id="291" r:id="rId15"/>
    <p:sldId id="284" r:id="rId16"/>
  </p:sldIdLst>
  <p:sldSz cx="12190413" cy="6858000"/>
  <p:notesSz cx="9144000" cy="6858000"/>
  <p:defaultTextStyle>
    <a:defPPr>
      <a:defRPr lang="en-US"/>
    </a:defPPr>
    <a:lvl1pPr marL="0" algn="l" defTabSz="1219078" rtl="0" eaLnBrk="1" latinLnBrk="0" hangingPunct="1">
      <a:defRPr sz="2400" kern="1200">
        <a:solidFill>
          <a:schemeClr val="tx1"/>
        </a:solidFill>
        <a:latin typeface="+mn-lt"/>
        <a:ea typeface="+mn-ea"/>
        <a:cs typeface="+mn-cs"/>
      </a:defRPr>
    </a:lvl1pPr>
    <a:lvl2pPr marL="609539" algn="l" defTabSz="1219078" rtl="0" eaLnBrk="1" latinLnBrk="0" hangingPunct="1">
      <a:defRPr sz="2400" kern="1200">
        <a:solidFill>
          <a:schemeClr val="tx1"/>
        </a:solidFill>
        <a:latin typeface="+mn-lt"/>
        <a:ea typeface="+mn-ea"/>
        <a:cs typeface="+mn-cs"/>
      </a:defRPr>
    </a:lvl2pPr>
    <a:lvl3pPr marL="1219078" algn="l" defTabSz="1219078" rtl="0" eaLnBrk="1" latinLnBrk="0" hangingPunct="1">
      <a:defRPr sz="2400" kern="1200">
        <a:solidFill>
          <a:schemeClr val="tx1"/>
        </a:solidFill>
        <a:latin typeface="+mn-lt"/>
        <a:ea typeface="+mn-ea"/>
        <a:cs typeface="+mn-cs"/>
      </a:defRPr>
    </a:lvl3pPr>
    <a:lvl4pPr marL="1828617" algn="l" defTabSz="1219078" rtl="0" eaLnBrk="1" latinLnBrk="0" hangingPunct="1">
      <a:defRPr sz="2400" kern="1200">
        <a:solidFill>
          <a:schemeClr val="tx1"/>
        </a:solidFill>
        <a:latin typeface="+mn-lt"/>
        <a:ea typeface="+mn-ea"/>
        <a:cs typeface="+mn-cs"/>
      </a:defRPr>
    </a:lvl4pPr>
    <a:lvl5pPr marL="2438156" algn="l" defTabSz="1219078" rtl="0" eaLnBrk="1" latinLnBrk="0" hangingPunct="1">
      <a:defRPr sz="2400" kern="1200">
        <a:solidFill>
          <a:schemeClr val="tx1"/>
        </a:solidFill>
        <a:latin typeface="+mn-lt"/>
        <a:ea typeface="+mn-ea"/>
        <a:cs typeface="+mn-cs"/>
      </a:defRPr>
    </a:lvl5pPr>
    <a:lvl6pPr marL="3047695" algn="l" defTabSz="1219078" rtl="0" eaLnBrk="1" latinLnBrk="0" hangingPunct="1">
      <a:defRPr sz="2400" kern="1200">
        <a:solidFill>
          <a:schemeClr val="tx1"/>
        </a:solidFill>
        <a:latin typeface="+mn-lt"/>
        <a:ea typeface="+mn-ea"/>
        <a:cs typeface="+mn-cs"/>
      </a:defRPr>
    </a:lvl6pPr>
    <a:lvl7pPr marL="3657234" algn="l" defTabSz="1219078" rtl="0" eaLnBrk="1" latinLnBrk="0" hangingPunct="1">
      <a:defRPr sz="2400" kern="1200">
        <a:solidFill>
          <a:schemeClr val="tx1"/>
        </a:solidFill>
        <a:latin typeface="+mn-lt"/>
        <a:ea typeface="+mn-ea"/>
        <a:cs typeface="+mn-cs"/>
      </a:defRPr>
    </a:lvl7pPr>
    <a:lvl8pPr marL="4266773" algn="l" defTabSz="1219078" rtl="0" eaLnBrk="1" latinLnBrk="0" hangingPunct="1">
      <a:defRPr sz="2400" kern="1200">
        <a:solidFill>
          <a:schemeClr val="tx1"/>
        </a:solidFill>
        <a:latin typeface="+mn-lt"/>
        <a:ea typeface="+mn-ea"/>
        <a:cs typeface="+mn-cs"/>
      </a:defRPr>
    </a:lvl8pPr>
    <a:lvl9pPr marL="4876312" algn="l" defTabSz="1219078"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FF66FF"/>
    <a:srgbClr val="B5EAD6"/>
    <a:srgbClr val="FFBAD7"/>
    <a:srgbClr val="9957B2"/>
    <a:srgbClr val="0000FF"/>
    <a:srgbClr val="E2F0CC"/>
    <a:srgbClr val="FF9AA2"/>
    <a:srgbClr val="E8BABD"/>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7" autoAdjust="0"/>
    <p:restoredTop sz="94660"/>
  </p:normalViewPr>
  <p:slideViewPr>
    <p:cSldViewPr>
      <p:cViewPr>
        <p:scale>
          <a:sx n="76" d="100"/>
          <a:sy n="76" d="100"/>
        </p:scale>
        <p:origin x="-492" y="-7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A35C2302-E23B-4184-B52B-7B590A8BA435}" type="datetimeFigureOut">
              <a:rPr lang="en-US" smtClean="0"/>
              <a:t>02/09/2024</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27DD2AD9-1CA8-4354-AA63-B0B448917147}" type="slidenum">
              <a:rPr lang="en-US" smtClean="0"/>
              <a:t>‹#›</a:t>
            </a:fld>
            <a:endParaRPr lang="en-US"/>
          </a:p>
        </p:txBody>
      </p:sp>
    </p:spTree>
    <p:extLst>
      <p:ext uri="{BB962C8B-B14F-4D97-AF65-F5344CB8AC3E}">
        <p14:creationId xmlns:p14="http://schemas.microsoft.com/office/powerpoint/2010/main" val="2254879001"/>
      </p:ext>
    </p:extLst>
  </p:cSld>
  <p:clrMap bg1="lt1" tx1="dk1" bg2="lt2" tx2="dk2" accent1="accent1" accent2="accent2" accent3="accent3" accent4="accent4" accent5="accent5" accent6="accent6" hlink="hlink" folHlink="folHlink"/>
  <p:notesStyle>
    <a:lvl1pPr marL="0" algn="l" defTabSz="1219078" rtl="0" eaLnBrk="1" latinLnBrk="0" hangingPunct="1">
      <a:defRPr sz="1600" kern="1200">
        <a:solidFill>
          <a:schemeClr val="tx1"/>
        </a:solidFill>
        <a:latin typeface="+mn-lt"/>
        <a:ea typeface="+mn-ea"/>
        <a:cs typeface="+mn-cs"/>
      </a:defRPr>
    </a:lvl1pPr>
    <a:lvl2pPr marL="609539" algn="l" defTabSz="1219078" rtl="0" eaLnBrk="1" latinLnBrk="0" hangingPunct="1">
      <a:defRPr sz="1600" kern="1200">
        <a:solidFill>
          <a:schemeClr val="tx1"/>
        </a:solidFill>
        <a:latin typeface="+mn-lt"/>
        <a:ea typeface="+mn-ea"/>
        <a:cs typeface="+mn-cs"/>
      </a:defRPr>
    </a:lvl2pPr>
    <a:lvl3pPr marL="1219078" algn="l" defTabSz="1219078" rtl="0" eaLnBrk="1" latinLnBrk="0" hangingPunct="1">
      <a:defRPr sz="1600" kern="1200">
        <a:solidFill>
          <a:schemeClr val="tx1"/>
        </a:solidFill>
        <a:latin typeface="+mn-lt"/>
        <a:ea typeface="+mn-ea"/>
        <a:cs typeface="+mn-cs"/>
      </a:defRPr>
    </a:lvl3pPr>
    <a:lvl4pPr marL="1828617" algn="l" defTabSz="1219078" rtl="0" eaLnBrk="1" latinLnBrk="0" hangingPunct="1">
      <a:defRPr sz="1600" kern="1200">
        <a:solidFill>
          <a:schemeClr val="tx1"/>
        </a:solidFill>
        <a:latin typeface="+mn-lt"/>
        <a:ea typeface="+mn-ea"/>
        <a:cs typeface="+mn-cs"/>
      </a:defRPr>
    </a:lvl4pPr>
    <a:lvl5pPr marL="2438156" algn="l" defTabSz="1219078" rtl="0" eaLnBrk="1" latinLnBrk="0" hangingPunct="1">
      <a:defRPr sz="1600" kern="1200">
        <a:solidFill>
          <a:schemeClr val="tx1"/>
        </a:solidFill>
        <a:latin typeface="+mn-lt"/>
        <a:ea typeface="+mn-ea"/>
        <a:cs typeface="+mn-cs"/>
      </a:defRPr>
    </a:lvl5pPr>
    <a:lvl6pPr marL="3047695" algn="l" defTabSz="1219078" rtl="0" eaLnBrk="1" latinLnBrk="0" hangingPunct="1">
      <a:defRPr sz="1600" kern="1200">
        <a:solidFill>
          <a:schemeClr val="tx1"/>
        </a:solidFill>
        <a:latin typeface="+mn-lt"/>
        <a:ea typeface="+mn-ea"/>
        <a:cs typeface="+mn-cs"/>
      </a:defRPr>
    </a:lvl6pPr>
    <a:lvl7pPr marL="3657234" algn="l" defTabSz="1219078" rtl="0" eaLnBrk="1" latinLnBrk="0" hangingPunct="1">
      <a:defRPr sz="1600" kern="1200">
        <a:solidFill>
          <a:schemeClr val="tx1"/>
        </a:solidFill>
        <a:latin typeface="+mn-lt"/>
        <a:ea typeface="+mn-ea"/>
        <a:cs typeface="+mn-cs"/>
      </a:defRPr>
    </a:lvl7pPr>
    <a:lvl8pPr marL="4266773" algn="l" defTabSz="1219078" rtl="0" eaLnBrk="1" latinLnBrk="0" hangingPunct="1">
      <a:defRPr sz="1600" kern="1200">
        <a:solidFill>
          <a:schemeClr val="tx1"/>
        </a:solidFill>
        <a:latin typeface="+mn-lt"/>
        <a:ea typeface="+mn-ea"/>
        <a:cs typeface="+mn-cs"/>
      </a:defRPr>
    </a:lvl8pPr>
    <a:lvl9pPr marL="4876312" algn="l" defTabSz="1219078"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7DD2AD9-1CA8-4354-AA63-B0B448917147}" type="slidenum">
              <a:rPr lang="en-US" smtClean="0"/>
              <a:t>1</a:t>
            </a:fld>
            <a:endParaRPr lang="en-US"/>
          </a:p>
        </p:txBody>
      </p:sp>
    </p:spTree>
    <p:extLst>
      <p:ext uri="{BB962C8B-B14F-4D97-AF65-F5344CB8AC3E}">
        <p14:creationId xmlns:p14="http://schemas.microsoft.com/office/powerpoint/2010/main" val="3723611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1" y="2130426"/>
            <a:ext cx="1036185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562" y="3886200"/>
            <a:ext cx="8533289"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B4E734-AFA3-482F-A5CE-88DF2FFC3F67}" type="datetimeFigureOut">
              <a:rPr lang="en-US" smtClean="0"/>
              <a:t>02/09/2024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CB6C65-C78D-4645-87C9-3E869753D651}" type="slidenum">
              <a:rPr lang="en-US" smtClean="0"/>
              <a:t>‹#›</a:t>
            </a:fld>
            <a:endParaRPr lang="en-US"/>
          </a:p>
        </p:txBody>
      </p:sp>
    </p:spTree>
    <p:extLst>
      <p:ext uri="{BB962C8B-B14F-4D97-AF65-F5344CB8AC3E}">
        <p14:creationId xmlns:p14="http://schemas.microsoft.com/office/powerpoint/2010/main" val="3717270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B4E734-AFA3-482F-A5CE-88DF2FFC3F67}" type="datetimeFigureOut">
              <a:rPr lang="en-US" smtClean="0"/>
              <a:t>02/09/2024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CB6C65-C78D-4645-87C9-3E869753D651}" type="slidenum">
              <a:rPr lang="en-US" smtClean="0"/>
              <a:t>‹#›</a:t>
            </a:fld>
            <a:endParaRPr lang="en-US"/>
          </a:p>
        </p:txBody>
      </p:sp>
    </p:spTree>
    <p:extLst>
      <p:ext uri="{BB962C8B-B14F-4D97-AF65-F5344CB8AC3E}">
        <p14:creationId xmlns:p14="http://schemas.microsoft.com/office/powerpoint/2010/main" val="3089542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49" y="274639"/>
            <a:ext cx="2742843"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521" y="274639"/>
            <a:ext cx="802535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B4E734-AFA3-482F-A5CE-88DF2FFC3F67}" type="datetimeFigureOut">
              <a:rPr lang="en-US" smtClean="0"/>
              <a:t>02/09/2024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CB6C65-C78D-4645-87C9-3E869753D651}" type="slidenum">
              <a:rPr lang="en-US" smtClean="0"/>
              <a:t>‹#›</a:t>
            </a:fld>
            <a:endParaRPr lang="en-US"/>
          </a:p>
        </p:txBody>
      </p:sp>
    </p:spTree>
    <p:extLst>
      <p:ext uri="{BB962C8B-B14F-4D97-AF65-F5344CB8AC3E}">
        <p14:creationId xmlns:p14="http://schemas.microsoft.com/office/powerpoint/2010/main" val="349303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B4E734-AFA3-482F-A5CE-88DF2FFC3F67}" type="datetimeFigureOut">
              <a:rPr lang="en-US" smtClean="0"/>
              <a:t>02/09/2024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CB6C65-C78D-4645-87C9-3E869753D651}" type="slidenum">
              <a:rPr lang="en-US" smtClean="0"/>
              <a:t>‹#›</a:t>
            </a:fld>
            <a:endParaRPr lang="en-US"/>
          </a:p>
        </p:txBody>
      </p:sp>
    </p:spTree>
    <p:extLst>
      <p:ext uri="{BB962C8B-B14F-4D97-AF65-F5344CB8AC3E}">
        <p14:creationId xmlns:p14="http://schemas.microsoft.com/office/powerpoint/2010/main" val="3410850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59" y="4406901"/>
            <a:ext cx="10361851"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2959" y="2906713"/>
            <a:ext cx="1036185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B4E734-AFA3-482F-A5CE-88DF2FFC3F67}" type="datetimeFigureOut">
              <a:rPr lang="en-US" smtClean="0"/>
              <a:t>02/09/2024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CB6C65-C78D-4645-87C9-3E869753D651}" type="slidenum">
              <a:rPr lang="en-US" smtClean="0"/>
              <a:t>‹#›</a:t>
            </a:fld>
            <a:endParaRPr lang="en-US"/>
          </a:p>
        </p:txBody>
      </p:sp>
    </p:spTree>
    <p:extLst>
      <p:ext uri="{BB962C8B-B14F-4D97-AF65-F5344CB8AC3E}">
        <p14:creationId xmlns:p14="http://schemas.microsoft.com/office/powerpoint/2010/main" val="3956280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521" y="1600201"/>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6793" y="1600201"/>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B4E734-AFA3-482F-A5CE-88DF2FFC3F67}" type="datetimeFigureOut">
              <a:rPr lang="en-US" smtClean="0"/>
              <a:t>02/09/2024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CB6C65-C78D-4645-87C9-3E869753D651}" type="slidenum">
              <a:rPr lang="en-US" smtClean="0"/>
              <a:t>‹#›</a:t>
            </a:fld>
            <a:endParaRPr lang="en-US"/>
          </a:p>
        </p:txBody>
      </p:sp>
    </p:spTree>
    <p:extLst>
      <p:ext uri="{BB962C8B-B14F-4D97-AF65-F5344CB8AC3E}">
        <p14:creationId xmlns:p14="http://schemas.microsoft.com/office/powerpoint/2010/main" val="3713830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521" y="1535113"/>
            <a:ext cx="5386216"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21" y="2174875"/>
            <a:ext cx="538621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2562" y="1535113"/>
            <a:ext cx="5388332"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2562" y="2174875"/>
            <a:ext cx="538833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B4E734-AFA3-482F-A5CE-88DF2FFC3F67}" type="datetimeFigureOut">
              <a:rPr lang="en-US" smtClean="0"/>
              <a:t>02/09/2024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CB6C65-C78D-4645-87C9-3E869753D651}" type="slidenum">
              <a:rPr lang="en-US" smtClean="0"/>
              <a:t>‹#›</a:t>
            </a:fld>
            <a:endParaRPr lang="en-US"/>
          </a:p>
        </p:txBody>
      </p:sp>
    </p:spTree>
    <p:extLst>
      <p:ext uri="{BB962C8B-B14F-4D97-AF65-F5344CB8AC3E}">
        <p14:creationId xmlns:p14="http://schemas.microsoft.com/office/powerpoint/2010/main" val="3684263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B4E734-AFA3-482F-A5CE-88DF2FFC3F67}" type="datetimeFigureOut">
              <a:rPr lang="en-US" smtClean="0"/>
              <a:t>02/09/2024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CB6C65-C78D-4645-87C9-3E869753D651}" type="slidenum">
              <a:rPr lang="en-US" smtClean="0"/>
              <a:t>‹#›</a:t>
            </a:fld>
            <a:endParaRPr lang="en-US"/>
          </a:p>
        </p:txBody>
      </p:sp>
    </p:spTree>
    <p:extLst>
      <p:ext uri="{BB962C8B-B14F-4D97-AF65-F5344CB8AC3E}">
        <p14:creationId xmlns:p14="http://schemas.microsoft.com/office/powerpoint/2010/main" val="677305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B4E734-AFA3-482F-A5CE-88DF2FFC3F67}" type="datetimeFigureOut">
              <a:rPr lang="en-US" smtClean="0"/>
              <a:t>02/09/2024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CB6C65-C78D-4645-87C9-3E869753D651}" type="slidenum">
              <a:rPr lang="en-US" smtClean="0"/>
              <a:t>‹#›</a:t>
            </a:fld>
            <a:endParaRPr lang="en-US"/>
          </a:p>
        </p:txBody>
      </p:sp>
    </p:spTree>
    <p:extLst>
      <p:ext uri="{BB962C8B-B14F-4D97-AF65-F5344CB8AC3E}">
        <p14:creationId xmlns:p14="http://schemas.microsoft.com/office/powerpoint/2010/main" val="1077490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3" y="273049"/>
            <a:ext cx="4010562"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113" y="273052"/>
            <a:ext cx="681477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523" y="1435102"/>
            <a:ext cx="401056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B4E734-AFA3-482F-A5CE-88DF2FFC3F67}" type="datetimeFigureOut">
              <a:rPr lang="en-US" smtClean="0"/>
              <a:t>02/09/2024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CB6C65-C78D-4645-87C9-3E869753D651}" type="slidenum">
              <a:rPr lang="en-US" smtClean="0"/>
              <a:t>‹#›</a:t>
            </a:fld>
            <a:endParaRPr lang="en-US"/>
          </a:p>
        </p:txBody>
      </p:sp>
    </p:spTree>
    <p:extLst>
      <p:ext uri="{BB962C8B-B14F-4D97-AF65-F5344CB8AC3E}">
        <p14:creationId xmlns:p14="http://schemas.microsoft.com/office/powerpoint/2010/main" val="941704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0600"/>
            <a:ext cx="7314248"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406" y="612775"/>
            <a:ext cx="731424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406" y="5367338"/>
            <a:ext cx="7314248"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B4E734-AFA3-482F-A5CE-88DF2FFC3F67}" type="datetimeFigureOut">
              <a:rPr lang="en-US" smtClean="0"/>
              <a:t>02/09/2024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CB6C65-C78D-4645-87C9-3E869753D651}" type="slidenum">
              <a:rPr lang="en-US" smtClean="0"/>
              <a:t>‹#›</a:t>
            </a:fld>
            <a:endParaRPr lang="en-US"/>
          </a:p>
        </p:txBody>
      </p:sp>
    </p:spTree>
    <p:extLst>
      <p:ext uri="{BB962C8B-B14F-4D97-AF65-F5344CB8AC3E}">
        <p14:creationId xmlns:p14="http://schemas.microsoft.com/office/powerpoint/2010/main" val="618590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639"/>
            <a:ext cx="10971372"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521" y="1600201"/>
            <a:ext cx="10971372"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521" y="6356351"/>
            <a:ext cx="284443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B4E734-AFA3-482F-A5CE-88DF2FFC3F67}" type="datetimeFigureOut">
              <a:rPr lang="en-US" smtClean="0"/>
              <a:t>02/09/2024</a:t>
            </a:fld>
            <a:endParaRPr lang="en-US"/>
          </a:p>
        </p:txBody>
      </p:sp>
      <p:sp>
        <p:nvSpPr>
          <p:cNvPr id="5" name="Footer Placeholder 4"/>
          <p:cNvSpPr>
            <a:spLocks noGrp="1"/>
          </p:cNvSpPr>
          <p:nvPr>
            <p:ph type="ftr" sz="quarter" idx="3"/>
          </p:nvPr>
        </p:nvSpPr>
        <p:spPr>
          <a:xfrm>
            <a:off x="4165058" y="6356351"/>
            <a:ext cx="386029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6463" y="6356351"/>
            <a:ext cx="284443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CB6C65-C78D-4645-87C9-3E869753D651}" type="slidenum">
              <a:rPr lang="en-US" smtClean="0"/>
              <a:t>‹#›</a:t>
            </a:fld>
            <a:endParaRPr lang="en-US"/>
          </a:p>
        </p:txBody>
      </p:sp>
    </p:spTree>
    <p:extLst>
      <p:ext uri="{BB962C8B-B14F-4D97-AF65-F5344CB8AC3E}">
        <p14:creationId xmlns:p14="http://schemas.microsoft.com/office/powerpoint/2010/main" val="15387706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6.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Google Shape;88;p1"/>
          <p:cNvSpPr txBox="1"/>
          <p:nvPr/>
        </p:nvSpPr>
        <p:spPr>
          <a:xfrm>
            <a:off x="2971006" y="1143000"/>
            <a:ext cx="6324600" cy="2862280"/>
          </a:xfrm>
          <a:prstGeom prst="rect">
            <a:avLst/>
          </a:prstGeom>
          <a:noFill/>
          <a:ln>
            <a:noFill/>
          </a:ln>
        </p:spPr>
        <p:txBody>
          <a:bodyPr spcFirstLastPara="1" wrap="square" lIns="91423" tIns="45699" rIns="91423" bIns="45699" anchor="t" anchorCtr="0">
            <a:spAutoFit/>
            <a:scene3d>
              <a:camera prst="perspectiveAbove"/>
              <a:lightRig rig="threePt" dir="t"/>
            </a:scene3d>
          </a:bodyPr>
          <a:lstStyle/>
          <a:p>
            <a:pPr algn="ctr"/>
            <a:r>
              <a:rPr lang="en-US" sz="60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sym typeface="Arial"/>
              </a:rPr>
              <a:t>CHÀO MỪNG CÁC </a:t>
            </a:r>
            <a:r>
              <a:rPr lang="en-US" sz="60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EM</a:t>
            </a:r>
            <a:r>
              <a:rPr lang="en-US" sz="60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sym typeface="Arial"/>
              </a:rPr>
              <a:t> ĐẾN VỚI TIẾT HỌC</a:t>
            </a:r>
            <a:endParaRPr sz="60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sym typeface="Arial"/>
            </a:endParaRPr>
          </a:p>
        </p:txBody>
      </p:sp>
    </p:spTree>
    <p:extLst>
      <p:ext uri="{BB962C8B-B14F-4D97-AF65-F5344CB8AC3E}">
        <p14:creationId xmlns:p14="http://schemas.microsoft.com/office/powerpoint/2010/main" val="36775914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10" repeatCount="indefinite" fill="hold" grpId="0" nodeType="withEffect">
                                  <p:stCondLst>
                                    <p:cond delay="0"/>
                                  </p:stCondLst>
                                  <p:childTnLst>
                                    <p:animClr clrSpc="hsl" dir="ccw">
                                      <p:cBhvr override="childStyle">
                                        <p:cTn id="6" dur="2000" fill="hold"/>
                                        <p:tgtEl>
                                          <p:spTgt spid="3"/>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000"/>
          </a:stretch>
        </a:blipFill>
        <a:effectLst/>
      </p:bgPr>
    </p:bg>
    <p:spTree>
      <p:nvGrpSpPr>
        <p:cNvPr id="1" name=""/>
        <p:cNvGrpSpPr/>
        <p:nvPr/>
      </p:nvGrpSpPr>
      <p:grpSpPr>
        <a:xfrm>
          <a:off x="0" y="0"/>
          <a:ext cx="0" cy="0"/>
          <a:chOff x="0" y="0"/>
          <a:chExt cx="0" cy="0"/>
        </a:xfrm>
      </p:grpSpPr>
      <p:sp>
        <p:nvSpPr>
          <p:cNvPr id="2" name="Rectangle 1"/>
          <p:cNvSpPr/>
          <p:nvPr/>
        </p:nvSpPr>
        <p:spPr>
          <a:xfrm>
            <a:off x="1294606" y="2057400"/>
            <a:ext cx="5029200" cy="2800767"/>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8800" b="1" cap="all" dirty="0">
                <a:ln w="0"/>
                <a:solidFill>
                  <a:srgbClr val="FF0000"/>
                </a:solidFill>
                <a:effectLst>
                  <a:reflection blurRad="12700" stA="50000" endPos="50000" dist="5000" dir="5400000" sy="-100000" rotWithShape="0"/>
                </a:effectLst>
                <a:latin typeface="Times New Roman" pitchFamily="18" charset="0"/>
                <a:cs typeface="Times New Roman" pitchFamily="18" charset="0"/>
              </a:rPr>
              <a:t>LUYỆN TẬP</a:t>
            </a:r>
            <a:endParaRPr lang="vi-VN" sz="8800" b="1" cap="all" dirty="0">
              <a:ln w="0"/>
              <a:solidFill>
                <a:srgbClr val="FF0000"/>
              </a:solidFill>
              <a:effectLst>
                <a:reflection blurRad="12700" stA="50000" endPos="50000" dist="5000" dir="5400000" sy="-100000" rotWithShape="0"/>
              </a:effectLst>
              <a:latin typeface="Times New Roman" pitchFamily="18" charset="0"/>
              <a:cs typeface="Times New Roman" pitchFamily="18" charset="0"/>
            </a:endParaRPr>
          </a:p>
        </p:txBody>
      </p:sp>
    </p:spTree>
    <p:extLst>
      <p:ext uri="{BB962C8B-B14F-4D97-AF65-F5344CB8AC3E}">
        <p14:creationId xmlns:p14="http://schemas.microsoft.com/office/powerpoint/2010/main" val="2604986633"/>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15000"/>
          </a:stretch>
        </a:blipFill>
        <a:effectLst/>
      </p:bgPr>
    </p:bg>
    <p:spTree>
      <p:nvGrpSpPr>
        <p:cNvPr id="1" name=""/>
        <p:cNvGrpSpPr/>
        <p:nvPr/>
      </p:nvGrpSpPr>
      <p:grpSpPr>
        <a:xfrm>
          <a:off x="0" y="0"/>
          <a:ext cx="0" cy="0"/>
          <a:chOff x="0" y="0"/>
          <a:chExt cx="0" cy="0"/>
        </a:xfrm>
      </p:grpSpPr>
      <p:sp>
        <p:nvSpPr>
          <p:cNvPr id="6" name="Rectangle 5"/>
          <p:cNvSpPr/>
          <p:nvPr/>
        </p:nvSpPr>
        <p:spPr>
          <a:xfrm>
            <a:off x="915231" y="838200"/>
            <a:ext cx="10013950" cy="4524315"/>
          </a:xfrm>
          <a:prstGeom prst="rect">
            <a:avLst/>
          </a:prstGeom>
        </p:spPr>
        <p:txBody>
          <a:bodyPr wrap="square">
            <a:spAutoFit/>
          </a:bodyPr>
          <a:lstStyle/>
          <a:p>
            <a:r>
              <a:rPr lang="en-US" sz="3600" dirty="0">
                <a:solidFill>
                  <a:srgbClr val="0000FF"/>
                </a:solidFill>
                <a:latin typeface="Times New Roman" pitchFamily="18" charset="0"/>
                <a:cs typeface="Times New Roman" pitchFamily="18" charset="0"/>
              </a:rPr>
              <a:t>1. </a:t>
            </a:r>
            <a:r>
              <a:rPr lang="vi-VN" sz="3600" dirty="0">
                <a:solidFill>
                  <a:srgbClr val="0000FF"/>
                </a:solidFill>
                <a:latin typeface="Times New Roman" pitchFamily="18" charset="0"/>
                <a:cs typeface="Times New Roman" pitchFamily="18" charset="0"/>
              </a:rPr>
              <a:t>Đặt câu hỏi cho bộ phận câu in đậm:</a:t>
            </a:r>
          </a:p>
          <a:p>
            <a:pPr marL="457200" indent="-457200">
              <a:buAutoNum type="alphaLcParenR"/>
            </a:pPr>
            <a:r>
              <a:rPr lang="vi-VN" sz="3600" dirty="0">
                <a:solidFill>
                  <a:srgbClr val="0000FF"/>
                </a:solidFill>
                <a:latin typeface="Times New Roman" pitchFamily="18" charset="0"/>
                <a:cs typeface="Times New Roman" pitchFamily="18" charset="0"/>
              </a:rPr>
              <a:t>Hải </a:t>
            </a:r>
            <a:r>
              <a:rPr lang="vi-VN" sz="3600" b="1" dirty="0">
                <a:solidFill>
                  <a:srgbClr val="0000FF"/>
                </a:solidFill>
                <a:latin typeface="Times New Roman" pitchFamily="18" charset="0"/>
                <a:cs typeface="Times New Roman" pitchFamily="18" charset="0"/>
              </a:rPr>
              <a:t>là cậu bé vẽ bức tranh bàn tay.</a:t>
            </a:r>
          </a:p>
          <a:p>
            <a:pPr marL="457200" indent="-457200">
              <a:buAutoNum type="alphaLcParenR"/>
            </a:pPr>
            <a:endParaRPr lang="vi-VN" sz="3600" b="1" dirty="0">
              <a:solidFill>
                <a:srgbClr val="0000FF"/>
              </a:solidFill>
              <a:latin typeface="Times New Roman" pitchFamily="18" charset="0"/>
              <a:cs typeface="Times New Roman" pitchFamily="18" charset="0"/>
            </a:endParaRPr>
          </a:p>
          <a:p>
            <a:endParaRPr lang="vi-VN" sz="3600" b="1" dirty="0">
              <a:solidFill>
                <a:srgbClr val="0000FF"/>
              </a:solidFill>
              <a:latin typeface="Times New Roman" pitchFamily="18" charset="0"/>
              <a:cs typeface="Times New Roman" pitchFamily="18" charset="0"/>
            </a:endParaRPr>
          </a:p>
          <a:p>
            <a:r>
              <a:rPr lang="vi-VN" sz="3600" dirty="0">
                <a:solidFill>
                  <a:srgbClr val="0000FF"/>
                </a:solidFill>
                <a:latin typeface="Times New Roman" pitchFamily="18" charset="0"/>
                <a:cs typeface="Times New Roman" pitchFamily="18" charset="0"/>
              </a:rPr>
              <a:t>b</a:t>
            </a:r>
            <a:r>
              <a:rPr lang="en-US" sz="3600" dirty="0">
                <a:solidFill>
                  <a:srgbClr val="0000FF"/>
                </a:solidFill>
                <a:latin typeface="Times New Roman" pitchFamily="18" charset="0"/>
                <a:cs typeface="Times New Roman" pitchFamily="18" charset="0"/>
              </a:rPr>
              <a:t>)</a:t>
            </a:r>
            <a:r>
              <a:rPr lang="vi-VN" sz="3600" dirty="0">
                <a:solidFill>
                  <a:srgbClr val="0000FF"/>
                </a:solidFill>
                <a:latin typeface="Times New Roman" pitchFamily="18" charset="0"/>
                <a:cs typeface="Times New Roman" pitchFamily="18" charset="0"/>
              </a:rPr>
              <a:t> Hải </a:t>
            </a:r>
            <a:r>
              <a:rPr lang="vi-VN" sz="3600" b="1" dirty="0">
                <a:solidFill>
                  <a:srgbClr val="0000FF"/>
                </a:solidFill>
                <a:latin typeface="Times New Roman" pitchFamily="18" charset="0"/>
                <a:cs typeface="Times New Roman" pitchFamily="18" charset="0"/>
              </a:rPr>
              <a:t>vẽ bức tranh bàn tay.</a:t>
            </a:r>
          </a:p>
          <a:p>
            <a:endParaRPr lang="vi-VN" sz="3600" b="1" dirty="0">
              <a:solidFill>
                <a:srgbClr val="0000FF"/>
              </a:solidFill>
              <a:latin typeface="Times New Roman" pitchFamily="18" charset="0"/>
              <a:cs typeface="Times New Roman" pitchFamily="18" charset="0"/>
            </a:endParaRPr>
          </a:p>
          <a:p>
            <a:endParaRPr lang="vi-VN" sz="3600" b="1" dirty="0">
              <a:solidFill>
                <a:srgbClr val="0000FF"/>
              </a:solidFill>
              <a:latin typeface="Times New Roman" pitchFamily="18" charset="0"/>
              <a:cs typeface="Times New Roman" pitchFamily="18" charset="0"/>
            </a:endParaRPr>
          </a:p>
          <a:p>
            <a:r>
              <a:rPr lang="vi-VN" sz="3600" dirty="0">
                <a:solidFill>
                  <a:srgbClr val="0000FF"/>
                </a:solidFill>
                <a:latin typeface="Times New Roman" pitchFamily="18" charset="0"/>
                <a:cs typeface="Times New Roman" pitchFamily="18" charset="0"/>
              </a:rPr>
              <a:t>c</a:t>
            </a:r>
            <a:r>
              <a:rPr lang="en-US" sz="3600" dirty="0">
                <a:solidFill>
                  <a:srgbClr val="0000FF"/>
                </a:solidFill>
                <a:latin typeface="Times New Roman" pitchFamily="18" charset="0"/>
                <a:cs typeface="Times New Roman" pitchFamily="18" charset="0"/>
              </a:rPr>
              <a:t>)</a:t>
            </a:r>
            <a:r>
              <a:rPr lang="vi-VN" sz="3600" dirty="0">
                <a:solidFill>
                  <a:srgbClr val="0000FF"/>
                </a:solidFill>
                <a:latin typeface="Times New Roman" pitchFamily="18" charset="0"/>
                <a:cs typeface="Times New Roman" pitchFamily="18" charset="0"/>
              </a:rPr>
              <a:t> Đó </a:t>
            </a:r>
            <a:r>
              <a:rPr lang="vi-VN" sz="3600" b="1" dirty="0">
                <a:solidFill>
                  <a:srgbClr val="0000FF"/>
                </a:solidFill>
                <a:latin typeface="Times New Roman" pitchFamily="18" charset="0"/>
                <a:cs typeface="Times New Roman" pitchFamily="18" charset="0"/>
              </a:rPr>
              <a:t>là bàn tay yêu thương của cô giáo.</a:t>
            </a:r>
          </a:p>
        </p:txBody>
      </p:sp>
      <p:sp>
        <p:nvSpPr>
          <p:cNvPr id="7" name="Cloud 6"/>
          <p:cNvSpPr/>
          <p:nvPr/>
        </p:nvSpPr>
        <p:spPr>
          <a:xfrm>
            <a:off x="9366608" y="2821027"/>
            <a:ext cx="2146300" cy="1288198"/>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3600" dirty="0">
                <a:solidFill>
                  <a:schemeClr val="tx1"/>
                </a:solidFill>
                <a:latin typeface="Times New Roman" pitchFamily="18" charset="0"/>
                <a:cs typeface="Times New Roman" pitchFamily="18" charset="0"/>
              </a:rPr>
              <a:t>Là gì?</a:t>
            </a:r>
          </a:p>
        </p:txBody>
      </p:sp>
      <p:sp>
        <p:nvSpPr>
          <p:cNvPr id="8" name="Cloud 7"/>
          <p:cNvSpPr/>
          <p:nvPr/>
        </p:nvSpPr>
        <p:spPr>
          <a:xfrm>
            <a:off x="9244806" y="762000"/>
            <a:ext cx="2260600" cy="1215252"/>
          </a:xfrm>
          <a:prstGeom prst="cloud">
            <a:avLst/>
          </a:prstGeom>
          <a:gradFill flip="none" rotWithShape="1">
            <a:gsLst>
              <a:gs pos="0">
                <a:srgbClr val="FF66FF">
                  <a:tint val="66000"/>
                  <a:satMod val="160000"/>
                </a:srgbClr>
              </a:gs>
              <a:gs pos="50000">
                <a:srgbClr val="FF66FF">
                  <a:tint val="44500"/>
                  <a:satMod val="160000"/>
                </a:srgbClr>
              </a:gs>
              <a:gs pos="100000">
                <a:srgbClr val="FF66FF">
                  <a:tint val="23500"/>
                  <a:satMod val="160000"/>
                </a:srgbClr>
              </a:gs>
            </a:gsLst>
            <a:lin ang="8100000" scaled="1"/>
            <a:tileRect/>
          </a:gradFill>
          <a:ln w="6350">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latin typeface="Times New Roman" pitchFamily="18" charset="0"/>
                <a:cs typeface="Times New Roman" pitchFamily="18" charset="0"/>
              </a:rPr>
              <a:t>Là ai?</a:t>
            </a:r>
          </a:p>
        </p:txBody>
      </p:sp>
      <p:sp>
        <p:nvSpPr>
          <p:cNvPr id="9" name="Cloud 8"/>
          <p:cNvSpPr/>
          <p:nvPr/>
        </p:nvSpPr>
        <p:spPr>
          <a:xfrm>
            <a:off x="9244807" y="4953000"/>
            <a:ext cx="2717800" cy="1529744"/>
          </a:xfrm>
          <a:prstGeom prst="cloud">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3600" dirty="0">
                <a:solidFill>
                  <a:schemeClr val="tx1"/>
                </a:solidFill>
                <a:latin typeface="Times New Roman" pitchFamily="18" charset="0"/>
                <a:cs typeface="Times New Roman" pitchFamily="18" charset="0"/>
              </a:rPr>
              <a:t>Làm gì?</a:t>
            </a:r>
          </a:p>
        </p:txBody>
      </p:sp>
      <p:sp>
        <p:nvSpPr>
          <p:cNvPr id="10" name="TextBox 9"/>
          <p:cNvSpPr txBox="1"/>
          <p:nvPr/>
        </p:nvSpPr>
        <p:spPr>
          <a:xfrm>
            <a:off x="1154906" y="2209603"/>
            <a:ext cx="2501900" cy="707886"/>
          </a:xfrm>
          <a:prstGeom prst="rect">
            <a:avLst/>
          </a:prstGeom>
          <a:noFill/>
        </p:spPr>
        <p:txBody>
          <a:bodyPr wrap="square" rtlCol="0">
            <a:spAutoFit/>
          </a:bodyPr>
          <a:lstStyle/>
          <a:p>
            <a:pPr algn="ctr"/>
            <a:r>
              <a:rPr lang="vi-VN" sz="4000" dirty="0" smtClean="0">
                <a:latin typeface="Times New Roman" pitchFamily="18" charset="0"/>
                <a:cs typeface="Times New Roman" pitchFamily="18" charset="0"/>
              </a:rPr>
              <a:t>Hải</a:t>
            </a:r>
            <a:r>
              <a:rPr lang="en-US" sz="4000" dirty="0" smtClean="0">
                <a:latin typeface="Times New Roman" pitchFamily="18" charset="0"/>
                <a:cs typeface="Times New Roman" pitchFamily="18" charset="0"/>
              </a:rPr>
              <a:t> </a:t>
            </a:r>
            <a:r>
              <a:rPr lang="vi-VN" sz="4000" dirty="0" smtClean="0">
                <a:solidFill>
                  <a:srgbClr val="FF0000"/>
                </a:solidFill>
                <a:latin typeface="Times New Roman" pitchFamily="18" charset="0"/>
                <a:cs typeface="Times New Roman" pitchFamily="18" charset="0"/>
              </a:rPr>
              <a:t>là </a:t>
            </a:r>
            <a:r>
              <a:rPr lang="vi-VN" sz="4000" dirty="0">
                <a:solidFill>
                  <a:srgbClr val="FF0000"/>
                </a:solidFill>
                <a:latin typeface="Times New Roman" pitchFamily="18" charset="0"/>
                <a:cs typeface="Times New Roman" pitchFamily="18" charset="0"/>
              </a:rPr>
              <a:t>ai?</a:t>
            </a:r>
          </a:p>
        </p:txBody>
      </p:sp>
      <p:sp>
        <p:nvSpPr>
          <p:cNvPr id="11" name="Rectangle 10"/>
          <p:cNvSpPr/>
          <p:nvPr/>
        </p:nvSpPr>
        <p:spPr>
          <a:xfrm>
            <a:off x="1370806" y="3581400"/>
            <a:ext cx="2577950" cy="707886"/>
          </a:xfrm>
          <a:prstGeom prst="rect">
            <a:avLst/>
          </a:prstGeom>
        </p:spPr>
        <p:txBody>
          <a:bodyPr wrap="none">
            <a:spAutoFit/>
          </a:bodyPr>
          <a:lstStyle/>
          <a:p>
            <a:r>
              <a:rPr lang="en-US" sz="4000" dirty="0" err="1">
                <a:latin typeface="Times New Roman" pitchFamily="18" charset="0"/>
                <a:cs typeface="Times New Roman" pitchFamily="18" charset="0"/>
              </a:rPr>
              <a:t>Hải</a:t>
            </a:r>
            <a:r>
              <a:rPr lang="en-US" sz="4000" dirty="0">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làm</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gì</a:t>
            </a:r>
            <a:r>
              <a:rPr lang="en-US" sz="4000" dirty="0">
                <a:solidFill>
                  <a:srgbClr val="FF0000"/>
                </a:solidFill>
                <a:latin typeface="Times New Roman" pitchFamily="18" charset="0"/>
                <a:cs typeface="Times New Roman" pitchFamily="18" charset="0"/>
              </a:rPr>
              <a:t>?</a:t>
            </a:r>
            <a:endParaRPr lang="vi-VN" sz="4000" dirty="0">
              <a:solidFill>
                <a:srgbClr val="FF0000"/>
              </a:solidFill>
              <a:latin typeface="Times New Roman" pitchFamily="18" charset="0"/>
              <a:cs typeface="Times New Roman" pitchFamily="18" charset="0"/>
            </a:endParaRPr>
          </a:p>
        </p:txBody>
      </p:sp>
      <p:sp>
        <p:nvSpPr>
          <p:cNvPr id="12" name="Rectangle 11"/>
          <p:cNvSpPr/>
          <p:nvPr/>
        </p:nvSpPr>
        <p:spPr>
          <a:xfrm>
            <a:off x="1363217" y="5362515"/>
            <a:ext cx="2064989" cy="707886"/>
          </a:xfrm>
          <a:prstGeom prst="rect">
            <a:avLst/>
          </a:prstGeom>
        </p:spPr>
        <p:txBody>
          <a:bodyPr wrap="none">
            <a:spAutoFit/>
          </a:bodyPr>
          <a:lstStyle/>
          <a:p>
            <a:r>
              <a:rPr lang="en-US" sz="4000" dirty="0" err="1">
                <a:latin typeface="Times New Roman" pitchFamily="18" charset="0"/>
                <a:cs typeface="Times New Roman" pitchFamily="18" charset="0"/>
              </a:rPr>
              <a:t>Đó</a:t>
            </a:r>
            <a:r>
              <a:rPr lang="en-US" sz="4000" dirty="0">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là</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gì</a:t>
            </a:r>
            <a:r>
              <a:rPr lang="en-US" sz="4000" dirty="0">
                <a:solidFill>
                  <a:srgbClr val="FF0000"/>
                </a:solidFill>
                <a:latin typeface="Times New Roman" pitchFamily="18" charset="0"/>
                <a:cs typeface="Times New Roman" pitchFamily="18" charset="0"/>
              </a:rPr>
              <a:t>?</a:t>
            </a:r>
            <a:endParaRPr lang="vi-VN" sz="40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7385550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Scale>
                                      <p:cBhvr>
                                        <p:cTn id="7"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
                                        </p:tgtEl>
                                        <p:attrNameLst>
                                          <p:attrName>ppt_x</p:attrName>
                                          <p:attrName>ppt_y</p:attrName>
                                        </p:attrNameLst>
                                      </p:cBhvr>
                                    </p:animMotion>
                                    <p:animEffect transition="in" filter="fade">
                                      <p:cBhvr>
                                        <p:cTn id="9" dur="1000"/>
                                        <p:tgtEl>
                                          <p:spTgt spid="6"/>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Scale>
                                      <p:cBhvr>
                                        <p:cTn id="12"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8"/>
                                        </p:tgtEl>
                                        <p:attrNameLst>
                                          <p:attrName>ppt_x</p:attrName>
                                          <p:attrName>ppt_y</p:attrName>
                                        </p:attrNameLst>
                                      </p:cBhvr>
                                    </p:animMotion>
                                    <p:animEffect transition="in" filter="fade">
                                      <p:cBhvr>
                                        <p:cTn id="14" dur="1000"/>
                                        <p:tgtEl>
                                          <p:spTgt spid="8"/>
                                        </p:tgtEl>
                                      </p:cBhvr>
                                    </p:animEffect>
                                  </p:childTnLst>
                                </p:cTn>
                              </p:par>
                              <p:par>
                                <p:cTn id="15" presetID="5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Scale>
                                      <p:cBhvr>
                                        <p:cTn id="17"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9"/>
                                        </p:tgtEl>
                                        <p:attrNameLst>
                                          <p:attrName>ppt_x</p:attrName>
                                          <p:attrName>ppt_y</p:attrName>
                                        </p:attrNameLst>
                                      </p:cBhvr>
                                    </p:animMotion>
                                    <p:animEffect transition="in" filter="fade">
                                      <p:cBhvr>
                                        <p:cTn id="19" dur="1000"/>
                                        <p:tgtEl>
                                          <p:spTgt spid="9"/>
                                        </p:tgtEl>
                                      </p:cBhvr>
                                    </p:animEffect>
                                  </p:childTnLst>
                                </p:cTn>
                              </p:par>
                              <p:par>
                                <p:cTn id="20" presetID="5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Scale>
                                      <p:cBhvr>
                                        <p:cTn id="22"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7"/>
                                        </p:tgtEl>
                                        <p:attrNameLst>
                                          <p:attrName>ppt_x</p:attrName>
                                          <p:attrName>ppt_y</p:attrName>
                                        </p:attrNameLst>
                                      </p:cBhvr>
                                    </p:animMotion>
                                    <p:animEffect transition="in" filter="fade">
                                      <p:cBhvr>
                                        <p:cTn id="24" dur="1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arn(inVertical)">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arn(inVertical)">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10"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15000"/>
          </a:stretch>
        </a:blipFill>
        <a:effectLst/>
      </p:bgPr>
    </p:bg>
    <p:spTree>
      <p:nvGrpSpPr>
        <p:cNvPr id="1" name=""/>
        <p:cNvGrpSpPr/>
        <p:nvPr/>
      </p:nvGrpSpPr>
      <p:grpSpPr>
        <a:xfrm>
          <a:off x="0" y="0"/>
          <a:ext cx="0" cy="0"/>
          <a:chOff x="0" y="0"/>
          <a:chExt cx="0" cy="0"/>
        </a:xfrm>
      </p:grpSpPr>
      <p:sp>
        <p:nvSpPr>
          <p:cNvPr id="2" name="Rectangle 1"/>
          <p:cNvSpPr/>
          <p:nvPr/>
        </p:nvSpPr>
        <p:spPr>
          <a:xfrm>
            <a:off x="884140" y="204289"/>
            <a:ext cx="9507731" cy="707886"/>
          </a:xfrm>
          <a:prstGeom prst="rect">
            <a:avLst/>
          </a:prstGeom>
        </p:spPr>
        <p:txBody>
          <a:bodyPr wrap="none">
            <a:spAutoFit/>
          </a:bodyPr>
          <a:lstStyle/>
          <a:p>
            <a:r>
              <a:rPr lang="en-US" sz="4000" b="1" dirty="0">
                <a:solidFill>
                  <a:srgbClr val="0000FF"/>
                </a:solidFill>
                <a:latin typeface="Times New Roman" pitchFamily="18" charset="0"/>
                <a:cs typeface="Times New Roman" pitchFamily="18" charset="0"/>
              </a:rPr>
              <a:t>2. </a:t>
            </a:r>
            <a:r>
              <a:rPr lang="vi-VN" sz="4000" b="1" dirty="0">
                <a:solidFill>
                  <a:srgbClr val="0000FF"/>
                </a:solidFill>
                <a:latin typeface="Times New Roman" pitchFamily="18" charset="0"/>
                <a:cs typeface="Times New Roman" pitchFamily="18" charset="0"/>
              </a:rPr>
              <a:t>Mỗi câu sau có tác dụng gì? Ghép đúng:</a:t>
            </a:r>
            <a:endParaRPr lang="en-US" sz="4000" b="1" dirty="0">
              <a:solidFill>
                <a:srgbClr val="0000FF"/>
              </a:solidFill>
              <a:latin typeface="Times New Roman" pitchFamily="18" charset="0"/>
              <a:cs typeface="Times New Roman" pitchFamily="18" charset="0"/>
            </a:endParaRPr>
          </a:p>
        </p:txBody>
      </p:sp>
      <p:sp>
        <p:nvSpPr>
          <p:cNvPr id="4" name="Rectangle 3"/>
          <p:cNvSpPr/>
          <p:nvPr/>
        </p:nvSpPr>
        <p:spPr>
          <a:xfrm>
            <a:off x="0" y="1600200"/>
            <a:ext cx="6323806" cy="1295400"/>
          </a:xfrm>
          <a:prstGeom prst="rect">
            <a:avLst/>
          </a:prstGeom>
          <a:solidFill>
            <a:srgbClr val="B5EAD6"/>
          </a:solidFill>
          <a:ln>
            <a:solidFill>
              <a:srgbClr val="FF9AA2"/>
            </a:solidFill>
          </a:ln>
        </p:spPr>
        <p:style>
          <a:lnRef idx="1">
            <a:schemeClr val="accent4"/>
          </a:lnRef>
          <a:fillRef idx="2">
            <a:schemeClr val="accent4"/>
          </a:fillRef>
          <a:effectRef idx="1">
            <a:schemeClr val="accent4"/>
          </a:effectRef>
          <a:fontRef idx="minor">
            <a:schemeClr val="dk1"/>
          </a:fontRef>
        </p:style>
        <p:txBody>
          <a:bodyPr rtlCol="0" anchor="ctr"/>
          <a:lstStyle/>
          <a:p>
            <a:r>
              <a:rPr lang="en-US" sz="3600" dirty="0">
                <a:solidFill>
                  <a:schemeClr val="tx1"/>
                </a:solidFill>
                <a:latin typeface="Times New Roman" pitchFamily="18" charset="0"/>
                <a:cs typeface="Times New Roman" pitchFamily="18" charset="0"/>
              </a:rPr>
              <a:t>a) </a:t>
            </a:r>
            <a:r>
              <a:rPr lang="en-US" sz="3600" dirty="0" err="1" smtClean="0">
                <a:solidFill>
                  <a:schemeClr val="tx1"/>
                </a:solidFill>
                <a:latin typeface="Times New Roman" pitchFamily="18" charset="0"/>
                <a:cs typeface="Times New Roman" pitchFamily="18" charset="0"/>
              </a:rPr>
              <a:t>Mỗi</a:t>
            </a:r>
            <a:r>
              <a:rPr lang="en-US" sz="3600" dirty="0" smtClean="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em</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hãy</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vẽ</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một</a:t>
            </a:r>
            <a:r>
              <a:rPr lang="en-US" sz="3600" dirty="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bức</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tranh</a:t>
            </a:r>
            <a:r>
              <a:rPr lang="en-US" sz="3600" dirty="0">
                <a:solidFill>
                  <a:schemeClr val="tx1"/>
                </a:solidFill>
                <a:latin typeface="Times New Roman" pitchFamily="18" charset="0"/>
                <a:cs typeface="Times New Roman" pitchFamily="18" charset="0"/>
              </a:rPr>
              <a:t>!</a:t>
            </a:r>
          </a:p>
        </p:txBody>
      </p:sp>
      <p:sp>
        <p:nvSpPr>
          <p:cNvPr id="5" name="Rectangle 4"/>
          <p:cNvSpPr/>
          <p:nvPr/>
        </p:nvSpPr>
        <p:spPr>
          <a:xfrm>
            <a:off x="0" y="4828673"/>
            <a:ext cx="6323806" cy="1295400"/>
          </a:xfrm>
          <a:prstGeom prst="rect">
            <a:avLst/>
          </a:prstGeom>
          <a:solidFill>
            <a:srgbClr val="B5EAD6"/>
          </a:solidFill>
          <a:ln>
            <a:solidFill>
              <a:srgbClr val="FF9AA2"/>
            </a:solidFill>
          </a:ln>
        </p:spPr>
        <p:style>
          <a:lnRef idx="1">
            <a:schemeClr val="accent4"/>
          </a:lnRef>
          <a:fillRef idx="2">
            <a:schemeClr val="accent4"/>
          </a:fillRef>
          <a:effectRef idx="1">
            <a:schemeClr val="accent4"/>
          </a:effectRef>
          <a:fontRef idx="minor">
            <a:schemeClr val="dk1"/>
          </a:fontRef>
        </p:style>
        <p:txBody>
          <a:bodyPr rtlCol="0" anchor="ctr"/>
          <a:lstStyle/>
          <a:p>
            <a:r>
              <a:rPr lang="en-US" sz="3600" dirty="0">
                <a:solidFill>
                  <a:schemeClr val="tx1"/>
                </a:solidFill>
                <a:latin typeface="Times New Roman" pitchFamily="18" charset="0"/>
                <a:cs typeface="Times New Roman" pitchFamily="18" charset="0"/>
              </a:rPr>
              <a:t>c) </a:t>
            </a:r>
            <a:r>
              <a:rPr lang="en-US" sz="3600" dirty="0" err="1">
                <a:solidFill>
                  <a:schemeClr val="tx1"/>
                </a:solidFill>
                <a:latin typeface="Times New Roman" pitchFamily="18" charset="0"/>
                <a:cs typeface="Times New Roman" pitchFamily="18" charset="0"/>
              </a:rPr>
              <a:t>Cô</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giáo</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rất</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vui</a:t>
            </a:r>
            <a:r>
              <a:rPr lang="en-US" sz="3600" dirty="0">
                <a:solidFill>
                  <a:schemeClr val="tx1"/>
                </a:solidFill>
                <a:latin typeface="Times New Roman" pitchFamily="18" charset="0"/>
                <a:cs typeface="Times New Roman" pitchFamily="18" charset="0"/>
              </a:rPr>
              <a:t>.</a:t>
            </a:r>
          </a:p>
        </p:txBody>
      </p:sp>
      <p:sp>
        <p:nvSpPr>
          <p:cNvPr id="6" name="Rectangle 5"/>
          <p:cNvSpPr/>
          <p:nvPr/>
        </p:nvSpPr>
        <p:spPr>
          <a:xfrm>
            <a:off x="0" y="3214436"/>
            <a:ext cx="6323806" cy="1295400"/>
          </a:xfrm>
          <a:prstGeom prst="rect">
            <a:avLst/>
          </a:prstGeom>
          <a:solidFill>
            <a:srgbClr val="B5EAD6"/>
          </a:solidFill>
          <a:ln>
            <a:solidFill>
              <a:srgbClr val="FF9AA2"/>
            </a:solidFill>
          </a:ln>
        </p:spPr>
        <p:style>
          <a:lnRef idx="1">
            <a:schemeClr val="accent4"/>
          </a:lnRef>
          <a:fillRef idx="2">
            <a:schemeClr val="accent4"/>
          </a:fillRef>
          <a:effectRef idx="1">
            <a:schemeClr val="accent4"/>
          </a:effectRef>
          <a:fontRef idx="minor">
            <a:schemeClr val="dk1"/>
          </a:fontRef>
        </p:style>
        <p:txBody>
          <a:bodyPr rtlCol="0" anchor="ctr"/>
          <a:lstStyle/>
          <a:p>
            <a:r>
              <a:rPr lang="en-US" sz="3600" dirty="0">
                <a:solidFill>
                  <a:schemeClr val="tx1"/>
                </a:solidFill>
                <a:latin typeface="Times New Roman" pitchFamily="18" charset="0"/>
                <a:cs typeface="Times New Roman" pitchFamily="18" charset="0"/>
              </a:rPr>
              <a:t>b) </a:t>
            </a:r>
            <a:r>
              <a:rPr lang="en-US" sz="3600" dirty="0" err="1">
                <a:solidFill>
                  <a:schemeClr val="tx1"/>
                </a:solidFill>
                <a:latin typeface="Times New Roman" pitchFamily="18" charset="0"/>
                <a:cs typeface="Times New Roman" pitchFamily="18" charset="0"/>
              </a:rPr>
              <a:t>Vì</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sao</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em</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vẽ</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bàn</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tay</a:t>
            </a:r>
            <a:r>
              <a:rPr lang="en-US" sz="3600" dirty="0">
                <a:solidFill>
                  <a:schemeClr val="tx1"/>
                </a:solidFill>
                <a:latin typeface="Times New Roman" pitchFamily="18" charset="0"/>
                <a:cs typeface="Times New Roman" pitchFamily="18" charset="0"/>
              </a:rPr>
              <a:t>?</a:t>
            </a:r>
          </a:p>
        </p:txBody>
      </p:sp>
      <p:sp>
        <p:nvSpPr>
          <p:cNvPr id="7" name="Rectangle 6"/>
          <p:cNvSpPr/>
          <p:nvPr/>
        </p:nvSpPr>
        <p:spPr>
          <a:xfrm>
            <a:off x="6933406" y="4828673"/>
            <a:ext cx="5257008" cy="1295400"/>
          </a:xfrm>
          <a:prstGeom prst="rect">
            <a:avLst/>
          </a:prstGeom>
          <a:solidFill>
            <a:srgbClr val="FF99FF"/>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dirty="0">
                <a:solidFill>
                  <a:schemeClr val="tx1"/>
                </a:solidFill>
                <a:latin typeface="Times New Roman" pitchFamily="18" charset="0"/>
                <a:cs typeface="Times New Roman" pitchFamily="18" charset="0"/>
              </a:rPr>
              <a:t>3) </a:t>
            </a:r>
            <a:r>
              <a:rPr lang="en-US" sz="3600" dirty="0" err="1">
                <a:solidFill>
                  <a:schemeClr val="tx1"/>
                </a:solidFill>
                <a:latin typeface="Times New Roman" pitchFamily="18" charset="0"/>
                <a:cs typeface="Times New Roman" pitchFamily="18" charset="0"/>
              </a:rPr>
              <a:t>d</a:t>
            </a:r>
            <a:r>
              <a:rPr lang="en-US" sz="3600" dirty="0" err="1" smtClean="0">
                <a:solidFill>
                  <a:schemeClr val="tx1"/>
                </a:solidFill>
                <a:latin typeface="Times New Roman" pitchFamily="18" charset="0"/>
                <a:cs typeface="Times New Roman" pitchFamily="18" charset="0"/>
              </a:rPr>
              <a:t>ùng</a:t>
            </a:r>
            <a:r>
              <a:rPr lang="en-US" sz="3600" dirty="0" smtClean="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để</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yêu</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cầu</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đề</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nghị</a:t>
            </a:r>
            <a:endParaRPr lang="en-US" sz="3600" dirty="0">
              <a:solidFill>
                <a:schemeClr val="tx1"/>
              </a:solidFill>
              <a:latin typeface="Times New Roman" pitchFamily="18" charset="0"/>
              <a:cs typeface="Times New Roman" pitchFamily="18" charset="0"/>
            </a:endParaRPr>
          </a:p>
        </p:txBody>
      </p:sp>
      <p:sp>
        <p:nvSpPr>
          <p:cNvPr id="8" name="Rectangle 7"/>
          <p:cNvSpPr/>
          <p:nvPr/>
        </p:nvSpPr>
        <p:spPr>
          <a:xfrm>
            <a:off x="6933406" y="3214436"/>
            <a:ext cx="5257007" cy="1339242"/>
          </a:xfrm>
          <a:prstGeom prst="rect">
            <a:avLst/>
          </a:prstGeom>
          <a:solidFill>
            <a:srgbClr val="FF99FF"/>
          </a:solidFill>
          <a:ln>
            <a:solidFill>
              <a:schemeClr val="accent1"/>
            </a:solidFill>
          </a:ln>
        </p:spPr>
        <p:style>
          <a:lnRef idx="1">
            <a:schemeClr val="accent3"/>
          </a:lnRef>
          <a:fillRef idx="2">
            <a:schemeClr val="accent3"/>
          </a:fillRef>
          <a:effectRef idx="1">
            <a:schemeClr val="accent3"/>
          </a:effectRef>
          <a:fontRef idx="minor">
            <a:schemeClr val="dk1"/>
          </a:fontRef>
        </p:style>
        <p:txBody>
          <a:bodyPr rtlCol="0" anchor="ctr"/>
          <a:lstStyle/>
          <a:p>
            <a:r>
              <a:rPr lang="en-US" sz="3600" dirty="0">
                <a:solidFill>
                  <a:schemeClr val="tx1"/>
                </a:solidFill>
                <a:latin typeface="Times New Roman" pitchFamily="18" charset="0"/>
                <a:cs typeface="Times New Roman" pitchFamily="18" charset="0"/>
              </a:rPr>
              <a:t>2) </a:t>
            </a:r>
            <a:r>
              <a:rPr lang="en-US" sz="3600" dirty="0" err="1">
                <a:solidFill>
                  <a:schemeClr val="tx1"/>
                </a:solidFill>
                <a:latin typeface="Times New Roman" pitchFamily="18" charset="0"/>
                <a:cs typeface="Times New Roman" pitchFamily="18" charset="0"/>
              </a:rPr>
              <a:t>d</a:t>
            </a:r>
            <a:r>
              <a:rPr lang="en-US" sz="3600" dirty="0" err="1" smtClean="0">
                <a:solidFill>
                  <a:schemeClr val="tx1"/>
                </a:solidFill>
                <a:latin typeface="Times New Roman" pitchFamily="18" charset="0"/>
                <a:cs typeface="Times New Roman" pitchFamily="18" charset="0"/>
              </a:rPr>
              <a:t>ùng</a:t>
            </a:r>
            <a:r>
              <a:rPr lang="en-US" sz="3600" dirty="0" smtClean="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để</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kể</a:t>
            </a:r>
            <a:endParaRPr lang="en-US" sz="3600" dirty="0">
              <a:solidFill>
                <a:schemeClr val="tx1"/>
              </a:solidFill>
              <a:latin typeface="Times New Roman" pitchFamily="18" charset="0"/>
              <a:cs typeface="Times New Roman" pitchFamily="18" charset="0"/>
            </a:endParaRPr>
          </a:p>
        </p:txBody>
      </p:sp>
      <p:sp>
        <p:nvSpPr>
          <p:cNvPr id="9" name="Rectangle 8"/>
          <p:cNvSpPr/>
          <p:nvPr/>
        </p:nvSpPr>
        <p:spPr>
          <a:xfrm>
            <a:off x="6933406" y="1600200"/>
            <a:ext cx="5257007" cy="1322286"/>
          </a:xfrm>
          <a:prstGeom prst="rect">
            <a:avLst/>
          </a:prstGeom>
          <a:solidFill>
            <a:srgbClr val="FF99FF"/>
          </a:solidFill>
          <a:ln>
            <a:noFill/>
          </a:ln>
        </p:spPr>
        <p:style>
          <a:lnRef idx="1">
            <a:schemeClr val="accent3"/>
          </a:lnRef>
          <a:fillRef idx="2">
            <a:schemeClr val="accent3"/>
          </a:fillRef>
          <a:effectRef idx="1">
            <a:schemeClr val="accent3"/>
          </a:effectRef>
          <a:fontRef idx="minor">
            <a:schemeClr val="dk1"/>
          </a:fontRef>
        </p:style>
        <p:txBody>
          <a:bodyPr rtlCol="0" anchor="ctr"/>
          <a:lstStyle/>
          <a:p>
            <a:r>
              <a:rPr lang="en-US" sz="3600" dirty="0">
                <a:solidFill>
                  <a:schemeClr val="tx1"/>
                </a:solidFill>
                <a:latin typeface="Times New Roman" pitchFamily="18" charset="0"/>
                <a:cs typeface="Times New Roman" pitchFamily="18" charset="0"/>
              </a:rPr>
              <a:t>1) </a:t>
            </a:r>
            <a:r>
              <a:rPr lang="en-US" sz="3600" dirty="0" err="1">
                <a:solidFill>
                  <a:schemeClr val="tx1"/>
                </a:solidFill>
                <a:latin typeface="Times New Roman" pitchFamily="18" charset="0"/>
                <a:cs typeface="Times New Roman" pitchFamily="18" charset="0"/>
              </a:rPr>
              <a:t>d</a:t>
            </a:r>
            <a:r>
              <a:rPr lang="en-US" sz="3600" dirty="0" err="1" smtClean="0">
                <a:solidFill>
                  <a:schemeClr val="tx1"/>
                </a:solidFill>
                <a:latin typeface="Times New Roman" pitchFamily="18" charset="0"/>
                <a:cs typeface="Times New Roman" pitchFamily="18" charset="0"/>
              </a:rPr>
              <a:t>ùng</a:t>
            </a:r>
            <a:r>
              <a:rPr lang="en-US" sz="3600" dirty="0" smtClean="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để</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hỏi</a:t>
            </a:r>
            <a:endParaRPr lang="en-US" sz="3600" dirty="0">
              <a:solidFill>
                <a:schemeClr val="tx1"/>
              </a:solidFill>
              <a:latin typeface="Times New Roman" pitchFamily="18" charset="0"/>
              <a:cs typeface="Times New Roman" pitchFamily="18" charset="0"/>
            </a:endParaRPr>
          </a:p>
        </p:txBody>
      </p:sp>
      <p:cxnSp>
        <p:nvCxnSpPr>
          <p:cNvPr id="11" name="Straight Connector 10"/>
          <p:cNvCxnSpPr>
            <a:stCxn id="4" idx="3"/>
            <a:endCxn id="7" idx="1"/>
          </p:cNvCxnSpPr>
          <p:nvPr/>
        </p:nvCxnSpPr>
        <p:spPr>
          <a:xfrm>
            <a:off x="6323806" y="2247900"/>
            <a:ext cx="609600" cy="3228473"/>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5" idx="3"/>
            <a:endCxn id="8" idx="1"/>
          </p:cNvCxnSpPr>
          <p:nvPr/>
        </p:nvCxnSpPr>
        <p:spPr>
          <a:xfrm flipV="1">
            <a:off x="6323806" y="3884057"/>
            <a:ext cx="609600" cy="1592316"/>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6" idx="3"/>
            <a:endCxn id="9" idx="1"/>
          </p:cNvCxnSpPr>
          <p:nvPr/>
        </p:nvCxnSpPr>
        <p:spPr>
          <a:xfrm flipV="1">
            <a:off x="6323806" y="2261343"/>
            <a:ext cx="609600" cy="1600793"/>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0905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2050"/>
                            </p:stCondLst>
                            <p:childTnLst>
                              <p:par>
                                <p:cTn id="13" presetID="42"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par>
                          <p:cTn id="18" fill="hold">
                            <p:stCondLst>
                              <p:cond delay="3050"/>
                            </p:stCondLst>
                            <p:childTnLst>
                              <p:par>
                                <p:cTn id="19" presetID="42"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par>
                          <p:cTn id="24" fill="hold">
                            <p:stCondLst>
                              <p:cond delay="4050"/>
                            </p:stCondLst>
                            <p:childTnLst>
                              <p:par>
                                <p:cTn id="25" presetID="42" presetClass="entr" presetSubtype="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5050"/>
                            </p:stCondLst>
                            <p:childTnLst>
                              <p:par>
                                <p:cTn id="31" presetID="42"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par>
                          <p:cTn id="36" fill="hold">
                            <p:stCondLst>
                              <p:cond delay="6050"/>
                            </p:stCondLst>
                            <p:childTnLst>
                              <p:par>
                                <p:cTn id="37" presetID="42" presetClass="entr" presetSubtype="0"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7050"/>
                            </p:stCondLst>
                            <p:childTnLst>
                              <p:par>
                                <p:cTn id="43" presetID="42" presetClass="entr" presetSubtype="0"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1000"/>
                                        <p:tgtEl>
                                          <p:spTgt spid="7"/>
                                        </p:tgtEl>
                                      </p:cBhvr>
                                    </p:animEffect>
                                    <p:anim calcmode="lin" valueType="num">
                                      <p:cBhvr>
                                        <p:cTn id="46" dur="1000" fill="hold"/>
                                        <p:tgtEl>
                                          <p:spTgt spid="7"/>
                                        </p:tgtEl>
                                        <p:attrNameLst>
                                          <p:attrName>ppt_x</p:attrName>
                                        </p:attrNameLst>
                                      </p:cBhvr>
                                      <p:tavLst>
                                        <p:tav tm="0">
                                          <p:val>
                                            <p:strVal val="#ppt_x"/>
                                          </p:val>
                                        </p:tav>
                                        <p:tav tm="100000">
                                          <p:val>
                                            <p:strVal val="#ppt_x"/>
                                          </p:val>
                                        </p:tav>
                                      </p:tavLst>
                                    </p:anim>
                                    <p:anim calcmode="lin" valueType="num">
                                      <p:cBhvr>
                                        <p:cTn id="4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left)">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left)">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wipe(left)">
                                      <p:cBhvr>
                                        <p:cTn id="6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P spid="7"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15000"/>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3969544" y="608268"/>
            <a:ext cx="5181600" cy="646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err="1" smtClean="0">
                <a:solidFill>
                  <a:srgbClr val="FF0000"/>
                </a:solidFill>
                <a:latin typeface="Times New Roman" pitchFamily="18" charset="0"/>
                <a:cs typeface="Times New Roman" pitchFamily="18" charset="0"/>
              </a:rPr>
              <a:t>Bức</a:t>
            </a:r>
            <a:r>
              <a:rPr lang="en-US" sz="4800" b="1" dirty="0" smtClean="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tranh</a:t>
            </a:r>
            <a:r>
              <a:rPr lang="en-US" sz="4800" b="1" dirty="0" smtClean="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bàn</a:t>
            </a:r>
            <a:r>
              <a:rPr lang="en-US" sz="4800" b="1" dirty="0" smtClean="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tay</a:t>
            </a:r>
            <a:endParaRPr lang="en-US" sz="4800" b="1" dirty="0">
              <a:solidFill>
                <a:srgbClr val="FF0000"/>
              </a:solidFill>
              <a:latin typeface="Times New Roman" pitchFamily="18" charset="0"/>
              <a:cs typeface="Times New Roman" pitchFamily="18" charset="0"/>
            </a:endParaRPr>
          </a:p>
        </p:txBody>
      </p:sp>
      <p:sp>
        <p:nvSpPr>
          <p:cNvPr id="5" name="Rectangle 4"/>
          <p:cNvSpPr/>
          <p:nvPr/>
        </p:nvSpPr>
        <p:spPr>
          <a:xfrm>
            <a:off x="304006" y="2057401"/>
            <a:ext cx="6172200" cy="3539430"/>
          </a:xfrm>
          <a:prstGeom prst="rect">
            <a:avLst/>
          </a:prstGeom>
        </p:spPr>
        <p:txBody>
          <a:bodyPr wrap="square">
            <a:spAutoFit/>
          </a:bodyPr>
          <a:lstStyle/>
          <a:p>
            <a:pPr algn="just"/>
            <a:r>
              <a:rPr lang="en-US" sz="3200" b="1" dirty="0" smtClean="0">
                <a:latin typeface="+mj-lt"/>
              </a:rPr>
              <a:t>	</a:t>
            </a:r>
            <a:r>
              <a:rPr lang="vi-VN" sz="3200" b="1" dirty="0" smtClean="0">
                <a:latin typeface="+mj-lt"/>
              </a:rPr>
              <a:t>1</a:t>
            </a:r>
            <a:r>
              <a:rPr lang="vi-VN" sz="3200" b="1" dirty="0">
                <a:latin typeface="+mj-lt"/>
              </a:rPr>
              <a:t>.</a:t>
            </a:r>
            <a:r>
              <a:rPr lang="vi-VN" sz="3200" dirty="0">
                <a:latin typeface="+mj-lt"/>
              </a:rPr>
              <a:t> Giờ học vẽ, cô giáo yêu cầu mỗi học sinh vẽ một vật em thích hoặc một người em yêu quý.</a:t>
            </a:r>
          </a:p>
          <a:p>
            <a:pPr algn="just"/>
            <a:r>
              <a:rPr lang="en-US" sz="3200" dirty="0" smtClean="0">
                <a:latin typeface="+mj-lt"/>
              </a:rPr>
              <a:t>	</a:t>
            </a:r>
            <a:r>
              <a:rPr lang="vi-VN" sz="3200" dirty="0" smtClean="0">
                <a:latin typeface="+mj-lt"/>
              </a:rPr>
              <a:t>Nhận </a:t>
            </a:r>
            <a:r>
              <a:rPr lang="vi-VN" sz="3200" dirty="0">
                <a:latin typeface="+mj-lt"/>
              </a:rPr>
              <a:t>tranh của học sinh, cô giáo rất vui. Có em vẽ mẹ dắt con đi chơi. Có em vẽ bố với một trái tim. Có em vẽ cô giáo với một bó hoa,...</a:t>
            </a:r>
          </a:p>
        </p:txBody>
      </p:sp>
      <p:pic>
        <p:nvPicPr>
          <p:cNvPr id="6" name="Picture 5"/>
          <p:cNvPicPr>
            <a:picLocks noChangeAspect="1"/>
          </p:cNvPicPr>
          <p:nvPr/>
        </p:nvPicPr>
        <p:blipFill>
          <a:blip r:embed="rId3"/>
          <a:stretch>
            <a:fillRect/>
          </a:stretch>
        </p:blipFill>
        <p:spPr>
          <a:xfrm>
            <a:off x="6628606" y="2438399"/>
            <a:ext cx="5360194" cy="2514601"/>
          </a:xfrm>
          <a:prstGeom prst="roundRect">
            <a:avLst/>
          </a:prstGeom>
        </p:spPr>
      </p:pic>
    </p:spTree>
    <p:extLst>
      <p:ext uri="{BB962C8B-B14F-4D97-AF65-F5344CB8AC3E}">
        <p14:creationId xmlns:p14="http://schemas.microsoft.com/office/powerpoint/2010/main" val="436559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15000"/>
          </a:stretch>
        </a:blipFill>
        <a:effectLst/>
      </p:bgPr>
    </p:bg>
    <p:spTree>
      <p:nvGrpSpPr>
        <p:cNvPr id="1" name=""/>
        <p:cNvGrpSpPr/>
        <p:nvPr/>
      </p:nvGrpSpPr>
      <p:grpSpPr>
        <a:xfrm>
          <a:off x="0" y="0"/>
          <a:ext cx="0" cy="0"/>
          <a:chOff x="0" y="0"/>
          <a:chExt cx="0" cy="0"/>
        </a:xfrm>
      </p:grpSpPr>
      <p:sp>
        <p:nvSpPr>
          <p:cNvPr id="2" name="Rectangle 1"/>
          <p:cNvSpPr/>
          <p:nvPr/>
        </p:nvSpPr>
        <p:spPr>
          <a:xfrm>
            <a:off x="380206" y="762000"/>
            <a:ext cx="11582400" cy="5509200"/>
          </a:xfrm>
          <a:prstGeom prst="rect">
            <a:avLst/>
          </a:prstGeom>
        </p:spPr>
        <p:txBody>
          <a:bodyPr wrap="square">
            <a:spAutoFit/>
          </a:bodyPr>
          <a:lstStyle/>
          <a:p>
            <a:pPr algn="just"/>
            <a:r>
              <a:rPr lang="en-US" sz="3200" b="1" dirty="0" smtClean="0">
                <a:latin typeface="Times New Roman" panose="02020603050405020304" pitchFamily="18" charset="0"/>
                <a:cs typeface="Times New Roman" panose="02020603050405020304" pitchFamily="18" charset="0"/>
              </a:rPr>
              <a:t>	</a:t>
            </a:r>
            <a:r>
              <a:rPr lang="vi-VN" sz="3200" b="1" dirty="0" smtClean="0">
                <a:latin typeface="Times New Roman" panose="02020603050405020304" pitchFamily="18" charset="0"/>
                <a:cs typeface="Times New Roman" panose="02020603050405020304" pitchFamily="18" charset="0"/>
              </a:rPr>
              <a:t>2.</a:t>
            </a:r>
            <a:r>
              <a:rPr lang="vi-VN" sz="3200" dirty="0" smtClean="0">
                <a:latin typeface="Times New Roman" panose="02020603050405020304" pitchFamily="18" charset="0"/>
                <a:cs typeface="Times New Roman" panose="02020603050405020304" pitchFamily="18" charset="0"/>
              </a:rPr>
              <a:t> Đến bức tranh của Hải, cô giáo rất ngạc nhiên thấy bức tranh chỉ có hình một bàn tay được vẽ rất đơn giản, vụng về.</a:t>
            </a:r>
          </a:p>
          <a:p>
            <a:pPr algn="just"/>
            <a:r>
              <a:rPr lang="en-US" sz="3200" dirty="0" smtClean="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 Vì sao em vẽ bàn tay? Bàn tay đó của ai? - Cô giáo đến bên Hải và hỏi nhỏ cậu bé.</a:t>
            </a:r>
          </a:p>
          <a:p>
            <a:r>
              <a:rPr lang="en-US" sz="3200" dirty="0" smtClean="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 Đó là bàn tay của cô đấy ạ. - Cậu bé thì thầm.</a:t>
            </a:r>
          </a:p>
          <a:p>
            <a:pPr algn="just"/>
            <a:r>
              <a:rPr lang="en-US" sz="3200" dirty="0" smtClean="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Cô giáo nhớ lại: Trong giờ giải lao, đôi lúc, cô nắm tay Hải. Cô cũng làm thế với những học trò khác, nhưng với Hải, một cậu bé trầm lặng ít nói, điều này rất có ý nghĩa.</a:t>
            </a:r>
          </a:p>
          <a:p>
            <a:pPr algn="just"/>
            <a:r>
              <a:rPr lang="en-US" sz="3200" dirty="0" smtClean="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Cô giáo cảm thấy mình vừa nhận được một món quà rất quý.</a:t>
            </a:r>
          </a:p>
          <a:p>
            <a:pPr algn="r"/>
            <a:r>
              <a:rPr lang="vi-VN" sz="3200" i="1" dirty="0" smtClean="0">
                <a:latin typeface="Times New Roman" panose="02020603050405020304" pitchFamily="18" charset="0"/>
                <a:cs typeface="Times New Roman" panose="02020603050405020304" pitchFamily="18" charset="0"/>
              </a:rPr>
              <a:t>Theo sách Hạt giống tâm hồn</a:t>
            </a:r>
            <a:endParaRPr lang="vi-VN" sz="3200" dirty="0" smtClean="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2685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09206" y="685800"/>
            <a:ext cx="5689600" cy="861775"/>
          </a:xfrm>
          <a:prstGeom prst="rect">
            <a:avLst/>
          </a:prstGeom>
          <a:noFill/>
        </p:spPr>
        <p:txBody>
          <a:bodyPr wrap="square" lIns="121917" tIns="60958" rIns="121917" bIns="60958" rtlCol="0">
            <a:spAutoFit/>
          </a:bodyPr>
          <a:lstStyle/>
          <a:p>
            <a:pPr algn="ctr"/>
            <a:r>
              <a:rPr lang="en-US" sz="4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CỦNG CỐ DẶN DÒ</a:t>
            </a:r>
            <a:endParaRPr lang="vi-VN"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18204837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361406" y="2092189"/>
            <a:ext cx="7620000" cy="1569660"/>
          </a:xfrm>
          <a:prstGeom prst="rect">
            <a:avLst/>
          </a:prstGeom>
          <a:noFill/>
        </p:spPr>
        <p:txBody>
          <a:bodyPr wrap="square" rtlCol="0">
            <a:spAutoFit/>
          </a:bodyPr>
          <a:lstStyle/>
          <a:p>
            <a:pPr algn="ctr"/>
            <a:r>
              <a:rPr lang="en-US" sz="9600" b="1" dirty="0" smtClean="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KHỞI ĐỘNG</a:t>
            </a:r>
            <a:endParaRPr lang="en-US" sz="96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7806" y="3048000"/>
            <a:ext cx="3888486" cy="34290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0720" y="838200"/>
            <a:ext cx="2103343" cy="2453900"/>
          </a:xfrm>
          <a:prstGeom prst="rect">
            <a:avLst/>
          </a:prstGeom>
        </p:spPr>
      </p:pic>
    </p:spTree>
    <p:extLst>
      <p:ext uri="{BB962C8B-B14F-4D97-AF65-F5344CB8AC3E}">
        <p14:creationId xmlns:p14="http://schemas.microsoft.com/office/powerpoint/2010/main" val="348988319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Effect transition="in" filter="fade">
                                      <p:cBhvr>
                                        <p:cTn id="15" dur="1000"/>
                                        <p:tgtEl>
                                          <p:spTgt spid="3"/>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ppt_w</p:attrName>
                                        </p:attrNameLst>
                                      </p:cBhvr>
                                      <p:tavLst>
                                        <p:tav tm="0">
                                          <p:val>
                                            <p:fltVal val="0"/>
                                          </p:val>
                                        </p:tav>
                                        <p:tav tm="100000">
                                          <p:val>
                                            <p:strVal val="#ppt_w"/>
                                          </p:val>
                                        </p:tav>
                                      </p:tavLst>
                                    </p:anim>
                                    <p:anim calcmode="lin" valueType="num">
                                      <p:cBhvr>
                                        <p:cTn id="20" dur="1000" fill="hold"/>
                                        <p:tgtEl>
                                          <p:spTgt spid="2"/>
                                        </p:tgtEl>
                                        <p:attrNameLst>
                                          <p:attrName>ppt_h</p:attrName>
                                        </p:attrNameLst>
                                      </p:cBhvr>
                                      <p:tavLst>
                                        <p:tav tm="0">
                                          <p:val>
                                            <p:fltVal val="0"/>
                                          </p:val>
                                        </p:tav>
                                        <p:tav tm="100000">
                                          <p:val>
                                            <p:strVal val="#ppt_h"/>
                                          </p:val>
                                        </p:tav>
                                      </p:tavLst>
                                    </p:anim>
                                    <p:animEffect transition="in" filter="fade">
                                      <p:cBhvr>
                                        <p:cTn id="2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5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6898" y="1697491"/>
            <a:ext cx="4743316" cy="5160509"/>
          </a:xfrm>
          <a:prstGeom prst="rect">
            <a:avLst/>
          </a:prstGeom>
        </p:spPr>
      </p:pic>
      <p:sp>
        <p:nvSpPr>
          <p:cNvPr id="2" name="Title 1"/>
          <p:cNvSpPr txBox="1">
            <a:spLocks/>
          </p:cNvSpPr>
          <p:nvPr/>
        </p:nvSpPr>
        <p:spPr>
          <a:xfrm>
            <a:off x="3428206" y="2514600"/>
            <a:ext cx="5600700" cy="5524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8800" b="1" dirty="0" err="1">
                <a:solidFill>
                  <a:srgbClr val="0000FF"/>
                </a:solidFill>
                <a:latin typeface="Times New Roman" pitchFamily="18" charset="0"/>
                <a:cs typeface="Times New Roman" pitchFamily="18" charset="0"/>
              </a:rPr>
              <a:t>Bức</a:t>
            </a:r>
            <a:r>
              <a:rPr lang="en-US" sz="8800" b="1" dirty="0">
                <a:solidFill>
                  <a:srgbClr val="0000FF"/>
                </a:solidFill>
                <a:latin typeface="Times New Roman" pitchFamily="18" charset="0"/>
                <a:cs typeface="Times New Roman" pitchFamily="18" charset="0"/>
              </a:rPr>
              <a:t> </a:t>
            </a:r>
            <a:r>
              <a:rPr lang="en-US" sz="8800" b="1" dirty="0" err="1">
                <a:solidFill>
                  <a:srgbClr val="0000FF"/>
                </a:solidFill>
                <a:latin typeface="Times New Roman" pitchFamily="18" charset="0"/>
                <a:cs typeface="Times New Roman" pitchFamily="18" charset="0"/>
              </a:rPr>
              <a:t>tranh</a:t>
            </a:r>
            <a:r>
              <a:rPr lang="en-US" sz="8800" b="1" dirty="0">
                <a:solidFill>
                  <a:srgbClr val="0000FF"/>
                </a:solidFill>
                <a:latin typeface="Times New Roman" pitchFamily="18" charset="0"/>
                <a:cs typeface="Times New Roman" pitchFamily="18" charset="0"/>
              </a:rPr>
              <a:t> </a:t>
            </a:r>
            <a:r>
              <a:rPr lang="en-US" sz="8800" b="1" dirty="0" err="1">
                <a:solidFill>
                  <a:srgbClr val="0000FF"/>
                </a:solidFill>
                <a:latin typeface="Times New Roman" pitchFamily="18" charset="0"/>
                <a:cs typeface="Times New Roman" pitchFamily="18" charset="0"/>
              </a:rPr>
              <a:t>bàn</a:t>
            </a:r>
            <a:r>
              <a:rPr lang="en-US" sz="8800" b="1" dirty="0">
                <a:solidFill>
                  <a:srgbClr val="0000FF"/>
                </a:solidFill>
                <a:latin typeface="Times New Roman" pitchFamily="18" charset="0"/>
                <a:cs typeface="Times New Roman" pitchFamily="18" charset="0"/>
              </a:rPr>
              <a:t> </a:t>
            </a:r>
            <a:r>
              <a:rPr lang="en-US" sz="8800" b="1" dirty="0" err="1">
                <a:solidFill>
                  <a:srgbClr val="0000FF"/>
                </a:solidFill>
                <a:latin typeface="Times New Roman" pitchFamily="18" charset="0"/>
                <a:cs typeface="Times New Roman" pitchFamily="18" charset="0"/>
              </a:rPr>
              <a:t>tay</a:t>
            </a:r>
            <a:endParaRPr lang="en-US" sz="8800" b="1" dirty="0">
              <a:solidFill>
                <a:srgbClr val="0000FF"/>
              </a:solidFill>
              <a:latin typeface="Times New Roman" pitchFamily="18" charset="0"/>
              <a:cs typeface="Times New Roman" pitchFamily="18"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527" y="4572000"/>
            <a:ext cx="3202686" cy="2824238"/>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0077" y="470541"/>
            <a:ext cx="2103343" cy="24539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89489" y="4591050"/>
            <a:ext cx="3202686" cy="2824238"/>
          </a:xfrm>
          <a:prstGeom prst="rect">
            <a:avLst/>
          </a:prstGeom>
        </p:spPr>
      </p:pic>
      <p:sp>
        <p:nvSpPr>
          <p:cNvPr id="7" name="Rounded Rectangle 6"/>
          <p:cNvSpPr/>
          <p:nvPr/>
        </p:nvSpPr>
        <p:spPr>
          <a:xfrm>
            <a:off x="11113484" y="152400"/>
            <a:ext cx="989806" cy="914400"/>
          </a:xfrm>
          <a:prstGeom prst="roundRect">
            <a:avLst/>
          </a:prstGeom>
          <a:solidFill>
            <a:srgbClr val="FFBA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745442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r="3931" b="11626"/>
          <a:stretch/>
        </p:blipFill>
        <p:spPr>
          <a:xfrm>
            <a:off x="2476107" y="4729642"/>
            <a:ext cx="1572857" cy="144686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2117" y="4945026"/>
            <a:ext cx="1744312" cy="1912526"/>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l="43573" b="66803"/>
          <a:stretch/>
        </p:blipFill>
        <p:spPr>
          <a:xfrm>
            <a:off x="-596028" y="-372729"/>
            <a:ext cx="2894167" cy="2276374"/>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41390" t="58730" r="-1718" b="1815"/>
          <a:stretch/>
        </p:blipFill>
        <p:spPr>
          <a:xfrm>
            <a:off x="2298140" y="-148825"/>
            <a:ext cx="3094250" cy="2705526"/>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47818" t="31564" r="-1" b="40681"/>
          <a:stretch/>
        </p:blipFill>
        <p:spPr>
          <a:xfrm>
            <a:off x="7624555" y="2556701"/>
            <a:ext cx="2676480" cy="1903198"/>
          </a:xfrm>
          <a:prstGeom prst="rect">
            <a:avLst/>
          </a:prstGeom>
        </p:spPr>
      </p:pic>
      <p:sp>
        <p:nvSpPr>
          <p:cNvPr id="9" name="TextBox 8"/>
          <p:cNvSpPr txBox="1"/>
          <p:nvPr/>
        </p:nvSpPr>
        <p:spPr>
          <a:xfrm>
            <a:off x="4745216" y="1797458"/>
            <a:ext cx="3526512" cy="1323267"/>
          </a:xfrm>
          <a:prstGeom prst="rect">
            <a:avLst/>
          </a:prstGeom>
          <a:noFill/>
        </p:spPr>
        <p:txBody>
          <a:bodyPr wrap="square" rtlCol="0">
            <a:spAutoFit/>
          </a:bodyPr>
          <a:lstStyle/>
          <a:p>
            <a:r>
              <a:rPr lang="en-US" sz="7999"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TIẾT </a:t>
            </a:r>
            <a:r>
              <a:rPr lang="en-US" sz="7999"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endParaRPr lang="en-US" sz="7999"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8764790"/>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par>
                          <p:cTn id="15" fill="hold">
                            <p:stCondLst>
                              <p:cond delay="500"/>
                            </p:stCondLst>
                            <p:childTnLst>
                              <p:par>
                                <p:cTn id="16" presetID="42" presetClass="entr" presetSubtype="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1000" fill="hold"/>
                                        <p:tgtEl>
                                          <p:spTgt spid="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16" presetClass="entr" presetSubtype="21"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barn(inVertical)">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000"/>
          </a:stretch>
        </a:blipFill>
        <a:effectLst/>
      </p:bgPr>
    </p:bg>
    <p:spTree>
      <p:nvGrpSpPr>
        <p:cNvPr id="1" name=""/>
        <p:cNvGrpSpPr/>
        <p:nvPr/>
      </p:nvGrpSpPr>
      <p:grpSpPr>
        <a:xfrm>
          <a:off x="0" y="0"/>
          <a:ext cx="0" cy="0"/>
          <a:chOff x="0" y="0"/>
          <a:chExt cx="0" cy="0"/>
        </a:xfrm>
      </p:grpSpPr>
      <p:sp>
        <p:nvSpPr>
          <p:cNvPr id="2" name="Rectangle 1"/>
          <p:cNvSpPr/>
          <p:nvPr/>
        </p:nvSpPr>
        <p:spPr>
          <a:xfrm>
            <a:off x="2056606" y="1676400"/>
            <a:ext cx="4191000" cy="2800767"/>
          </a:xfrm>
          <a:prstGeom prst="rect">
            <a:avLst/>
          </a:prstGeom>
        </p:spPr>
        <p:txBody>
          <a:bodyPr wrap="square">
            <a:spAutoFit/>
          </a:bodyPr>
          <a:lstStyle/>
          <a:p>
            <a:pPr algn="ctr"/>
            <a:r>
              <a:rPr lang="en-US" sz="88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ĐỌC HIỂU</a:t>
            </a:r>
            <a:endParaRPr lang="vi-VN" sz="88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555654619"/>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15000"/>
          </a:stretch>
        </a:blipFill>
        <a:effectLst/>
      </p:bgPr>
    </p:bg>
    <p:spTree>
      <p:nvGrpSpPr>
        <p:cNvPr id="1" name=""/>
        <p:cNvGrpSpPr/>
        <p:nvPr/>
      </p:nvGrpSpPr>
      <p:grpSpPr>
        <a:xfrm>
          <a:off x="0" y="0"/>
          <a:ext cx="0" cy="0"/>
          <a:chOff x="0" y="0"/>
          <a:chExt cx="0" cy="0"/>
        </a:xfrm>
      </p:grpSpPr>
      <p:sp>
        <p:nvSpPr>
          <p:cNvPr id="4" name="Rectangle 3"/>
          <p:cNvSpPr/>
          <p:nvPr/>
        </p:nvSpPr>
        <p:spPr>
          <a:xfrm>
            <a:off x="1881764" y="429905"/>
            <a:ext cx="8957901" cy="830997"/>
          </a:xfrm>
          <a:prstGeom prst="rect">
            <a:avLst/>
          </a:prstGeom>
        </p:spPr>
        <p:txBody>
          <a:bodyPr wrap="none">
            <a:spAutoFit/>
          </a:bodyPr>
          <a:lstStyle/>
          <a:p>
            <a:r>
              <a:rPr lang="en-US" sz="4800" b="1" dirty="0">
                <a:solidFill>
                  <a:srgbClr val="0000FF"/>
                </a:solidFill>
                <a:latin typeface="Times New Roman" pitchFamily="18" charset="0"/>
                <a:cs typeface="Times New Roman" pitchFamily="18" charset="0"/>
              </a:rPr>
              <a:t>1. </a:t>
            </a:r>
            <a:r>
              <a:rPr lang="vi-VN" sz="4800" b="1" dirty="0">
                <a:solidFill>
                  <a:srgbClr val="0000FF"/>
                </a:solidFill>
                <a:latin typeface="Times New Roman" pitchFamily="18" charset="0"/>
                <a:cs typeface="Times New Roman" pitchFamily="18" charset="0"/>
              </a:rPr>
              <a:t>Cô giáo yêu cầu học sinh vẽ gì?</a:t>
            </a:r>
          </a:p>
        </p:txBody>
      </p:sp>
      <p:sp>
        <p:nvSpPr>
          <p:cNvPr id="5" name="Rectangle 4"/>
          <p:cNvSpPr/>
          <p:nvPr/>
        </p:nvSpPr>
        <p:spPr>
          <a:xfrm>
            <a:off x="5485606" y="2057400"/>
            <a:ext cx="5715000" cy="1938992"/>
          </a:xfrm>
          <a:prstGeom prst="rect">
            <a:avLst/>
          </a:prstGeom>
        </p:spPr>
        <p:txBody>
          <a:bodyPr wrap="square">
            <a:spAutoFit/>
          </a:bodyPr>
          <a:lstStyle/>
          <a:p>
            <a:r>
              <a:rPr lang="vi-VN" sz="4000" b="1" dirty="0">
                <a:latin typeface="Times New Roman" pitchFamily="18" charset="0"/>
                <a:cs typeface="Times New Roman" pitchFamily="18" charset="0"/>
              </a:rPr>
              <a:t> </a:t>
            </a:r>
            <a:r>
              <a:rPr lang="vi-VN" sz="4000" dirty="0">
                <a:latin typeface="Times New Roman" pitchFamily="18" charset="0"/>
                <a:cs typeface="Times New Roman" pitchFamily="18" charset="0"/>
              </a:rPr>
              <a:t>Cô giáo yêu cầu học sinh vẽ một vật em thích hoặc một người em yêu quý.</a:t>
            </a:r>
            <a:endParaRPr lang="en-US" sz="4000" dirty="0">
              <a:latin typeface="Times New Roman" pitchFamily="18" charset="0"/>
              <a:cs typeface="Times New Roman" pitchFamily="18"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23333"/>
          <a:stretch/>
        </p:blipFill>
        <p:spPr>
          <a:xfrm>
            <a:off x="297845" y="1467362"/>
            <a:ext cx="5540398" cy="4247638"/>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215" t="-2796" r="-215" b="13978"/>
          <a:stretch/>
        </p:blipFill>
        <p:spPr>
          <a:xfrm>
            <a:off x="456406" y="0"/>
            <a:ext cx="1652115" cy="1467362"/>
          </a:xfrm>
          <a:prstGeom prst="rect">
            <a:avLst/>
          </a:prstGeom>
        </p:spPr>
      </p:pic>
    </p:spTree>
    <p:extLst>
      <p:ext uri="{BB962C8B-B14F-4D97-AF65-F5344CB8AC3E}">
        <p14:creationId xmlns:p14="http://schemas.microsoft.com/office/powerpoint/2010/main" val="150645803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par>
                                <p:cTn id="22" presetID="10" presetClass="entr" presetSubtype="0"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15000"/>
          </a:stretch>
        </a:blipFill>
        <a:effectLst/>
      </p:bgPr>
    </p:bg>
    <p:spTree>
      <p:nvGrpSpPr>
        <p:cNvPr id="1" name=""/>
        <p:cNvGrpSpPr/>
        <p:nvPr/>
      </p:nvGrpSpPr>
      <p:grpSpPr>
        <a:xfrm>
          <a:off x="0" y="0"/>
          <a:ext cx="0" cy="0"/>
          <a:chOff x="0" y="0"/>
          <a:chExt cx="0" cy="0"/>
        </a:xfrm>
      </p:grpSpPr>
      <p:sp>
        <p:nvSpPr>
          <p:cNvPr id="2" name="Rectangle 1"/>
          <p:cNvSpPr/>
          <p:nvPr/>
        </p:nvSpPr>
        <p:spPr>
          <a:xfrm>
            <a:off x="1828006" y="304800"/>
            <a:ext cx="9982200" cy="1446550"/>
          </a:xfrm>
          <a:prstGeom prst="rect">
            <a:avLst/>
          </a:prstGeom>
        </p:spPr>
        <p:txBody>
          <a:bodyPr wrap="square">
            <a:spAutoFit/>
          </a:bodyPr>
          <a:lstStyle/>
          <a:p>
            <a:r>
              <a:rPr lang="en-US" sz="4400" b="1" dirty="0">
                <a:solidFill>
                  <a:srgbClr val="0000FF"/>
                </a:solidFill>
                <a:latin typeface="Times New Roman" pitchFamily="18" charset="0"/>
                <a:cs typeface="Times New Roman" pitchFamily="18" charset="0"/>
              </a:rPr>
              <a:t>2. </a:t>
            </a:r>
            <a:r>
              <a:rPr lang="vi-VN" sz="4400" b="1" dirty="0">
                <a:solidFill>
                  <a:srgbClr val="0000FF"/>
                </a:solidFill>
                <a:latin typeface="Times New Roman" pitchFamily="18" charset="0"/>
                <a:cs typeface="Times New Roman" pitchFamily="18" charset="0"/>
              </a:rPr>
              <a:t>Vì sao bức tranh của Hải làm cô giáo ngạc nhiên?</a:t>
            </a:r>
          </a:p>
        </p:txBody>
      </p:sp>
      <p:sp>
        <p:nvSpPr>
          <p:cNvPr id="3" name="Rectangle 2"/>
          <p:cNvSpPr/>
          <p:nvPr/>
        </p:nvSpPr>
        <p:spPr>
          <a:xfrm>
            <a:off x="5980906" y="2569339"/>
            <a:ext cx="5829300" cy="2308324"/>
          </a:xfrm>
          <a:prstGeom prst="rect">
            <a:avLst/>
          </a:prstGeom>
        </p:spPr>
        <p:txBody>
          <a:bodyPr wrap="square">
            <a:spAutoFit/>
          </a:bodyPr>
          <a:lstStyle/>
          <a:p>
            <a:r>
              <a:rPr lang="vi-VN" sz="3600" dirty="0">
                <a:latin typeface="Times New Roman" pitchFamily="18" charset="0"/>
                <a:cs typeface="Times New Roman" pitchFamily="18" charset="0"/>
              </a:rPr>
              <a:t>Bức tranh của Hải làm cô giáo ngạc nhiên vì bức tranh ấy chỉ có hình một bàn tay được vẽ rất đơn giản và vụng về.</a:t>
            </a:r>
            <a:endParaRPr lang="en-US" sz="3600" dirty="0">
              <a:latin typeface="Times New Roman" pitchFamily="18" charset="0"/>
              <a:cs typeface="Times New Roman" pitchFamily="18" charset="0"/>
            </a:endParaRPr>
          </a:p>
        </p:txBody>
      </p:sp>
      <p:pic>
        <p:nvPicPr>
          <p:cNvPr id="4" name="Picture 3"/>
          <p:cNvPicPr>
            <a:picLocks noChangeAspect="1"/>
          </p:cNvPicPr>
          <p:nvPr/>
        </p:nvPicPr>
        <p:blipFill>
          <a:blip r:embed="rId3"/>
          <a:stretch>
            <a:fillRect/>
          </a:stretch>
        </p:blipFill>
        <p:spPr>
          <a:xfrm>
            <a:off x="75406" y="2209799"/>
            <a:ext cx="5905500" cy="2971801"/>
          </a:xfrm>
          <a:prstGeom prst="round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215" t="-2796" r="-215" b="13978"/>
          <a:stretch/>
        </p:blipFill>
        <p:spPr>
          <a:xfrm>
            <a:off x="151606" y="-66826"/>
            <a:ext cx="2015215" cy="1789857"/>
          </a:xfrm>
          <a:prstGeom prst="rect">
            <a:avLst/>
          </a:prstGeom>
        </p:spPr>
      </p:pic>
    </p:spTree>
    <p:extLst>
      <p:ext uri="{BB962C8B-B14F-4D97-AF65-F5344CB8AC3E}">
        <p14:creationId xmlns:p14="http://schemas.microsoft.com/office/powerpoint/2010/main" val="40696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par>
                                <p:cTn id="22" presetID="10"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15000"/>
          </a:stretch>
        </a:blipFill>
        <a:effectLst/>
      </p:bgPr>
    </p:bg>
    <p:spTree>
      <p:nvGrpSpPr>
        <p:cNvPr id="1" name=""/>
        <p:cNvGrpSpPr/>
        <p:nvPr/>
      </p:nvGrpSpPr>
      <p:grpSpPr>
        <a:xfrm>
          <a:off x="0" y="0"/>
          <a:ext cx="0" cy="0"/>
          <a:chOff x="0" y="0"/>
          <a:chExt cx="0" cy="0"/>
        </a:xfrm>
      </p:grpSpPr>
      <p:sp>
        <p:nvSpPr>
          <p:cNvPr id="2" name="Rectangle 1"/>
          <p:cNvSpPr/>
          <p:nvPr/>
        </p:nvSpPr>
        <p:spPr>
          <a:xfrm>
            <a:off x="2621525" y="775869"/>
            <a:ext cx="6064481" cy="769441"/>
          </a:xfrm>
          <a:prstGeom prst="rect">
            <a:avLst/>
          </a:prstGeom>
        </p:spPr>
        <p:txBody>
          <a:bodyPr wrap="none">
            <a:spAutoFit/>
          </a:bodyPr>
          <a:lstStyle/>
          <a:p>
            <a:r>
              <a:rPr lang="en-US" sz="4400" b="1" dirty="0">
                <a:solidFill>
                  <a:srgbClr val="0000FF"/>
                </a:solidFill>
                <a:latin typeface="Times New Roman" pitchFamily="18" charset="0"/>
                <a:cs typeface="Times New Roman" pitchFamily="18" charset="0"/>
              </a:rPr>
              <a:t>3.Hải </a:t>
            </a:r>
            <a:r>
              <a:rPr lang="en-US" sz="4400" b="1" dirty="0" err="1">
                <a:solidFill>
                  <a:srgbClr val="0000FF"/>
                </a:solidFill>
                <a:latin typeface="Times New Roman" pitchFamily="18" charset="0"/>
                <a:cs typeface="Times New Roman" pitchFamily="18" charset="0"/>
              </a:rPr>
              <a:t>giải</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thích</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thế</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nào</a:t>
            </a:r>
            <a:r>
              <a:rPr lang="en-US" sz="4400" b="1" dirty="0">
                <a:solidFill>
                  <a:srgbClr val="0000FF"/>
                </a:solidFill>
                <a:latin typeface="Times New Roman" pitchFamily="18" charset="0"/>
                <a:cs typeface="Times New Roman" pitchFamily="18" charset="0"/>
              </a:rPr>
              <a:t>?</a:t>
            </a:r>
          </a:p>
        </p:txBody>
      </p:sp>
      <p:sp>
        <p:nvSpPr>
          <p:cNvPr id="4" name="Rectangle 3"/>
          <p:cNvSpPr/>
          <p:nvPr/>
        </p:nvSpPr>
        <p:spPr>
          <a:xfrm>
            <a:off x="761206" y="2362200"/>
            <a:ext cx="7924800" cy="1323439"/>
          </a:xfrm>
          <a:prstGeom prst="rect">
            <a:avLst/>
          </a:prstGeom>
        </p:spPr>
        <p:txBody>
          <a:bodyPr wrap="square">
            <a:spAutoFit/>
          </a:bodyPr>
          <a:lstStyle/>
          <a:p>
            <a:r>
              <a:rPr lang="en-US" sz="4000" dirty="0" err="1">
                <a:latin typeface="Times New Roman" pitchFamily="18" charset="0"/>
                <a:cs typeface="Times New Roman" pitchFamily="18" charset="0"/>
              </a:rPr>
              <a:t>Hải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giải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thích</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bàn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tay</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trong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bức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tranh</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chính</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là</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bàn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tay</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của</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cô</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giáo</a:t>
            </a:r>
            <a:r>
              <a:rPr lang="en-US" sz="4000" dirty="0">
                <a:latin typeface="Times New Roman" pitchFamily="18" charset="0"/>
                <a:cs typeface="Times New Roman" pitchFamily="18" charset="0"/>
              </a:rPr>
              <a:t>.</a:t>
            </a:r>
          </a:p>
        </p:txBody>
      </p:sp>
      <p:pic>
        <p:nvPicPr>
          <p:cNvPr id="1026" name="Picture 2" descr="Cô Giáo Hình ảnh | Định dạng hình ảnh PNG 400367938| vn.lovepik.com"/>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152" b="95911" l="10000" r="95233">
                        <a14:foregroundMark x1="46512" y1="54089" x2="49070" y2="62436"/>
                      </a14:backgroundRemoval>
                    </a14:imgEffect>
                  </a14:imgLayer>
                </a14:imgProps>
              </a:ext>
              <a:ext uri="{28A0092B-C50C-407E-A947-70E740481C1C}">
                <a14:useLocalDpi xmlns:a14="http://schemas.microsoft.com/office/drawing/2010/main" val="0"/>
              </a:ext>
            </a:extLst>
          </a:blip>
          <a:srcRect/>
          <a:stretch>
            <a:fillRect/>
          </a:stretch>
        </p:blipFill>
        <p:spPr bwMode="auto">
          <a:xfrm>
            <a:off x="7238206" y="1497861"/>
            <a:ext cx="4114800" cy="561718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l="215" t="-2796" r="-215" b="13978"/>
          <a:stretch/>
        </p:blipFill>
        <p:spPr>
          <a:xfrm>
            <a:off x="1294606" y="380917"/>
            <a:ext cx="1652115" cy="1467362"/>
          </a:xfrm>
          <a:prstGeom prst="rect">
            <a:avLst/>
          </a:prstGeom>
        </p:spPr>
      </p:pic>
    </p:spTree>
    <p:extLst>
      <p:ext uri="{BB962C8B-B14F-4D97-AF65-F5344CB8AC3E}">
        <p14:creationId xmlns:p14="http://schemas.microsoft.com/office/powerpoint/2010/main" val="396126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par>
                                <p:cTn id="20" presetID="10" presetClass="entr" presetSubtype="0" fill="hold" nodeType="with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fade">
                                      <p:cBhvr>
                                        <p:cTn id="2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15000"/>
          </a:stretch>
        </a:blipFill>
        <a:effectLst/>
      </p:bgPr>
    </p:bg>
    <p:spTree>
      <p:nvGrpSpPr>
        <p:cNvPr id="1" name=""/>
        <p:cNvGrpSpPr/>
        <p:nvPr/>
      </p:nvGrpSpPr>
      <p:grpSpPr>
        <a:xfrm>
          <a:off x="0" y="0"/>
          <a:ext cx="0" cy="0"/>
          <a:chOff x="0" y="0"/>
          <a:chExt cx="0" cy="0"/>
        </a:xfrm>
      </p:grpSpPr>
      <p:sp>
        <p:nvSpPr>
          <p:cNvPr id="2" name="Rectangle 1"/>
          <p:cNvSpPr/>
          <p:nvPr/>
        </p:nvSpPr>
        <p:spPr>
          <a:xfrm>
            <a:off x="2184720" y="693853"/>
            <a:ext cx="9168285" cy="1323439"/>
          </a:xfrm>
          <a:prstGeom prst="rect">
            <a:avLst/>
          </a:prstGeom>
        </p:spPr>
        <p:txBody>
          <a:bodyPr wrap="square">
            <a:spAutoFit/>
          </a:bodyPr>
          <a:lstStyle/>
          <a:p>
            <a:r>
              <a:rPr lang="en-US" sz="4000" b="1" dirty="0">
                <a:solidFill>
                  <a:srgbClr val="0000FF"/>
                </a:solidFill>
                <a:latin typeface="Times New Roman" pitchFamily="18" charset="0"/>
                <a:cs typeface="Times New Roman" pitchFamily="18" charset="0"/>
              </a:rPr>
              <a:t>4. </a:t>
            </a:r>
            <a:r>
              <a:rPr lang="vi-VN" sz="4000" b="1" dirty="0">
                <a:solidFill>
                  <a:srgbClr val="0000FF"/>
                </a:solidFill>
                <a:latin typeface="Times New Roman" pitchFamily="18" charset="0"/>
                <a:cs typeface="Times New Roman" pitchFamily="18" charset="0"/>
              </a:rPr>
              <a:t>Món quà quý mà cô giáo nhận được từ bức tranh là gì?</a:t>
            </a:r>
          </a:p>
        </p:txBody>
      </p:sp>
      <p:sp>
        <p:nvSpPr>
          <p:cNvPr id="3" name="Rectangle 2"/>
          <p:cNvSpPr/>
          <p:nvPr/>
        </p:nvSpPr>
        <p:spPr>
          <a:xfrm>
            <a:off x="5714206" y="2590800"/>
            <a:ext cx="6019800" cy="2862322"/>
          </a:xfrm>
          <a:prstGeom prst="rect">
            <a:avLst/>
          </a:prstGeom>
        </p:spPr>
        <p:txBody>
          <a:bodyPr wrap="square">
            <a:spAutoFit/>
          </a:bodyPr>
          <a:lstStyle/>
          <a:p>
            <a:r>
              <a:rPr lang="vi-VN" sz="3600" dirty="0">
                <a:latin typeface="Times New Roman" pitchFamily="18" charset="0"/>
                <a:cs typeface="Times New Roman" pitchFamily="18" charset="0"/>
              </a:rPr>
              <a:t>Món quà quý mà cô giáo nhận được từ bức tranh là sự yêu mến, quý </a:t>
            </a:r>
            <a:r>
              <a:rPr lang="vi-VN" sz="3600" dirty="0" smtClean="0">
                <a:latin typeface="Times New Roman" pitchFamily="18" charset="0"/>
                <a:cs typeface="Times New Roman" pitchFamily="18" charset="0"/>
              </a:rPr>
              <a:t>trọng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lòng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biết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ơn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sâu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sắc</a:t>
            </a:r>
            <a:r>
              <a:rPr lang="vi-VN" sz="3600" dirty="0" smtClean="0">
                <a:latin typeface="Times New Roman" pitchFamily="18" charset="0"/>
                <a:cs typeface="Times New Roman" pitchFamily="18" charset="0"/>
              </a:rPr>
              <a:t> </a:t>
            </a:r>
            <a:r>
              <a:rPr lang="vi-VN" sz="3600" dirty="0">
                <a:latin typeface="Times New Roman" pitchFamily="18" charset="0"/>
                <a:cs typeface="Times New Roman" pitchFamily="18" charset="0"/>
              </a:rPr>
              <a:t>của học sinh dành cho mình.</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6487" y="2285991"/>
            <a:ext cx="4572009" cy="4572009"/>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215" t="-2796" r="-215" b="13978"/>
          <a:stretch/>
        </p:blipFill>
        <p:spPr>
          <a:xfrm>
            <a:off x="532606" y="425154"/>
            <a:ext cx="1652115" cy="1467362"/>
          </a:xfrm>
          <a:prstGeom prst="rect">
            <a:avLst/>
          </a:prstGeom>
        </p:spPr>
      </p:pic>
    </p:spTree>
    <p:extLst>
      <p:ext uri="{BB962C8B-B14F-4D97-AF65-F5344CB8AC3E}">
        <p14:creationId xmlns:p14="http://schemas.microsoft.com/office/powerpoint/2010/main" val="138226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Scale>
                                      <p:cBhvr>
                                        <p:cTn id="19"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3"/>
                                        </p:tgtEl>
                                        <p:attrNameLst>
                                          <p:attrName>ppt_x</p:attrName>
                                          <p:attrName>ppt_y</p:attrName>
                                        </p:attrNameLst>
                                      </p:cBhvr>
                                    </p:animMotion>
                                    <p:animEffect transition="in" filter="fade">
                                      <p:cBhvr>
                                        <p:cTn id="21" dur="1000"/>
                                        <p:tgtEl>
                                          <p:spTgt spid="3"/>
                                        </p:tgtEl>
                                      </p:cBhvr>
                                    </p:animEffect>
                                  </p:childTnLst>
                                </p:cTn>
                              </p:par>
                              <p:par>
                                <p:cTn id="22" presetID="10"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848</TotalTime>
  <Words>273</Words>
  <Application>Microsoft Office PowerPoint</Application>
  <PresentationFormat>Custom</PresentationFormat>
  <Paragraphs>46</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Bức tranh bàn tay</dc:title>
  <dc:creator>Huy Duẩn</dc:creator>
  <cp:lastModifiedBy>Admin</cp:lastModifiedBy>
  <cp:revision>63</cp:revision>
  <dcterms:created xsi:type="dcterms:W3CDTF">2021-07-17T05:33:41Z</dcterms:created>
  <dcterms:modified xsi:type="dcterms:W3CDTF">2024-09-02T09:29:41Z</dcterms:modified>
</cp:coreProperties>
</file>