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6" r:id="rId2"/>
    <p:sldId id="268" r:id="rId3"/>
    <p:sldId id="288" r:id="rId4"/>
    <p:sldId id="289" r:id="rId5"/>
    <p:sldId id="290" r:id="rId6"/>
    <p:sldId id="278" r:id="rId7"/>
    <p:sldId id="279" r:id="rId8"/>
    <p:sldId id="297" r:id="rId9"/>
    <p:sldId id="270" r:id="rId10"/>
    <p:sldId id="291" r:id="rId11"/>
    <p:sldId id="293" r:id="rId12"/>
    <p:sldId id="287" r:id="rId13"/>
    <p:sldId id="271" r:id="rId14"/>
    <p:sldId id="257" r:id="rId15"/>
    <p:sldId id="284" r:id="rId16"/>
    <p:sldId id="285" r:id="rId17"/>
    <p:sldId id="272" r:id="rId18"/>
    <p:sldId id="273" r:id="rId19"/>
    <p:sldId id="260" r:id="rId20"/>
    <p:sldId id="296" r:id="rId21"/>
    <p:sldId id="261" r:id="rId22"/>
  </p:sldIdLst>
  <p:sldSz cx="12190413" cy="6858000"/>
  <p:notesSz cx="9144000" cy="6858000"/>
  <p:defaultTextStyle>
    <a:defPPr>
      <a:defRPr lang="en-US"/>
    </a:defPPr>
    <a:lvl1pPr marL="0" algn="l" defTabSz="1219078" rtl="0" eaLnBrk="1" latinLnBrk="0" hangingPunct="1">
      <a:defRPr sz="2400" kern="1200">
        <a:solidFill>
          <a:schemeClr val="tx1"/>
        </a:solidFill>
        <a:latin typeface="+mn-lt"/>
        <a:ea typeface="+mn-ea"/>
        <a:cs typeface="+mn-cs"/>
      </a:defRPr>
    </a:lvl1pPr>
    <a:lvl2pPr marL="609539" algn="l" defTabSz="1219078" rtl="0" eaLnBrk="1" latinLnBrk="0" hangingPunct="1">
      <a:defRPr sz="2400" kern="1200">
        <a:solidFill>
          <a:schemeClr val="tx1"/>
        </a:solidFill>
        <a:latin typeface="+mn-lt"/>
        <a:ea typeface="+mn-ea"/>
        <a:cs typeface="+mn-cs"/>
      </a:defRPr>
    </a:lvl2pPr>
    <a:lvl3pPr marL="1219078" algn="l" defTabSz="1219078" rtl="0" eaLnBrk="1" latinLnBrk="0" hangingPunct="1">
      <a:defRPr sz="2400" kern="1200">
        <a:solidFill>
          <a:schemeClr val="tx1"/>
        </a:solidFill>
        <a:latin typeface="+mn-lt"/>
        <a:ea typeface="+mn-ea"/>
        <a:cs typeface="+mn-cs"/>
      </a:defRPr>
    </a:lvl3pPr>
    <a:lvl4pPr marL="1828617" algn="l" defTabSz="1219078" rtl="0" eaLnBrk="1" latinLnBrk="0" hangingPunct="1">
      <a:defRPr sz="2400" kern="1200">
        <a:solidFill>
          <a:schemeClr val="tx1"/>
        </a:solidFill>
        <a:latin typeface="+mn-lt"/>
        <a:ea typeface="+mn-ea"/>
        <a:cs typeface="+mn-cs"/>
      </a:defRPr>
    </a:lvl4pPr>
    <a:lvl5pPr marL="2438156" algn="l" defTabSz="1219078" rtl="0" eaLnBrk="1" latinLnBrk="0" hangingPunct="1">
      <a:defRPr sz="2400" kern="1200">
        <a:solidFill>
          <a:schemeClr val="tx1"/>
        </a:solidFill>
        <a:latin typeface="+mn-lt"/>
        <a:ea typeface="+mn-ea"/>
        <a:cs typeface="+mn-cs"/>
      </a:defRPr>
    </a:lvl5pPr>
    <a:lvl6pPr marL="3047695" algn="l" defTabSz="1219078" rtl="0" eaLnBrk="1" latinLnBrk="0" hangingPunct="1">
      <a:defRPr sz="2400" kern="1200">
        <a:solidFill>
          <a:schemeClr val="tx1"/>
        </a:solidFill>
        <a:latin typeface="+mn-lt"/>
        <a:ea typeface="+mn-ea"/>
        <a:cs typeface="+mn-cs"/>
      </a:defRPr>
    </a:lvl6pPr>
    <a:lvl7pPr marL="3657234" algn="l" defTabSz="1219078" rtl="0" eaLnBrk="1" latinLnBrk="0" hangingPunct="1">
      <a:defRPr sz="2400" kern="1200">
        <a:solidFill>
          <a:schemeClr val="tx1"/>
        </a:solidFill>
        <a:latin typeface="+mn-lt"/>
        <a:ea typeface="+mn-ea"/>
        <a:cs typeface="+mn-cs"/>
      </a:defRPr>
    </a:lvl7pPr>
    <a:lvl8pPr marL="4266773" algn="l" defTabSz="1219078" rtl="0" eaLnBrk="1" latinLnBrk="0" hangingPunct="1">
      <a:defRPr sz="2400" kern="1200">
        <a:solidFill>
          <a:schemeClr val="tx1"/>
        </a:solidFill>
        <a:latin typeface="+mn-lt"/>
        <a:ea typeface="+mn-ea"/>
        <a:cs typeface="+mn-cs"/>
      </a:defRPr>
    </a:lvl8pPr>
    <a:lvl9pPr marL="4876312" algn="l" defTabSz="1219078"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BF3"/>
    <a:srgbClr val="DFF3FE"/>
    <a:srgbClr val="0000FF"/>
    <a:srgbClr val="00FFFF"/>
    <a:srgbClr val="33CCFF"/>
    <a:srgbClr val="FF6600"/>
    <a:srgbClr val="6600CC"/>
    <a:srgbClr val="0099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480" y="-30"/>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711700B3-80E4-4EEA-B163-7AFEEF427FDF}" type="datetimeFigureOut">
              <a:rPr lang="vi-VN" smtClean="0"/>
              <a:t>02/09/2024</a:t>
            </a:fld>
            <a:endParaRPr lang="vi-VN"/>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9E7BDE05-5849-4FDB-8845-BE677FBA1096}" type="slidenum">
              <a:rPr lang="vi-VN" smtClean="0"/>
              <a:t>‹#›</a:t>
            </a:fld>
            <a:endParaRPr lang="vi-VN"/>
          </a:p>
        </p:txBody>
      </p:sp>
    </p:spTree>
    <p:extLst>
      <p:ext uri="{BB962C8B-B14F-4D97-AF65-F5344CB8AC3E}">
        <p14:creationId xmlns:p14="http://schemas.microsoft.com/office/powerpoint/2010/main" val="3796634548"/>
      </p:ext>
    </p:extLst>
  </p:cSld>
  <p:clrMap bg1="lt1" tx1="dk1" bg2="lt2" tx2="dk2" accent1="accent1" accent2="accent2" accent3="accent3" accent4="accent4" accent5="accent5" accent6="accent6" hlink="hlink" folHlink="folHlink"/>
  <p:notesStyle>
    <a:lvl1pPr marL="0" algn="l" defTabSz="1219078" rtl="0" eaLnBrk="1" latinLnBrk="0" hangingPunct="1">
      <a:defRPr sz="1600" kern="1200">
        <a:solidFill>
          <a:schemeClr val="tx1"/>
        </a:solidFill>
        <a:latin typeface="+mn-lt"/>
        <a:ea typeface="+mn-ea"/>
        <a:cs typeface="+mn-cs"/>
      </a:defRPr>
    </a:lvl1pPr>
    <a:lvl2pPr marL="609539" algn="l" defTabSz="1219078" rtl="0" eaLnBrk="1" latinLnBrk="0" hangingPunct="1">
      <a:defRPr sz="1600" kern="1200">
        <a:solidFill>
          <a:schemeClr val="tx1"/>
        </a:solidFill>
        <a:latin typeface="+mn-lt"/>
        <a:ea typeface="+mn-ea"/>
        <a:cs typeface="+mn-cs"/>
      </a:defRPr>
    </a:lvl2pPr>
    <a:lvl3pPr marL="1219078" algn="l" defTabSz="1219078" rtl="0" eaLnBrk="1" latinLnBrk="0" hangingPunct="1">
      <a:defRPr sz="1600" kern="1200">
        <a:solidFill>
          <a:schemeClr val="tx1"/>
        </a:solidFill>
        <a:latin typeface="+mn-lt"/>
        <a:ea typeface="+mn-ea"/>
        <a:cs typeface="+mn-cs"/>
      </a:defRPr>
    </a:lvl3pPr>
    <a:lvl4pPr marL="1828617" algn="l" defTabSz="1219078" rtl="0" eaLnBrk="1" latinLnBrk="0" hangingPunct="1">
      <a:defRPr sz="1600" kern="1200">
        <a:solidFill>
          <a:schemeClr val="tx1"/>
        </a:solidFill>
        <a:latin typeface="+mn-lt"/>
        <a:ea typeface="+mn-ea"/>
        <a:cs typeface="+mn-cs"/>
      </a:defRPr>
    </a:lvl4pPr>
    <a:lvl5pPr marL="2438156" algn="l" defTabSz="1219078" rtl="0" eaLnBrk="1" latinLnBrk="0" hangingPunct="1">
      <a:defRPr sz="1600" kern="1200">
        <a:solidFill>
          <a:schemeClr val="tx1"/>
        </a:solidFill>
        <a:latin typeface="+mn-lt"/>
        <a:ea typeface="+mn-ea"/>
        <a:cs typeface="+mn-cs"/>
      </a:defRPr>
    </a:lvl5pPr>
    <a:lvl6pPr marL="3047695" algn="l" defTabSz="1219078" rtl="0" eaLnBrk="1" latinLnBrk="0" hangingPunct="1">
      <a:defRPr sz="1600" kern="1200">
        <a:solidFill>
          <a:schemeClr val="tx1"/>
        </a:solidFill>
        <a:latin typeface="+mn-lt"/>
        <a:ea typeface="+mn-ea"/>
        <a:cs typeface="+mn-cs"/>
      </a:defRPr>
    </a:lvl6pPr>
    <a:lvl7pPr marL="3657234" algn="l" defTabSz="1219078" rtl="0" eaLnBrk="1" latinLnBrk="0" hangingPunct="1">
      <a:defRPr sz="1600" kern="1200">
        <a:solidFill>
          <a:schemeClr val="tx1"/>
        </a:solidFill>
        <a:latin typeface="+mn-lt"/>
        <a:ea typeface="+mn-ea"/>
        <a:cs typeface="+mn-cs"/>
      </a:defRPr>
    </a:lvl7pPr>
    <a:lvl8pPr marL="4266773" algn="l" defTabSz="1219078" rtl="0" eaLnBrk="1" latinLnBrk="0" hangingPunct="1">
      <a:defRPr sz="1600" kern="1200">
        <a:solidFill>
          <a:schemeClr val="tx1"/>
        </a:solidFill>
        <a:latin typeface="+mn-lt"/>
        <a:ea typeface="+mn-ea"/>
        <a:cs typeface="+mn-cs"/>
      </a:defRPr>
    </a:lvl8pPr>
    <a:lvl9pPr marL="4876312" algn="l" defTabSz="1219078"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1" y="2130426"/>
            <a:ext cx="1036185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562" y="3886200"/>
            <a:ext cx="85332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910511-6FAF-4B5E-A0B4-AB5D21C1DBE5}" type="datetimeFigureOut">
              <a:rPr lang="en-US" smtClean="0"/>
              <a:t>02/09/2024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8CA657-C5CB-4299-8B80-1AC3CC80B1AF}" type="slidenum">
              <a:rPr lang="en-US" smtClean="0"/>
              <a:t>‹#›</a:t>
            </a:fld>
            <a:endParaRPr lang="en-US"/>
          </a:p>
        </p:txBody>
      </p:sp>
    </p:spTree>
    <p:extLst>
      <p:ext uri="{BB962C8B-B14F-4D97-AF65-F5344CB8AC3E}">
        <p14:creationId xmlns:p14="http://schemas.microsoft.com/office/powerpoint/2010/main" val="1737776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910511-6FAF-4B5E-A0B4-AB5D21C1DBE5}" type="datetimeFigureOut">
              <a:rPr lang="en-US" smtClean="0"/>
              <a:t>02/09/2024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8CA657-C5CB-4299-8B80-1AC3CC80B1AF}" type="slidenum">
              <a:rPr lang="en-US" smtClean="0"/>
              <a:t>‹#›</a:t>
            </a:fld>
            <a:endParaRPr lang="en-US"/>
          </a:p>
        </p:txBody>
      </p:sp>
    </p:spTree>
    <p:extLst>
      <p:ext uri="{BB962C8B-B14F-4D97-AF65-F5344CB8AC3E}">
        <p14:creationId xmlns:p14="http://schemas.microsoft.com/office/powerpoint/2010/main" val="403563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49" y="274639"/>
            <a:ext cx="274284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521" y="274639"/>
            <a:ext cx="802535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910511-6FAF-4B5E-A0B4-AB5D21C1DBE5}" type="datetimeFigureOut">
              <a:rPr lang="en-US" smtClean="0"/>
              <a:t>02/09/2024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8CA657-C5CB-4299-8B80-1AC3CC80B1AF}" type="slidenum">
              <a:rPr lang="en-US" smtClean="0"/>
              <a:t>‹#›</a:t>
            </a:fld>
            <a:endParaRPr lang="en-US"/>
          </a:p>
        </p:txBody>
      </p:sp>
    </p:spTree>
    <p:extLst>
      <p:ext uri="{BB962C8B-B14F-4D97-AF65-F5344CB8AC3E}">
        <p14:creationId xmlns:p14="http://schemas.microsoft.com/office/powerpoint/2010/main" val="477262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910511-6FAF-4B5E-A0B4-AB5D21C1DBE5}" type="datetimeFigureOut">
              <a:rPr lang="en-US" smtClean="0"/>
              <a:t>02/09/2024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8CA657-C5CB-4299-8B80-1AC3CC80B1AF}" type="slidenum">
              <a:rPr lang="en-US" smtClean="0"/>
              <a:t>‹#›</a:t>
            </a:fld>
            <a:endParaRPr lang="en-US"/>
          </a:p>
        </p:txBody>
      </p:sp>
    </p:spTree>
    <p:extLst>
      <p:ext uri="{BB962C8B-B14F-4D97-AF65-F5344CB8AC3E}">
        <p14:creationId xmlns:p14="http://schemas.microsoft.com/office/powerpoint/2010/main" val="993067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59" y="4406901"/>
            <a:ext cx="1036185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2959" y="2906713"/>
            <a:ext cx="103618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910511-6FAF-4B5E-A0B4-AB5D21C1DBE5}" type="datetimeFigureOut">
              <a:rPr lang="en-US" smtClean="0"/>
              <a:t>02/09/2024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8CA657-C5CB-4299-8B80-1AC3CC80B1AF}" type="slidenum">
              <a:rPr lang="en-US" smtClean="0"/>
              <a:t>‹#›</a:t>
            </a:fld>
            <a:endParaRPr lang="en-US"/>
          </a:p>
        </p:txBody>
      </p:sp>
    </p:spTree>
    <p:extLst>
      <p:ext uri="{BB962C8B-B14F-4D97-AF65-F5344CB8AC3E}">
        <p14:creationId xmlns:p14="http://schemas.microsoft.com/office/powerpoint/2010/main" val="118954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521"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6793"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910511-6FAF-4B5E-A0B4-AB5D21C1DBE5}" type="datetimeFigureOut">
              <a:rPr lang="en-US" smtClean="0"/>
              <a:t>02/09/2024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8CA657-C5CB-4299-8B80-1AC3CC80B1AF}" type="slidenum">
              <a:rPr lang="en-US" smtClean="0"/>
              <a:t>‹#›</a:t>
            </a:fld>
            <a:endParaRPr lang="en-US"/>
          </a:p>
        </p:txBody>
      </p:sp>
    </p:spTree>
    <p:extLst>
      <p:ext uri="{BB962C8B-B14F-4D97-AF65-F5344CB8AC3E}">
        <p14:creationId xmlns:p14="http://schemas.microsoft.com/office/powerpoint/2010/main" val="3863688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521" y="1535113"/>
            <a:ext cx="5386216"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2562" y="1535113"/>
            <a:ext cx="5388332"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2562"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910511-6FAF-4B5E-A0B4-AB5D21C1DBE5}" type="datetimeFigureOut">
              <a:rPr lang="en-US" smtClean="0"/>
              <a:t>02/09/2024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8CA657-C5CB-4299-8B80-1AC3CC80B1AF}" type="slidenum">
              <a:rPr lang="en-US" smtClean="0"/>
              <a:t>‹#›</a:t>
            </a:fld>
            <a:endParaRPr lang="en-US"/>
          </a:p>
        </p:txBody>
      </p:sp>
    </p:spTree>
    <p:extLst>
      <p:ext uri="{BB962C8B-B14F-4D97-AF65-F5344CB8AC3E}">
        <p14:creationId xmlns:p14="http://schemas.microsoft.com/office/powerpoint/2010/main" val="3182457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910511-6FAF-4B5E-A0B4-AB5D21C1DBE5}" type="datetimeFigureOut">
              <a:rPr lang="en-US" smtClean="0"/>
              <a:t>02/09/2024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8CA657-C5CB-4299-8B80-1AC3CC80B1AF}" type="slidenum">
              <a:rPr lang="en-US" smtClean="0"/>
              <a:t>‹#›</a:t>
            </a:fld>
            <a:endParaRPr lang="en-US"/>
          </a:p>
        </p:txBody>
      </p:sp>
    </p:spTree>
    <p:extLst>
      <p:ext uri="{BB962C8B-B14F-4D97-AF65-F5344CB8AC3E}">
        <p14:creationId xmlns:p14="http://schemas.microsoft.com/office/powerpoint/2010/main" val="805893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910511-6FAF-4B5E-A0B4-AB5D21C1DBE5}" type="datetimeFigureOut">
              <a:rPr lang="en-US" smtClean="0"/>
              <a:t>02/09/2024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8CA657-C5CB-4299-8B80-1AC3CC80B1AF}" type="slidenum">
              <a:rPr lang="en-US" smtClean="0"/>
              <a:t>‹#›</a:t>
            </a:fld>
            <a:endParaRPr lang="en-US"/>
          </a:p>
        </p:txBody>
      </p:sp>
    </p:spTree>
    <p:extLst>
      <p:ext uri="{BB962C8B-B14F-4D97-AF65-F5344CB8AC3E}">
        <p14:creationId xmlns:p14="http://schemas.microsoft.com/office/powerpoint/2010/main" val="57667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3" y="273049"/>
            <a:ext cx="4010562"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113" y="273052"/>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523" y="1435102"/>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910511-6FAF-4B5E-A0B4-AB5D21C1DBE5}" type="datetimeFigureOut">
              <a:rPr lang="en-US" smtClean="0"/>
              <a:t>02/09/2024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8CA657-C5CB-4299-8B80-1AC3CC80B1AF}" type="slidenum">
              <a:rPr lang="en-US" smtClean="0"/>
              <a:t>‹#›</a:t>
            </a:fld>
            <a:endParaRPr lang="en-US"/>
          </a:p>
        </p:txBody>
      </p:sp>
    </p:spTree>
    <p:extLst>
      <p:ext uri="{BB962C8B-B14F-4D97-AF65-F5344CB8AC3E}">
        <p14:creationId xmlns:p14="http://schemas.microsoft.com/office/powerpoint/2010/main" val="2191673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0600"/>
            <a:ext cx="7314248"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406"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406" y="5367338"/>
            <a:ext cx="7314248"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910511-6FAF-4B5E-A0B4-AB5D21C1DBE5}" type="datetimeFigureOut">
              <a:rPr lang="en-US" smtClean="0"/>
              <a:t>02/09/2024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8CA657-C5CB-4299-8B80-1AC3CC80B1AF}" type="slidenum">
              <a:rPr lang="en-US" smtClean="0"/>
              <a:t>‹#›</a:t>
            </a:fld>
            <a:endParaRPr lang="en-US"/>
          </a:p>
        </p:txBody>
      </p:sp>
    </p:spTree>
    <p:extLst>
      <p:ext uri="{BB962C8B-B14F-4D97-AF65-F5344CB8AC3E}">
        <p14:creationId xmlns:p14="http://schemas.microsoft.com/office/powerpoint/2010/main" val="3361369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639"/>
            <a:ext cx="10971372"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521"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910511-6FAF-4B5E-A0B4-AB5D21C1DBE5}" type="datetimeFigureOut">
              <a:rPr lang="en-US" smtClean="0"/>
              <a:t>02/09/2024</a:t>
            </a:fld>
            <a:endParaRPr lang="en-US"/>
          </a:p>
        </p:txBody>
      </p:sp>
      <p:sp>
        <p:nvSpPr>
          <p:cNvPr id="5" name="Footer Placeholder 4"/>
          <p:cNvSpPr>
            <a:spLocks noGrp="1"/>
          </p:cNvSpPr>
          <p:nvPr>
            <p:ph type="ftr" sz="quarter" idx="3"/>
          </p:nvPr>
        </p:nvSpPr>
        <p:spPr>
          <a:xfrm>
            <a:off x="4165058" y="6356351"/>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8CA657-C5CB-4299-8B80-1AC3CC80B1AF}" type="slidenum">
              <a:rPr lang="en-US" smtClean="0"/>
              <a:t>‹#›</a:t>
            </a:fld>
            <a:endParaRPr lang="en-US"/>
          </a:p>
        </p:txBody>
      </p:sp>
    </p:spTree>
    <p:extLst>
      <p:ext uri="{BB962C8B-B14F-4D97-AF65-F5344CB8AC3E}">
        <p14:creationId xmlns:p14="http://schemas.microsoft.com/office/powerpoint/2010/main" val="153938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21.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2.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21.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000"/>
          </a:stretch>
        </a:blipFill>
        <a:effectLst/>
      </p:bgPr>
    </p:bg>
    <p:spTree>
      <p:nvGrpSpPr>
        <p:cNvPr id="1" name=""/>
        <p:cNvGrpSpPr/>
        <p:nvPr/>
      </p:nvGrpSpPr>
      <p:grpSpPr>
        <a:xfrm>
          <a:off x="0" y="0"/>
          <a:ext cx="0" cy="0"/>
          <a:chOff x="0" y="0"/>
          <a:chExt cx="0" cy="0"/>
        </a:xfrm>
      </p:grpSpPr>
      <p:sp>
        <p:nvSpPr>
          <p:cNvPr id="2" name="TextBox 1"/>
          <p:cNvSpPr txBox="1"/>
          <p:nvPr/>
        </p:nvSpPr>
        <p:spPr>
          <a:xfrm>
            <a:off x="2361406" y="2092189"/>
            <a:ext cx="7620000" cy="1569660"/>
          </a:xfrm>
          <a:prstGeom prst="rect">
            <a:avLst/>
          </a:prstGeom>
          <a:noFill/>
        </p:spPr>
        <p:txBody>
          <a:bodyPr wrap="square" rtlCol="0">
            <a:spAutoFit/>
          </a:bodyPr>
          <a:lstStyle/>
          <a:p>
            <a:pPr algn="ctr"/>
            <a:r>
              <a:rPr lang="en-US" sz="9600" b="1" dirty="0" smtClean="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KHỞI ĐỘNG</a:t>
            </a:r>
            <a:endParaRPr lang="en-US" sz="96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7806" y="3048000"/>
            <a:ext cx="3888486" cy="34290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0720" y="838200"/>
            <a:ext cx="2103343" cy="2453900"/>
          </a:xfrm>
          <a:prstGeom prst="rect">
            <a:avLst/>
          </a:prstGeom>
        </p:spPr>
      </p:pic>
    </p:spTree>
    <p:extLst>
      <p:ext uri="{BB962C8B-B14F-4D97-AF65-F5344CB8AC3E}">
        <p14:creationId xmlns:p14="http://schemas.microsoft.com/office/powerpoint/2010/main" val="235743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Effect transition="in" filter="fade">
                                      <p:cBhvr>
                                        <p:cTn id="15" dur="1000"/>
                                        <p:tgtEl>
                                          <p:spTgt spid="3"/>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fltVal val="0"/>
                                          </p:val>
                                        </p:tav>
                                        <p:tav tm="100000">
                                          <p:val>
                                            <p:strVal val="#ppt_w"/>
                                          </p:val>
                                        </p:tav>
                                      </p:tavLst>
                                    </p:anim>
                                    <p:anim calcmode="lin" valueType="num">
                                      <p:cBhvr>
                                        <p:cTn id="20" dur="1000" fill="hold"/>
                                        <p:tgtEl>
                                          <p:spTgt spid="2"/>
                                        </p:tgtEl>
                                        <p:attrNameLst>
                                          <p:attrName>ppt_h</p:attrName>
                                        </p:attrNameLst>
                                      </p:cBhvr>
                                      <p:tavLst>
                                        <p:tav tm="0">
                                          <p:val>
                                            <p:fltVal val="0"/>
                                          </p:val>
                                        </p:tav>
                                        <p:tav tm="100000">
                                          <p:val>
                                            <p:strVal val="#ppt_h"/>
                                          </p:val>
                                        </p:tav>
                                      </p:tavLst>
                                    </p:anim>
                                    <p:animEffect transition="in" filter="fade">
                                      <p:cBhvr>
                                        <p:cTn id="2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962606" cy="413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606" y="4133850"/>
            <a:ext cx="12038807"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1066006" y="514482"/>
            <a:ext cx="397049" cy="37867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latin typeface="Times New Roman" pitchFamily="18" charset="0"/>
                <a:cs typeface="Times New Roman" pitchFamily="18" charset="0"/>
              </a:rPr>
              <a:t>1</a:t>
            </a:r>
            <a:endParaRPr lang="vi-VN" sz="2400" b="1" dirty="0">
              <a:latin typeface="Times New Roman" pitchFamily="18" charset="0"/>
              <a:cs typeface="Times New Roman" pitchFamily="18" charset="0"/>
            </a:endParaRPr>
          </a:p>
        </p:txBody>
      </p:sp>
      <p:sp>
        <p:nvSpPr>
          <p:cNvPr id="5" name="Oval 4"/>
          <p:cNvSpPr/>
          <p:nvPr/>
        </p:nvSpPr>
        <p:spPr>
          <a:xfrm>
            <a:off x="1090661" y="2286000"/>
            <a:ext cx="388889" cy="48195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latin typeface="Times New Roman" pitchFamily="18" charset="0"/>
                <a:cs typeface="Times New Roman" pitchFamily="18" charset="0"/>
              </a:rPr>
              <a:t>2</a:t>
            </a:r>
            <a:endParaRPr lang="vi-VN" sz="2400" b="1" dirty="0">
              <a:latin typeface="Times New Roman" pitchFamily="18" charset="0"/>
              <a:cs typeface="Times New Roman" pitchFamily="18" charset="0"/>
            </a:endParaRPr>
          </a:p>
        </p:txBody>
      </p:sp>
      <p:sp>
        <p:nvSpPr>
          <p:cNvPr id="6" name="Oval 5"/>
          <p:cNvSpPr/>
          <p:nvPr/>
        </p:nvSpPr>
        <p:spPr>
          <a:xfrm>
            <a:off x="853774" y="4143245"/>
            <a:ext cx="388889" cy="37867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Times New Roman" pitchFamily="18" charset="0"/>
                <a:cs typeface="Times New Roman" pitchFamily="18" charset="0"/>
              </a:rPr>
              <a:t>3</a:t>
            </a:r>
            <a:endParaRPr lang="vi-VN"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46426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962606" cy="413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606" y="4133850"/>
            <a:ext cx="12038807"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lowchart: Terminator 3"/>
          <p:cNvSpPr/>
          <p:nvPr/>
        </p:nvSpPr>
        <p:spPr>
          <a:xfrm>
            <a:off x="0" y="-4175"/>
            <a:ext cx="2080317" cy="461375"/>
          </a:xfrm>
          <a:prstGeom prst="flowChartTerminator">
            <a:avLst/>
          </a:prstGeom>
          <a:solidFill>
            <a:srgbClr val="00206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latin typeface="Times New Roman" panose="02020603050405020304" pitchFamily="18" charset="0"/>
                <a:cs typeface="Times New Roman" panose="02020603050405020304" pitchFamily="18" charset="0"/>
              </a:rPr>
              <a:t>ĐỌC TOÀN BÀI</a:t>
            </a:r>
            <a:endParaRPr lang="en-US" sz="16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0285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500"/>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2742406" y="1066800"/>
            <a:ext cx="6648944" cy="3333011"/>
          </a:xfrm>
          <a:prstGeom prst="rect">
            <a:avLst/>
          </a:prstGeom>
        </p:spPr>
      </p:pic>
      <p:pic>
        <p:nvPicPr>
          <p:cNvPr id="4" name="图片 3"/>
          <p:cNvPicPr>
            <a:picLocks noChangeAspect="1"/>
          </p:cNvPicPr>
          <p:nvPr/>
        </p:nvPicPr>
        <p:blipFill>
          <a:blip r:embed="rId4"/>
          <a:stretch>
            <a:fillRect/>
          </a:stretch>
        </p:blipFill>
        <p:spPr>
          <a:xfrm>
            <a:off x="2429687" y="552452"/>
            <a:ext cx="1599789" cy="1726682"/>
          </a:xfrm>
          <a:prstGeom prst="rect">
            <a:avLst/>
          </a:prstGeom>
        </p:spPr>
      </p:pic>
      <p:pic>
        <p:nvPicPr>
          <p:cNvPr id="5" name="图片 4"/>
          <p:cNvPicPr>
            <a:picLocks noChangeAspect="1"/>
          </p:cNvPicPr>
          <p:nvPr/>
        </p:nvPicPr>
        <p:blipFill>
          <a:blip r:embed="rId5"/>
          <a:stretch>
            <a:fillRect/>
          </a:stretch>
        </p:blipFill>
        <p:spPr>
          <a:xfrm>
            <a:off x="9421608" y="462990"/>
            <a:ext cx="1241047" cy="1532672"/>
          </a:xfrm>
          <a:prstGeom prst="rect">
            <a:avLst/>
          </a:prstGeom>
        </p:spPr>
      </p:pic>
      <p:pic>
        <p:nvPicPr>
          <p:cNvPr id="6" name="图片 5"/>
          <p:cNvPicPr>
            <a:picLocks noChangeAspect="1"/>
          </p:cNvPicPr>
          <p:nvPr/>
        </p:nvPicPr>
        <p:blipFill>
          <a:blip r:embed="rId6"/>
          <a:stretch>
            <a:fillRect/>
          </a:stretch>
        </p:blipFill>
        <p:spPr>
          <a:xfrm>
            <a:off x="3472577" y="3772854"/>
            <a:ext cx="5149820" cy="1264630"/>
          </a:xfrm>
          <a:prstGeom prst="rect">
            <a:avLst/>
          </a:prstGeom>
        </p:spPr>
      </p:pic>
      <p:grpSp>
        <p:nvGrpSpPr>
          <p:cNvPr id="7" name="组合 10"/>
          <p:cNvGrpSpPr/>
          <p:nvPr/>
        </p:nvGrpSpPr>
        <p:grpSpPr>
          <a:xfrm rot="6329695" flipH="1">
            <a:off x="8711463" y="2338373"/>
            <a:ext cx="876175" cy="724630"/>
            <a:chOff x="9015984" y="2528554"/>
            <a:chExt cx="2157344" cy="1473489"/>
          </a:xfrm>
        </p:grpSpPr>
        <p:sp>
          <p:nvSpPr>
            <p:cNvPr id="8" name="Freeform 166"/>
            <p:cNvSpPr/>
            <p:nvPr/>
          </p:nvSpPr>
          <p:spPr bwMode="auto">
            <a:xfrm>
              <a:off x="10132784" y="3116474"/>
              <a:ext cx="831450" cy="526422"/>
            </a:xfrm>
            <a:custGeom>
              <a:avLst/>
              <a:gdLst>
                <a:gd name="T0" fmla="*/ 10 w 143"/>
                <a:gd name="T1" fmla="*/ 90 h 90"/>
                <a:gd name="T2" fmla="*/ 10 w 143"/>
                <a:gd name="T3" fmla="*/ 90 h 90"/>
                <a:gd name="T4" fmla="*/ 143 w 143"/>
                <a:gd name="T5" fmla="*/ 18 h 90"/>
                <a:gd name="T6" fmla="*/ 130 w 143"/>
                <a:gd name="T7" fmla="*/ 0 h 90"/>
                <a:gd name="T8" fmla="*/ 0 w 143"/>
                <a:gd name="T9" fmla="*/ 77 h 90"/>
                <a:gd name="T10" fmla="*/ 10 w 143"/>
                <a:gd name="T11" fmla="*/ 90 h 90"/>
              </a:gdLst>
              <a:ahLst/>
              <a:cxnLst>
                <a:cxn ang="0">
                  <a:pos x="T0" y="T1"/>
                </a:cxn>
                <a:cxn ang="0">
                  <a:pos x="T2" y="T3"/>
                </a:cxn>
                <a:cxn ang="0">
                  <a:pos x="T4" y="T5"/>
                </a:cxn>
                <a:cxn ang="0">
                  <a:pos x="T6" y="T7"/>
                </a:cxn>
                <a:cxn ang="0">
                  <a:pos x="T8" y="T9"/>
                </a:cxn>
                <a:cxn ang="0">
                  <a:pos x="T10" y="T11"/>
                </a:cxn>
              </a:cxnLst>
              <a:rect l="0" t="0" r="r" b="b"/>
              <a:pathLst>
                <a:path w="143" h="90">
                  <a:moveTo>
                    <a:pt x="10" y="90"/>
                  </a:moveTo>
                  <a:cubicBezTo>
                    <a:pt x="10" y="90"/>
                    <a:pt x="10" y="90"/>
                    <a:pt x="10" y="90"/>
                  </a:cubicBezTo>
                  <a:cubicBezTo>
                    <a:pt x="52" y="61"/>
                    <a:pt x="98" y="41"/>
                    <a:pt x="143" y="18"/>
                  </a:cubicBezTo>
                  <a:cubicBezTo>
                    <a:pt x="138" y="12"/>
                    <a:pt x="134" y="7"/>
                    <a:pt x="130" y="0"/>
                  </a:cubicBezTo>
                  <a:cubicBezTo>
                    <a:pt x="0" y="77"/>
                    <a:pt x="0" y="77"/>
                    <a:pt x="0" y="77"/>
                  </a:cubicBezTo>
                  <a:cubicBezTo>
                    <a:pt x="4" y="79"/>
                    <a:pt x="8" y="83"/>
                    <a:pt x="10" y="90"/>
                  </a:cubicBezTo>
                </a:path>
              </a:pathLst>
            </a:custGeom>
            <a:solidFill>
              <a:srgbClr val="F8E57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1219200">
                <a:defRPr/>
              </a:pPr>
              <a:endParaRPr lang="zh-CN" altLang="en-US">
                <a:solidFill>
                  <a:srgbClr val="5FA080"/>
                </a:solidFill>
                <a:latin typeface="等线"/>
                <a:ea typeface="等线" panose="02010600030101010101" pitchFamily="2" charset="-122"/>
              </a:endParaRPr>
            </a:p>
          </p:txBody>
        </p:sp>
        <p:sp>
          <p:nvSpPr>
            <p:cNvPr id="9" name="Freeform 167"/>
            <p:cNvSpPr/>
            <p:nvPr/>
          </p:nvSpPr>
          <p:spPr bwMode="auto">
            <a:xfrm>
              <a:off x="9933530" y="2779466"/>
              <a:ext cx="954446" cy="787173"/>
            </a:xfrm>
            <a:custGeom>
              <a:avLst/>
              <a:gdLst>
                <a:gd name="T0" fmla="*/ 164 w 164"/>
                <a:gd name="T1" fmla="*/ 58 h 135"/>
                <a:gd name="T2" fmla="*/ 140 w 164"/>
                <a:gd name="T3" fmla="*/ 0 h 135"/>
                <a:gd name="T4" fmla="*/ 9 w 164"/>
                <a:gd name="T5" fmla="*/ 77 h 135"/>
                <a:gd name="T6" fmla="*/ 5 w 164"/>
                <a:gd name="T7" fmla="*/ 120 h 135"/>
                <a:gd name="T8" fmla="*/ 34 w 164"/>
                <a:gd name="T9" fmla="*/ 135 h 135"/>
                <a:gd name="T10" fmla="*/ 164 w 164"/>
                <a:gd name="T11" fmla="*/ 58 h 135"/>
              </a:gdLst>
              <a:ahLst/>
              <a:cxnLst>
                <a:cxn ang="0">
                  <a:pos x="T0" y="T1"/>
                </a:cxn>
                <a:cxn ang="0">
                  <a:pos x="T2" y="T3"/>
                </a:cxn>
                <a:cxn ang="0">
                  <a:pos x="T4" y="T5"/>
                </a:cxn>
                <a:cxn ang="0">
                  <a:pos x="T6" y="T7"/>
                </a:cxn>
                <a:cxn ang="0">
                  <a:pos x="T8" y="T9"/>
                </a:cxn>
                <a:cxn ang="0">
                  <a:pos x="T10" y="T11"/>
                </a:cxn>
              </a:cxnLst>
              <a:rect l="0" t="0" r="r" b="b"/>
              <a:pathLst>
                <a:path w="164" h="135">
                  <a:moveTo>
                    <a:pt x="164" y="58"/>
                  </a:moveTo>
                  <a:cubicBezTo>
                    <a:pt x="154" y="40"/>
                    <a:pt x="146" y="20"/>
                    <a:pt x="140" y="0"/>
                  </a:cubicBezTo>
                  <a:cubicBezTo>
                    <a:pt x="9" y="77"/>
                    <a:pt x="9" y="77"/>
                    <a:pt x="9" y="77"/>
                  </a:cubicBezTo>
                  <a:cubicBezTo>
                    <a:pt x="13" y="92"/>
                    <a:pt x="0" y="109"/>
                    <a:pt x="5" y="120"/>
                  </a:cubicBezTo>
                  <a:cubicBezTo>
                    <a:pt x="10" y="129"/>
                    <a:pt x="24" y="128"/>
                    <a:pt x="34" y="135"/>
                  </a:cubicBezTo>
                  <a:cubicBezTo>
                    <a:pt x="164" y="58"/>
                    <a:pt x="164" y="58"/>
                    <a:pt x="164" y="58"/>
                  </a:cubicBezTo>
                </a:path>
              </a:pathLst>
            </a:custGeom>
            <a:solidFill>
              <a:srgbClr val="ECC66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1219200">
                <a:defRPr/>
              </a:pPr>
              <a:endParaRPr lang="zh-CN" altLang="en-US">
                <a:solidFill>
                  <a:srgbClr val="5FA080"/>
                </a:solidFill>
                <a:latin typeface="等线"/>
                <a:ea typeface="等线" panose="02010600030101010101" pitchFamily="2" charset="-122"/>
              </a:endParaRPr>
            </a:p>
          </p:txBody>
        </p:sp>
        <p:sp>
          <p:nvSpPr>
            <p:cNvPr id="10" name="Freeform 168"/>
            <p:cNvSpPr/>
            <p:nvPr/>
          </p:nvSpPr>
          <p:spPr bwMode="auto">
            <a:xfrm>
              <a:off x="9618662" y="2570374"/>
              <a:ext cx="1129101" cy="656798"/>
            </a:xfrm>
            <a:custGeom>
              <a:avLst/>
              <a:gdLst>
                <a:gd name="T0" fmla="*/ 185 w 194"/>
                <a:gd name="T1" fmla="*/ 0 h 113"/>
                <a:gd name="T2" fmla="*/ 0 w 194"/>
                <a:gd name="T3" fmla="*/ 110 h 113"/>
                <a:gd name="T4" fmla="*/ 59 w 194"/>
                <a:gd name="T5" fmla="*/ 105 h 113"/>
                <a:gd name="T6" fmla="*/ 63 w 194"/>
                <a:gd name="T7" fmla="*/ 113 h 113"/>
                <a:gd name="T8" fmla="*/ 194 w 194"/>
                <a:gd name="T9" fmla="*/ 36 h 113"/>
                <a:gd name="T10" fmla="*/ 185 w 194"/>
                <a:gd name="T11" fmla="*/ 0 h 113"/>
              </a:gdLst>
              <a:ahLst/>
              <a:cxnLst>
                <a:cxn ang="0">
                  <a:pos x="T0" y="T1"/>
                </a:cxn>
                <a:cxn ang="0">
                  <a:pos x="T2" y="T3"/>
                </a:cxn>
                <a:cxn ang="0">
                  <a:pos x="T4" y="T5"/>
                </a:cxn>
                <a:cxn ang="0">
                  <a:pos x="T6" y="T7"/>
                </a:cxn>
                <a:cxn ang="0">
                  <a:pos x="T8" y="T9"/>
                </a:cxn>
                <a:cxn ang="0">
                  <a:pos x="T10" y="T11"/>
                </a:cxn>
              </a:cxnLst>
              <a:rect l="0" t="0" r="r" b="b"/>
              <a:pathLst>
                <a:path w="194" h="113">
                  <a:moveTo>
                    <a:pt x="185" y="0"/>
                  </a:moveTo>
                  <a:cubicBezTo>
                    <a:pt x="0" y="110"/>
                    <a:pt x="0" y="110"/>
                    <a:pt x="0" y="110"/>
                  </a:cubicBezTo>
                  <a:cubicBezTo>
                    <a:pt x="4" y="108"/>
                    <a:pt x="47" y="90"/>
                    <a:pt x="59" y="105"/>
                  </a:cubicBezTo>
                  <a:cubicBezTo>
                    <a:pt x="61" y="108"/>
                    <a:pt x="63" y="110"/>
                    <a:pt x="63" y="113"/>
                  </a:cubicBezTo>
                  <a:cubicBezTo>
                    <a:pt x="194" y="36"/>
                    <a:pt x="194" y="36"/>
                    <a:pt x="194" y="36"/>
                  </a:cubicBezTo>
                  <a:cubicBezTo>
                    <a:pt x="191" y="24"/>
                    <a:pt x="188" y="12"/>
                    <a:pt x="185" y="0"/>
                  </a:cubicBezTo>
                </a:path>
              </a:pathLst>
            </a:custGeom>
            <a:solidFill>
              <a:srgbClr val="F8E57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1219200">
                <a:defRPr/>
              </a:pPr>
              <a:endParaRPr lang="zh-CN" altLang="en-US">
                <a:solidFill>
                  <a:srgbClr val="5FA080"/>
                </a:solidFill>
                <a:latin typeface="等线"/>
                <a:ea typeface="等线" panose="02010600030101010101" pitchFamily="2" charset="-122"/>
              </a:endParaRPr>
            </a:p>
          </p:txBody>
        </p:sp>
        <p:sp>
          <p:nvSpPr>
            <p:cNvPr id="11" name="Freeform 169"/>
            <p:cNvSpPr/>
            <p:nvPr/>
          </p:nvSpPr>
          <p:spPr bwMode="auto">
            <a:xfrm>
              <a:off x="9200477" y="3094334"/>
              <a:ext cx="996266" cy="797012"/>
            </a:xfrm>
            <a:custGeom>
              <a:avLst/>
              <a:gdLst>
                <a:gd name="T0" fmla="*/ 170 w 171"/>
                <a:gd name="T1" fmla="*/ 94 h 137"/>
                <a:gd name="T2" fmla="*/ 159 w 171"/>
                <a:gd name="T3" fmla="*/ 102 h 137"/>
                <a:gd name="T4" fmla="*/ 170 w 171"/>
                <a:gd name="T5" fmla="*/ 94 h 137"/>
                <a:gd name="T6" fmla="*/ 170 w 171"/>
                <a:gd name="T7" fmla="*/ 94 h 137"/>
                <a:gd name="T8" fmla="*/ 160 w 171"/>
                <a:gd name="T9" fmla="*/ 81 h 137"/>
                <a:gd name="T10" fmla="*/ 131 w 171"/>
                <a:gd name="T11" fmla="*/ 66 h 137"/>
                <a:gd name="T12" fmla="*/ 135 w 171"/>
                <a:gd name="T13" fmla="*/ 23 h 137"/>
                <a:gd name="T14" fmla="*/ 131 w 171"/>
                <a:gd name="T15" fmla="*/ 15 h 137"/>
                <a:gd name="T16" fmla="*/ 72 w 171"/>
                <a:gd name="T17" fmla="*/ 20 h 137"/>
                <a:gd name="T18" fmla="*/ 72 w 171"/>
                <a:gd name="T19" fmla="*/ 20 h 137"/>
                <a:gd name="T20" fmla="*/ 0 w 171"/>
                <a:gd name="T21" fmla="*/ 114 h 137"/>
                <a:gd name="T22" fmla="*/ 17 w 171"/>
                <a:gd name="T23" fmla="*/ 137 h 137"/>
                <a:gd name="T24" fmla="*/ 171 w 171"/>
                <a:gd name="T25" fmla="*/ 97 h 137"/>
                <a:gd name="T26" fmla="*/ 170 w 171"/>
                <a:gd name="T27" fmla="*/ 9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1" h="137">
                  <a:moveTo>
                    <a:pt x="170" y="94"/>
                  </a:moveTo>
                  <a:cubicBezTo>
                    <a:pt x="166" y="97"/>
                    <a:pt x="163" y="99"/>
                    <a:pt x="159" y="102"/>
                  </a:cubicBezTo>
                  <a:cubicBezTo>
                    <a:pt x="163" y="99"/>
                    <a:pt x="166" y="97"/>
                    <a:pt x="170" y="94"/>
                  </a:cubicBezTo>
                  <a:cubicBezTo>
                    <a:pt x="170" y="94"/>
                    <a:pt x="170" y="94"/>
                    <a:pt x="170" y="94"/>
                  </a:cubicBezTo>
                  <a:cubicBezTo>
                    <a:pt x="168" y="87"/>
                    <a:pt x="164" y="83"/>
                    <a:pt x="160" y="81"/>
                  </a:cubicBezTo>
                  <a:cubicBezTo>
                    <a:pt x="150" y="74"/>
                    <a:pt x="136" y="75"/>
                    <a:pt x="131" y="66"/>
                  </a:cubicBezTo>
                  <a:cubicBezTo>
                    <a:pt x="126" y="55"/>
                    <a:pt x="139" y="38"/>
                    <a:pt x="135" y="23"/>
                  </a:cubicBezTo>
                  <a:cubicBezTo>
                    <a:pt x="135" y="20"/>
                    <a:pt x="133" y="18"/>
                    <a:pt x="131" y="15"/>
                  </a:cubicBezTo>
                  <a:cubicBezTo>
                    <a:pt x="119" y="0"/>
                    <a:pt x="76" y="18"/>
                    <a:pt x="72" y="20"/>
                  </a:cubicBezTo>
                  <a:cubicBezTo>
                    <a:pt x="72" y="20"/>
                    <a:pt x="72" y="20"/>
                    <a:pt x="72" y="20"/>
                  </a:cubicBezTo>
                  <a:cubicBezTo>
                    <a:pt x="0" y="114"/>
                    <a:pt x="0" y="114"/>
                    <a:pt x="0" y="114"/>
                  </a:cubicBezTo>
                  <a:cubicBezTo>
                    <a:pt x="0" y="114"/>
                    <a:pt x="12" y="121"/>
                    <a:pt x="17" y="137"/>
                  </a:cubicBezTo>
                  <a:cubicBezTo>
                    <a:pt x="69" y="125"/>
                    <a:pt x="126" y="124"/>
                    <a:pt x="171" y="97"/>
                  </a:cubicBezTo>
                  <a:cubicBezTo>
                    <a:pt x="171" y="96"/>
                    <a:pt x="171" y="95"/>
                    <a:pt x="170" y="94"/>
                  </a:cubicBezTo>
                </a:path>
              </a:pathLst>
            </a:custGeom>
            <a:solidFill>
              <a:srgbClr val="EACE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1219200">
                <a:defRPr/>
              </a:pPr>
              <a:endParaRPr lang="zh-CN" altLang="en-US" dirty="0">
                <a:solidFill>
                  <a:srgbClr val="5FA080"/>
                </a:solidFill>
                <a:latin typeface="等线"/>
                <a:ea typeface="等线" panose="02010600030101010101" pitchFamily="2" charset="-122"/>
              </a:endParaRPr>
            </a:p>
          </p:txBody>
        </p:sp>
        <p:sp>
          <p:nvSpPr>
            <p:cNvPr id="12" name="Freeform 170"/>
            <p:cNvSpPr/>
            <p:nvPr/>
          </p:nvSpPr>
          <p:spPr bwMode="auto">
            <a:xfrm>
              <a:off x="9033203" y="3758510"/>
              <a:ext cx="265671" cy="221392"/>
            </a:xfrm>
            <a:custGeom>
              <a:avLst/>
              <a:gdLst>
                <a:gd name="T0" fmla="*/ 29 w 46"/>
                <a:gd name="T1" fmla="*/ 0 h 38"/>
                <a:gd name="T2" fmla="*/ 0 w 46"/>
                <a:gd name="T3" fmla="*/ 38 h 38"/>
                <a:gd name="T4" fmla="*/ 46 w 46"/>
                <a:gd name="T5" fmla="*/ 23 h 38"/>
                <a:gd name="T6" fmla="*/ 29 w 46"/>
                <a:gd name="T7" fmla="*/ 0 h 38"/>
              </a:gdLst>
              <a:ahLst/>
              <a:cxnLst>
                <a:cxn ang="0">
                  <a:pos x="T0" y="T1"/>
                </a:cxn>
                <a:cxn ang="0">
                  <a:pos x="T2" y="T3"/>
                </a:cxn>
                <a:cxn ang="0">
                  <a:pos x="T4" y="T5"/>
                </a:cxn>
                <a:cxn ang="0">
                  <a:pos x="T6" y="T7"/>
                </a:cxn>
              </a:cxnLst>
              <a:rect l="0" t="0" r="r" b="b"/>
              <a:pathLst>
                <a:path w="46" h="38">
                  <a:moveTo>
                    <a:pt x="29" y="0"/>
                  </a:moveTo>
                  <a:cubicBezTo>
                    <a:pt x="0" y="38"/>
                    <a:pt x="0" y="38"/>
                    <a:pt x="0" y="38"/>
                  </a:cubicBezTo>
                  <a:cubicBezTo>
                    <a:pt x="15" y="31"/>
                    <a:pt x="30" y="27"/>
                    <a:pt x="46" y="23"/>
                  </a:cubicBezTo>
                  <a:cubicBezTo>
                    <a:pt x="41" y="7"/>
                    <a:pt x="29" y="0"/>
                    <a:pt x="29" y="0"/>
                  </a:cubicBezTo>
                </a:path>
              </a:pathLst>
            </a:custGeom>
            <a:solidFill>
              <a:srgbClr val="1F12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1219200">
                <a:defRPr/>
              </a:pPr>
              <a:endParaRPr lang="zh-CN" altLang="en-US">
                <a:solidFill>
                  <a:srgbClr val="5FA080"/>
                </a:solidFill>
                <a:latin typeface="等线"/>
                <a:ea typeface="等线" panose="02010600030101010101" pitchFamily="2" charset="-122"/>
              </a:endParaRPr>
            </a:p>
          </p:txBody>
        </p:sp>
        <p:sp>
          <p:nvSpPr>
            <p:cNvPr id="13" name="Freeform 175"/>
            <p:cNvSpPr/>
            <p:nvPr/>
          </p:nvSpPr>
          <p:spPr bwMode="auto">
            <a:xfrm>
              <a:off x="9945831" y="3030377"/>
              <a:ext cx="1227497" cy="890489"/>
            </a:xfrm>
            <a:custGeom>
              <a:avLst/>
              <a:gdLst>
                <a:gd name="T0" fmla="*/ 189 w 211"/>
                <a:gd name="T1" fmla="*/ 0 h 153"/>
                <a:gd name="T2" fmla="*/ 189 w 211"/>
                <a:gd name="T3" fmla="*/ 0 h 153"/>
                <a:gd name="T4" fmla="*/ 162 w 211"/>
                <a:gd name="T5" fmla="*/ 15 h 153"/>
                <a:gd name="T6" fmla="*/ 175 w 211"/>
                <a:gd name="T7" fmla="*/ 33 h 153"/>
                <a:gd name="T8" fmla="*/ 175 w 211"/>
                <a:gd name="T9" fmla="*/ 33 h 153"/>
                <a:gd name="T10" fmla="*/ 175 w 211"/>
                <a:gd name="T11" fmla="*/ 33 h 153"/>
                <a:gd name="T12" fmla="*/ 42 w 211"/>
                <a:gd name="T13" fmla="*/ 105 h 153"/>
                <a:gd name="T14" fmla="*/ 43 w 211"/>
                <a:gd name="T15" fmla="*/ 108 h 153"/>
                <a:gd name="T16" fmla="*/ 0 w 211"/>
                <a:gd name="T17" fmla="*/ 153 h 153"/>
                <a:gd name="T18" fmla="*/ 185 w 211"/>
                <a:gd name="T19" fmla="*/ 45 h 153"/>
                <a:gd name="T20" fmla="*/ 211 w 211"/>
                <a:gd name="T21" fmla="*/ 30 h 153"/>
                <a:gd name="T22" fmla="*/ 211 w 211"/>
                <a:gd name="T23" fmla="*/ 30 h 153"/>
                <a:gd name="T24" fmla="*/ 211 w 211"/>
                <a:gd name="T25" fmla="*/ 29 h 153"/>
                <a:gd name="T26" fmla="*/ 190 w 211"/>
                <a:gd name="T27" fmla="*/ 0 h 153"/>
                <a:gd name="T28" fmla="*/ 189 w 211"/>
                <a:gd name="T29" fmla="*/ 0 h 153"/>
                <a:gd name="T30" fmla="*/ 189 w 211"/>
                <a:gd name="T3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1" h="153">
                  <a:moveTo>
                    <a:pt x="189" y="0"/>
                  </a:moveTo>
                  <a:cubicBezTo>
                    <a:pt x="189" y="0"/>
                    <a:pt x="189" y="0"/>
                    <a:pt x="189" y="0"/>
                  </a:cubicBezTo>
                  <a:cubicBezTo>
                    <a:pt x="162" y="15"/>
                    <a:pt x="162" y="15"/>
                    <a:pt x="162" y="15"/>
                  </a:cubicBezTo>
                  <a:cubicBezTo>
                    <a:pt x="166" y="22"/>
                    <a:pt x="170" y="27"/>
                    <a:pt x="175" y="33"/>
                  </a:cubicBezTo>
                  <a:cubicBezTo>
                    <a:pt x="175" y="33"/>
                    <a:pt x="175" y="33"/>
                    <a:pt x="175" y="33"/>
                  </a:cubicBezTo>
                  <a:cubicBezTo>
                    <a:pt x="175" y="33"/>
                    <a:pt x="175" y="33"/>
                    <a:pt x="175" y="33"/>
                  </a:cubicBezTo>
                  <a:cubicBezTo>
                    <a:pt x="130" y="56"/>
                    <a:pt x="84" y="76"/>
                    <a:pt x="42" y="105"/>
                  </a:cubicBezTo>
                  <a:cubicBezTo>
                    <a:pt x="43" y="106"/>
                    <a:pt x="43" y="107"/>
                    <a:pt x="43" y="108"/>
                  </a:cubicBezTo>
                  <a:cubicBezTo>
                    <a:pt x="43" y="125"/>
                    <a:pt x="6" y="149"/>
                    <a:pt x="0" y="153"/>
                  </a:cubicBezTo>
                  <a:cubicBezTo>
                    <a:pt x="185" y="45"/>
                    <a:pt x="185" y="45"/>
                    <a:pt x="185" y="45"/>
                  </a:cubicBezTo>
                  <a:cubicBezTo>
                    <a:pt x="211" y="30"/>
                    <a:pt x="211" y="30"/>
                    <a:pt x="211" y="30"/>
                  </a:cubicBezTo>
                  <a:cubicBezTo>
                    <a:pt x="211" y="30"/>
                    <a:pt x="211" y="30"/>
                    <a:pt x="211" y="30"/>
                  </a:cubicBezTo>
                  <a:cubicBezTo>
                    <a:pt x="211" y="29"/>
                    <a:pt x="211" y="29"/>
                    <a:pt x="211" y="29"/>
                  </a:cubicBezTo>
                  <a:cubicBezTo>
                    <a:pt x="204" y="20"/>
                    <a:pt x="196" y="10"/>
                    <a:pt x="190" y="0"/>
                  </a:cubicBezTo>
                  <a:cubicBezTo>
                    <a:pt x="189" y="0"/>
                    <a:pt x="189" y="0"/>
                    <a:pt x="189" y="0"/>
                  </a:cubicBezTo>
                  <a:cubicBezTo>
                    <a:pt x="189" y="0"/>
                    <a:pt x="189" y="0"/>
                    <a:pt x="189" y="0"/>
                  </a:cubicBezTo>
                </a:path>
              </a:pathLst>
            </a:custGeom>
            <a:solidFill>
              <a:srgbClr val="E7D06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1219200">
                <a:defRPr/>
              </a:pPr>
              <a:endParaRPr lang="zh-CN" altLang="en-US">
                <a:solidFill>
                  <a:srgbClr val="5FA080"/>
                </a:solidFill>
                <a:latin typeface="等线"/>
                <a:ea typeface="等线" panose="02010600030101010101" pitchFamily="2" charset="-122"/>
              </a:endParaRPr>
            </a:p>
          </p:txBody>
        </p:sp>
        <p:sp>
          <p:nvSpPr>
            <p:cNvPr id="14" name="Freeform 176"/>
            <p:cNvSpPr/>
            <p:nvPr/>
          </p:nvSpPr>
          <p:spPr bwMode="auto">
            <a:xfrm>
              <a:off x="10747762" y="2720427"/>
              <a:ext cx="297650" cy="396047"/>
            </a:xfrm>
            <a:custGeom>
              <a:avLst/>
              <a:gdLst>
                <a:gd name="T0" fmla="*/ 18 w 51"/>
                <a:gd name="T1" fmla="*/ 0 h 68"/>
                <a:gd name="T2" fmla="*/ 18 w 51"/>
                <a:gd name="T3" fmla="*/ 0 h 68"/>
                <a:gd name="T4" fmla="*/ 0 w 51"/>
                <a:gd name="T5" fmla="*/ 10 h 68"/>
                <a:gd name="T6" fmla="*/ 0 w 51"/>
                <a:gd name="T7" fmla="*/ 10 h 68"/>
                <a:gd name="T8" fmla="*/ 24 w 51"/>
                <a:gd name="T9" fmla="*/ 68 h 68"/>
                <a:gd name="T10" fmla="*/ 24 w 51"/>
                <a:gd name="T11" fmla="*/ 68 h 68"/>
                <a:gd name="T12" fmla="*/ 51 w 51"/>
                <a:gd name="T13" fmla="*/ 53 h 68"/>
                <a:gd name="T14" fmla="*/ 18 w 51"/>
                <a:gd name="T15" fmla="*/ 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68">
                  <a:moveTo>
                    <a:pt x="18" y="0"/>
                  </a:moveTo>
                  <a:cubicBezTo>
                    <a:pt x="18" y="0"/>
                    <a:pt x="18" y="0"/>
                    <a:pt x="18" y="0"/>
                  </a:cubicBezTo>
                  <a:cubicBezTo>
                    <a:pt x="0" y="10"/>
                    <a:pt x="0" y="10"/>
                    <a:pt x="0" y="10"/>
                  </a:cubicBezTo>
                  <a:cubicBezTo>
                    <a:pt x="0" y="10"/>
                    <a:pt x="0" y="10"/>
                    <a:pt x="0" y="10"/>
                  </a:cubicBezTo>
                  <a:cubicBezTo>
                    <a:pt x="6" y="30"/>
                    <a:pt x="14" y="50"/>
                    <a:pt x="24" y="68"/>
                  </a:cubicBezTo>
                  <a:cubicBezTo>
                    <a:pt x="24" y="68"/>
                    <a:pt x="24" y="68"/>
                    <a:pt x="24" y="68"/>
                  </a:cubicBezTo>
                  <a:cubicBezTo>
                    <a:pt x="51" y="53"/>
                    <a:pt x="51" y="53"/>
                    <a:pt x="51" y="53"/>
                  </a:cubicBezTo>
                  <a:cubicBezTo>
                    <a:pt x="38" y="35"/>
                    <a:pt x="27" y="17"/>
                    <a:pt x="18" y="0"/>
                  </a:cubicBezTo>
                </a:path>
              </a:pathLst>
            </a:custGeom>
            <a:solidFill>
              <a:srgbClr val="DCB46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1219200">
                <a:defRPr/>
              </a:pPr>
              <a:endParaRPr lang="zh-CN" altLang="en-US">
                <a:solidFill>
                  <a:srgbClr val="5FA080"/>
                </a:solidFill>
                <a:latin typeface="等线"/>
                <a:ea typeface="等线" panose="02010600030101010101" pitchFamily="2" charset="-122"/>
              </a:endParaRPr>
            </a:p>
          </p:txBody>
        </p:sp>
        <p:sp>
          <p:nvSpPr>
            <p:cNvPr id="15" name="Freeform 177"/>
            <p:cNvSpPr/>
            <p:nvPr/>
          </p:nvSpPr>
          <p:spPr bwMode="auto">
            <a:xfrm>
              <a:off x="10696104" y="2528554"/>
              <a:ext cx="157435" cy="250912"/>
            </a:xfrm>
            <a:custGeom>
              <a:avLst/>
              <a:gdLst>
                <a:gd name="T0" fmla="*/ 11 w 27"/>
                <a:gd name="T1" fmla="*/ 0 h 43"/>
                <a:gd name="T2" fmla="*/ 11 w 27"/>
                <a:gd name="T3" fmla="*/ 0 h 43"/>
                <a:gd name="T4" fmla="*/ 0 w 27"/>
                <a:gd name="T5" fmla="*/ 7 h 43"/>
                <a:gd name="T6" fmla="*/ 9 w 27"/>
                <a:gd name="T7" fmla="*/ 43 h 43"/>
                <a:gd name="T8" fmla="*/ 27 w 27"/>
                <a:gd name="T9" fmla="*/ 33 h 43"/>
                <a:gd name="T10" fmla="*/ 11 w 27"/>
                <a:gd name="T11" fmla="*/ 0 h 43"/>
              </a:gdLst>
              <a:ahLst/>
              <a:cxnLst>
                <a:cxn ang="0">
                  <a:pos x="T0" y="T1"/>
                </a:cxn>
                <a:cxn ang="0">
                  <a:pos x="T2" y="T3"/>
                </a:cxn>
                <a:cxn ang="0">
                  <a:pos x="T4" y="T5"/>
                </a:cxn>
                <a:cxn ang="0">
                  <a:pos x="T6" y="T7"/>
                </a:cxn>
                <a:cxn ang="0">
                  <a:pos x="T8" y="T9"/>
                </a:cxn>
                <a:cxn ang="0">
                  <a:pos x="T10" y="T11"/>
                </a:cxn>
              </a:cxnLst>
              <a:rect l="0" t="0" r="r" b="b"/>
              <a:pathLst>
                <a:path w="27" h="43">
                  <a:moveTo>
                    <a:pt x="11" y="0"/>
                  </a:moveTo>
                  <a:cubicBezTo>
                    <a:pt x="11" y="0"/>
                    <a:pt x="11" y="0"/>
                    <a:pt x="11" y="0"/>
                  </a:cubicBezTo>
                  <a:cubicBezTo>
                    <a:pt x="0" y="7"/>
                    <a:pt x="0" y="7"/>
                    <a:pt x="0" y="7"/>
                  </a:cubicBezTo>
                  <a:cubicBezTo>
                    <a:pt x="3" y="19"/>
                    <a:pt x="6" y="31"/>
                    <a:pt x="9" y="43"/>
                  </a:cubicBezTo>
                  <a:cubicBezTo>
                    <a:pt x="27" y="33"/>
                    <a:pt x="27" y="33"/>
                    <a:pt x="27" y="33"/>
                  </a:cubicBezTo>
                  <a:cubicBezTo>
                    <a:pt x="21" y="22"/>
                    <a:pt x="15" y="11"/>
                    <a:pt x="11" y="0"/>
                  </a:cubicBezTo>
                </a:path>
              </a:pathLst>
            </a:custGeom>
            <a:solidFill>
              <a:srgbClr val="E7D06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1219200">
                <a:defRPr/>
              </a:pPr>
              <a:endParaRPr lang="zh-CN" altLang="en-US">
                <a:solidFill>
                  <a:srgbClr val="5FA080"/>
                </a:solidFill>
                <a:latin typeface="等线"/>
                <a:ea typeface="等线" panose="02010600030101010101" pitchFamily="2" charset="-122"/>
              </a:endParaRPr>
            </a:p>
          </p:txBody>
        </p:sp>
        <p:sp>
          <p:nvSpPr>
            <p:cNvPr id="16" name="Freeform 178"/>
            <p:cNvSpPr/>
            <p:nvPr/>
          </p:nvSpPr>
          <p:spPr bwMode="auto">
            <a:xfrm>
              <a:off x="9298873" y="3642896"/>
              <a:ext cx="897869" cy="337009"/>
            </a:xfrm>
            <a:custGeom>
              <a:avLst/>
              <a:gdLst>
                <a:gd name="T0" fmla="*/ 153 w 154"/>
                <a:gd name="T1" fmla="*/ 0 h 58"/>
                <a:gd name="T2" fmla="*/ 153 w 154"/>
                <a:gd name="T3" fmla="*/ 0 h 58"/>
                <a:gd name="T4" fmla="*/ 154 w 154"/>
                <a:gd name="T5" fmla="*/ 3 h 58"/>
                <a:gd name="T6" fmla="*/ 154 w 154"/>
                <a:gd name="T7" fmla="*/ 3 h 58"/>
                <a:gd name="T8" fmla="*/ 154 w 154"/>
                <a:gd name="T9" fmla="*/ 3 h 58"/>
                <a:gd name="T10" fmla="*/ 0 w 154"/>
                <a:gd name="T11" fmla="*/ 43 h 58"/>
                <a:gd name="T12" fmla="*/ 3 w 154"/>
                <a:gd name="T13" fmla="*/ 58 h 58"/>
                <a:gd name="T14" fmla="*/ 3 w 154"/>
                <a:gd name="T15" fmla="*/ 58 h 58"/>
                <a:gd name="T16" fmla="*/ 110 w 154"/>
                <a:gd name="T17" fmla="*/ 49 h 58"/>
                <a:gd name="T18" fmla="*/ 111 w 154"/>
                <a:gd name="T19" fmla="*/ 48 h 58"/>
                <a:gd name="T20" fmla="*/ 111 w 154"/>
                <a:gd name="T21" fmla="*/ 48 h 58"/>
                <a:gd name="T22" fmla="*/ 154 w 154"/>
                <a:gd name="T23" fmla="*/ 3 h 58"/>
                <a:gd name="T24" fmla="*/ 153 w 154"/>
                <a:gd name="T2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58">
                  <a:moveTo>
                    <a:pt x="153" y="0"/>
                  </a:moveTo>
                  <a:cubicBezTo>
                    <a:pt x="153" y="0"/>
                    <a:pt x="153" y="0"/>
                    <a:pt x="153" y="0"/>
                  </a:cubicBezTo>
                  <a:cubicBezTo>
                    <a:pt x="154" y="1"/>
                    <a:pt x="154" y="2"/>
                    <a:pt x="154" y="3"/>
                  </a:cubicBezTo>
                  <a:cubicBezTo>
                    <a:pt x="154" y="3"/>
                    <a:pt x="154" y="3"/>
                    <a:pt x="154" y="3"/>
                  </a:cubicBezTo>
                  <a:cubicBezTo>
                    <a:pt x="154" y="3"/>
                    <a:pt x="154" y="3"/>
                    <a:pt x="154" y="3"/>
                  </a:cubicBezTo>
                  <a:cubicBezTo>
                    <a:pt x="109" y="30"/>
                    <a:pt x="53" y="31"/>
                    <a:pt x="0" y="43"/>
                  </a:cubicBezTo>
                  <a:cubicBezTo>
                    <a:pt x="2" y="47"/>
                    <a:pt x="3" y="52"/>
                    <a:pt x="3" y="58"/>
                  </a:cubicBezTo>
                  <a:cubicBezTo>
                    <a:pt x="3" y="58"/>
                    <a:pt x="3" y="58"/>
                    <a:pt x="3" y="58"/>
                  </a:cubicBezTo>
                  <a:cubicBezTo>
                    <a:pt x="110" y="49"/>
                    <a:pt x="110" y="49"/>
                    <a:pt x="110" y="49"/>
                  </a:cubicBezTo>
                  <a:cubicBezTo>
                    <a:pt x="110" y="49"/>
                    <a:pt x="110" y="49"/>
                    <a:pt x="111" y="48"/>
                  </a:cubicBezTo>
                  <a:cubicBezTo>
                    <a:pt x="111" y="48"/>
                    <a:pt x="111" y="48"/>
                    <a:pt x="111" y="48"/>
                  </a:cubicBezTo>
                  <a:cubicBezTo>
                    <a:pt x="117" y="44"/>
                    <a:pt x="154" y="20"/>
                    <a:pt x="154" y="3"/>
                  </a:cubicBezTo>
                  <a:cubicBezTo>
                    <a:pt x="154" y="2"/>
                    <a:pt x="154" y="1"/>
                    <a:pt x="153" y="0"/>
                  </a:cubicBezTo>
                </a:path>
              </a:pathLst>
            </a:custGeom>
            <a:solidFill>
              <a:srgbClr val="DABB9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1219200">
                <a:defRPr/>
              </a:pPr>
              <a:endParaRPr lang="zh-CN" altLang="en-US">
                <a:solidFill>
                  <a:srgbClr val="5FA080"/>
                </a:solidFill>
                <a:latin typeface="等线"/>
                <a:ea typeface="等线" panose="02010600030101010101" pitchFamily="2" charset="-122"/>
              </a:endParaRPr>
            </a:p>
          </p:txBody>
        </p:sp>
        <p:sp>
          <p:nvSpPr>
            <p:cNvPr id="17" name="Freeform 179"/>
            <p:cNvSpPr/>
            <p:nvPr/>
          </p:nvSpPr>
          <p:spPr bwMode="auto">
            <a:xfrm>
              <a:off x="9015984" y="3891346"/>
              <a:ext cx="302571" cy="110697"/>
            </a:xfrm>
            <a:custGeom>
              <a:avLst/>
              <a:gdLst>
                <a:gd name="T0" fmla="*/ 49 w 52"/>
                <a:gd name="T1" fmla="*/ 0 h 19"/>
                <a:gd name="T2" fmla="*/ 49 w 52"/>
                <a:gd name="T3" fmla="*/ 0 h 19"/>
                <a:gd name="T4" fmla="*/ 49 w 52"/>
                <a:gd name="T5" fmla="*/ 0 h 19"/>
                <a:gd name="T6" fmla="*/ 3 w 52"/>
                <a:gd name="T7" fmla="*/ 15 h 19"/>
                <a:gd name="T8" fmla="*/ 0 w 52"/>
                <a:gd name="T9" fmla="*/ 19 h 19"/>
                <a:gd name="T10" fmla="*/ 52 w 52"/>
                <a:gd name="T11" fmla="*/ 15 h 19"/>
                <a:gd name="T12" fmla="*/ 49 w 52"/>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52" h="19">
                  <a:moveTo>
                    <a:pt x="49" y="0"/>
                  </a:moveTo>
                  <a:cubicBezTo>
                    <a:pt x="49" y="0"/>
                    <a:pt x="49" y="0"/>
                    <a:pt x="49" y="0"/>
                  </a:cubicBezTo>
                  <a:cubicBezTo>
                    <a:pt x="49" y="0"/>
                    <a:pt x="49" y="0"/>
                    <a:pt x="49" y="0"/>
                  </a:cubicBezTo>
                  <a:cubicBezTo>
                    <a:pt x="33" y="4"/>
                    <a:pt x="18" y="8"/>
                    <a:pt x="3" y="15"/>
                  </a:cubicBezTo>
                  <a:cubicBezTo>
                    <a:pt x="0" y="19"/>
                    <a:pt x="0" y="19"/>
                    <a:pt x="0" y="19"/>
                  </a:cubicBezTo>
                  <a:cubicBezTo>
                    <a:pt x="52" y="15"/>
                    <a:pt x="52" y="15"/>
                    <a:pt x="52" y="15"/>
                  </a:cubicBezTo>
                  <a:cubicBezTo>
                    <a:pt x="52" y="9"/>
                    <a:pt x="51" y="4"/>
                    <a:pt x="49" y="0"/>
                  </a:cubicBezTo>
                </a:path>
              </a:pathLst>
            </a:custGeom>
            <a:solidFill>
              <a:srgbClr val="1D1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1219200">
                <a:defRPr/>
              </a:pPr>
              <a:endParaRPr lang="zh-CN" altLang="en-US">
                <a:solidFill>
                  <a:srgbClr val="5FA080"/>
                </a:solidFill>
                <a:latin typeface="等线"/>
                <a:ea typeface="等线" panose="02010600030101010101" pitchFamily="2" charset="-122"/>
              </a:endParaRPr>
            </a:p>
          </p:txBody>
        </p:sp>
      </p:grpSp>
      <p:sp>
        <p:nvSpPr>
          <p:cNvPr id="18" name="文本框 32"/>
          <p:cNvSpPr txBox="1"/>
          <p:nvPr/>
        </p:nvSpPr>
        <p:spPr>
          <a:xfrm>
            <a:off x="3013894" y="2049755"/>
            <a:ext cx="6201039" cy="1575624"/>
          </a:xfrm>
          <a:prstGeom prst="rect">
            <a:avLst/>
          </a:prstGeom>
          <a:noFill/>
        </p:spPr>
        <p:txBody>
          <a:bodyPr wrap="square" rtlCol="0">
            <a:spAutoFit/>
          </a:bodyPr>
          <a:lstStyle>
            <a:defPPr>
              <a:defRPr lang="zh-CN"/>
            </a:defPPr>
            <a:lvl1pPr>
              <a:lnSpc>
                <a:spcPct val="120000"/>
              </a:lnSpc>
              <a:defRPr sz="4000">
                <a:latin typeface="汉仪小麦体简" panose="00020600040101010101" pitchFamily="18" charset="-122"/>
                <a:ea typeface="汉仪小麦体简" panose="00020600040101010101" pitchFamily="18" charset="-122"/>
              </a:defRPr>
            </a:lvl1pPr>
          </a:lstStyle>
          <a:p>
            <a:pPr algn="ctr" defTabSz="457200">
              <a:defRPr/>
            </a:pPr>
            <a:r>
              <a:rPr lang="en-US" altLang="zh-CN" sz="8800" b="1" dirty="0" smtClean="0">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Microsoft YaHei" panose="020B0503020204020204" charset="-122"/>
                <a:cs typeface="Times New Roman" panose="02020603050405020304" pitchFamily="18" charset="0"/>
              </a:rPr>
              <a:t>TIẾT 2</a:t>
            </a:r>
            <a:endParaRPr lang="en-US" altLang="zh-CN" sz="8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Microsoft YaHei" panose="020B0503020204020204" charset="-122"/>
              <a:cs typeface="Times New Roman" panose="02020603050405020304" pitchFamily="18" charset="0"/>
            </a:endParaRPr>
          </a:p>
        </p:txBody>
      </p:sp>
    </p:spTree>
    <p:extLst>
      <p:ext uri="{BB962C8B-B14F-4D97-AF65-F5344CB8AC3E}">
        <p14:creationId xmlns:p14="http://schemas.microsoft.com/office/powerpoint/2010/main" val="4023865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7"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2000" fill="hold">
                                          <p:stCondLst>
                                            <p:cond delay="0"/>
                                          </p:stCondLst>
                                        </p:cTn>
                                        <p:tgtEl>
                                          <p:spTgt spid="18"/>
                                        </p:tgtEl>
                                        <p:attrNameLst>
                                          <p:attrName>style.visibility</p:attrName>
                                        </p:attrNameLst>
                                      </p:cBhvr>
                                      <p:to>
                                        <p:strVal val="visible"/>
                                      </p:to>
                                    </p:set>
                                    <p:anim calcmode="lin" valueType="num">
                                      <p:cBhvr>
                                        <p:cTn id="31" dur="2000" fill="hold"/>
                                        <p:tgtEl>
                                          <p:spTgt spid="18"/>
                                        </p:tgtEl>
                                        <p:attrNameLst>
                                          <p:attrName>ppt_w</p:attrName>
                                        </p:attrNameLst>
                                      </p:cBhvr>
                                      <p:tavLst>
                                        <p:tav tm="0">
                                          <p:val>
                                            <p:fltVal val="0"/>
                                          </p:val>
                                        </p:tav>
                                        <p:tav tm="100000">
                                          <p:val>
                                            <p:strVal val="#ppt_w"/>
                                          </p:val>
                                        </p:tav>
                                      </p:tavLst>
                                    </p:anim>
                                    <p:anim calcmode="lin" valueType="num">
                                      <p:cBhvr>
                                        <p:cTn id="32" dur="2000" fill="hold"/>
                                        <p:tgtEl>
                                          <p:spTgt spid="18"/>
                                        </p:tgtEl>
                                        <p:attrNameLst>
                                          <p:attrName>ppt_h</p:attrName>
                                        </p:attrNameLst>
                                      </p:cBhvr>
                                      <p:tavLst>
                                        <p:tav tm="0">
                                          <p:val>
                                            <p:fltVal val="0"/>
                                          </p:val>
                                        </p:tav>
                                        <p:tav tm="100000">
                                          <p:val>
                                            <p:strVal val="#ppt_h"/>
                                          </p:val>
                                        </p:tav>
                                      </p:tavLst>
                                    </p:anim>
                                    <p:animEffect transition="in" filter="fade">
                                      <p:cBhvr>
                                        <p:cTn id="33"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799806" y="2286000"/>
            <a:ext cx="2807179" cy="2554545"/>
          </a:xfrm>
          <a:prstGeom prst="rect">
            <a:avLst/>
          </a:prstGeom>
        </p:spPr>
        <p:txBody>
          <a:bodyPr wrap="none">
            <a:spAutoFit/>
          </a:bodyPr>
          <a:lstStyle/>
          <a:p>
            <a:pPr algn="ctr"/>
            <a:r>
              <a:rPr lang="en-US" sz="80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ĐỌC </a:t>
            </a:r>
            <a:endParaRPr lang="en-US" sz="80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endParaRPr>
          </a:p>
          <a:p>
            <a:pPr algn="ctr"/>
            <a:r>
              <a:rPr lang="en-US" sz="80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HIỂU</a:t>
            </a:r>
            <a:endParaRPr lang="vi-VN" sz="8000" b="1" dirty="0">
              <a:ln w="1905"/>
              <a:solidFill>
                <a:srgbClr val="FF000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8671869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227" fill="hold">
                                          <p:stCondLst>
                                            <p:cond delay="0"/>
                                          </p:stCondLst>
                                        </p:cTn>
                                        <p:tgtEl>
                                          <p:spTgt spid="2"/>
                                        </p:tgtEl>
                                        <p:attrNameLst>
                                          <p:attrName>style.rotation</p:attrName>
                                        </p:attrNameLst>
                                      </p:cBhvr>
                                      <p:to>
                                        <p:strVal val="-45.0"/>
                                      </p:to>
                                    </p:set>
                                    <p:anim calcmode="lin" valueType="num">
                                      <p:cBhvr>
                                        <p:cTn id="8" dur="227" fill="hold">
                                          <p:stCondLst>
                                            <p:cond delay="227"/>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227"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7"/>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1000"/>
          </a:stretch>
        </a:blipFill>
        <a:effectLst/>
      </p:bgPr>
    </p:bg>
    <p:spTree>
      <p:nvGrpSpPr>
        <p:cNvPr id="1" name=""/>
        <p:cNvGrpSpPr/>
        <p:nvPr/>
      </p:nvGrpSpPr>
      <p:grpSpPr>
        <a:xfrm>
          <a:off x="0" y="0"/>
          <a:ext cx="0" cy="0"/>
          <a:chOff x="0" y="0"/>
          <a:chExt cx="0" cy="0"/>
        </a:xfrm>
      </p:grpSpPr>
      <p:sp>
        <p:nvSpPr>
          <p:cNvPr id="4" name="Rectangle 3"/>
          <p:cNvSpPr/>
          <p:nvPr/>
        </p:nvSpPr>
        <p:spPr>
          <a:xfrm>
            <a:off x="1447006" y="449759"/>
            <a:ext cx="10743407" cy="707886"/>
          </a:xfrm>
          <a:prstGeom prst="rect">
            <a:avLst/>
          </a:prstGeom>
        </p:spPr>
        <p:txBody>
          <a:bodyPr wrap="square">
            <a:spAutoFit/>
          </a:bodyPr>
          <a:lstStyle/>
          <a:p>
            <a:r>
              <a:rPr lang="en-US" sz="4000" b="1" dirty="0">
                <a:solidFill>
                  <a:srgbClr val="FF0000"/>
                </a:solidFill>
                <a:latin typeface="Times New Roman" pitchFamily="18" charset="0"/>
                <a:cs typeface="Times New Roman" pitchFamily="18" charset="0"/>
              </a:rPr>
              <a:t>1.</a:t>
            </a:r>
            <a:r>
              <a:rPr lang="vi-VN" sz="4000" b="1" dirty="0">
                <a:solidFill>
                  <a:srgbClr val="FF0000"/>
                </a:solidFill>
                <a:latin typeface="Times New Roman" pitchFamily="18" charset="0"/>
                <a:cs typeface="Times New Roman" pitchFamily="18" charset="0"/>
              </a:rPr>
              <a:t>Thầy giáo mang giỏ trái cây đến lớp để làm gì?</a:t>
            </a:r>
          </a:p>
        </p:txBody>
      </p:sp>
      <p:sp>
        <p:nvSpPr>
          <p:cNvPr id="5" name="Rectangle 4"/>
          <p:cNvSpPr/>
          <p:nvPr/>
        </p:nvSpPr>
        <p:spPr>
          <a:xfrm>
            <a:off x="6209109" y="1676400"/>
            <a:ext cx="5485725" cy="4247317"/>
          </a:xfrm>
          <a:prstGeom prst="rect">
            <a:avLst/>
          </a:prstGeom>
        </p:spPr>
        <p:txBody>
          <a:bodyPr wrap="square">
            <a:spAutoFit/>
          </a:bodyPr>
          <a:lstStyle/>
          <a:p>
            <a:pPr>
              <a:lnSpc>
                <a:spcPct val="150000"/>
              </a:lnSpc>
            </a:pPr>
            <a:r>
              <a:rPr lang="vi-VN" sz="3600" dirty="0">
                <a:latin typeface="Times New Roman" pitchFamily="18" charset="0"/>
                <a:cs typeface="Times New Roman" pitchFamily="18" charset="0"/>
              </a:rPr>
              <a:t>Thầy giáo mang giỏ trái cây đến lớp để cho các bạn học sinh quan sát và viết đoạn văn tả một loại trái cây mà mình yêu thích.</a:t>
            </a:r>
            <a:endParaRPr lang="en-US" sz="3600" dirty="0">
              <a:latin typeface="Times New Roman" pitchFamily="18" charset="0"/>
              <a:cs typeface="Times New Roman" pitchFamily="18" charset="0"/>
            </a:endParaRPr>
          </a:p>
        </p:txBody>
      </p:sp>
      <p:pic>
        <p:nvPicPr>
          <p:cNvPr id="1026" name="Picture 2" descr="Thầy Giáo, Giáo Viên, Học Tập, Lớp Học, Giáo Dục, Tải hình PNG 191 -  Free.Vector6.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28750"/>
            <a:ext cx="6056193" cy="54102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r="2222" b="7778"/>
          <a:stretch/>
        </p:blipFill>
        <p:spPr>
          <a:xfrm>
            <a:off x="1218406" y="3505200"/>
            <a:ext cx="1576330" cy="1486766"/>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403" y="-95256"/>
            <a:ext cx="1524006" cy="1524006"/>
          </a:xfrm>
          <a:prstGeom prst="rect">
            <a:avLst/>
          </a:prstGeom>
        </p:spPr>
      </p:pic>
    </p:spTree>
    <p:extLst>
      <p:ext uri="{BB962C8B-B14F-4D97-AF65-F5344CB8AC3E}">
        <p14:creationId xmlns:p14="http://schemas.microsoft.com/office/powerpoint/2010/main" val="41411994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par>
                                <p:cTn id="23" presetID="10" presetClass="entr" presetSubtype="0" fill="hold" nodeType="with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fade">
                                      <p:cBhvr>
                                        <p:cTn id="2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1000"/>
          </a:stretch>
        </a:blipFill>
        <a:effectLst/>
      </p:bgPr>
    </p:bg>
    <p:spTree>
      <p:nvGrpSpPr>
        <p:cNvPr id="1" name=""/>
        <p:cNvGrpSpPr/>
        <p:nvPr/>
      </p:nvGrpSpPr>
      <p:grpSpPr>
        <a:xfrm>
          <a:off x="0" y="0"/>
          <a:ext cx="0" cy="0"/>
          <a:chOff x="0" y="0"/>
          <a:chExt cx="0" cy="0"/>
        </a:xfrm>
      </p:grpSpPr>
      <p:sp>
        <p:nvSpPr>
          <p:cNvPr id="2" name="Rectangle 1"/>
          <p:cNvSpPr/>
          <p:nvPr/>
        </p:nvSpPr>
        <p:spPr>
          <a:xfrm>
            <a:off x="1523206" y="381000"/>
            <a:ext cx="10287000" cy="1446550"/>
          </a:xfrm>
          <a:prstGeom prst="rect">
            <a:avLst/>
          </a:prstGeom>
        </p:spPr>
        <p:txBody>
          <a:bodyPr wrap="square">
            <a:spAutoFit/>
          </a:bodyPr>
          <a:lstStyle/>
          <a:p>
            <a:r>
              <a:rPr lang="en-US" sz="4400" b="1" dirty="0">
                <a:solidFill>
                  <a:srgbClr val="FF0000"/>
                </a:solidFill>
                <a:latin typeface="Times New Roman" pitchFamily="18" charset="0"/>
                <a:cs typeface="Times New Roman" pitchFamily="18" charset="0"/>
              </a:rPr>
              <a:t>2. </a:t>
            </a:r>
            <a:r>
              <a:rPr lang="vi-VN" sz="4400" b="1" dirty="0">
                <a:solidFill>
                  <a:srgbClr val="FF0000"/>
                </a:solidFill>
                <a:latin typeface="Times New Roman" pitchFamily="18" charset="0"/>
                <a:cs typeface="Times New Roman" pitchFamily="18" charset="0"/>
              </a:rPr>
              <a:t>Các bạn học sinh đã làm gì với giỏ trái cây đó?</a:t>
            </a:r>
          </a:p>
        </p:txBody>
      </p:sp>
      <p:sp>
        <p:nvSpPr>
          <p:cNvPr id="3" name="Rectangle 2"/>
          <p:cNvSpPr/>
          <p:nvPr/>
        </p:nvSpPr>
        <p:spPr>
          <a:xfrm>
            <a:off x="6323806" y="2133600"/>
            <a:ext cx="5334000" cy="3970318"/>
          </a:xfrm>
          <a:prstGeom prst="rect">
            <a:avLst/>
          </a:prstGeom>
          <a:noFill/>
        </p:spPr>
        <p:txBody>
          <a:bodyPr wrap="square">
            <a:spAutoFit/>
          </a:bodyPr>
          <a:lstStyle/>
          <a:p>
            <a:pPr lvl="0">
              <a:spcAft>
                <a:spcPts val="1200"/>
              </a:spcAft>
            </a:pPr>
            <a:r>
              <a:rPr lang="en-US" sz="3600" dirty="0" err="1">
                <a:latin typeface="Times New Roman" pitchFamily="18" charset="0"/>
                <a:cs typeface="Times New Roman" pitchFamily="18" charset="0"/>
              </a:rPr>
              <a:t>Các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bạn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học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sinh</a:t>
            </a:r>
            <a:r>
              <a:rPr lang="en-US" sz="3600" dirty="0">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chuyền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tay</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nhau</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vuốt</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ve</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ngắm</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nghía</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và</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ngửi</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những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trái</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táo</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lê</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chuối</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xoài</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quýt</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mà</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thầy</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đưa</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cho</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Các</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bạn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cùng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nhau</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ăn</a:t>
            </a:r>
            <a:r>
              <a:rPr lang="en-US" sz="3600" dirty="0">
                <a:solidFill>
                  <a:srgbClr val="FF0000"/>
                </a:solidFill>
                <a:latin typeface="Times New Roman" pitchFamily="18" charset="0"/>
                <a:cs typeface="Times New Roman" pitchFamily="18" charset="0"/>
              </a:rPr>
              <a:t> </a:t>
            </a:r>
            <a:r>
              <a:rPr lang="en-US" sz="3600" dirty="0" err="1">
                <a:latin typeface="Times New Roman" pitchFamily="18" charset="0"/>
                <a:cs typeface="Times New Roman" pitchFamily="18" charset="0"/>
              </a:rPr>
              <a:t>trái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cây</a:t>
            </a:r>
            <a:r>
              <a:rPr lang="en-US" sz="3600" dirty="0">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rồi</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nói</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cảm</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nhận</a:t>
            </a:r>
            <a:r>
              <a:rPr lang="en-US" sz="3600" dirty="0">
                <a:solidFill>
                  <a:srgbClr val="FF0000"/>
                </a:solidFill>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mình</a:t>
            </a:r>
            <a:r>
              <a:rPr lang="en-US" sz="3600" dirty="0">
                <a:solidFill>
                  <a:srgbClr val="FF0000"/>
                </a:solidFill>
                <a:latin typeface="Times New Roman" pitchFamily="18" charset="0"/>
                <a:cs typeface="Times New Roman" pitchFamily="18" charset="0"/>
              </a:rPr>
              <a:t>.</a:t>
            </a:r>
            <a:endParaRPr lang="vi-VN" sz="3600" dirty="0">
              <a:solidFill>
                <a:srgbClr val="FF0000"/>
              </a:solidFill>
              <a:latin typeface="Times New Roman" pitchFamily="18" charset="0"/>
              <a:cs typeface="Times New Roman" pitchFamily="18" charset="0"/>
            </a:endParaRPr>
          </a:p>
        </p:txBody>
      </p:sp>
      <p:pic>
        <p:nvPicPr>
          <p:cNvPr id="6" name="Picture 5"/>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33333" t="18127" r="-84" b="-2872"/>
          <a:stretch/>
        </p:blipFill>
        <p:spPr bwMode="auto">
          <a:xfrm>
            <a:off x="227806" y="1980575"/>
            <a:ext cx="5860880" cy="4276368"/>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686" y="243215"/>
            <a:ext cx="1524006" cy="1524006"/>
          </a:xfrm>
          <a:prstGeom prst="rect">
            <a:avLst/>
          </a:prstGeom>
        </p:spPr>
      </p:pic>
    </p:spTree>
    <p:extLst>
      <p:ext uri="{BB962C8B-B14F-4D97-AF65-F5344CB8AC3E}">
        <p14:creationId xmlns:p14="http://schemas.microsoft.com/office/powerpoint/2010/main" val="2747166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42"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1000"/>
          </a:stretch>
        </a:blipFill>
        <a:effectLst/>
      </p:bgPr>
    </p:bg>
    <p:spTree>
      <p:nvGrpSpPr>
        <p:cNvPr id="1" name=""/>
        <p:cNvGrpSpPr/>
        <p:nvPr/>
      </p:nvGrpSpPr>
      <p:grpSpPr>
        <a:xfrm>
          <a:off x="0" y="0"/>
          <a:ext cx="0" cy="0"/>
          <a:chOff x="0" y="0"/>
          <a:chExt cx="0" cy="0"/>
        </a:xfrm>
      </p:grpSpPr>
      <p:sp>
        <p:nvSpPr>
          <p:cNvPr id="2" name="Rectangle 1"/>
          <p:cNvSpPr/>
          <p:nvPr/>
        </p:nvSpPr>
        <p:spPr>
          <a:xfrm>
            <a:off x="1491019" y="351175"/>
            <a:ext cx="10437794" cy="707886"/>
          </a:xfrm>
          <a:prstGeom prst="rect">
            <a:avLst/>
          </a:prstGeom>
        </p:spPr>
        <p:txBody>
          <a:bodyPr wrap="none">
            <a:spAutoFit/>
          </a:bodyPr>
          <a:lstStyle/>
          <a:p>
            <a:r>
              <a:rPr lang="en-US" sz="4000" b="1" dirty="0">
                <a:solidFill>
                  <a:srgbClr val="FF0000"/>
                </a:solidFill>
                <a:latin typeface="Times New Roman" pitchFamily="18" charset="0"/>
                <a:cs typeface="Times New Roman" pitchFamily="18" charset="0"/>
              </a:rPr>
              <a:t>3. </a:t>
            </a:r>
            <a:r>
              <a:rPr lang="vi-VN" sz="4000" b="1" dirty="0">
                <a:solidFill>
                  <a:srgbClr val="FF0000"/>
                </a:solidFill>
                <a:latin typeface="Times New Roman" pitchFamily="18" charset="0"/>
                <a:cs typeface="Times New Roman" pitchFamily="18" charset="0"/>
              </a:rPr>
              <a:t>Theo em, vì sao các bạn thấy tiết học rất vui.</a:t>
            </a:r>
          </a:p>
        </p:txBody>
      </p:sp>
      <p:sp>
        <p:nvSpPr>
          <p:cNvPr id="3" name="Rectangle 2"/>
          <p:cNvSpPr/>
          <p:nvPr/>
        </p:nvSpPr>
        <p:spPr>
          <a:xfrm>
            <a:off x="3542506" y="1490178"/>
            <a:ext cx="7543800" cy="2308324"/>
          </a:xfrm>
          <a:prstGeom prst="rect">
            <a:avLst/>
          </a:prstGeom>
          <a:noFill/>
        </p:spPr>
        <p:txBody>
          <a:bodyPr wrap="square">
            <a:spAutoFit/>
          </a:bodyPr>
          <a:lstStyle/>
          <a:p>
            <a:r>
              <a:rPr lang="en-US" sz="3600" dirty="0" err="1">
                <a:latin typeface="Times New Roman" pitchFamily="18" charset="0"/>
                <a:cs typeface="Times New Roman" pitchFamily="18" charset="0"/>
              </a:rPr>
              <a:t>Các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bạn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thấy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tiết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học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rất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vui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vì</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bạn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được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quan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sát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vuốt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ve</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ăn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trái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cây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viết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đoạn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văn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tả</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một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loại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trái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cây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mình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yêu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thích</a:t>
            </a:r>
            <a:r>
              <a:rPr lang="en-US" sz="3600" dirty="0">
                <a:latin typeface="Times New Roman" pitchFamily="18" charset="0"/>
                <a:cs typeface="Times New Roman" pitchFamily="18" charset="0"/>
              </a:rPr>
              <a:t>.</a:t>
            </a:r>
            <a:endParaRPr lang="vi-VN" sz="3600" dirty="0">
              <a:latin typeface="Times New Roman" pitchFamily="18" charset="0"/>
              <a:cs typeface="Times New Roman" pitchFamily="18" charset="0"/>
            </a:endParaRPr>
          </a:p>
        </p:txBody>
      </p:sp>
      <p:pic>
        <p:nvPicPr>
          <p:cNvPr id="4" name="Picture 2" descr="Thầy Giáo, Giáo Viên, Học Tập, Lớp Học, Giáo Dục, Tải hình PNG 191 -  Free.Vector6.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828800"/>
            <a:ext cx="4673041" cy="50101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r="2222" b="7778"/>
          <a:stretch/>
        </p:blipFill>
        <p:spPr>
          <a:xfrm>
            <a:off x="837406" y="3581400"/>
            <a:ext cx="1308814" cy="1481531"/>
          </a:xfrm>
          <a:prstGeom prst="rect">
            <a:avLst/>
          </a:prstGeom>
        </p:spPr>
      </p:pic>
      <p:pic>
        <p:nvPicPr>
          <p:cNvPr id="6" name="Picture 5"/>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l="33333" t="18127" r="-84" b="-2872"/>
          <a:stretch/>
        </p:blipFill>
        <p:spPr bwMode="auto">
          <a:xfrm>
            <a:off x="7314406" y="3798502"/>
            <a:ext cx="4114800" cy="3002348"/>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403" y="-95256"/>
            <a:ext cx="1524006" cy="1524006"/>
          </a:xfrm>
          <a:prstGeom prst="rect">
            <a:avLst/>
          </a:prstGeom>
        </p:spPr>
      </p:pic>
    </p:spTree>
    <p:extLst>
      <p:ext uri="{BB962C8B-B14F-4D97-AF65-F5344CB8AC3E}">
        <p14:creationId xmlns:p14="http://schemas.microsoft.com/office/powerpoint/2010/main" val="1995615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42"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190206" y="2133600"/>
            <a:ext cx="3728905" cy="3046988"/>
          </a:xfrm>
          <a:prstGeom prst="rect">
            <a:avLst/>
          </a:prstGeom>
          <a:noFill/>
        </p:spPr>
        <p:txBody>
          <a:bodyPr wrap="none" lIns="91440" tIns="45720" rIns="91440" bIns="45720">
            <a:spAutoFit/>
          </a:bodyPr>
          <a:lstStyle/>
          <a:p>
            <a:pPr algn="ctr"/>
            <a:r>
              <a:rPr lang="en-US" sz="9600" b="1" spc="300" dirty="0" err="1"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latin typeface="Times New Roman" panose="02020603050405020304" pitchFamily="18" charset="0"/>
                <a:cs typeface="Times New Roman" panose="02020603050405020304" pitchFamily="18" charset="0"/>
              </a:rPr>
              <a:t>Luyện</a:t>
            </a:r>
            <a:endParaRPr lang="en-US" sz="9600" b="1" spc="300" dirty="0"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latin typeface="Times New Roman" panose="02020603050405020304" pitchFamily="18" charset="0"/>
              <a:cs typeface="Times New Roman" panose="02020603050405020304" pitchFamily="18" charset="0"/>
            </a:endParaRPr>
          </a:p>
          <a:p>
            <a:pPr algn="ctr"/>
            <a:r>
              <a:rPr lang="en-US" sz="9600" b="1" spc="300" dirty="0" err="1"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latin typeface="Times New Roman" panose="02020603050405020304" pitchFamily="18" charset="0"/>
                <a:cs typeface="Times New Roman" panose="02020603050405020304" pitchFamily="18" charset="0"/>
              </a:rPr>
              <a:t>tập</a:t>
            </a:r>
            <a:endParaRPr lang="en-US" sz="9600" b="1"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4451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1000"/>
          </a:stretch>
        </a:blipFill>
        <a:effectLst/>
      </p:bgPr>
    </p:bg>
    <p:spTree>
      <p:nvGrpSpPr>
        <p:cNvPr id="1" name=""/>
        <p:cNvGrpSpPr/>
        <p:nvPr/>
      </p:nvGrpSpPr>
      <p:grpSpPr>
        <a:xfrm>
          <a:off x="0" y="0"/>
          <a:ext cx="0" cy="0"/>
          <a:chOff x="0" y="0"/>
          <a:chExt cx="0" cy="0"/>
        </a:xfrm>
      </p:grpSpPr>
      <p:sp>
        <p:nvSpPr>
          <p:cNvPr id="2" name="Rectangle 1"/>
          <p:cNvSpPr/>
          <p:nvPr/>
        </p:nvSpPr>
        <p:spPr>
          <a:xfrm>
            <a:off x="1370806" y="455594"/>
            <a:ext cx="9829800" cy="1077218"/>
          </a:xfrm>
          <a:prstGeom prst="rect">
            <a:avLst/>
          </a:prstGeom>
        </p:spPr>
        <p:txBody>
          <a:bodyPr wrap="square">
            <a:spAutoFit/>
          </a:bodyPr>
          <a:lstStyle/>
          <a:p>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Tìm trong bài đọc một </a:t>
            </a:r>
            <a:r>
              <a:rPr lang="vi-VN"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câ</a:t>
            </a:r>
            <a:r>
              <a:rPr lang="en-US"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u</a:t>
            </a:r>
            <a:r>
              <a:rPr lang="vi-VN"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dùng để kể. Cho biết cuối câu đó có dấu câu gì?</a:t>
            </a:r>
            <a:endPar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ectangle 2"/>
          <p:cNvSpPr/>
          <p:nvPr/>
        </p:nvSpPr>
        <p:spPr>
          <a:xfrm>
            <a:off x="875506" y="1532812"/>
            <a:ext cx="10820400" cy="2062103"/>
          </a:xfrm>
          <a:prstGeom prst="rect">
            <a:avLst/>
          </a:prstGeom>
        </p:spPr>
        <p:txBody>
          <a:bodyPr wrap="square">
            <a:spAutoFit/>
          </a:bodyPr>
          <a:lstStyle/>
          <a:p>
            <a:pPr marL="342900" indent="-342900">
              <a:buFont typeface="Arial" pitchFamily="34" charset="0"/>
              <a:buChar char="•"/>
            </a:pP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dùng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kể</a:t>
            </a:r>
            <a:r>
              <a:rPr lang="en-US" sz="3200" dirty="0">
                <a:latin typeface="Times New Roman" pitchFamily="18" charset="0"/>
                <a:cs typeface="Times New Roman" pitchFamily="18" charset="0"/>
              </a:rPr>
              <a:t>: </a:t>
            </a:r>
            <a:r>
              <a:rPr lang="en-US" sz="3200" i="1" dirty="0" err="1">
                <a:latin typeface="Times New Roman" pitchFamily="18" charset="0"/>
                <a:cs typeface="Times New Roman" pitchFamily="18" charset="0"/>
              </a:rPr>
              <a:t>Chúng</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tôi</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chuyền</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tay</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nhau</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vuốt</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ve</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ngắm</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nghía</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và</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ngửi</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những</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trái</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táo</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lê</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chuối</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xoài</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quýt</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mà</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thầy</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đưa</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cho</a:t>
            </a:r>
            <a:r>
              <a:rPr lang="en-US" sz="3200" i="1" dirty="0">
                <a:latin typeface="Times New Roman" pitchFamily="18" charset="0"/>
                <a:cs typeface="Times New Roman" pitchFamily="18" charset="0"/>
              </a:rPr>
              <a:t>.</a:t>
            </a:r>
            <a:endParaRPr lang="vi-VN" sz="3200" dirty="0">
              <a:latin typeface="Times New Roman" pitchFamily="18" charset="0"/>
              <a:cs typeface="Times New Roman" pitchFamily="18" charset="0"/>
            </a:endParaRPr>
          </a:p>
          <a:p>
            <a:pPr marL="342900" indent="-342900">
              <a:buFont typeface="Arial" pitchFamily="34" charset="0"/>
              <a:buChar char="•"/>
            </a:pPr>
            <a:r>
              <a:rPr lang="en-US" sz="3200" dirty="0" err="1">
                <a:latin typeface="Times New Roman" pitchFamily="18" charset="0"/>
                <a:cs typeface="Times New Roman" pitchFamily="18" charset="0"/>
              </a:rPr>
              <a:t>Cuối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dấu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chấm</a:t>
            </a:r>
            <a:r>
              <a:rPr lang="en-US" sz="3200" dirty="0">
                <a:latin typeface="Times New Roman" pitchFamily="18" charset="0"/>
                <a:cs typeface="Times New Roman" pitchFamily="18" charset="0"/>
              </a:rPr>
              <a:t>.</a:t>
            </a:r>
            <a:endParaRPr lang="vi-VN" sz="3200" dirty="0">
              <a:latin typeface="Times New Roman" pitchFamily="18" charset="0"/>
              <a:cs typeface="Times New Roman" pitchFamily="18" charset="0"/>
            </a:endParaRPr>
          </a:p>
        </p:txBody>
      </p:sp>
      <p:sp>
        <p:nvSpPr>
          <p:cNvPr id="4" name="Rectangle 3"/>
          <p:cNvSpPr/>
          <p:nvPr/>
        </p:nvSpPr>
        <p:spPr>
          <a:xfrm>
            <a:off x="1370806" y="3686652"/>
            <a:ext cx="10515600" cy="1077218"/>
          </a:xfrm>
          <a:prstGeom prst="rect">
            <a:avLst/>
          </a:prstGeom>
        </p:spPr>
        <p:txBody>
          <a:bodyPr wrap="square">
            <a:spAutoFit/>
          </a:bodyPr>
          <a:lstStyle/>
          <a:p>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Tìm trong bài đọc một câu dùng để nêu yêu cầu, đề nghị. Cuối câu nêu yêu cầu, đề nghị có dấu câu gì?</a:t>
            </a:r>
            <a:endPar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Rectangle 4"/>
          <p:cNvSpPr/>
          <p:nvPr/>
        </p:nvSpPr>
        <p:spPr>
          <a:xfrm>
            <a:off x="875506" y="4963925"/>
            <a:ext cx="11010900" cy="1569660"/>
          </a:xfrm>
          <a:prstGeom prst="rect">
            <a:avLst/>
          </a:prstGeom>
        </p:spPr>
        <p:txBody>
          <a:bodyPr wrap="square">
            <a:spAutoFit/>
          </a:bodyPr>
          <a:lstStyle/>
          <a:p>
            <a:pPr marL="285750" indent="-285750">
              <a:buFont typeface="Arial" pitchFamily="34" charset="0"/>
              <a:buChar char="•"/>
            </a:pP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dùng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nêu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yêu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cầu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nghị</a:t>
            </a:r>
            <a:r>
              <a:rPr lang="en-US" sz="3200" dirty="0">
                <a:latin typeface="Times New Roman" pitchFamily="18" charset="0"/>
                <a:cs typeface="Times New Roman" pitchFamily="18" charset="0"/>
              </a:rPr>
              <a:t>: </a:t>
            </a:r>
            <a:r>
              <a:rPr lang="en-US" sz="3200" i="1" dirty="0" err="1">
                <a:latin typeface="Times New Roman" pitchFamily="18" charset="0"/>
                <a:cs typeface="Times New Roman" pitchFamily="18" charset="0"/>
              </a:rPr>
              <a:t>Bây</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giờ</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các</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em</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hãy</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nếm</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thử</a:t>
            </a:r>
            <a:r>
              <a:rPr lang="en-US" sz="3200" i="1" dirty="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trái</a:t>
            </a:r>
            <a:r>
              <a:rPr lang="en-US" sz="3200" i="1" dirty="0" smtClean="0">
                <a:latin typeface="Times New Roman" pitchFamily="18" charset="0"/>
                <a:cs typeface="Times New Roman" pitchFamily="18" charset="0"/>
              </a:rPr>
              <a:t> </a:t>
            </a:r>
            <a:r>
              <a:rPr lang="en-US" sz="3200" i="1" dirty="0" err="1">
                <a:latin typeface="Times New Roman" pitchFamily="18" charset="0"/>
                <a:cs typeface="Times New Roman" pitchFamily="18" charset="0"/>
              </a:rPr>
              <a:t>cây</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và</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cảm</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nhận</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vị</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thơm</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ngon</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của</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chúng</a:t>
            </a:r>
            <a:r>
              <a:rPr lang="en-US" sz="3200" i="1" dirty="0">
                <a:latin typeface="Times New Roman" pitchFamily="18" charset="0"/>
                <a:cs typeface="Times New Roman" pitchFamily="18" charset="0"/>
              </a:rPr>
              <a:t>!</a:t>
            </a:r>
            <a:endParaRPr lang="vi-VN" sz="3200" dirty="0">
              <a:latin typeface="Times New Roman" pitchFamily="18" charset="0"/>
              <a:cs typeface="Times New Roman" pitchFamily="18" charset="0"/>
            </a:endParaRPr>
          </a:p>
          <a:p>
            <a:pPr marL="285750" indent="-285750">
              <a:buFont typeface="Arial" pitchFamily="34" charset="0"/>
              <a:buChar char="•"/>
            </a:pPr>
            <a:r>
              <a:rPr lang="en-US" sz="3200" dirty="0" err="1">
                <a:latin typeface="Times New Roman" pitchFamily="18" charset="0"/>
                <a:cs typeface="Times New Roman" pitchFamily="18" charset="0"/>
              </a:rPr>
              <a:t>Cuối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nêu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yêu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cầu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dấu</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chấm</a:t>
            </a:r>
            <a:r>
              <a:rPr lang="en-US" sz="3200" dirty="0" smtClean="0">
                <a:latin typeface="Times New Roman" pitchFamily="18" charset="0"/>
                <a:cs typeface="Times New Roman" pitchFamily="18" charset="0"/>
              </a:rPr>
              <a:t> than.</a:t>
            </a:r>
            <a:endParaRPr lang="vi-VN" sz="3200" dirty="0">
              <a:latin typeface="Times New Roman" pitchFamily="18" charset="0"/>
              <a:cs typeface="Times New Roman"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97" y="232200"/>
            <a:ext cx="1524006" cy="1524006"/>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07" y="3339892"/>
            <a:ext cx="1524006" cy="1524006"/>
          </a:xfrm>
          <a:prstGeom prst="rect">
            <a:avLst/>
          </a:prstGeom>
        </p:spPr>
      </p:pic>
    </p:spTree>
    <p:extLst>
      <p:ext uri="{BB962C8B-B14F-4D97-AF65-F5344CB8AC3E}">
        <p14:creationId xmlns:p14="http://schemas.microsoft.com/office/powerpoint/2010/main" val="1221543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5">
                                            <p:txEl>
                                              <p:pRg st="0" end="0"/>
                                            </p:txEl>
                                          </p:spTgt>
                                        </p:tgtEl>
                                        <p:attrNameLst>
                                          <p:attrName>style.visibility</p:attrName>
                                        </p:attrNameLst>
                                      </p:cBhvr>
                                      <p:to>
                                        <p:strVal val="visible"/>
                                      </p:to>
                                    </p:set>
                                    <p:animEffect transition="in" filter="fade">
                                      <p:cBhvr>
                                        <p:cTn id="45" dur="1000"/>
                                        <p:tgtEl>
                                          <p:spTgt spid="5">
                                            <p:txEl>
                                              <p:pRg st="0" end="0"/>
                                            </p:txEl>
                                          </p:spTgt>
                                        </p:tgtEl>
                                      </p:cBhvr>
                                    </p:animEffect>
                                    <p:anim calcmode="lin" valueType="num">
                                      <p:cBhvr>
                                        <p:cTn id="4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5">
                                            <p:txEl>
                                              <p:pRg st="1" end="1"/>
                                            </p:txEl>
                                          </p:spTgt>
                                        </p:tgtEl>
                                        <p:attrNameLst>
                                          <p:attrName>style.visibility</p:attrName>
                                        </p:attrNameLst>
                                      </p:cBhvr>
                                      <p:to>
                                        <p:strVal val="visible"/>
                                      </p:to>
                                    </p:set>
                                    <p:animEffect transition="in" filter="fade">
                                      <p:cBhvr>
                                        <p:cTn id="52" dur="1000"/>
                                        <p:tgtEl>
                                          <p:spTgt spid="5">
                                            <p:txEl>
                                              <p:pRg st="1" end="1"/>
                                            </p:txEl>
                                          </p:spTgt>
                                        </p:tgtEl>
                                      </p:cBhvr>
                                    </p:animEffect>
                                    <p:anim calcmode="lin" valueType="num">
                                      <p:cBhvr>
                                        <p:cTn id="5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1000"/>
          </a:stretch>
        </a:blipFill>
        <a:effectLst/>
      </p:bgPr>
    </p:bg>
    <p:spTree>
      <p:nvGrpSpPr>
        <p:cNvPr id="1" name=""/>
        <p:cNvGrpSpPr/>
        <p:nvPr/>
      </p:nvGrpSpPr>
      <p:grpSpPr>
        <a:xfrm>
          <a:off x="0" y="0"/>
          <a:ext cx="0" cy="0"/>
          <a:chOff x="0" y="0"/>
          <a:chExt cx="0" cy="0"/>
        </a:xfrm>
      </p:grpSpPr>
      <p:sp>
        <p:nvSpPr>
          <p:cNvPr id="2" name="Rectangle 1"/>
          <p:cNvSpPr/>
          <p:nvPr/>
        </p:nvSpPr>
        <p:spPr>
          <a:xfrm>
            <a:off x="1447008" y="381000"/>
            <a:ext cx="9753597" cy="1323439"/>
          </a:xfrm>
          <a:prstGeom prst="rect">
            <a:avLst/>
          </a:prstGeom>
        </p:spPr>
        <p:txBody>
          <a:bodyPr wrap="square">
            <a:spAutoFit/>
          </a:bodyPr>
          <a:lstStyle/>
          <a:p>
            <a:r>
              <a:rPr lang="en-US" sz="4000" b="1" dirty="0">
                <a:solidFill>
                  <a:srgbClr val="FF0000"/>
                </a:solidFill>
                <a:latin typeface="Times New Roman" pitchFamily="18" charset="0"/>
                <a:cs typeface="Times New Roman" pitchFamily="18" charset="0"/>
              </a:rPr>
              <a:t>3. </a:t>
            </a:r>
            <a:r>
              <a:rPr lang="en-US" sz="4000" b="1" dirty="0" err="1">
                <a:solidFill>
                  <a:srgbClr val="FF0000"/>
                </a:solidFill>
                <a:latin typeface="Times New Roman" pitchFamily="18" charset="0"/>
                <a:cs typeface="Times New Roman" pitchFamily="18" charset="0"/>
              </a:rPr>
              <a:t>Câu</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Tiết</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học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vui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quá</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thể</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hiện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cảm</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xúc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gì</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Cuối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câu</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đó</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có</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dấu</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câu</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gì</a:t>
            </a:r>
            <a:r>
              <a:rPr lang="en-US" sz="4000" b="1" dirty="0">
                <a:solidFill>
                  <a:srgbClr val="FF0000"/>
                </a:solidFill>
                <a:latin typeface="Times New Roman" pitchFamily="18" charset="0"/>
                <a:cs typeface="Times New Roman" pitchFamily="18" charset="0"/>
              </a:rPr>
              <a:t>?</a:t>
            </a:r>
          </a:p>
        </p:txBody>
      </p:sp>
      <p:sp>
        <p:nvSpPr>
          <p:cNvPr id="4" name="Rectangle 3"/>
          <p:cNvSpPr/>
          <p:nvPr/>
        </p:nvSpPr>
        <p:spPr>
          <a:xfrm>
            <a:off x="950912" y="2286000"/>
            <a:ext cx="10363200" cy="4247317"/>
          </a:xfrm>
          <a:prstGeom prst="rect">
            <a:avLst/>
          </a:prstGeom>
          <a:solidFill>
            <a:schemeClr val="bg1"/>
          </a:solidFill>
        </p:spPr>
        <p:txBody>
          <a:bodyPr wrap="square">
            <a:spAutoFit/>
          </a:bodyPr>
          <a:lstStyle/>
          <a:p>
            <a:pPr marL="342900" indent="-342900">
              <a:spcAft>
                <a:spcPts val="1200"/>
              </a:spcAft>
              <a:buFont typeface="Arial" pitchFamily="34" charset="0"/>
              <a:buChar char="•"/>
            </a:pPr>
            <a:r>
              <a:rPr lang="en-US" sz="4000" dirty="0" err="1">
                <a:latin typeface="Times New Roman" pitchFamily="18" charset="0"/>
                <a:cs typeface="Times New Roman" pitchFamily="18" charset="0"/>
              </a:rPr>
              <a:t>Câu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Tiết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học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vui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quá</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thể</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hiện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cảm</a:t>
            </a:r>
            <a:r>
              <a:rPr lang="en-US" sz="4000" dirty="0">
                <a:latin typeface="Times New Roman" pitchFamily="18" charset="0"/>
                <a:cs typeface="Times New Roman" pitchFamily="18" charset="0"/>
              </a:rPr>
              <a:t> </a:t>
            </a:r>
            <a:r>
              <a:rPr lang="en-US" sz="4000" dirty="0" err="1" smtClean="0">
                <a:latin typeface="Times New Roman" pitchFamily="18" charset="0"/>
                <a:cs typeface="Times New Roman" pitchFamily="18" charset="0"/>
              </a:rPr>
              <a:t>xúc</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thích</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thú</a:t>
            </a:r>
            <a:r>
              <a:rPr lang="en-US" sz="4000" dirty="0" smtClean="0">
                <a:latin typeface="Times New Roman" pitchFamily="18" charset="0"/>
                <a:cs typeface="Times New Roman" pitchFamily="18" charset="0"/>
              </a:rPr>
              <a:t>. </a:t>
            </a:r>
          </a:p>
          <a:p>
            <a:pPr marL="342900" indent="-342900">
              <a:spcAft>
                <a:spcPts val="1200"/>
              </a:spcAft>
              <a:buFont typeface="Arial" pitchFamily="34" charset="0"/>
              <a:buChar char="•"/>
            </a:pPr>
            <a:r>
              <a:rPr lang="en-US" sz="4000" dirty="0" err="1">
                <a:latin typeface="Times New Roman" pitchFamily="18" charset="0"/>
                <a:cs typeface="Times New Roman" pitchFamily="18" charset="0"/>
              </a:rPr>
              <a:t>V</a:t>
            </a:r>
            <a:r>
              <a:rPr lang="en-US" sz="4000" dirty="0" err="1" smtClean="0">
                <a:latin typeface="Times New Roman" pitchFamily="18" charset="0"/>
                <a:cs typeface="Times New Roman" pitchFamily="18" charset="0"/>
              </a:rPr>
              <a:t>ui</a:t>
            </a:r>
            <a:r>
              <a:rPr lang="en-US" sz="4000" dirty="0" smtClean="0">
                <a:latin typeface="Times New Roman" pitchFamily="18" charset="0"/>
                <a:cs typeface="Times New Roman" pitchFamily="18" charset="0"/>
              </a:rPr>
              <a:t> </a:t>
            </a:r>
            <a:r>
              <a:rPr lang="en-US" sz="4000" dirty="0" err="1">
                <a:latin typeface="Times New Roman" pitchFamily="18" charset="0"/>
                <a:cs typeface="Times New Roman" pitchFamily="18" charset="0"/>
              </a:rPr>
              <a:t>sướng</a:t>
            </a:r>
            <a:r>
              <a:rPr lang="en-US" sz="4000" dirty="0">
                <a:latin typeface="Times New Roman" pitchFamily="18" charset="0"/>
                <a:cs typeface="Times New Roman" pitchFamily="18" charset="0"/>
              </a:rPr>
              <a:t>, reo </a:t>
            </a:r>
            <a:r>
              <a:rPr lang="en-US" sz="4000" dirty="0" err="1">
                <a:latin typeface="Times New Roman" pitchFamily="18" charset="0"/>
                <a:cs typeface="Times New Roman" pitchFamily="18" charset="0"/>
              </a:rPr>
              <a:t>lên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muốn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thể</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hiện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cho</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mọi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người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biết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niềm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vui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đó</a:t>
            </a:r>
            <a:r>
              <a:rPr lang="en-US" sz="4000" dirty="0" smtClean="0">
                <a:latin typeface="Times New Roman" pitchFamily="18" charset="0"/>
                <a:cs typeface="Times New Roman" pitchFamily="18" charset="0"/>
              </a:rPr>
              <a:t>.</a:t>
            </a:r>
          </a:p>
          <a:p>
            <a:pPr>
              <a:spcAft>
                <a:spcPts val="1200"/>
              </a:spcAft>
            </a:pPr>
            <a:endParaRPr lang="vi-VN" sz="4000" dirty="0">
              <a:latin typeface="Times New Roman" pitchFamily="18" charset="0"/>
              <a:cs typeface="Times New Roman" pitchFamily="18" charset="0"/>
            </a:endParaRPr>
          </a:p>
          <a:p>
            <a:pPr marL="342900" indent="-342900">
              <a:buFont typeface="Arial" pitchFamily="34" charset="0"/>
              <a:buChar char="•"/>
            </a:pPr>
            <a:r>
              <a:rPr lang="en-US" sz="4000" dirty="0" err="1">
                <a:latin typeface="Times New Roman" pitchFamily="18" charset="0"/>
                <a:cs typeface="Times New Roman" pitchFamily="18" charset="0"/>
              </a:rPr>
              <a:t>Cuối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câu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đó</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có</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dấu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chấm</a:t>
            </a:r>
            <a:r>
              <a:rPr lang="en-US" sz="4000" dirty="0">
                <a:latin typeface="Times New Roman" pitchFamily="18" charset="0"/>
                <a:cs typeface="Times New Roman" pitchFamily="18" charset="0"/>
              </a:rPr>
              <a:t> than.</a:t>
            </a:r>
          </a:p>
        </p:txBody>
      </p:sp>
      <p:pic>
        <p:nvPicPr>
          <p:cNvPr id="2050" name="Picture 2" descr="Dấu chấm than Dấu chấm hỏi Biểu tượng máy tính Biểu tượng, chú ý, chú ý,  đen png | PNGEgg"/>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ackgroundRemoval t="3222" b="93556" l="10000" r="90000">
                        <a14:foregroundMark x1="46000" y1="75778" x2="50444" y2="89778"/>
                        <a14:foregroundMark x1="47333" y1="93556" x2="50889" y2="93556"/>
                      </a14:backgroundRemoval>
                    </a14:imgEffect>
                  </a14:imgLayer>
                </a14:imgProps>
              </a:ext>
              <a:ext uri="{28A0092B-C50C-407E-A947-70E740481C1C}">
                <a14:useLocalDpi xmlns:a14="http://schemas.microsoft.com/office/drawing/2010/main" val="0"/>
              </a:ext>
            </a:extLst>
          </a:blip>
          <a:srcRect l="31065" t="3555" r="32491" b="4000"/>
          <a:stretch/>
        </p:blipFill>
        <p:spPr bwMode="auto">
          <a:xfrm>
            <a:off x="7774769" y="5638800"/>
            <a:ext cx="300404" cy="7619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97" y="232200"/>
            <a:ext cx="1524006" cy="1524006"/>
          </a:xfrm>
          <a:prstGeom prst="rect">
            <a:avLst/>
          </a:prstGeom>
        </p:spPr>
      </p:pic>
    </p:spTree>
    <p:extLst>
      <p:ext uri="{BB962C8B-B14F-4D97-AF65-F5344CB8AC3E}">
        <p14:creationId xmlns:p14="http://schemas.microsoft.com/office/powerpoint/2010/main" val="3124217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bg/>
                                          </p:spTgt>
                                        </p:tgtEl>
                                        <p:attrNameLst>
                                          <p:attrName>style.visibility</p:attrName>
                                        </p:attrNameLst>
                                      </p:cBhvr>
                                      <p:to>
                                        <p:strVal val="visible"/>
                                      </p:to>
                                    </p:set>
                                    <p:animEffect transition="in" filter="randombar(horizontal)">
                                      <p:cBhvr>
                                        <p:cTn id="19" dur="500"/>
                                        <p:tgtEl>
                                          <p:spTgt spid="4">
                                            <p:bg/>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4" dur="5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9" dur="500"/>
                                        <p:tgtEl>
                                          <p:spTgt spid="4">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Effect transition="in" filter="randombar(horizontal)">
                                      <p:cBhvr>
                                        <p:cTn id="34" dur="500"/>
                                        <p:tgtEl>
                                          <p:spTgt spid="4">
                                            <p:txEl>
                                              <p:pRg st="3" end="3"/>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2050"/>
                                        </p:tgtEl>
                                        <p:attrNameLst>
                                          <p:attrName>style.visibility</p:attrName>
                                        </p:attrNameLst>
                                      </p:cBhvr>
                                      <p:to>
                                        <p:strVal val="visible"/>
                                      </p:to>
                                    </p:set>
                                    <p:animEffect transition="in" filter="fade">
                                      <p:cBhvr>
                                        <p:cTn id="3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000"/>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3352006" y="4572000"/>
            <a:ext cx="3962400" cy="514350"/>
          </a:xfrm>
          <a:prstGeom prst="rect">
            <a:avLst/>
          </a:prstGeom>
        </p:spPr>
        <p:txBody>
          <a:bodyPr spcFirstLastPara="1" vert="horz" lIns="91440" tIns="45720" rIns="91440" bIns="45720" numCol="1" rtlCol="0" anchor="ctr">
            <a:prstTxWarp prst="textArchUp">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MỘT TIẾT</a:t>
            </a:r>
          </a:p>
          <a:p>
            <a:r>
              <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HỌC VUI</a:t>
            </a:r>
          </a:p>
        </p:txBody>
      </p:sp>
    </p:spTree>
    <p:extLst>
      <p:ext uri="{BB962C8B-B14F-4D97-AF65-F5344CB8AC3E}">
        <p14:creationId xmlns:p14="http://schemas.microsoft.com/office/powerpoint/2010/main" val="27795548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0413" cy="413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606" y="4133850"/>
            <a:ext cx="12038807"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55136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
          </a:stretch>
        </a:blipFill>
        <a:effectLst/>
      </p:bgPr>
    </p:bg>
    <p:spTree>
      <p:nvGrpSpPr>
        <p:cNvPr id="1" name=""/>
        <p:cNvGrpSpPr/>
        <p:nvPr/>
      </p:nvGrpSpPr>
      <p:grpSpPr>
        <a:xfrm>
          <a:off x="0" y="0"/>
          <a:ext cx="0" cy="0"/>
          <a:chOff x="0" y="0"/>
          <a:chExt cx="0" cy="0"/>
        </a:xfrm>
      </p:grpSpPr>
      <p:sp>
        <p:nvSpPr>
          <p:cNvPr id="2" name="TextBox 1"/>
          <p:cNvSpPr txBox="1"/>
          <p:nvPr/>
        </p:nvSpPr>
        <p:spPr>
          <a:xfrm>
            <a:off x="3580606" y="304800"/>
            <a:ext cx="8305007" cy="1015663"/>
          </a:xfrm>
          <a:prstGeom prst="rect">
            <a:avLst/>
          </a:prstGeom>
          <a:noFill/>
        </p:spPr>
        <p:txBody>
          <a:bodyPr wrap="square" rtlCol="0">
            <a:spAutoFit/>
          </a:bodyPr>
          <a:lstStyle/>
          <a:p>
            <a:pPr algn="ctr"/>
            <a:r>
              <a:rPr lang="en-US" sz="6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CỦNG CỐ - DẶN DÒ</a:t>
            </a:r>
            <a:endParaRPr lang="vi-VN" sz="6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67352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500"/>
          </a:stretch>
        </a:blipFill>
        <a:effectLst/>
      </p:bgPr>
    </p:bg>
    <p:spTree>
      <p:nvGrpSpPr>
        <p:cNvPr id="1" name=""/>
        <p:cNvGrpSpPr/>
        <p:nvPr/>
      </p:nvGrpSpPr>
      <p:grpSpPr>
        <a:xfrm>
          <a:off x="0" y="0"/>
          <a:ext cx="0" cy="0"/>
          <a:chOff x="0" y="0"/>
          <a:chExt cx="0" cy="0"/>
        </a:xfrm>
      </p:grpSpPr>
      <p:pic>
        <p:nvPicPr>
          <p:cNvPr id="2" name="图片 2"/>
          <p:cNvPicPr>
            <a:picLocks noChangeAspect="1"/>
          </p:cNvPicPr>
          <p:nvPr/>
        </p:nvPicPr>
        <p:blipFill>
          <a:blip r:embed="rId3"/>
          <a:stretch>
            <a:fillRect/>
          </a:stretch>
        </p:blipFill>
        <p:spPr>
          <a:xfrm>
            <a:off x="2742406" y="1066800"/>
            <a:ext cx="6648944" cy="3333011"/>
          </a:xfrm>
          <a:prstGeom prst="rect">
            <a:avLst/>
          </a:prstGeom>
        </p:spPr>
      </p:pic>
      <p:pic>
        <p:nvPicPr>
          <p:cNvPr id="3" name="图片 3"/>
          <p:cNvPicPr>
            <a:picLocks noChangeAspect="1"/>
          </p:cNvPicPr>
          <p:nvPr/>
        </p:nvPicPr>
        <p:blipFill>
          <a:blip r:embed="rId4"/>
          <a:stretch>
            <a:fillRect/>
          </a:stretch>
        </p:blipFill>
        <p:spPr>
          <a:xfrm>
            <a:off x="2429687" y="552452"/>
            <a:ext cx="1599789" cy="1726682"/>
          </a:xfrm>
          <a:prstGeom prst="rect">
            <a:avLst/>
          </a:prstGeom>
        </p:spPr>
      </p:pic>
      <p:pic>
        <p:nvPicPr>
          <p:cNvPr id="4" name="图片 4"/>
          <p:cNvPicPr>
            <a:picLocks noChangeAspect="1"/>
          </p:cNvPicPr>
          <p:nvPr/>
        </p:nvPicPr>
        <p:blipFill>
          <a:blip r:embed="rId5"/>
          <a:stretch>
            <a:fillRect/>
          </a:stretch>
        </p:blipFill>
        <p:spPr>
          <a:xfrm>
            <a:off x="9421608" y="462990"/>
            <a:ext cx="1241047" cy="1532672"/>
          </a:xfrm>
          <a:prstGeom prst="rect">
            <a:avLst/>
          </a:prstGeom>
        </p:spPr>
      </p:pic>
      <p:pic>
        <p:nvPicPr>
          <p:cNvPr id="5" name="图片 5"/>
          <p:cNvPicPr>
            <a:picLocks noChangeAspect="1"/>
          </p:cNvPicPr>
          <p:nvPr/>
        </p:nvPicPr>
        <p:blipFill>
          <a:blip r:embed="rId6"/>
          <a:stretch>
            <a:fillRect/>
          </a:stretch>
        </p:blipFill>
        <p:spPr>
          <a:xfrm>
            <a:off x="3472577" y="3772854"/>
            <a:ext cx="5149820" cy="1264630"/>
          </a:xfrm>
          <a:prstGeom prst="rect">
            <a:avLst/>
          </a:prstGeom>
        </p:spPr>
      </p:pic>
      <p:grpSp>
        <p:nvGrpSpPr>
          <p:cNvPr id="6" name="组合 10"/>
          <p:cNvGrpSpPr/>
          <p:nvPr/>
        </p:nvGrpSpPr>
        <p:grpSpPr>
          <a:xfrm rot="6329695" flipH="1">
            <a:off x="8711463" y="2338373"/>
            <a:ext cx="876175" cy="724630"/>
            <a:chOff x="9015984" y="2528554"/>
            <a:chExt cx="2157344" cy="1473489"/>
          </a:xfrm>
        </p:grpSpPr>
        <p:sp>
          <p:nvSpPr>
            <p:cNvPr id="7" name="Freeform 166"/>
            <p:cNvSpPr/>
            <p:nvPr/>
          </p:nvSpPr>
          <p:spPr bwMode="auto">
            <a:xfrm>
              <a:off x="10132784" y="3116474"/>
              <a:ext cx="831450" cy="526422"/>
            </a:xfrm>
            <a:custGeom>
              <a:avLst/>
              <a:gdLst>
                <a:gd name="T0" fmla="*/ 10 w 143"/>
                <a:gd name="T1" fmla="*/ 90 h 90"/>
                <a:gd name="T2" fmla="*/ 10 w 143"/>
                <a:gd name="T3" fmla="*/ 90 h 90"/>
                <a:gd name="T4" fmla="*/ 143 w 143"/>
                <a:gd name="T5" fmla="*/ 18 h 90"/>
                <a:gd name="T6" fmla="*/ 130 w 143"/>
                <a:gd name="T7" fmla="*/ 0 h 90"/>
                <a:gd name="T8" fmla="*/ 0 w 143"/>
                <a:gd name="T9" fmla="*/ 77 h 90"/>
                <a:gd name="T10" fmla="*/ 10 w 143"/>
                <a:gd name="T11" fmla="*/ 90 h 90"/>
              </a:gdLst>
              <a:ahLst/>
              <a:cxnLst>
                <a:cxn ang="0">
                  <a:pos x="T0" y="T1"/>
                </a:cxn>
                <a:cxn ang="0">
                  <a:pos x="T2" y="T3"/>
                </a:cxn>
                <a:cxn ang="0">
                  <a:pos x="T4" y="T5"/>
                </a:cxn>
                <a:cxn ang="0">
                  <a:pos x="T6" y="T7"/>
                </a:cxn>
                <a:cxn ang="0">
                  <a:pos x="T8" y="T9"/>
                </a:cxn>
                <a:cxn ang="0">
                  <a:pos x="T10" y="T11"/>
                </a:cxn>
              </a:cxnLst>
              <a:rect l="0" t="0" r="r" b="b"/>
              <a:pathLst>
                <a:path w="143" h="90">
                  <a:moveTo>
                    <a:pt x="10" y="90"/>
                  </a:moveTo>
                  <a:cubicBezTo>
                    <a:pt x="10" y="90"/>
                    <a:pt x="10" y="90"/>
                    <a:pt x="10" y="90"/>
                  </a:cubicBezTo>
                  <a:cubicBezTo>
                    <a:pt x="52" y="61"/>
                    <a:pt x="98" y="41"/>
                    <a:pt x="143" y="18"/>
                  </a:cubicBezTo>
                  <a:cubicBezTo>
                    <a:pt x="138" y="12"/>
                    <a:pt x="134" y="7"/>
                    <a:pt x="130" y="0"/>
                  </a:cubicBezTo>
                  <a:cubicBezTo>
                    <a:pt x="0" y="77"/>
                    <a:pt x="0" y="77"/>
                    <a:pt x="0" y="77"/>
                  </a:cubicBezTo>
                  <a:cubicBezTo>
                    <a:pt x="4" y="79"/>
                    <a:pt x="8" y="83"/>
                    <a:pt x="10" y="90"/>
                  </a:cubicBezTo>
                </a:path>
              </a:pathLst>
            </a:custGeom>
            <a:solidFill>
              <a:srgbClr val="F8E57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1219200">
                <a:defRPr/>
              </a:pPr>
              <a:endParaRPr lang="zh-CN" altLang="en-US">
                <a:solidFill>
                  <a:srgbClr val="5FA080"/>
                </a:solidFill>
                <a:latin typeface="等线"/>
                <a:ea typeface="等线" panose="02010600030101010101" pitchFamily="2" charset="-122"/>
              </a:endParaRPr>
            </a:p>
          </p:txBody>
        </p:sp>
        <p:sp>
          <p:nvSpPr>
            <p:cNvPr id="8" name="Freeform 167"/>
            <p:cNvSpPr/>
            <p:nvPr/>
          </p:nvSpPr>
          <p:spPr bwMode="auto">
            <a:xfrm>
              <a:off x="9933530" y="2779466"/>
              <a:ext cx="954446" cy="787173"/>
            </a:xfrm>
            <a:custGeom>
              <a:avLst/>
              <a:gdLst>
                <a:gd name="T0" fmla="*/ 164 w 164"/>
                <a:gd name="T1" fmla="*/ 58 h 135"/>
                <a:gd name="T2" fmla="*/ 140 w 164"/>
                <a:gd name="T3" fmla="*/ 0 h 135"/>
                <a:gd name="T4" fmla="*/ 9 w 164"/>
                <a:gd name="T5" fmla="*/ 77 h 135"/>
                <a:gd name="T6" fmla="*/ 5 w 164"/>
                <a:gd name="T7" fmla="*/ 120 h 135"/>
                <a:gd name="T8" fmla="*/ 34 w 164"/>
                <a:gd name="T9" fmla="*/ 135 h 135"/>
                <a:gd name="T10" fmla="*/ 164 w 164"/>
                <a:gd name="T11" fmla="*/ 58 h 135"/>
              </a:gdLst>
              <a:ahLst/>
              <a:cxnLst>
                <a:cxn ang="0">
                  <a:pos x="T0" y="T1"/>
                </a:cxn>
                <a:cxn ang="0">
                  <a:pos x="T2" y="T3"/>
                </a:cxn>
                <a:cxn ang="0">
                  <a:pos x="T4" y="T5"/>
                </a:cxn>
                <a:cxn ang="0">
                  <a:pos x="T6" y="T7"/>
                </a:cxn>
                <a:cxn ang="0">
                  <a:pos x="T8" y="T9"/>
                </a:cxn>
                <a:cxn ang="0">
                  <a:pos x="T10" y="T11"/>
                </a:cxn>
              </a:cxnLst>
              <a:rect l="0" t="0" r="r" b="b"/>
              <a:pathLst>
                <a:path w="164" h="135">
                  <a:moveTo>
                    <a:pt x="164" y="58"/>
                  </a:moveTo>
                  <a:cubicBezTo>
                    <a:pt x="154" y="40"/>
                    <a:pt x="146" y="20"/>
                    <a:pt x="140" y="0"/>
                  </a:cubicBezTo>
                  <a:cubicBezTo>
                    <a:pt x="9" y="77"/>
                    <a:pt x="9" y="77"/>
                    <a:pt x="9" y="77"/>
                  </a:cubicBezTo>
                  <a:cubicBezTo>
                    <a:pt x="13" y="92"/>
                    <a:pt x="0" y="109"/>
                    <a:pt x="5" y="120"/>
                  </a:cubicBezTo>
                  <a:cubicBezTo>
                    <a:pt x="10" y="129"/>
                    <a:pt x="24" y="128"/>
                    <a:pt x="34" y="135"/>
                  </a:cubicBezTo>
                  <a:cubicBezTo>
                    <a:pt x="164" y="58"/>
                    <a:pt x="164" y="58"/>
                    <a:pt x="164" y="58"/>
                  </a:cubicBezTo>
                </a:path>
              </a:pathLst>
            </a:custGeom>
            <a:solidFill>
              <a:srgbClr val="ECC66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1219200">
                <a:defRPr/>
              </a:pPr>
              <a:endParaRPr lang="zh-CN" altLang="en-US">
                <a:solidFill>
                  <a:srgbClr val="5FA080"/>
                </a:solidFill>
                <a:latin typeface="等线"/>
                <a:ea typeface="等线" panose="02010600030101010101" pitchFamily="2" charset="-122"/>
              </a:endParaRPr>
            </a:p>
          </p:txBody>
        </p:sp>
        <p:sp>
          <p:nvSpPr>
            <p:cNvPr id="9" name="Freeform 168"/>
            <p:cNvSpPr/>
            <p:nvPr/>
          </p:nvSpPr>
          <p:spPr bwMode="auto">
            <a:xfrm>
              <a:off x="9618662" y="2570374"/>
              <a:ext cx="1129101" cy="656798"/>
            </a:xfrm>
            <a:custGeom>
              <a:avLst/>
              <a:gdLst>
                <a:gd name="T0" fmla="*/ 185 w 194"/>
                <a:gd name="T1" fmla="*/ 0 h 113"/>
                <a:gd name="T2" fmla="*/ 0 w 194"/>
                <a:gd name="T3" fmla="*/ 110 h 113"/>
                <a:gd name="T4" fmla="*/ 59 w 194"/>
                <a:gd name="T5" fmla="*/ 105 h 113"/>
                <a:gd name="T6" fmla="*/ 63 w 194"/>
                <a:gd name="T7" fmla="*/ 113 h 113"/>
                <a:gd name="T8" fmla="*/ 194 w 194"/>
                <a:gd name="T9" fmla="*/ 36 h 113"/>
                <a:gd name="T10" fmla="*/ 185 w 194"/>
                <a:gd name="T11" fmla="*/ 0 h 113"/>
              </a:gdLst>
              <a:ahLst/>
              <a:cxnLst>
                <a:cxn ang="0">
                  <a:pos x="T0" y="T1"/>
                </a:cxn>
                <a:cxn ang="0">
                  <a:pos x="T2" y="T3"/>
                </a:cxn>
                <a:cxn ang="0">
                  <a:pos x="T4" y="T5"/>
                </a:cxn>
                <a:cxn ang="0">
                  <a:pos x="T6" y="T7"/>
                </a:cxn>
                <a:cxn ang="0">
                  <a:pos x="T8" y="T9"/>
                </a:cxn>
                <a:cxn ang="0">
                  <a:pos x="T10" y="T11"/>
                </a:cxn>
              </a:cxnLst>
              <a:rect l="0" t="0" r="r" b="b"/>
              <a:pathLst>
                <a:path w="194" h="113">
                  <a:moveTo>
                    <a:pt x="185" y="0"/>
                  </a:moveTo>
                  <a:cubicBezTo>
                    <a:pt x="0" y="110"/>
                    <a:pt x="0" y="110"/>
                    <a:pt x="0" y="110"/>
                  </a:cubicBezTo>
                  <a:cubicBezTo>
                    <a:pt x="4" y="108"/>
                    <a:pt x="47" y="90"/>
                    <a:pt x="59" y="105"/>
                  </a:cubicBezTo>
                  <a:cubicBezTo>
                    <a:pt x="61" y="108"/>
                    <a:pt x="63" y="110"/>
                    <a:pt x="63" y="113"/>
                  </a:cubicBezTo>
                  <a:cubicBezTo>
                    <a:pt x="194" y="36"/>
                    <a:pt x="194" y="36"/>
                    <a:pt x="194" y="36"/>
                  </a:cubicBezTo>
                  <a:cubicBezTo>
                    <a:pt x="191" y="24"/>
                    <a:pt x="188" y="12"/>
                    <a:pt x="185" y="0"/>
                  </a:cubicBezTo>
                </a:path>
              </a:pathLst>
            </a:custGeom>
            <a:solidFill>
              <a:srgbClr val="F8E57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1219200">
                <a:defRPr/>
              </a:pPr>
              <a:endParaRPr lang="zh-CN" altLang="en-US">
                <a:solidFill>
                  <a:srgbClr val="5FA080"/>
                </a:solidFill>
                <a:latin typeface="等线"/>
                <a:ea typeface="等线" panose="02010600030101010101" pitchFamily="2" charset="-122"/>
              </a:endParaRPr>
            </a:p>
          </p:txBody>
        </p:sp>
        <p:sp>
          <p:nvSpPr>
            <p:cNvPr id="10" name="Freeform 169"/>
            <p:cNvSpPr/>
            <p:nvPr/>
          </p:nvSpPr>
          <p:spPr bwMode="auto">
            <a:xfrm>
              <a:off x="9200477" y="3094334"/>
              <a:ext cx="996266" cy="797012"/>
            </a:xfrm>
            <a:custGeom>
              <a:avLst/>
              <a:gdLst>
                <a:gd name="T0" fmla="*/ 170 w 171"/>
                <a:gd name="T1" fmla="*/ 94 h 137"/>
                <a:gd name="T2" fmla="*/ 159 w 171"/>
                <a:gd name="T3" fmla="*/ 102 h 137"/>
                <a:gd name="T4" fmla="*/ 170 w 171"/>
                <a:gd name="T5" fmla="*/ 94 h 137"/>
                <a:gd name="T6" fmla="*/ 170 w 171"/>
                <a:gd name="T7" fmla="*/ 94 h 137"/>
                <a:gd name="T8" fmla="*/ 160 w 171"/>
                <a:gd name="T9" fmla="*/ 81 h 137"/>
                <a:gd name="T10" fmla="*/ 131 w 171"/>
                <a:gd name="T11" fmla="*/ 66 h 137"/>
                <a:gd name="T12" fmla="*/ 135 w 171"/>
                <a:gd name="T13" fmla="*/ 23 h 137"/>
                <a:gd name="T14" fmla="*/ 131 w 171"/>
                <a:gd name="T15" fmla="*/ 15 h 137"/>
                <a:gd name="T16" fmla="*/ 72 w 171"/>
                <a:gd name="T17" fmla="*/ 20 h 137"/>
                <a:gd name="T18" fmla="*/ 72 w 171"/>
                <a:gd name="T19" fmla="*/ 20 h 137"/>
                <a:gd name="T20" fmla="*/ 0 w 171"/>
                <a:gd name="T21" fmla="*/ 114 h 137"/>
                <a:gd name="T22" fmla="*/ 17 w 171"/>
                <a:gd name="T23" fmla="*/ 137 h 137"/>
                <a:gd name="T24" fmla="*/ 171 w 171"/>
                <a:gd name="T25" fmla="*/ 97 h 137"/>
                <a:gd name="T26" fmla="*/ 170 w 171"/>
                <a:gd name="T27" fmla="*/ 9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1" h="137">
                  <a:moveTo>
                    <a:pt x="170" y="94"/>
                  </a:moveTo>
                  <a:cubicBezTo>
                    <a:pt x="166" y="97"/>
                    <a:pt x="163" y="99"/>
                    <a:pt x="159" y="102"/>
                  </a:cubicBezTo>
                  <a:cubicBezTo>
                    <a:pt x="163" y="99"/>
                    <a:pt x="166" y="97"/>
                    <a:pt x="170" y="94"/>
                  </a:cubicBezTo>
                  <a:cubicBezTo>
                    <a:pt x="170" y="94"/>
                    <a:pt x="170" y="94"/>
                    <a:pt x="170" y="94"/>
                  </a:cubicBezTo>
                  <a:cubicBezTo>
                    <a:pt x="168" y="87"/>
                    <a:pt x="164" y="83"/>
                    <a:pt x="160" y="81"/>
                  </a:cubicBezTo>
                  <a:cubicBezTo>
                    <a:pt x="150" y="74"/>
                    <a:pt x="136" y="75"/>
                    <a:pt x="131" y="66"/>
                  </a:cubicBezTo>
                  <a:cubicBezTo>
                    <a:pt x="126" y="55"/>
                    <a:pt x="139" y="38"/>
                    <a:pt x="135" y="23"/>
                  </a:cubicBezTo>
                  <a:cubicBezTo>
                    <a:pt x="135" y="20"/>
                    <a:pt x="133" y="18"/>
                    <a:pt x="131" y="15"/>
                  </a:cubicBezTo>
                  <a:cubicBezTo>
                    <a:pt x="119" y="0"/>
                    <a:pt x="76" y="18"/>
                    <a:pt x="72" y="20"/>
                  </a:cubicBezTo>
                  <a:cubicBezTo>
                    <a:pt x="72" y="20"/>
                    <a:pt x="72" y="20"/>
                    <a:pt x="72" y="20"/>
                  </a:cubicBezTo>
                  <a:cubicBezTo>
                    <a:pt x="0" y="114"/>
                    <a:pt x="0" y="114"/>
                    <a:pt x="0" y="114"/>
                  </a:cubicBezTo>
                  <a:cubicBezTo>
                    <a:pt x="0" y="114"/>
                    <a:pt x="12" y="121"/>
                    <a:pt x="17" y="137"/>
                  </a:cubicBezTo>
                  <a:cubicBezTo>
                    <a:pt x="69" y="125"/>
                    <a:pt x="126" y="124"/>
                    <a:pt x="171" y="97"/>
                  </a:cubicBezTo>
                  <a:cubicBezTo>
                    <a:pt x="171" y="96"/>
                    <a:pt x="171" y="95"/>
                    <a:pt x="170" y="94"/>
                  </a:cubicBezTo>
                </a:path>
              </a:pathLst>
            </a:custGeom>
            <a:solidFill>
              <a:srgbClr val="EACE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1219200">
                <a:defRPr/>
              </a:pPr>
              <a:endParaRPr lang="zh-CN" altLang="en-US" dirty="0">
                <a:solidFill>
                  <a:srgbClr val="5FA080"/>
                </a:solidFill>
                <a:latin typeface="等线"/>
                <a:ea typeface="等线" panose="02010600030101010101" pitchFamily="2" charset="-122"/>
              </a:endParaRPr>
            </a:p>
          </p:txBody>
        </p:sp>
        <p:sp>
          <p:nvSpPr>
            <p:cNvPr id="11" name="Freeform 170"/>
            <p:cNvSpPr/>
            <p:nvPr/>
          </p:nvSpPr>
          <p:spPr bwMode="auto">
            <a:xfrm>
              <a:off x="9033203" y="3758510"/>
              <a:ext cx="265671" cy="221392"/>
            </a:xfrm>
            <a:custGeom>
              <a:avLst/>
              <a:gdLst>
                <a:gd name="T0" fmla="*/ 29 w 46"/>
                <a:gd name="T1" fmla="*/ 0 h 38"/>
                <a:gd name="T2" fmla="*/ 0 w 46"/>
                <a:gd name="T3" fmla="*/ 38 h 38"/>
                <a:gd name="T4" fmla="*/ 46 w 46"/>
                <a:gd name="T5" fmla="*/ 23 h 38"/>
                <a:gd name="T6" fmla="*/ 29 w 46"/>
                <a:gd name="T7" fmla="*/ 0 h 38"/>
              </a:gdLst>
              <a:ahLst/>
              <a:cxnLst>
                <a:cxn ang="0">
                  <a:pos x="T0" y="T1"/>
                </a:cxn>
                <a:cxn ang="0">
                  <a:pos x="T2" y="T3"/>
                </a:cxn>
                <a:cxn ang="0">
                  <a:pos x="T4" y="T5"/>
                </a:cxn>
                <a:cxn ang="0">
                  <a:pos x="T6" y="T7"/>
                </a:cxn>
              </a:cxnLst>
              <a:rect l="0" t="0" r="r" b="b"/>
              <a:pathLst>
                <a:path w="46" h="38">
                  <a:moveTo>
                    <a:pt x="29" y="0"/>
                  </a:moveTo>
                  <a:cubicBezTo>
                    <a:pt x="0" y="38"/>
                    <a:pt x="0" y="38"/>
                    <a:pt x="0" y="38"/>
                  </a:cubicBezTo>
                  <a:cubicBezTo>
                    <a:pt x="15" y="31"/>
                    <a:pt x="30" y="27"/>
                    <a:pt x="46" y="23"/>
                  </a:cubicBezTo>
                  <a:cubicBezTo>
                    <a:pt x="41" y="7"/>
                    <a:pt x="29" y="0"/>
                    <a:pt x="29" y="0"/>
                  </a:cubicBezTo>
                </a:path>
              </a:pathLst>
            </a:custGeom>
            <a:solidFill>
              <a:srgbClr val="1F12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1219200">
                <a:defRPr/>
              </a:pPr>
              <a:endParaRPr lang="zh-CN" altLang="en-US">
                <a:solidFill>
                  <a:srgbClr val="5FA080"/>
                </a:solidFill>
                <a:latin typeface="等线"/>
                <a:ea typeface="等线" panose="02010600030101010101" pitchFamily="2" charset="-122"/>
              </a:endParaRPr>
            </a:p>
          </p:txBody>
        </p:sp>
        <p:sp>
          <p:nvSpPr>
            <p:cNvPr id="12" name="Freeform 175"/>
            <p:cNvSpPr/>
            <p:nvPr/>
          </p:nvSpPr>
          <p:spPr bwMode="auto">
            <a:xfrm>
              <a:off x="9945831" y="3030377"/>
              <a:ext cx="1227497" cy="890489"/>
            </a:xfrm>
            <a:custGeom>
              <a:avLst/>
              <a:gdLst>
                <a:gd name="T0" fmla="*/ 189 w 211"/>
                <a:gd name="T1" fmla="*/ 0 h 153"/>
                <a:gd name="T2" fmla="*/ 189 w 211"/>
                <a:gd name="T3" fmla="*/ 0 h 153"/>
                <a:gd name="T4" fmla="*/ 162 w 211"/>
                <a:gd name="T5" fmla="*/ 15 h 153"/>
                <a:gd name="T6" fmla="*/ 175 w 211"/>
                <a:gd name="T7" fmla="*/ 33 h 153"/>
                <a:gd name="T8" fmla="*/ 175 w 211"/>
                <a:gd name="T9" fmla="*/ 33 h 153"/>
                <a:gd name="T10" fmla="*/ 175 w 211"/>
                <a:gd name="T11" fmla="*/ 33 h 153"/>
                <a:gd name="T12" fmla="*/ 42 w 211"/>
                <a:gd name="T13" fmla="*/ 105 h 153"/>
                <a:gd name="T14" fmla="*/ 43 w 211"/>
                <a:gd name="T15" fmla="*/ 108 h 153"/>
                <a:gd name="T16" fmla="*/ 0 w 211"/>
                <a:gd name="T17" fmla="*/ 153 h 153"/>
                <a:gd name="T18" fmla="*/ 185 w 211"/>
                <a:gd name="T19" fmla="*/ 45 h 153"/>
                <a:gd name="T20" fmla="*/ 211 w 211"/>
                <a:gd name="T21" fmla="*/ 30 h 153"/>
                <a:gd name="T22" fmla="*/ 211 w 211"/>
                <a:gd name="T23" fmla="*/ 30 h 153"/>
                <a:gd name="T24" fmla="*/ 211 w 211"/>
                <a:gd name="T25" fmla="*/ 29 h 153"/>
                <a:gd name="T26" fmla="*/ 190 w 211"/>
                <a:gd name="T27" fmla="*/ 0 h 153"/>
                <a:gd name="T28" fmla="*/ 189 w 211"/>
                <a:gd name="T29" fmla="*/ 0 h 153"/>
                <a:gd name="T30" fmla="*/ 189 w 211"/>
                <a:gd name="T3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1" h="153">
                  <a:moveTo>
                    <a:pt x="189" y="0"/>
                  </a:moveTo>
                  <a:cubicBezTo>
                    <a:pt x="189" y="0"/>
                    <a:pt x="189" y="0"/>
                    <a:pt x="189" y="0"/>
                  </a:cubicBezTo>
                  <a:cubicBezTo>
                    <a:pt x="162" y="15"/>
                    <a:pt x="162" y="15"/>
                    <a:pt x="162" y="15"/>
                  </a:cubicBezTo>
                  <a:cubicBezTo>
                    <a:pt x="166" y="22"/>
                    <a:pt x="170" y="27"/>
                    <a:pt x="175" y="33"/>
                  </a:cubicBezTo>
                  <a:cubicBezTo>
                    <a:pt x="175" y="33"/>
                    <a:pt x="175" y="33"/>
                    <a:pt x="175" y="33"/>
                  </a:cubicBezTo>
                  <a:cubicBezTo>
                    <a:pt x="175" y="33"/>
                    <a:pt x="175" y="33"/>
                    <a:pt x="175" y="33"/>
                  </a:cubicBezTo>
                  <a:cubicBezTo>
                    <a:pt x="130" y="56"/>
                    <a:pt x="84" y="76"/>
                    <a:pt x="42" y="105"/>
                  </a:cubicBezTo>
                  <a:cubicBezTo>
                    <a:pt x="43" y="106"/>
                    <a:pt x="43" y="107"/>
                    <a:pt x="43" y="108"/>
                  </a:cubicBezTo>
                  <a:cubicBezTo>
                    <a:pt x="43" y="125"/>
                    <a:pt x="6" y="149"/>
                    <a:pt x="0" y="153"/>
                  </a:cubicBezTo>
                  <a:cubicBezTo>
                    <a:pt x="185" y="45"/>
                    <a:pt x="185" y="45"/>
                    <a:pt x="185" y="45"/>
                  </a:cubicBezTo>
                  <a:cubicBezTo>
                    <a:pt x="211" y="30"/>
                    <a:pt x="211" y="30"/>
                    <a:pt x="211" y="30"/>
                  </a:cubicBezTo>
                  <a:cubicBezTo>
                    <a:pt x="211" y="30"/>
                    <a:pt x="211" y="30"/>
                    <a:pt x="211" y="30"/>
                  </a:cubicBezTo>
                  <a:cubicBezTo>
                    <a:pt x="211" y="29"/>
                    <a:pt x="211" y="29"/>
                    <a:pt x="211" y="29"/>
                  </a:cubicBezTo>
                  <a:cubicBezTo>
                    <a:pt x="204" y="20"/>
                    <a:pt x="196" y="10"/>
                    <a:pt x="190" y="0"/>
                  </a:cubicBezTo>
                  <a:cubicBezTo>
                    <a:pt x="189" y="0"/>
                    <a:pt x="189" y="0"/>
                    <a:pt x="189" y="0"/>
                  </a:cubicBezTo>
                  <a:cubicBezTo>
                    <a:pt x="189" y="0"/>
                    <a:pt x="189" y="0"/>
                    <a:pt x="189" y="0"/>
                  </a:cubicBezTo>
                </a:path>
              </a:pathLst>
            </a:custGeom>
            <a:solidFill>
              <a:srgbClr val="E7D06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1219200">
                <a:defRPr/>
              </a:pPr>
              <a:endParaRPr lang="zh-CN" altLang="en-US">
                <a:solidFill>
                  <a:srgbClr val="5FA080"/>
                </a:solidFill>
                <a:latin typeface="等线"/>
                <a:ea typeface="等线" panose="02010600030101010101" pitchFamily="2" charset="-122"/>
              </a:endParaRPr>
            </a:p>
          </p:txBody>
        </p:sp>
        <p:sp>
          <p:nvSpPr>
            <p:cNvPr id="13" name="Freeform 176"/>
            <p:cNvSpPr/>
            <p:nvPr/>
          </p:nvSpPr>
          <p:spPr bwMode="auto">
            <a:xfrm>
              <a:off x="10747762" y="2720427"/>
              <a:ext cx="297650" cy="396047"/>
            </a:xfrm>
            <a:custGeom>
              <a:avLst/>
              <a:gdLst>
                <a:gd name="T0" fmla="*/ 18 w 51"/>
                <a:gd name="T1" fmla="*/ 0 h 68"/>
                <a:gd name="T2" fmla="*/ 18 w 51"/>
                <a:gd name="T3" fmla="*/ 0 h 68"/>
                <a:gd name="T4" fmla="*/ 0 w 51"/>
                <a:gd name="T5" fmla="*/ 10 h 68"/>
                <a:gd name="T6" fmla="*/ 0 w 51"/>
                <a:gd name="T7" fmla="*/ 10 h 68"/>
                <a:gd name="T8" fmla="*/ 24 w 51"/>
                <a:gd name="T9" fmla="*/ 68 h 68"/>
                <a:gd name="T10" fmla="*/ 24 w 51"/>
                <a:gd name="T11" fmla="*/ 68 h 68"/>
                <a:gd name="T12" fmla="*/ 51 w 51"/>
                <a:gd name="T13" fmla="*/ 53 h 68"/>
                <a:gd name="T14" fmla="*/ 18 w 51"/>
                <a:gd name="T15" fmla="*/ 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68">
                  <a:moveTo>
                    <a:pt x="18" y="0"/>
                  </a:moveTo>
                  <a:cubicBezTo>
                    <a:pt x="18" y="0"/>
                    <a:pt x="18" y="0"/>
                    <a:pt x="18" y="0"/>
                  </a:cubicBezTo>
                  <a:cubicBezTo>
                    <a:pt x="0" y="10"/>
                    <a:pt x="0" y="10"/>
                    <a:pt x="0" y="10"/>
                  </a:cubicBezTo>
                  <a:cubicBezTo>
                    <a:pt x="0" y="10"/>
                    <a:pt x="0" y="10"/>
                    <a:pt x="0" y="10"/>
                  </a:cubicBezTo>
                  <a:cubicBezTo>
                    <a:pt x="6" y="30"/>
                    <a:pt x="14" y="50"/>
                    <a:pt x="24" y="68"/>
                  </a:cubicBezTo>
                  <a:cubicBezTo>
                    <a:pt x="24" y="68"/>
                    <a:pt x="24" y="68"/>
                    <a:pt x="24" y="68"/>
                  </a:cubicBezTo>
                  <a:cubicBezTo>
                    <a:pt x="51" y="53"/>
                    <a:pt x="51" y="53"/>
                    <a:pt x="51" y="53"/>
                  </a:cubicBezTo>
                  <a:cubicBezTo>
                    <a:pt x="38" y="35"/>
                    <a:pt x="27" y="17"/>
                    <a:pt x="18" y="0"/>
                  </a:cubicBezTo>
                </a:path>
              </a:pathLst>
            </a:custGeom>
            <a:solidFill>
              <a:srgbClr val="DCB46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1219200">
                <a:defRPr/>
              </a:pPr>
              <a:endParaRPr lang="zh-CN" altLang="en-US">
                <a:solidFill>
                  <a:srgbClr val="5FA080"/>
                </a:solidFill>
                <a:latin typeface="等线"/>
                <a:ea typeface="等线" panose="02010600030101010101" pitchFamily="2" charset="-122"/>
              </a:endParaRPr>
            </a:p>
          </p:txBody>
        </p:sp>
        <p:sp>
          <p:nvSpPr>
            <p:cNvPr id="14" name="Freeform 177"/>
            <p:cNvSpPr/>
            <p:nvPr/>
          </p:nvSpPr>
          <p:spPr bwMode="auto">
            <a:xfrm>
              <a:off x="10696104" y="2528554"/>
              <a:ext cx="157435" cy="250912"/>
            </a:xfrm>
            <a:custGeom>
              <a:avLst/>
              <a:gdLst>
                <a:gd name="T0" fmla="*/ 11 w 27"/>
                <a:gd name="T1" fmla="*/ 0 h 43"/>
                <a:gd name="T2" fmla="*/ 11 w 27"/>
                <a:gd name="T3" fmla="*/ 0 h 43"/>
                <a:gd name="T4" fmla="*/ 0 w 27"/>
                <a:gd name="T5" fmla="*/ 7 h 43"/>
                <a:gd name="T6" fmla="*/ 9 w 27"/>
                <a:gd name="T7" fmla="*/ 43 h 43"/>
                <a:gd name="T8" fmla="*/ 27 w 27"/>
                <a:gd name="T9" fmla="*/ 33 h 43"/>
                <a:gd name="T10" fmla="*/ 11 w 27"/>
                <a:gd name="T11" fmla="*/ 0 h 43"/>
              </a:gdLst>
              <a:ahLst/>
              <a:cxnLst>
                <a:cxn ang="0">
                  <a:pos x="T0" y="T1"/>
                </a:cxn>
                <a:cxn ang="0">
                  <a:pos x="T2" y="T3"/>
                </a:cxn>
                <a:cxn ang="0">
                  <a:pos x="T4" y="T5"/>
                </a:cxn>
                <a:cxn ang="0">
                  <a:pos x="T6" y="T7"/>
                </a:cxn>
                <a:cxn ang="0">
                  <a:pos x="T8" y="T9"/>
                </a:cxn>
                <a:cxn ang="0">
                  <a:pos x="T10" y="T11"/>
                </a:cxn>
              </a:cxnLst>
              <a:rect l="0" t="0" r="r" b="b"/>
              <a:pathLst>
                <a:path w="27" h="43">
                  <a:moveTo>
                    <a:pt x="11" y="0"/>
                  </a:moveTo>
                  <a:cubicBezTo>
                    <a:pt x="11" y="0"/>
                    <a:pt x="11" y="0"/>
                    <a:pt x="11" y="0"/>
                  </a:cubicBezTo>
                  <a:cubicBezTo>
                    <a:pt x="0" y="7"/>
                    <a:pt x="0" y="7"/>
                    <a:pt x="0" y="7"/>
                  </a:cubicBezTo>
                  <a:cubicBezTo>
                    <a:pt x="3" y="19"/>
                    <a:pt x="6" y="31"/>
                    <a:pt x="9" y="43"/>
                  </a:cubicBezTo>
                  <a:cubicBezTo>
                    <a:pt x="27" y="33"/>
                    <a:pt x="27" y="33"/>
                    <a:pt x="27" y="33"/>
                  </a:cubicBezTo>
                  <a:cubicBezTo>
                    <a:pt x="21" y="22"/>
                    <a:pt x="15" y="11"/>
                    <a:pt x="11" y="0"/>
                  </a:cubicBezTo>
                </a:path>
              </a:pathLst>
            </a:custGeom>
            <a:solidFill>
              <a:srgbClr val="E7D06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1219200">
                <a:defRPr/>
              </a:pPr>
              <a:endParaRPr lang="zh-CN" altLang="en-US">
                <a:solidFill>
                  <a:srgbClr val="5FA080"/>
                </a:solidFill>
                <a:latin typeface="等线"/>
                <a:ea typeface="等线" panose="02010600030101010101" pitchFamily="2" charset="-122"/>
              </a:endParaRPr>
            </a:p>
          </p:txBody>
        </p:sp>
        <p:sp>
          <p:nvSpPr>
            <p:cNvPr id="15" name="Freeform 178"/>
            <p:cNvSpPr/>
            <p:nvPr/>
          </p:nvSpPr>
          <p:spPr bwMode="auto">
            <a:xfrm>
              <a:off x="9298873" y="3642896"/>
              <a:ext cx="897869" cy="337009"/>
            </a:xfrm>
            <a:custGeom>
              <a:avLst/>
              <a:gdLst>
                <a:gd name="T0" fmla="*/ 153 w 154"/>
                <a:gd name="T1" fmla="*/ 0 h 58"/>
                <a:gd name="T2" fmla="*/ 153 w 154"/>
                <a:gd name="T3" fmla="*/ 0 h 58"/>
                <a:gd name="T4" fmla="*/ 154 w 154"/>
                <a:gd name="T5" fmla="*/ 3 h 58"/>
                <a:gd name="T6" fmla="*/ 154 w 154"/>
                <a:gd name="T7" fmla="*/ 3 h 58"/>
                <a:gd name="T8" fmla="*/ 154 w 154"/>
                <a:gd name="T9" fmla="*/ 3 h 58"/>
                <a:gd name="T10" fmla="*/ 0 w 154"/>
                <a:gd name="T11" fmla="*/ 43 h 58"/>
                <a:gd name="T12" fmla="*/ 3 w 154"/>
                <a:gd name="T13" fmla="*/ 58 h 58"/>
                <a:gd name="T14" fmla="*/ 3 w 154"/>
                <a:gd name="T15" fmla="*/ 58 h 58"/>
                <a:gd name="T16" fmla="*/ 110 w 154"/>
                <a:gd name="T17" fmla="*/ 49 h 58"/>
                <a:gd name="T18" fmla="*/ 111 w 154"/>
                <a:gd name="T19" fmla="*/ 48 h 58"/>
                <a:gd name="T20" fmla="*/ 111 w 154"/>
                <a:gd name="T21" fmla="*/ 48 h 58"/>
                <a:gd name="T22" fmla="*/ 154 w 154"/>
                <a:gd name="T23" fmla="*/ 3 h 58"/>
                <a:gd name="T24" fmla="*/ 153 w 154"/>
                <a:gd name="T2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58">
                  <a:moveTo>
                    <a:pt x="153" y="0"/>
                  </a:moveTo>
                  <a:cubicBezTo>
                    <a:pt x="153" y="0"/>
                    <a:pt x="153" y="0"/>
                    <a:pt x="153" y="0"/>
                  </a:cubicBezTo>
                  <a:cubicBezTo>
                    <a:pt x="154" y="1"/>
                    <a:pt x="154" y="2"/>
                    <a:pt x="154" y="3"/>
                  </a:cubicBezTo>
                  <a:cubicBezTo>
                    <a:pt x="154" y="3"/>
                    <a:pt x="154" y="3"/>
                    <a:pt x="154" y="3"/>
                  </a:cubicBezTo>
                  <a:cubicBezTo>
                    <a:pt x="154" y="3"/>
                    <a:pt x="154" y="3"/>
                    <a:pt x="154" y="3"/>
                  </a:cubicBezTo>
                  <a:cubicBezTo>
                    <a:pt x="109" y="30"/>
                    <a:pt x="53" y="31"/>
                    <a:pt x="0" y="43"/>
                  </a:cubicBezTo>
                  <a:cubicBezTo>
                    <a:pt x="2" y="47"/>
                    <a:pt x="3" y="52"/>
                    <a:pt x="3" y="58"/>
                  </a:cubicBezTo>
                  <a:cubicBezTo>
                    <a:pt x="3" y="58"/>
                    <a:pt x="3" y="58"/>
                    <a:pt x="3" y="58"/>
                  </a:cubicBezTo>
                  <a:cubicBezTo>
                    <a:pt x="110" y="49"/>
                    <a:pt x="110" y="49"/>
                    <a:pt x="110" y="49"/>
                  </a:cubicBezTo>
                  <a:cubicBezTo>
                    <a:pt x="110" y="49"/>
                    <a:pt x="110" y="49"/>
                    <a:pt x="111" y="48"/>
                  </a:cubicBezTo>
                  <a:cubicBezTo>
                    <a:pt x="111" y="48"/>
                    <a:pt x="111" y="48"/>
                    <a:pt x="111" y="48"/>
                  </a:cubicBezTo>
                  <a:cubicBezTo>
                    <a:pt x="117" y="44"/>
                    <a:pt x="154" y="20"/>
                    <a:pt x="154" y="3"/>
                  </a:cubicBezTo>
                  <a:cubicBezTo>
                    <a:pt x="154" y="2"/>
                    <a:pt x="154" y="1"/>
                    <a:pt x="153" y="0"/>
                  </a:cubicBezTo>
                </a:path>
              </a:pathLst>
            </a:custGeom>
            <a:solidFill>
              <a:srgbClr val="DABB9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1219200">
                <a:defRPr/>
              </a:pPr>
              <a:endParaRPr lang="zh-CN" altLang="en-US">
                <a:solidFill>
                  <a:srgbClr val="5FA080"/>
                </a:solidFill>
                <a:latin typeface="等线"/>
                <a:ea typeface="等线" panose="02010600030101010101" pitchFamily="2" charset="-122"/>
              </a:endParaRPr>
            </a:p>
          </p:txBody>
        </p:sp>
        <p:sp>
          <p:nvSpPr>
            <p:cNvPr id="16" name="Freeform 179"/>
            <p:cNvSpPr/>
            <p:nvPr/>
          </p:nvSpPr>
          <p:spPr bwMode="auto">
            <a:xfrm>
              <a:off x="9015984" y="3891346"/>
              <a:ext cx="302571" cy="110697"/>
            </a:xfrm>
            <a:custGeom>
              <a:avLst/>
              <a:gdLst>
                <a:gd name="T0" fmla="*/ 49 w 52"/>
                <a:gd name="T1" fmla="*/ 0 h 19"/>
                <a:gd name="T2" fmla="*/ 49 w 52"/>
                <a:gd name="T3" fmla="*/ 0 h 19"/>
                <a:gd name="T4" fmla="*/ 49 w 52"/>
                <a:gd name="T5" fmla="*/ 0 h 19"/>
                <a:gd name="T6" fmla="*/ 3 w 52"/>
                <a:gd name="T7" fmla="*/ 15 h 19"/>
                <a:gd name="T8" fmla="*/ 0 w 52"/>
                <a:gd name="T9" fmla="*/ 19 h 19"/>
                <a:gd name="T10" fmla="*/ 52 w 52"/>
                <a:gd name="T11" fmla="*/ 15 h 19"/>
                <a:gd name="T12" fmla="*/ 49 w 52"/>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52" h="19">
                  <a:moveTo>
                    <a:pt x="49" y="0"/>
                  </a:moveTo>
                  <a:cubicBezTo>
                    <a:pt x="49" y="0"/>
                    <a:pt x="49" y="0"/>
                    <a:pt x="49" y="0"/>
                  </a:cubicBezTo>
                  <a:cubicBezTo>
                    <a:pt x="49" y="0"/>
                    <a:pt x="49" y="0"/>
                    <a:pt x="49" y="0"/>
                  </a:cubicBezTo>
                  <a:cubicBezTo>
                    <a:pt x="33" y="4"/>
                    <a:pt x="18" y="8"/>
                    <a:pt x="3" y="15"/>
                  </a:cubicBezTo>
                  <a:cubicBezTo>
                    <a:pt x="0" y="19"/>
                    <a:pt x="0" y="19"/>
                    <a:pt x="0" y="19"/>
                  </a:cubicBezTo>
                  <a:cubicBezTo>
                    <a:pt x="52" y="15"/>
                    <a:pt x="52" y="15"/>
                    <a:pt x="52" y="15"/>
                  </a:cubicBezTo>
                  <a:cubicBezTo>
                    <a:pt x="52" y="9"/>
                    <a:pt x="51" y="4"/>
                    <a:pt x="49" y="0"/>
                  </a:cubicBezTo>
                </a:path>
              </a:pathLst>
            </a:custGeom>
            <a:solidFill>
              <a:srgbClr val="1D1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1219200">
                <a:defRPr/>
              </a:pPr>
              <a:endParaRPr lang="zh-CN" altLang="en-US">
                <a:solidFill>
                  <a:srgbClr val="5FA080"/>
                </a:solidFill>
                <a:latin typeface="等线"/>
                <a:ea typeface="等线" panose="02010600030101010101" pitchFamily="2" charset="-122"/>
              </a:endParaRPr>
            </a:p>
          </p:txBody>
        </p:sp>
      </p:grpSp>
      <p:sp>
        <p:nvSpPr>
          <p:cNvPr id="17" name="文本框 32"/>
          <p:cNvSpPr txBox="1"/>
          <p:nvPr/>
        </p:nvSpPr>
        <p:spPr>
          <a:xfrm>
            <a:off x="3013894" y="2049755"/>
            <a:ext cx="6201039" cy="1575624"/>
          </a:xfrm>
          <a:prstGeom prst="rect">
            <a:avLst/>
          </a:prstGeom>
          <a:noFill/>
        </p:spPr>
        <p:txBody>
          <a:bodyPr wrap="square" rtlCol="0">
            <a:spAutoFit/>
          </a:bodyPr>
          <a:lstStyle>
            <a:defPPr>
              <a:defRPr lang="zh-CN"/>
            </a:defPPr>
            <a:lvl1pPr>
              <a:lnSpc>
                <a:spcPct val="120000"/>
              </a:lnSpc>
              <a:defRPr sz="4000">
                <a:latin typeface="汉仪小麦体简" panose="00020600040101010101" pitchFamily="18" charset="-122"/>
                <a:ea typeface="汉仪小麦体简" panose="00020600040101010101" pitchFamily="18" charset="-122"/>
              </a:defRPr>
            </a:lvl1pPr>
          </a:lstStyle>
          <a:p>
            <a:pPr algn="ctr" defTabSz="457200">
              <a:defRPr/>
            </a:pPr>
            <a:r>
              <a:rPr lang="en-US" altLang="zh-CN" sz="8800" b="1" dirty="0" smtClean="0">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Microsoft YaHei" panose="020B0503020204020204" charset="-122"/>
                <a:cs typeface="Times New Roman" panose="02020603050405020304" pitchFamily="18" charset="0"/>
              </a:rPr>
              <a:t>TIẾT 1</a:t>
            </a:r>
            <a:endParaRPr lang="en-US" altLang="zh-CN" sz="8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Microsoft YaHei" panose="020B0503020204020204" charset="-122"/>
              <a:cs typeface="Times New Roman" panose="02020603050405020304" pitchFamily="18" charset="0"/>
            </a:endParaRPr>
          </a:p>
        </p:txBody>
      </p:sp>
    </p:spTree>
    <p:extLst>
      <p:ext uri="{BB962C8B-B14F-4D97-AF65-F5344CB8AC3E}">
        <p14:creationId xmlns:p14="http://schemas.microsoft.com/office/powerpoint/2010/main" val="2196264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7"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2000" fill="hold">
                                          <p:stCondLst>
                                            <p:cond delay="0"/>
                                          </p:stCondLst>
                                        </p:cTn>
                                        <p:tgtEl>
                                          <p:spTgt spid="17"/>
                                        </p:tgtEl>
                                        <p:attrNameLst>
                                          <p:attrName>style.visibility</p:attrName>
                                        </p:attrNameLst>
                                      </p:cBhvr>
                                      <p:to>
                                        <p:strVal val="visible"/>
                                      </p:to>
                                    </p:set>
                                    <p:anim calcmode="lin" valueType="num">
                                      <p:cBhvr>
                                        <p:cTn id="31" dur="2000" fill="hold"/>
                                        <p:tgtEl>
                                          <p:spTgt spid="17"/>
                                        </p:tgtEl>
                                        <p:attrNameLst>
                                          <p:attrName>ppt_w</p:attrName>
                                        </p:attrNameLst>
                                      </p:cBhvr>
                                      <p:tavLst>
                                        <p:tav tm="0">
                                          <p:val>
                                            <p:fltVal val="0"/>
                                          </p:val>
                                        </p:tav>
                                        <p:tav tm="100000">
                                          <p:val>
                                            <p:strVal val="#ppt_w"/>
                                          </p:val>
                                        </p:tav>
                                      </p:tavLst>
                                    </p:anim>
                                    <p:anim calcmode="lin" valueType="num">
                                      <p:cBhvr>
                                        <p:cTn id="32" dur="2000" fill="hold"/>
                                        <p:tgtEl>
                                          <p:spTgt spid="17"/>
                                        </p:tgtEl>
                                        <p:attrNameLst>
                                          <p:attrName>ppt_h</p:attrName>
                                        </p:attrNameLst>
                                      </p:cBhvr>
                                      <p:tavLst>
                                        <p:tav tm="0">
                                          <p:val>
                                            <p:fltVal val="0"/>
                                          </p:val>
                                        </p:tav>
                                        <p:tav tm="100000">
                                          <p:val>
                                            <p:strVal val="#ppt_h"/>
                                          </p:val>
                                        </p:tav>
                                      </p:tavLst>
                                    </p:anim>
                                    <p:animEffect transition="in" filter="fade">
                                      <p:cBhvr>
                                        <p:cTn id="33"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124" y="3894918"/>
            <a:ext cx="4672991" cy="2934487"/>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44396" y="-228124"/>
            <a:ext cx="2742843" cy="3199983"/>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5292063"/>
            <a:ext cx="1394782" cy="1529290"/>
          </a:xfrm>
          <a:prstGeom prst="rect">
            <a:avLst/>
          </a:prstGeom>
        </p:spPr>
      </p:pic>
      <p:sp>
        <p:nvSpPr>
          <p:cNvPr id="6" name="TextBox 5"/>
          <p:cNvSpPr txBox="1"/>
          <p:nvPr/>
        </p:nvSpPr>
        <p:spPr>
          <a:xfrm>
            <a:off x="4159463" y="2108372"/>
            <a:ext cx="4780174" cy="1897645"/>
          </a:xfrm>
          <a:prstGeom prst="rect">
            <a:avLst/>
          </a:prstGeom>
          <a:noFill/>
        </p:spPr>
        <p:txBody>
          <a:bodyPr wrap="square" rtlCol="0">
            <a:spAutoFit/>
          </a:bodyPr>
          <a:lstStyle/>
          <a:p>
            <a:pPr algn="ctr"/>
            <a:r>
              <a:rPr lang="en-US" sz="11732"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ĐỌC</a:t>
            </a:r>
          </a:p>
        </p:txBody>
      </p:sp>
    </p:spTree>
    <p:extLst>
      <p:ext uri="{BB962C8B-B14F-4D97-AF65-F5344CB8AC3E}">
        <p14:creationId xmlns:p14="http://schemas.microsoft.com/office/powerpoint/2010/main" val="162790300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Effect transition="in" filter="fade">
                                      <p:cBhvr>
                                        <p:cTn id="15" dur="1000"/>
                                        <p:tgtEl>
                                          <p:spTgt spid="4"/>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Effect transition="in" filter="fade">
                                      <p:cBhvr>
                                        <p:cTn id="2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806" y="0"/>
            <a:ext cx="10363200" cy="413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3607" y="4042787"/>
            <a:ext cx="100584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27101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1000"/>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3580606" y="266700"/>
            <a:ext cx="5410200" cy="5143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rgbClr val="FF0000"/>
                </a:solidFill>
                <a:latin typeface="Times New Roman" pitchFamily="18" charset="0"/>
                <a:cs typeface="Times New Roman" pitchFamily="18" charset="0"/>
              </a:rPr>
              <a:t>MỘT TIẾT HỌC VUI</a:t>
            </a:r>
            <a:endParaRPr lang="en-US" sz="4000" dirty="0">
              <a:solidFill>
                <a:srgbClr val="FF0000"/>
              </a:solidFill>
              <a:latin typeface="Times New Roman" pitchFamily="18" charset="0"/>
              <a:cs typeface="Times New Roman" pitchFamily="18" charset="0"/>
            </a:endParaRPr>
          </a:p>
        </p:txBody>
      </p:sp>
      <p:sp>
        <p:nvSpPr>
          <p:cNvPr id="3" name="Subtitle 2"/>
          <p:cNvSpPr txBox="1">
            <a:spLocks/>
          </p:cNvSpPr>
          <p:nvPr/>
        </p:nvSpPr>
        <p:spPr>
          <a:xfrm>
            <a:off x="189706" y="990600"/>
            <a:ext cx="11657807" cy="40005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a:latin typeface="Times New Roman" pitchFamily="18" charset="0"/>
                <a:cs typeface="Times New Roman" pitchFamily="18" charset="0"/>
              </a:rPr>
              <a:t>1.</a:t>
            </a:r>
            <a:r>
              <a:rPr lang="vi-VN" sz="2800" dirty="0">
                <a:latin typeface="Times New Roman" pitchFamily="18" charset="0"/>
                <a:cs typeface="Times New Roman" pitchFamily="18" charset="0"/>
              </a:rPr>
              <a:t>Thấy thầy giáo xách giỏ trái cây vào lớp, chúng tôi rất ngạc nhiên: Thầy mang trái cây đến lớp làm gì nhỉ?</a:t>
            </a:r>
            <a:endParaRPr lang="en-US" sz="2800" dirty="0">
              <a:latin typeface="Times New Roman" pitchFamily="18" charset="0"/>
              <a:cs typeface="Times New Roman" pitchFamily="18" charset="0"/>
            </a:endParaRPr>
          </a:p>
          <a:p>
            <a:pPr marL="0" indent="0">
              <a:buNone/>
            </a:pPr>
            <a:r>
              <a:rPr lang="vi-VN" sz="2800" dirty="0">
                <a:latin typeface="Times New Roman" pitchFamily="18" charset="0"/>
                <a:cs typeface="Times New Roman" pitchFamily="18" charset="0"/>
              </a:rPr>
              <a:t>Thầy mỉm cười:</a:t>
            </a:r>
          </a:p>
          <a:p>
            <a:pPr marL="0" indent="0">
              <a:buNone/>
            </a:pPr>
            <a:r>
              <a:rPr lang="vi-VN" sz="2800" dirty="0">
                <a:latin typeface="Times New Roman" pitchFamily="18" charset="0"/>
                <a:cs typeface="Times New Roman" pitchFamily="18" charset="0"/>
              </a:rPr>
              <a:t>- Thầy muốn các em quan sát những trái cây này để viết đoạn văn tả một loại trái cây mà mình yêu thích.</a:t>
            </a:r>
          </a:p>
          <a:p>
            <a:pPr marL="0" indent="0">
              <a:buNone/>
            </a:pPr>
            <a:r>
              <a:rPr lang="vi-VN" sz="2800" dirty="0">
                <a:latin typeface="Times New Roman" pitchFamily="18" charset="0"/>
                <a:cs typeface="Times New Roman" pitchFamily="18" charset="0"/>
              </a:rPr>
              <a:t>2. Chúng tôi chuyền tay nhau, vuốt ve, </a:t>
            </a:r>
            <a:r>
              <a:rPr lang="vi-VN" sz="2800" dirty="0" smtClean="0">
                <a:latin typeface="Times New Roman" pitchFamily="18" charset="0"/>
                <a:cs typeface="Times New Roman" pitchFamily="18" charset="0"/>
              </a:rPr>
              <a:t>ngắm nghía và </a:t>
            </a:r>
            <a:r>
              <a:rPr lang="vi-VN" sz="2800" dirty="0">
                <a:latin typeface="Times New Roman" pitchFamily="18" charset="0"/>
                <a:cs typeface="Times New Roman" pitchFamily="18" charset="0"/>
              </a:rPr>
              <a:t>ngửi những trái táo, lê, chuối, xoài, quýt,... </a:t>
            </a:r>
            <a:r>
              <a:rPr lang="en-US" sz="2800" dirty="0">
                <a:latin typeface="Times New Roman" pitchFamily="18" charset="0"/>
                <a:cs typeface="Times New Roman" pitchFamily="18" charset="0"/>
              </a:rPr>
              <a:t>m</a:t>
            </a:r>
            <a:r>
              <a:rPr lang="vi-VN" sz="2800" dirty="0">
                <a:latin typeface="Times New Roman" pitchFamily="18" charset="0"/>
                <a:cs typeface="Times New Roman" pitchFamily="18" charset="0"/>
              </a:rPr>
              <a:t>à thầy đưa cho.</a:t>
            </a:r>
            <a:endParaRPr lang="en-US" sz="2800" dirty="0">
              <a:latin typeface="Times New Roman" pitchFamily="18" charset="0"/>
              <a:cs typeface="Times New Roman" pitchFamily="18" charset="0"/>
            </a:endParaRPr>
          </a:p>
          <a:p>
            <a:pPr marL="0" indent="0">
              <a:buNone/>
            </a:pPr>
            <a:r>
              <a:rPr lang="en-US" sz="2800" dirty="0" smtClean="0">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Bây </a:t>
            </a:r>
            <a:r>
              <a:rPr lang="vi-VN" sz="2800" dirty="0">
                <a:solidFill>
                  <a:srgbClr val="FF0000"/>
                </a:solidFill>
                <a:latin typeface="Times New Roman" pitchFamily="18" charset="0"/>
                <a:cs typeface="Times New Roman" pitchFamily="18" charset="0"/>
              </a:rPr>
              <a:t>giờ, các em hãy nếm thử trái cây và cảm nhận vị thơm ngon của chúng! </a:t>
            </a:r>
            <a:r>
              <a:rPr lang="vi-VN" sz="2800" dirty="0">
                <a:latin typeface="Times New Roman" pitchFamily="18" charset="0"/>
                <a:cs typeface="Times New Roman" pitchFamily="18" charset="0"/>
              </a:rPr>
              <a:t>Các em cho thầy biết mình thích ăn loại trái nào nhất và tại sao mình thích loại trái đó nhé!</a:t>
            </a:r>
          </a:p>
        </p:txBody>
      </p:sp>
      <p:sp>
        <p:nvSpPr>
          <p:cNvPr id="6" name="Rectangle 5"/>
          <p:cNvSpPr/>
          <p:nvPr/>
        </p:nvSpPr>
        <p:spPr>
          <a:xfrm>
            <a:off x="2676254" y="990600"/>
            <a:ext cx="1499128" cy="523220"/>
          </a:xfrm>
          <a:prstGeom prst="rect">
            <a:avLst/>
          </a:prstGeom>
        </p:spPr>
        <p:txBody>
          <a:bodyPr wrap="none">
            <a:spAutoFit/>
          </a:bodyPr>
          <a:lstStyle/>
          <a:p>
            <a:r>
              <a:rPr lang="vi-VN" sz="2800" dirty="0">
                <a:solidFill>
                  <a:srgbClr val="0000FF"/>
                </a:solidFill>
                <a:latin typeface="Times New Roman" pitchFamily="18" charset="0"/>
                <a:cs typeface="Times New Roman" pitchFamily="18" charset="0"/>
              </a:rPr>
              <a:t>xách giỏ </a:t>
            </a:r>
            <a:endParaRPr lang="en-US" sz="2800" dirty="0">
              <a:solidFill>
                <a:srgbClr val="0000FF"/>
              </a:solidFill>
            </a:endParaRPr>
          </a:p>
        </p:txBody>
      </p:sp>
      <p:sp>
        <p:nvSpPr>
          <p:cNvPr id="8" name="Rectangle 7"/>
          <p:cNvSpPr/>
          <p:nvPr/>
        </p:nvSpPr>
        <p:spPr>
          <a:xfrm>
            <a:off x="8241357" y="1000648"/>
            <a:ext cx="1747594" cy="523220"/>
          </a:xfrm>
          <a:prstGeom prst="rect">
            <a:avLst/>
          </a:prstGeom>
        </p:spPr>
        <p:txBody>
          <a:bodyPr wrap="none">
            <a:spAutoFit/>
          </a:bodyPr>
          <a:lstStyle/>
          <a:p>
            <a:r>
              <a:rPr lang="vi-VN" sz="2800" dirty="0">
                <a:solidFill>
                  <a:srgbClr val="0000FF"/>
                </a:solidFill>
                <a:latin typeface="Times New Roman" pitchFamily="18" charset="0"/>
                <a:cs typeface="Times New Roman" pitchFamily="18" charset="0"/>
              </a:rPr>
              <a:t>ngạc nhiên</a:t>
            </a:r>
            <a:endParaRPr lang="en-US" sz="2800" dirty="0">
              <a:solidFill>
                <a:srgbClr val="0000FF"/>
              </a:solidFill>
            </a:endParaRPr>
          </a:p>
        </p:txBody>
      </p:sp>
      <p:sp>
        <p:nvSpPr>
          <p:cNvPr id="9" name="Rectangle 8"/>
          <p:cNvSpPr/>
          <p:nvPr/>
        </p:nvSpPr>
        <p:spPr>
          <a:xfrm>
            <a:off x="3199210" y="2448580"/>
            <a:ext cx="1676400" cy="523220"/>
          </a:xfrm>
          <a:prstGeom prst="rect">
            <a:avLst/>
          </a:prstGeom>
        </p:spPr>
        <p:txBody>
          <a:bodyPr wrap="square">
            <a:spAutoFit/>
          </a:bodyPr>
          <a:lstStyle/>
          <a:p>
            <a:r>
              <a:rPr lang="vi-VN" sz="2800" dirty="0">
                <a:solidFill>
                  <a:srgbClr val="0000FF"/>
                </a:solidFill>
                <a:latin typeface="Times New Roman" pitchFamily="18" charset="0"/>
                <a:cs typeface="Times New Roman" pitchFamily="18" charset="0"/>
              </a:rPr>
              <a:t>quan sát </a:t>
            </a:r>
            <a:endParaRPr lang="en-US" sz="2800" dirty="0">
              <a:solidFill>
                <a:srgbClr val="0000FF"/>
              </a:solidFill>
            </a:endParaRPr>
          </a:p>
        </p:txBody>
      </p:sp>
      <p:sp>
        <p:nvSpPr>
          <p:cNvPr id="10" name="Rectangle 9"/>
          <p:cNvSpPr/>
          <p:nvPr/>
        </p:nvSpPr>
        <p:spPr>
          <a:xfrm>
            <a:off x="5790010" y="3381898"/>
            <a:ext cx="1957587" cy="523220"/>
          </a:xfrm>
          <a:prstGeom prst="rect">
            <a:avLst/>
          </a:prstGeom>
        </p:spPr>
        <p:txBody>
          <a:bodyPr wrap="none">
            <a:spAutoFit/>
          </a:bodyPr>
          <a:lstStyle/>
          <a:p>
            <a:r>
              <a:rPr lang="vi-VN" sz="2800" dirty="0">
                <a:solidFill>
                  <a:srgbClr val="0000FF"/>
                </a:solidFill>
                <a:latin typeface="Times New Roman" pitchFamily="18" charset="0"/>
                <a:cs typeface="Times New Roman" pitchFamily="18" charset="0"/>
              </a:rPr>
              <a:t>ngắm nghía </a:t>
            </a:r>
            <a:endParaRPr lang="en-US" sz="2800" dirty="0">
              <a:solidFill>
                <a:srgbClr val="0000FF"/>
              </a:solidFill>
            </a:endParaRPr>
          </a:p>
        </p:txBody>
      </p:sp>
      <p:cxnSp>
        <p:nvCxnSpPr>
          <p:cNvPr id="13" name="Straight Connector 12"/>
          <p:cNvCxnSpPr/>
          <p:nvPr/>
        </p:nvCxnSpPr>
        <p:spPr>
          <a:xfrm flipH="1">
            <a:off x="3186036" y="2362200"/>
            <a:ext cx="152400" cy="53860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7182102" y="2362199"/>
            <a:ext cx="152400" cy="53860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300470" y="2832404"/>
            <a:ext cx="152400" cy="53860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303307" y="2818326"/>
            <a:ext cx="152400" cy="53860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4175382" y="2821518"/>
            <a:ext cx="152400" cy="53860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675606" y="4267200"/>
            <a:ext cx="152400" cy="53860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5726732" y="4267200"/>
            <a:ext cx="152400" cy="53860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11335228" y="4216911"/>
            <a:ext cx="152400" cy="53860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11425054" y="4211096"/>
            <a:ext cx="152400" cy="53860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1926153" y="5100190"/>
            <a:ext cx="152400" cy="53860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3245017" y="4783738"/>
            <a:ext cx="138774" cy="41472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7771606" y="4714352"/>
            <a:ext cx="152400" cy="53860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2002353" y="5100190"/>
            <a:ext cx="152400" cy="53860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Flowchart: Terminator 29"/>
          <p:cNvSpPr/>
          <p:nvPr/>
        </p:nvSpPr>
        <p:spPr>
          <a:xfrm>
            <a:off x="173192" y="39256"/>
            <a:ext cx="1749424" cy="874399"/>
          </a:xfrm>
          <a:prstGeom prst="flowChartTerminator">
            <a:avLst/>
          </a:prstGeom>
          <a:solidFill>
            <a:schemeClr val="accent2">
              <a:lumMod val="7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latin typeface="Times New Roman" panose="02020603050405020304" pitchFamily="18" charset="0"/>
                <a:cs typeface="Times New Roman" panose="02020603050405020304" pitchFamily="18" charset="0"/>
              </a:rPr>
              <a:t>LUYỆN ĐỌC</a:t>
            </a:r>
            <a:endParaRPr lang="en-US"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7677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500"/>
                                        <p:tgtEl>
                                          <p:spTgt spid="13"/>
                                        </p:tgtEl>
                                      </p:cBhvr>
                                    </p:animEffect>
                                  </p:childTnLst>
                                </p:cTn>
                              </p:par>
                              <p:par>
                                <p:cTn id="35" presetID="22" presetClass="entr" presetSubtype="4"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par>
                                <p:cTn id="38" presetID="22" presetClass="entr" presetSubtype="4"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par>
                                <p:cTn id="41" presetID="22" presetClass="entr" presetSubtype="4"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down)">
                                      <p:cBhvr>
                                        <p:cTn id="43" dur="500"/>
                                        <p:tgtEl>
                                          <p:spTgt spid="17"/>
                                        </p:tgtEl>
                                      </p:cBhvr>
                                    </p:animEffect>
                                  </p:childTnLst>
                                </p:cTn>
                              </p:par>
                              <p:par>
                                <p:cTn id="44" presetID="22" presetClass="entr" presetSubtype="4"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down)">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down)">
                                      <p:cBhvr>
                                        <p:cTn id="51" dur="500"/>
                                        <p:tgtEl>
                                          <p:spTgt spid="20"/>
                                        </p:tgtEl>
                                      </p:cBhvr>
                                    </p:animEffect>
                                  </p:childTnLst>
                                </p:cTn>
                              </p:par>
                              <p:par>
                                <p:cTn id="52" presetID="22" presetClass="entr" presetSubtype="4" fill="hold"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wipe(down)">
                                      <p:cBhvr>
                                        <p:cTn id="54" dur="500"/>
                                        <p:tgtEl>
                                          <p:spTgt spid="21"/>
                                        </p:tgtEl>
                                      </p:cBhvr>
                                    </p:animEffect>
                                  </p:childTnLst>
                                </p:cTn>
                              </p:par>
                              <p:par>
                                <p:cTn id="55" presetID="22" presetClass="entr" presetSubtype="4" fill="hold"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down)">
                                      <p:cBhvr>
                                        <p:cTn id="57" dur="500"/>
                                        <p:tgtEl>
                                          <p:spTgt spid="24"/>
                                        </p:tgtEl>
                                      </p:cBhvr>
                                    </p:animEffect>
                                  </p:childTnLst>
                                </p:cTn>
                              </p:par>
                              <p:par>
                                <p:cTn id="58" presetID="22" presetClass="entr" presetSubtype="4" fill="hold" nodeType="with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wipe(down)">
                                      <p:cBhvr>
                                        <p:cTn id="60" dur="500"/>
                                        <p:tgtEl>
                                          <p:spTgt spid="25"/>
                                        </p:tgtEl>
                                      </p:cBhvr>
                                    </p:animEffect>
                                  </p:childTnLst>
                                </p:cTn>
                              </p:par>
                              <p:par>
                                <p:cTn id="61" presetID="22" presetClass="entr" presetSubtype="4" fill="hold"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down)">
                                      <p:cBhvr>
                                        <p:cTn id="63" dur="500"/>
                                        <p:tgtEl>
                                          <p:spTgt spid="26"/>
                                        </p:tgtEl>
                                      </p:cBhvr>
                                    </p:animEffect>
                                  </p:childTnLst>
                                </p:cTn>
                              </p:par>
                              <p:par>
                                <p:cTn id="64" presetID="22" presetClass="entr" presetSubtype="4" fill="hold" nodeType="with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wipe(down)">
                                      <p:cBhvr>
                                        <p:cTn id="66" dur="500"/>
                                        <p:tgtEl>
                                          <p:spTgt spid="27"/>
                                        </p:tgtEl>
                                      </p:cBhvr>
                                    </p:animEffect>
                                  </p:childTnLst>
                                </p:cTn>
                              </p:par>
                              <p:par>
                                <p:cTn id="67" presetID="22" presetClass="entr" presetSubtype="4"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wipe(down)">
                                      <p:cBhvr>
                                        <p:cTn id="69" dur="500"/>
                                        <p:tgtEl>
                                          <p:spTgt spid="28"/>
                                        </p:tgtEl>
                                      </p:cBhvr>
                                    </p:animEffect>
                                  </p:childTnLst>
                                </p:cTn>
                              </p:par>
                              <p:par>
                                <p:cTn id="70" presetID="22" presetClass="entr" presetSubtype="4" fill="hold"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1000"/>
          </a:stretch>
        </a:blipFill>
        <a:effectLst/>
      </p:bgPr>
    </p:bg>
    <p:spTree>
      <p:nvGrpSpPr>
        <p:cNvPr id="1" name=""/>
        <p:cNvGrpSpPr/>
        <p:nvPr/>
      </p:nvGrpSpPr>
      <p:grpSpPr>
        <a:xfrm>
          <a:off x="0" y="0"/>
          <a:ext cx="0" cy="0"/>
          <a:chOff x="0" y="0"/>
          <a:chExt cx="0" cy="0"/>
        </a:xfrm>
      </p:grpSpPr>
      <p:sp>
        <p:nvSpPr>
          <p:cNvPr id="2" name="Rectangle 1"/>
          <p:cNvSpPr/>
          <p:nvPr/>
        </p:nvSpPr>
        <p:spPr>
          <a:xfrm>
            <a:off x="227806" y="304800"/>
            <a:ext cx="7848600" cy="3970318"/>
          </a:xfrm>
          <a:prstGeom prst="rect">
            <a:avLst/>
          </a:prstGeom>
        </p:spPr>
        <p:txBody>
          <a:bodyPr wrap="square">
            <a:spAutoFit/>
          </a:bodyPr>
          <a:lstStyle/>
          <a:p>
            <a:r>
              <a:rPr lang="vi-VN" sz="2800" dirty="0">
                <a:latin typeface="Times New Roman" pitchFamily="18" charset="0"/>
                <a:cs typeface="Times New Roman" pitchFamily="18" charset="0"/>
              </a:rPr>
              <a:t>3. Chúng tôi cùng nhau ăn trái cây rồi nói cảm nhận của mình. Thầy vui vẻ nói:</a:t>
            </a:r>
          </a:p>
          <a:p>
            <a:r>
              <a:rPr lang="vi-VN" sz="2800" dirty="0">
                <a:latin typeface="Times New Roman" pitchFamily="18" charset="0"/>
                <a:cs typeface="Times New Roman" pitchFamily="18" charset="0"/>
              </a:rPr>
              <a:t>- Mỗi loại trái cây có hình dáng, màu sắc và hương vị riêng. Các em hãy nhớ lại những điều đã quan sát và tả loại trái cây mà mình thích nhất!</a:t>
            </a:r>
            <a:r>
              <a:rPr lang="vi-VN" sz="2800" dirty="0" smtClean="0">
                <a:latin typeface="Times New Roman" pitchFamily="18" charset="0"/>
                <a:cs typeface="Times New Roman" pitchFamily="18" charset="0"/>
              </a:rPr>
              <a:t> </a:t>
            </a:r>
            <a:r>
              <a:rPr lang="vi-VN" sz="2800" dirty="0">
                <a:latin typeface="Times New Roman" pitchFamily="18" charset="0"/>
                <a:cs typeface="Times New Roman" pitchFamily="18" charset="0"/>
              </a:rPr>
              <a:t>Đừng quên so sánh với loại trái cây khác nhé!</a:t>
            </a:r>
          </a:p>
          <a:p>
            <a:r>
              <a:rPr lang="vi-VN" sz="2800" dirty="0">
                <a:latin typeface="Times New Roman" pitchFamily="18" charset="0"/>
                <a:cs typeface="Times New Roman" pitchFamily="18" charset="0"/>
              </a:rPr>
              <a:t>Tôi vừa viết vừa nghĩ: Hoá ra phải quan sát thì mới tả đúng và hay được. Tiết học vui quá!</a:t>
            </a:r>
          </a:p>
          <a:p>
            <a:pPr algn="r"/>
            <a:r>
              <a:rPr lang="vi-VN" sz="2800" i="1" dirty="0">
                <a:latin typeface="Times New Roman" pitchFamily="18" charset="0"/>
                <a:cs typeface="Times New Roman" pitchFamily="18" charset="0"/>
              </a:rPr>
              <a:t>Theo sách Câu chuyện nhỏ, bài học lớn</a:t>
            </a:r>
            <a:endParaRPr lang="vi-VN" sz="2800" dirty="0">
              <a:latin typeface="Times New Roman" pitchFamily="18" charset="0"/>
              <a:cs typeface="Times New Roman" pitchFamily="18" charset="0"/>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8806" y="626039"/>
            <a:ext cx="3810000" cy="3030682"/>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flipH="1">
            <a:off x="5160710" y="304800"/>
            <a:ext cx="152400" cy="53860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1659195" y="641438"/>
            <a:ext cx="152400" cy="53860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735395" y="641438"/>
            <a:ext cx="152400" cy="53860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7390606" y="1524000"/>
            <a:ext cx="152400" cy="53860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5214811" y="1951056"/>
            <a:ext cx="152400" cy="53860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5291011" y="1951056"/>
            <a:ext cx="152400" cy="53860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531014" y="2814191"/>
            <a:ext cx="152400" cy="53860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2884758" y="3200400"/>
            <a:ext cx="152400" cy="53860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960958" y="3200400"/>
            <a:ext cx="152400" cy="53860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097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par>
                                <p:cTn id="22" presetID="22" presetClass="entr" presetSubtype="4"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par>
                                <p:cTn id="30" presetID="22" presetClass="entr" presetSubtype="4"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par>
                                <p:cTn id="33" presetID="22" presetClass="entr" presetSubtype="4"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down)">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8806" y="762000"/>
            <a:ext cx="10515600" cy="1446550"/>
          </a:xfrm>
          <a:prstGeom prst="rect">
            <a:avLst/>
          </a:prstGeom>
        </p:spPr>
        <p:txBody>
          <a:bodyPr wrap="square">
            <a:spAutoFit/>
          </a:bodyPr>
          <a:lstStyle/>
          <a:p>
            <a:r>
              <a:rPr lang="vi-VN" sz="4400">
                <a:solidFill>
                  <a:srgbClr val="FF0000"/>
                </a:solidFill>
                <a:latin typeface="Times New Roman" pitchFamily="18" charset="0"/>
                <a:cs typeface="Times New Roman" pitchFamily="18" charset="0"/>
              </a:rPr>
              <a:t>Bây giờ, các em hãy nếm thử trái cây và cảm nhận vị thơm ngon của chúng! </a:t>
            </a:r>
            <a:endParaRPr lang="en-US" sz="4400" dirty="0"/>
          </a:p>
        </p:txBody>
      </p:sp>
      <p:sp>
        <p:nvSpPr>
          <p:cNvPr id="3" name="Rectangle 2"/>
          <p:cNvSpPr/>
          <p:nvPr/>
        </p:nvSpPr>
        <p:spPr>
          <a:xfrm>
            <a:off x="608806" y="2362200"/>
            <a:ext cx="10515600" cy="2123658"/>
          </a:xfrm>
          <a:prstGeom prst="rect">
            <a:avLst/>
          </a:prstGeom>
        </p:spPr>
        <p:txBody>
          <a:bodyPr wrap="square">
            <a:spAutoFit/>
          </a:bodyPr>
          <a:lstStyle/>
          <a:p>
            <a:r>
              <a:rPr lang="vi-VN" sz="4400" dirty="0">
                <a:latin typeface="Times New Roman" pitchFamily="18" charset="0"/>
                <a:cs typeface="Times New Roman" pitchFamily="18" charset="0"/>
              </a:rPr>
              <a:t>Các em cho thầy biết mình thích ăn loại trái nào nhất và tại sao mình thích loại trái đó nhé!</a:t>
            </a:r>
          </a:p>
        </p:txBody>
      </p:sp>
      <p:sp>
        <p:nvSpPr>
          <p:cNvPr id="4" name="Rectangle 3"/>
          <p:cNvSpPr/>
          <p:nvPr/>
        </p:nvSpPr>
        <p:spPr>
          <a:xfrm>
            <a:off x="761206" y="4876800"/>
            <a:ext cx="10363200" cy="1446550"/>
          </a:xfrm>
          <a:prstGeom prst="rect">
            <a:avLst/>
          </a:prstGeom>
        </p:spPr>
        <p:txBody>
          <a:bodyPr wrap="square">
            <a:spAutoFit/>
          </a:bodyPr>
          <a:lstStyle/>
          <a:p>
            <a:r>
              <a:rPr lang="vi-VN" sz="4400" dirty="0">
                <a:latin typeface="Times New Roman" pitchFamily="18" charset="0"/>
                <a:cs typeface="Times New Roman" pitchFamily="18" charset="0"/>
              </a:rPr>
              <a:t>Các em hãy nhớ lại những điều đã quan sát và tả loại trái cây mà mình thích nhất! </a:t>
            </a:r>
            <a:endParaRPr lang="en-US" sz="4400" dirty="0"/>
          </a:p>
        </p:txBody>
      </p:sp>
    </p:spTree>
    <p:extLst>
      <p:ext uri="{BB962C8B-B14F-4D97-AF65-F5344CB8AC3E}">
        <p14:creationId xmlns:p14="http://schemas.microsoft.com/office/powerpoint/2010/main" val="7262528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1000"/>
          </a:stretch>
        </a:blipFill>
        <a:effectLst/>
      </p:bgPr>
    </p:bg>
    <p:spTree>
      <p:nvGrpSpPr>
        <p:cNvPr id="1" name=""/>
        <p:cNvGrpSpPr/>
        <p:nvPr/>
      </p:nvGrpSpPr>
      <p:grpSpPr>
        <a:xfrm>
          <a:off x="0" y="0"/>
          <a:ext cx="0" cy="0"/>
          <a:chOff x="0" y="0"/>
          <a:chExt cx="0" cy="0"/>
        </a:xfrm>
      </p:grpSpPr>
      <p:sp>
        <p:nvSpPr>
          <p:cNvPr id="4" name="Rounded Rectangle 3"/>
          <p:cNvSpPr/>
          <p:nvPr/>
        </p:nvSpPr>
        <p:spPr>
          <a:xfrm>
            <a:off x="10743406" y="0"/>
            <a:ext cx="1390650" cy="1066800"/>
          </a:xfrm>
          <a:prstGeom prst="roundRect">
            <a:avLst/>
          </a:prstGeom>
          <a:solidFill>
            <a:srgbClr val="DFF3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idx="4294967295"/>
          </p:nvPr>
        </p:nvSpPr>
        <p:spPr>
          <a:xfrm>
            <a:off x="3656806" y="0"/>
            <a:ext cx="5410200" cy="514350"/>
          </a:xfrm>
        </p:spPr>
        <p:txBody>
          <a:bodyPr>
            <a:noAutofit/>
          </a:bodyPr>
          <a:lstStyle/>
          <a:p>
            <a:r>
              <a:rPr lang="en-US" sz="3200" b="1" dirty="0">
                <a:solidFill>
                  <a:srgbClr val="FF0000"/>
                </a:solidFill>
                <a:latin typeface="Times New Roman" pitchFamily="18" charset="0"/>
                <a:cs typeface="Times New Roman" pitchFamily="18" charset="0"/>
              </a:rPr>
              <a:t>MỘT TIẾT HỌC VUI</a:t>
            </a:r>
            <a:endParaRPr lang="en-US" sz="3200" dirty="0">
              <a:solidFill>
                <a:srgbClr val="FF0000"/>
              </a:solidFill>
              <a:latin typeface="Times New Roman" pitchFamily="18" charset="0"/>
              <a:cs typeface="Times New Roman" pitchFamily="18" charset="0"/>
            </a:endParaRPr>
          </a:p>
        </p:txBody>
      </p:sp>
      <p:sp>
        <p:nvSpPr>
          <p:cNvPr id="3" name="Subtitle 2"/>
          <p:cNvSpPr>
            <a:spLocks noGrp="1"/>
          </p:cNvSpPr>
          <p:nvPr>
            <p:ph type="subTitle" idx="4294967295"/>
          </p:nvPr>
        </p:nvSpPr>
        <p:spPr>
          <a:xfrm>
            <a:off x="589756" y="514350"/>
            <a:ext cx="11220450" cy="4305300"/>
          </a:xfrm>
        </p:spPr>
        <p:txBody>
          <a:bodyPr>
            <a:noAutofit/>
          </a:bodyPr>
          <a:lstStyle/>
          <a:p>
            <a:pPr marL="0" indent="0">
              <a:buNone/>
            </a:pPr>
            <a:r>
              <a:rPr lang="en-US" sz="2400" dirty="0">
                <a:latin typeface="Times New Roman" pitchFamily="18" charset="0"/>
                <a:cs typeface="Times New Roman" pitchFamily="18" charset="0"/>
              </a:rPr>
              <a:t>1.</a:t>
            </a:r>
            <a:r>
              <a:rPr lang="vi-VN" sz="2400" dirty="0">
                <a:latin typeface="Times New Roman" pitchFamily="18" charset="0"/>
                <a:cs typeface="Times New Roman" pitchFamily="18" charset="0"/>
              </a:rPr>
              <a:t>Thấy thầy giáo xách giỏ trái cây vào lớp, chúng tôi rất ngạc nhiên: Thầy mang trái cây đến lớp làm gì nhỉ?</a:t>
            </a:r>
            <a:endParaRPr lang="en-US" sz="2400" dirty="0">
              <a:latin typeface="Times New Roman" pitchFamily="18" charset="0"/>
              <a:cs typeface="Times New Roman" pitchFamily="18" charset="0"/>
            </a:endParaRPr>
          </a:p>
          <a:p>
            <a:pPr marL="0" indent="0">
              <a:buNone/>
            </a:pPr>
            <a:r>
              <a:rPr lang="vi-VN" sz="2400" dirty="0">
                <a:latin typeface="Times New Roman" pitchFamily="18" charset="0"/>
                <a:cs typeface="Times New Roman" pitchFamily="18" charset="0"/>
              </a:rPr>
              <a:t>Thầy mỉm cười:</a:t>
            </a:r>
          </a:p>
          <a:p>
            <a:pPr marL="0" indent="0">
              <a:buNone/>
            </a:pPr>
            <a:r>
              <a:rPr lang="vi-VN" sz="2400" dirty="0">
                <a:latin typeface="Times New Roman" pitchFamily="18" charset="0"/>
                <a:cs typeface="Times New Roman" pitchFamily="18" charset="0"/>
              </a:rPr>
              <a:t>- Thầy muốn các em quan sát những trái cây này để viết đoạn văn tả một loại trái cây mà mình yêu thích.</a:t>
            </a:r>
          </a:p>
          <a:p>
            <a:pPr marL="0" indent="0">
              <a:buNone/>
            </a:pPr>
            <a:r>
              <a:rPr lang="vi-VN" sz="2400" dirty="0">
                <a:latin typeface="Times New Roman" pitchFamily="18" charset="0"/>
                <a:cs typeface="Times New Roman" pitchFamily="18" charset="0"/>
              </a:rPr>
              <a:t>2. Chúng tôi chuyền tay nhau, vuốt ve, ngắm nghía và ngửi những trái táo, lê, chuối, xoài, quýt,... mà thầy đưa cho.</a:t>
            </a:r>
          </a:p>
          <a:p>
            <a:pPr marL="0" indent="0">
              <a:buNone/>
            </a:pPr>
            <a:r>
              <a:rPr lang="en-US" sz="2400" dirty="0">
                <a:latin typeface="Times New Roman" pitchFamily="18" charset="0"/>
                <a:cs typeface="Times New Roman" pitchFamily="18" charset="0"/>
              </a:rPr>
              <a:t>-</a:t>
            </a:r>
            <a:r>
              <a:rPr lang="vi-VN" sz="2400" dirty="0">
                <a:latin typeface="Times New Roman" pitchFamily="18" charset="0"/>
                <a:cs typeface="Times New Roman" pitchFamily="18" charset="0"/>
              </a:rPr>
              <a:t>Bây giờ, các em hãy nếm thử trái cây và cảm nhận vị thơm ngon của chúng! Các em cho thầy biết mình thích ăn loại trái nào nhất và tại sao mình thích loại trái đó nhé!</a:t>
            </a:r>
          </a:p>
          <a:p>
            <a:pPr marL="0" indent="0">
              <a:buNone/>
            </a:pPr>
            <a:r>
              <a:rPr lang="vi-VN" sz="2400" dirty="0">
                <a:latin typeface="Times New Roman" pitchFamily="18" charset="0"/>
                <a:cs typeface="Times New Roman" pitchFamily="18" charset="0"/>
              </a:rPr>
              <a:t>3. Chúng tôi cùng nhau ăn trái cây rồi nói cảm nhận của mình. Thầy vui vẻ nói:</a:t>
            </a:r>
          </a:p>
          <a:p>
            <a:pPr marL="0" indent="0">
              <a:buNone/>
            </a:pPr>
            <a:r>
              <a:rPr lang="vi-VN" sz="2400" dirty="0">
                <a:latin typeface="Times New Roman" pitchFamily="18" charset="0"/>
                <a:cs typeface="Times New Roman" pitchFamily="18" charset="0"/>
              </a:rPr>
              <a:t>- Mỗi loại trái cây có hình dáng, màu sắc và hương vị riêng. Các em hãy nhớ lại những điều đã quan sát và tả loại trái cây mà mình thích nhất! Đừng quên so sánh với loại trái cây khác nhé!</a:t>
            </a:r>
          </a:p>
          <a:p>
            <a:pPr marL="0" indent="0">
              <a:buNone/>
            </a:pPr>
            <a:r>
              <a:rPr lang="vi-VN" sz="2400" dirty="0">
                <a:latin typeface="Times New Roman" pitchFamily="18" charset="0"/>
                <a:cs typeface="Times New Roman" pitchFamily="18" charset="0"/>
              </a:rPr>
              <a:t>Tôi vừa viết vừa nghĩ: Hoá ra phải quan sát thì mới tả đúng và hay được. Tiết học vui quá!</a:t>
            </a:r>
          </a:p>
          <a:p>
            <a:pPr marL="0" indent="0" algn="r">
              <a:buNone/>
            </a:pPr>
            <a:r>
              <a:rPr lang="vi-VN" sz="2400" i="1" dirty="0">
                <a:latin typeface="Times New Roman" pitchFamily="18" charset="0"/>
                <a:cs typeface="Times New Roman" pitchFamily="18" charset="0"/>
              </a:rPr>
              <a:t>Theo sách Câu chuyện nhỏ, bài học lớn</a:t>
            </a:r>
            <a:endParaRPr lang="vi-VN" sz="2400" dirty="0">
              <a:latin typeface="Times New Roman" pitchFamily="18" charset="0"/>
              <a:cs typeface="Times New Roman" pitchFamily="18" charset="0"/>
            </a:endParaRPr>
          </a:p>
          <a:p>
            <a:pPr marL="0" indent="0">
              <a:buNone/>
            </a:pPr>
            <a:endParaRPr lang="en-US" sz="1000" dirty="0">
              <a:latin typeface="Times New Roman" pitchFamily="18" charset="0"/>
              <a:cs typeface="Times New Roman" pitchFamily="18" charset="0"/>
            </a:endParaRPr>
          </a:p>
        </p:txBody>
      </p:sp>
      <p:cxnSp>
        <p:nvCxnSpPr>
          <p:cNvPr id="5" name="Straight Connector 4"/>
          <p:cNvCxnSpPr/>
          <p:nvPr/>
        </p:nvCxnSpPr>
        <p:spPr>
          <a:xfrm>
            <a:off x="380206" y="609600"/>
            <a:ext cx="16034" cy="190500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80206" y="2667000"/>
            <a:ext cx="0" cy="144780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80206" y="4210050"/>
            <a:ext cx="0" cy="196215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8" name="Flowchart: Terminator 7"/>
          <p:cNvSpPr/>
          <p:nvPr/>
        </p:nvSpPr>
        <p:spPr>
          <a:xfrm>
            <a:off x="625833" y="6172201"/>
            <a:ext cx="6096000" cy="685800"/>
          </a:xfrm>
          <a:prstGeom prst="flowChartTerminator">
            <a:avLst/>
          </a:prstGeom>
          <a:solidFill>
            <a:schemeClr val="accent2">
              <a:lumMod val="7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latin typeface="Times New Roman" panose="02020603050405020304" pitchFamily="18" charset="0"/>
                <a:cs typeface="Times New Roman" panose="02020603050405020304" pitchFamily="18" charset="0"/>
              </a:rPr>
              <a:t>BÀI ĐỌC CHIA LÀM MẤY ĐOẠN?</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10" name="Flowchart: Terminator 9"/>
          <p:cNvSpPr/>
          <p:nvPr/>
        </p:nvSpPr>
        <p:spPr>
          <a:xfrm>
            <a:off x="9204444" y="76200"/>
            <a:ext cx="2929612" cy="518037"/>
          </a:xfrm>
          <a:prstGeom prst="flowChartTerminator">
            <a:avLst/>
          </a:prstGeom>
          <a:solidFill>
            <a:srgbClr val="08540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ĐỌC ĐOẠN</a:t>
            </a:r>
            <a:endPar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Oval 10"/>
          <p:cNvSpPr/>
          <p:nvPr/>
        </p:nvSpPr>
        <p:spPr>
          <a:xfrm>
            <a:off x="490403" y="514482"/>
            <a:ext cx="397049" cy="37867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latin typeface="Times New Roman" pitchFamily="18" charset="0"/>
                <a:cs typeface="Times New Roman" pitchFamily="18" charset="0"/>
              </a:rPr>
              <a:t>1</a:t>
            </a:r>
            <a:endParaRPr lang="vi-VN" sz="2400" b="1" dirty="0">
              <a:latin typeface="Times New Roman" pitchFamily="18" charset="0"/>
              <a:cs typeface="Times New Roman" pitchFamily="18" charset="0"/>
            </a:endParaRPr>
          </a:p>
        </p:txBody>
      </p:sp>
      <p:sp>
        <p:nvSpPr>
          <p:cNvPr id="12" name="Oval 11"/>
          <p:cNvSpPr/>
          <p:nvPr/>
        </p:nvSpPr>
        <p:spPr>
          <a:xfrm>
            <a:off x="563274" y="2592189"/>
            <a:ext cx="388889" cy="37867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latin typeface="Times New Roman" pitchFamily="18" charset="0"/>
                <a:cs typeface="Times New Roman" pitchFamily="18" charset="0"/>
              </a:rPr>
              <a:t>2</a:t>
            </a:r>
            <a:endParaRPr lang="vi-VN" sz="2400" b="1" dirty="0">
              <a:latin typeface="Times New Roman" pitchFamily="18" charset="0"/>
              <a:cs typeface="Times New Roman" pitchFamily="18" charset="0"/>
            </a:endParaRPr>
          </a:p>
        </p:txBody>
      </p:sp>
      <p:sp>
        <p:nvSpPr>
          <p:cNvPr id="13" name="Oval 12"/>
          <p:cNvSpPr/>
          <p:nvPr/>
        </p:nvSpPr>
        <p:spPr>
          <a:xfrm>
            <a:off x="563273" y="4239506"/>
            <a:ext cx="388889" cy="37867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Times New Roman" pitchFamily="18" charset="0"/>
                <a:cs typeface="Times New Roman" pitchFamily="18" charset="0"/>
              </a:rPr>
              <a:t>3</a:t>
            </a:r>
            <a:endParaRPr lang="vi-VN"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3706724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500"/>
                                        <p:tgtEl>
                                          <p:spTgt spid="5"/>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par>
                                <p:cTn id="18" presetID="14" presetClass="exit" presetSubtype="10" fill="hold" grpId="1" nodeType="withEffect">
                                  <p:stCondLst>
                                    <p:cond delay="0"/>
                                  </p:stCondLst>
                                  <p:childTnLst>
                                    <p:animEffect transition="out" filter="randombar(horizontal)">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up)">
                                      <p:cBhvr>
                                        <p:cTn id="25" dur="500"/>
                                        <p:tgtEl>
                                          <p:spTgt spid="7"/>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up)">
                                      <p:cBhvr>
                                        <p:cTn id="33" dur="500"/>
                                        <p:tgtEl>
                                          <p:spTgt spid="9"/>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up)">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0" grpId="0" animBg="1"/>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685</TotalTime>
  <Words>935</Words>
  <Application>Microsoft Office PowerPoint</Application>
  <PresentationFormat>Custom</PresentationFormat>
  <Paragraphs>65</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MỘT TIẾT HỌC VUI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MỘT TIẾT HỌC VUI</dc:title>
  <dc:creator>Huy Duẩn</dc:creator>
  <cp:lastModifiedBy>Admin</cp:lastModifiedBy>
  <cp:revision>62</cp:revision>
  <dcterms:created xsi:type="dcterms:W3CDTF">2021-07-17T05:04:48Z</dcterms:created>
  <dcterms:modified xsi:type="dcterms:W3CDTF">2024-09-02T09:17:53Z</dcterms:modified>
</cp:coreProperties>
</file>