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96" r:id="rId2"/>
  </p:sldMasterIdLst>
  <p:notesMasterIdLst>
    <p:notesMasterId r:id="rId31"/>
  </p:notesMasterIdLst>
  <p:sldIdLst>
    <p:sldId id="299" r:id="rId3"/>
    <p:sldId id="293" r:id="rId4"/>
    <p:sldId id="294" r:id="rId5"/>
    <p:sldId id="296" r:id="rId6"/>
    <p:sldId id="297" r:id="rId7"/>
    <p:sldId id="292" r:id="rId8"/>
    <p:sldId id="269" r:id="rId9"/>
    <p:sldId id="270" r:id="rId10"/>
    <p:sldId id="272" r:id="rId11"/>
    <p:sldId id="275" r:id="rId12"/>
    <p:sldId id="276" r:id="rId13"/>
    <p:sldId id="277" r:id="rId14"/>
    <p:sldId id="278" r:id="rId15"/>
    <p:sldId id="302" r:id="rId16"/>
    <p:sldId id="298" r:id="rId17"/>
    <p:sldId id="279" r:id="rId18"/>
    <p:sldId id="273" r:id="rId19"/>
    <p:sldId id="280" r:id="rId20"/>
    <p:sldId id="290" r:id="rId21"/>
    <p:sldId id="282" r:id="rId22"/>
    <p:sldId id="274" r:id="rId23"/>
    <p:sldId id="283" r:id="rId24"/>
    <p:sldId id="303" r:id="rId25"/>
    <p:sldId id="291" r:id="rId26"/>
    <p:sldId id="287" r:id="rId27"/>
    <p:sldId id="284" r:id="rId28"/>
    <p:sldId id="285" r:id="rId29"/>
    <p:sldId id="288" r:id="rId30"/>
  </p:sldIdLst>
  <p:sldSz cx="12192000" cy="6858000"/>
  <p:notesSz cx="9144000" cy="6858000"/>
  <p:embeddedFontLst>
    <p:embeddedFont>
      <p:font typeface="Calibri Light" pitchFamily="34" charset="0"/>
      <p:regular r:id="rId32"/>
      <p:italic r:id="rId33"/>
    </p:embeddedFont>
    <p:embeddedFont>
      <p:font typeface="Calibri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9A6A"/>
    <a:srgbClr val="0000FF"/>
    <a:srgbClr val="00FFFF"/>
    <a:srgbClr val="FCC9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796" autoAdjust="0"/>
  </p:normalViewPr>
  <p:slideViewPr>
    <p:cSldViewPr snapToGrid="0">
      <p:cViewPr>
        <p:scale>
          <a:sx n="75" d="100"/>
          <a:sy n="75" d="100"/>
        </p:scale>
        <p:origin x="-540" y="-72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4BFAD-1454-45CB-AD6B-BA6B614D8C60}" type="datetimeFigureOut">
              <a:rPr lang="vi-VN" smtClean="0"/>
              <a:t>30/07/2024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B649D-E6A1-4A18-9C9C-2C90800BBA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9567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</a:t>
            </a:r>
            <a:r>
              <a:rPr lang="en-US" dirty="0" err="1" smtClean="0"/>
              <a:t>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nhạc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“TIẾNG TRỐNG TRƯỜNG EM” </a:t>
            </a:r>
            <a:r>
              <a:rPr lang="en-US" baseline="0" dirty="0" err="1" smtClean="0"/>
              <a:t>lớp</a:t>
            </a:r>
            <a:r>
              <a:rPr lang="en-US" baseline="0" dirty="0" smtClean="0"/>
              <a:t> 1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B649D-E6A1-4A18-9C9C-2C90800BBA15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6041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1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30/07/2024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02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30/07/2024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60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8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06378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30/07/2024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85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30/07/2024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24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30/07/2024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67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30/07/2024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83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30/07/2024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58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30/07/2024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72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30/07/2024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69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30/07/2024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979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30/07/2024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55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30/07/2024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838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30/07/2024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30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30/07/2024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284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30/07/2024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129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30/07/2024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83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200154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30/07/2024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48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30/07/2024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27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30/07/2024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981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30/07/2024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72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7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0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30/07/2024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46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30/07/2024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02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30/07/2024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9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30/07/2024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71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microsoft.com/office/2007/relationships/hdphoto" Target="../media/hdphoto2.wdp"/><Relationship Id="rId3" Type="http://schemas.openxmlformats.org/officeDocument/2006/relationships/image" Target="../media/image3.png"/><Relationship Id="rId21" Type="http://schemas.openxmlformats.org/officeDocument/2006/relationships/image" Target="../media/image18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image" Target="../media/image2.png"/><Relationship Id="rId16" Type="http://schemas.openxmlformats.org/officeDocument/2006/relationships/image" Target="../media/image15.png"/><Relationship Id="rId20" Type="http://schemas.openxmlformats.org/officeDocument/2006/relationships/slide" Target="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microsoft.com/office/2007/relationships/hdphoto" Target="../media/hdphoto1.wdp"/><Relationship Id="rId10" Type="http://schemas.openxmlformats.org/officeDocument/2006/relationships/image" Target="../media/image10.png"/><Relationship Id="rId19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12" Type="http://schemas.openxmlformats.org/officeDocument/2006/relationships/image" Target="../media/image13.png"/><Relationship Id="rId17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12.png"/><Relationship Id="rId5" Type="http://schemas.openxmlformats.org/officeDocument/2006/relationships/slide" Target="slide3.xml"/><Relationship Id="rId15" Type="http://schemas.openxmlformats.org/officeDocument/2006/relationships/hyperlink" Target="https://www.facebook.com/nkpowerskills" TargetMode="External"/><Relationship Id="rId10" Type="http://schemas.openxmlformats.org/officeDocument/2006/relationships/image" Target="../media/image23.jpeg"/><Relationship Id="rId4" Type="http://schemas.openxmlformats.org/officeDocument/2006/relationships/image" Target="../media/image19.png"/><Relationship Id="rId9" Type="http://schemas.openxmlformats.org/officeDocument/2006/relationships/image" Target="../media/image22.jpe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7.jpe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26.jpeg"/><Relationship Id="rId2" Type="http://schemas.openxmlformats.org/officeDocument/2006/relationships/audio" Target="../media/audio1.wav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12.png"/><Relationship Id="rId15" Type="http://schemas.openxmlformats.org/officeDocument/2006/relationships/slide" Target="slide5.xml"/><Relationship Id="rId10" Type="http://schemas.openxmlformats.org/officeDocument/2006/relationships/image" Target="../media/image16.png"/><Relationship Id="rId4" Type="http://schemas.openxmlformats.org/officeDocument/2006/relationships/image" Target="../media/image19.png"/><Relationship Id="rId9" Type="http://schemas.openxmlformats.org/officeDocument/2006/relationships/image" Target="../media/image15.png"/><Relationship Id="rId14" Type="http://schemas.openxmlformats.org/officeDocument/2006/relationships/image" Target="../media/image2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5.gif"/><Relationship Id="rId3" Type="http://schemas.openxmlformats.org/officeDocument/2006/relationships/audio" Target="../media/audio2.wav"/><Relationship Id="rId21" Type="http://schemas.openxmlformats.org/officeDocument/2006/relationships/image" Target="../media/image16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31.jpe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7.png"/><Relationship Id="rId24" Type="http://schemas.openxmlformats.org/officeDocument/2006/relationships/image" Target="../media/image30.jpe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23" Type="http://schemas.openxmlformats.org/officeDocument/2006/relationships/image" Target="../media/image17.png"/><Relationship Id="rId10" Type="http://schemas.openxmlformats.org/officeDocument/2006/relationships/image" Target="../media/image6.png"/><Relationship Id="rId19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microsoft.com/office/2007/relationships/hdphoto" Target="../media/hdphoto2.wdp"/><Relationship Id="rId27" Type="http://schemas.openxmlformats.org/officeDocument/2006/relationships/image" Target="../media/image3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6199" y="1699337"/>
            <a:ext cx="46898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85331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635" y="123986"/>
            <a:ext cx="1069883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2.Nói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spcAft>
                <a:spcPts val="1200"/>
              </a:spcAft>
              <a:buAutoNum type="alphaLcParenR"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>
              <a:spcAft>
                <a:spcPts val="1200"/>
              </a:spcAft>
              <a:buAutoNum type="alphaLcParenR"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467" y="2639668"/>
            <a:ext cx="6861533" cy="421833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92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91416" y="1005430"/>
            <a:ext cx="63507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kiến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92179" y="341775"/>
            <a:ext cx="4667171" cy="2974861"/>
            <a:chOff x="168965" y="639124"/>
            <a:chExt cx="4058554" cy="2412190"/>
          </a:xfrm>
        </p:grpSpPr>
        <p:pic>
          <p:nvPicPr>
            <p:cNvPr id="2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9" t="3324" r="50000" b="54303"/>
            <a:stretch/>
          </p:blipFill>
          <p:spPr bwMode="auto">
            <a:xfrm>
              <a:off x="168965" y="639124"/>
              <a:ext cx="4058554" cy="2216427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23021" y="2733262"/>
              <a:ext cx="367748" cy="318052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vi-VN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62223" y="3486862"/>
            <a:ext cx="4753696" cy="3099917"/>
            <a:chOff x="340080" y="2832652"/>
            <a:chExt cx="3716324" cy="2080592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05" t="5187" r="2117" b="54077"/>
            <a:stretch/>
          </p:blipFill>
          <p:spPr bwMode="auto">
            <a:xfrm rot="21311137">
              <a:off x="340080" y="2832652"/>
              <a:ext cx="3716324" cy="2037521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3526734" y="4595192"/>
              <a:ext cx="367748" cy="318052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691416" y="4219904"/>
            <a:ext cx="63507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20/11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62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16236" y="464950"/>
            <a:ext cx="4130382" cy="2649108"/>
            <a:chOff x="337931" y="367747"/>
            <a:chExt cx="3483894" cy="1772479"/>
          </a:xfrm>
        </p:grpSpPr>
        <p:pic>
          <p:nvPicPr>
            <p:cNvPr id="3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9" t="56155" r="51381" b="6550"/>
            <a:stretch/>
          </p:blipFill>
          <p:spPr bwMode="auto">
            <a:xfrm>
              <a:off x="337931" y="367747"/>
              <a:ext cx="3483894" cy="1769165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37931" y="1822174"/>
              <a:ext cx="367748" cy="318052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vi-VN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2102" y="4056910"/>
            <a:ext cx="4434516" cy="2780326"/>
            <a:chOff x="337931" y="2718352"/>
            <a:chExt cx="3740425" cy="1860275"/>
          </a:xfrm>
        </p:grpSpPr>
        <p:pic>
          <p:nvPicPr>
            <p:cNvPr id="2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7" t="56107" r="2998" b="8464"/>
            <a:stretch/>
          </p:blipFill>
          <p:spPr bwMode="auto">
            <a:xfrm>
              <a:off x="337931" y="2718352"/>
              <a:ext cx="3680937" cy="1803952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3710608" y="4260575"/>
              <a:ext cx="367748" cy="318052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4</a:t>
              </a:r>
              <a:endParaRPr lang="vi-VN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634589" y="1128570"/>
            <a:ext cx="59426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73823" y="4373931"/>
            <a:ext cx="59426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4: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94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64795" y="1138506"/>
            <a:ext cx="516937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7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7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7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endParaRPr lang="en-US" sz="7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BÀI HÁT - TIẾNG TRỐNG TRƯỜNG EM- ÂM NHẠC LỚP 1- SÁCH CHÂN TRỜI SÁNG TẠ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4571" y="4311491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026155"/>
            <a:ext cx="4106403" cy="483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9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02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445" y="4686892"/>
            <a:ext cx="2821686" cy="2488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451" y="1263880"/>
            <a:ext cx="2120549" cy="2473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45" y="4686892"/>
            <a:ext cx="1832186" cy="20088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531" y="184245"/>
            <a:ext cx="5426122" cy="54261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7321" y="2500867"/>
            <a:ext cx="418854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1705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38320" y="358172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4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trống</a:t>
            </a:r>
            <a:r>
              <a:rPr lang="en-US" sz="4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4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em</a:t>
            </a:r>
            <a:endParaRPr lang="vi-VN" sz="4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05413" y="1487926"/>
            <a:ext cx="3802827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Cái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trống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em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Mùa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hè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cũng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nghỉ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Suốt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tháng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liền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Trống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nằm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ngẫm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nghĩ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Buồn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hả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trống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hè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Bọn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mình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vắng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Chỉ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còn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84710" y="1487926"/>
            <a:ext cx="4307290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Cái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trống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lặng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im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Nghiêng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đầu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giá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Chắc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thấy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chúng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em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Nó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mừng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vui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quá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Kìa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trống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đang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gọi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Tùng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!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Tùng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!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Tùng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!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Tùng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!</a:t>
            </a: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Vào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năm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mới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Giọng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vang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tưng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bừng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THANH THẢO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02529"/>
            <a:ext cx="3705414" cy="5110031"/>
          </a:xfrm>
          <a:prstGeom prst="rect">
            <a:avLst/>
          </a:prstGeom>
        </p:spPr>
      </p:pic>
      <p:sp>
        <p:nvSpPr>
          <p:cNvPr id="12" name="Flowchart: Terminator 11"/>
          <p:cNvSpPr/>
          <p:nvPr/>
        </p:nvSpPr>
        <p:spPr>
          <a:xfrm>
            <a:off x="155574" y="160336"/>
            <a:ext cx="2035175" cy="1020763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6392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92332" y="358172"/>
            <a:ext cx="5613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vi-VN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05413" y="1487926"/>
            <a:ext cx="356329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nghỉ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liền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trống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hè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vắng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84710" y="1487926"/>
            <a:ext cx="4307290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im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Kìa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THANH THẢO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93970"/>
            <a:ext cx="3705414" cy="49304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50443" y="2998143"/>
            <a:ext cx="17091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10696" y="1487926"/>
            <a:ext cx="12698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im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83075" y="1998446"/>
            <a:ext cx="2117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645607" y="5520059"/>
            <a:ext cx="16594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bừng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191605" y="0"/>
            <a:ext cx="2322996" cy="1265539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6743409" y="1554914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452423" y="2037408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385554" y="2581514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980984" y="3014403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823822" y="4023584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900571" y="4544100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361937" y="5038802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235085" y="5628952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0458171" y="1559763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0995420" y="2090815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0905630" y="2605339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0536752" y="3096038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0748468" y="3968101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1679616" y="4482738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0536752" y="5032445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11305036" y="5513684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799645" y="4514283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9761125" y="4488125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10699654" y="4508078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428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9" grpId="0"/>
      <p:bldP spid="10" grpId="0"/>
      <p:bldP spid="11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24340" y="0"/>
            <a:ext cx="454643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3705" y="2019831"/>
            <a:ext cx="4566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):</a:t>
            </a:r>
          </a:p>
          <a:p>
            <a:pPr algn="ctr"/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trống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374" y="3592316"/>
            <a:ext cx="2083310" cy="26158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77102" y="2019832"/>
            <a:ext cx="3175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36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kĩ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69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9242" y="-16346"/>
            <a:ext cx="6773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4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trống</a:t>
            </a:r>
            <a:r>
              <a:rPr lang="en-US" sz="4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4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endParaRPr lang="vi-VN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10389" y="846672"/>
            <a:ext cx="469085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 err="1">
                <a:latin typeface="Arial" pitchFamily="34" charset="0"/>
                <a:cs typeface="Arial" pitchFamily="34" charset="0"/>
              </a:rPr>
              <a:t>Cái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trống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em</a:t>
            </a:r>
            <a:endParaRPr lang="en-US" sz="32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Arial" pitchFamily="34" charset="0"/>
                <a:cs typeface="Arial" pitchFamily="34" charset="0"/>
              </a:rPr>
              <a:t>Mùa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hè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cũng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nghỉ</a:t>
            </a:r>
            <a:endParaRPr lang="en-US" sz="32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Arial" pitchFamily="34" charset="0"/>
                <a:cs typeface="Arial" pitchFamily="34" charset="0"/>
              </a:rPr>
              <a:t>Suốt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tháng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liền</a:t>
            </a:r>
            <a:endParaRPr lang="en-US" sz="32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Arial" pitchFamily="34" charset="0"/>
                <a:cs typeface="Arial" pitchFamily="34" charset="0"/>
              </a:rPr>
              <a:t>Trống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nằm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ngẫm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nghĩ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32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Arial" pitchFamily="34" charset="0"/>
                <a:cs typeface="Arial" pitchFamily="34" charset="0"/>
              </a:rPr>
              <a:t>Buồn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hả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trống</a:t>
            </a:r>
            <a:endParaRPr lang="en-US" sz="32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hè</a:t>
            </a:r>
            <a:endParaRPr lang="en-US" sz="32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Arial" pitchFamily="34" charset="0"/>
                <a:cs typeface="Arial" pitchFamily="34" charset="0"/>
              </a:rPr>
              <a:t>Bọn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mình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vắng</a:t>
            </a:r>
            <a:endParaRPr lang="en-US" sz="32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Arial" pitchFamily="34" charset="0"/>
                <a:cs typeface="Arial" pitchFamily="34" charset="0"/>
              </a:rPr>
              <a:t>Chỉ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còn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ve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82241" y="846672"/>
            <a:ext cx="4809709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 err="1">
                <a:latin typeface="Arial" pitchFamily="34" charset="0"/>
                <a:cs typeface="Arial" pitchFamily="34" charset="0"/>
              </a:rPr>
              <a:t>Cái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trống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lặng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im</a:t>
            </a:r>
            <a:endParaRPr lang="en-US" sz="32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Arial" pitchFamily="34" charset="0"/>
                <a:cs typeface="Arial" pitchFamily="34" charset="0"/>
              </a:rPr>
              <a:t>Nghiêng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đầu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giá</a:t>
            </a:r>
            <a:endParaRPr lang="en-US" sz="32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Arial" pitchFamily="34" charset="0"/>
                <a:cs typeface="Arial" pitchFamily="34" charset="0"/>
              </a:rPr>
              <a:t>Chắc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thấy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chúng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em</a:t>
            </a:r>
            <a:endParaRPr lang="en-US" sz="32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Arial" pitchFamily="34" charset="0"/>
                <a:cs typeface="Arial" pitchFamily="34" charset="0"/>
              </a:rPr>
              <a:t>Nó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mừng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vui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quá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32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Arial" pitchFamily="34" charset="0"/>
                <a:cs typeface="Arial" pitchFamily="34" charset="0"/>
              </a:rPr>
              <a:t>Kìa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trống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đang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gọi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Arial" pitchFamily="34" charset="0"/>
                <a:cs typeface="Arial" pitchFamily="34" charset="0"/>
              </a:rPr>
              <a:t>Tùng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!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Tùng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!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Tùng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!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Tùng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!</a:t>
            </a: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mới</a:t>
            </a:r>
            <a:endParaRPr lang="en-US" sz="32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Arial" pitchFamily="34" charset="0"/>
                <a:cs typeface="Arial" pitchFamily="34" charset="0"/>
              </a:rPr>
              <a:t>Giọng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vang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tưng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bừng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THANH THẢO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910389" y="1036551"/>
            <a:ext cx="0" cy="211719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910389" y="3775187"/>
            <a:ext cx="0" cy="192296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982241" y="961326"/>
            <a:ext cx="0" cy="2192421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owchart: Terminator 12"/>
          <p:cNvSpPr/>
          <p:nvPr/>
        </p:nvSpPr>
        <p:spPr>
          <a:xfrm>
            <a:off x="1679765" y="6001618"/>
            <a:ext cx="6730049" cy="809922"/>
          </a:xfrm>
          <a:prstGeom prst="flowChartTerminator">
            <a:avLst/>
          </a:prstGeom>
          <a:solidFill>
            <a:srgbClr val="01007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THƠ CHIA LÀM MẤY ĐOẠN ?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Terminator 13"/>
          <p:cNvSpPr/>
          <p:nvPr/>
        </p:nvSpPr>
        <p:spPr>
          <a:xfrm>
            <a:off x="190536" y="47615"/>
            <a:ext cx="2014135" cy="967197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352549" y="1036551"/>
            <a:ext cx="473719" cy="5064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71311" y="3701299"/>
            <a:ext cx="463983" cy="5064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404722" y="977499"/>
            <a:ext cx="463983" cy="5064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6982241" y="3701299"/>
            <a:ext cx="0" cy="228524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420347" y="3701299"/>
            <a:ext cx="473719" cy="5064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10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84321" y="0"/>
            <a:ext cx="6321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4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trống</a:t>
            </a:r>
            <a:r>
              <a:rPr lang="en-US" sz="4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4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em</a:t>
            </a:r>
            <a:endParaRPr lang="vi-VN" sz="4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18872" y="1031782"/>
            <a:ext cx="4299527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000" dirty="0" err="1">
                <a:latin typeface="Arial" pitchFamily="34" charset="0"/>
                <a:cs typeface="Arial" pitchFamily="34" charset="0"/>
              </a:rPr>
              <a:t>Cái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trống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em</a:t>
            </a:r>
            <a:endParaRPr lang="en-US" sz="3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3000" dirty="0" err="1">
                <a:latin typeface="Arial" pitchFamily="34" charset="0"/>
                <a:cs typeface="Arial" pitchFamily="34" charset="0"/>
              </a:rPr>
              <a:t>Mùa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hè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cũng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nghỉ</a:t>
            </a:r>
            <a:endParaRPr lang="en-US" sz="3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3000" dirty="0" err="1">
                <a:latin typeface="Arial" pitchFamily="34" charset="0"/>
                <a:cs typeface="Arial" pitchFamily="34" charset="0"/>
              </a:rPr>
              <a:t>Suốt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ba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tháng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liền</a:t>
            </a:r>
            <a:endParaRPr lang="en-US" sz="3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3000" dirty="0" err="1">
                <a:latin typeface="Arial" pitchFamily="34" charset="0"/>
                <a:cs typeface="Arial" pitchFamily="34" charset="0"/>
              </a:rPr>
              <a:t>Trống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nằm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ngẫm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nghĩ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3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3000" dirty="0" err="1">
                <a:latin typeface="Arial" pitchFamily="34" charset="0"/>
                <a:cs typeface="Arial" pitchFamily="34" charset="0"/>
              </a:rPr>
              <a:t>Buồn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hả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trống</a:t>
            </a:r>
            <a:endParaRPr lang="en-US" sz="3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30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hè</a:t>
            </a:r>
            <a:endParaRPr lang="en-US" sz="3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3000" dirty="0" err="1">
                <a:latin typeface="Arial" pitchFamily="34" charset="0"/>
                <a:cs typeface="Arial" pitchFamily="34" charset="0"/>
              </a:rPr>
              <a:t>Bọn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mình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vắng</a:t>
            </a:r>
            <a:endParaRPr lang="en-US" sz="3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3000" dirty="0" err="1">
                <a:latin typeface="Arial" pitchFamily="34" charset="0"/>
                <a:cs typeface="Arial" pitchFamily="34" charset="0"/>
              </a:rPr>
              <a:t>Chỉ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còn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ve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29109" y="1031782"/>
            <a:ext cx="4777242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Cái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trống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lặng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im</a:t>
            </a:r>
            <a:endParaRPr lang="en-US" sz="30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Nghiêng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đầu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trên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giá</a:t>
            </a:r>
            <a:endParaRPr lang="en-US" sz="30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Chắc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thấy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chúng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em</a:t>
            </a:r>
            <a:endParaRPr lang="en-US" sz="30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Nó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mừng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vui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quá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30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Kìa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trống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đang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gọi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Tùng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!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Tùng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!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Tùng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!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Tùng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!</a:t>
            </a:r>
          </a:p>
          <a:p>
            <a:pPr>
              <a:spcBef>
                <a:spcPts val="600"/>
              </a:spcBef>
            </a:pP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Vào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năm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mới</a:t>
            </a:r>
            <a:endParaRPr lang="en-US" sz="30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Giọng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vang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tưng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bừng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3000" dirty="0" smtClean="0">
                <a:latin typeface="Arial" pitchFamily="34" charset="0"/>
                <a:cs typeface="Arial" pitchFamily="34" charset="0"/>
              </a:rPr>
              <a:t>THANH THẢO</a:t>
            </a:r>
            <a:endParaRPr lang="en-US" sz="3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534609"/>
            <a:ext cx="3316637" cy="4662991"/>
          </a:xfrm>
          <a:prstGeom prst="rect">
            <a:avLst/>
          </a:prstGeom>
        </p:spPr>
      </p:pic>
      <p:sp>
        <p:nvSpPr>
          <p:cNvPr id="9" name="Flowchart: Terminator 8"/>
          <p:cNvSpPr/>
          <p:nvPr/>
        </p:nvSpPr>
        <p:spPr>
          <a:xfrm>
            <a:off x="200360" y="73082"/>
            <a:ext cx="2485690" cy="1047776"/>
          </a:xfrm>
          <a:prstGeom prst="flowChartTerminator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TOÀN BÀI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37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/>
          <p:cNvSpPr/>
          <p:nvPr/>
        </p:nvSpPr>
        <p:spPr>
          <a:xfrm>
            <a:off x="8468219" y="1855112"/>
            <a:ext cx="453299" cy="364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010987" y="1491457"/>
            <a:ext cx="453299" cy="364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175097" y="1673564"/>
            <a:ext cx="453299" cy="364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428273" y="2207891"/>
            <a:ext cx="453299" cy="364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1034" y="687062"/>
            <a:ext cx="2683944" cy="52040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49150">
            <a:off x="7593476" y="1904823"/>
            <a:ext cx="1428227" cy="1528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6421" y="1306977"/>
            <a:ext cx="2623765" cy="49833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0772" y="422244"/>
            <a:ext cx="1440263" cy="54688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6481" y="919779"/>
            <a:ext cx="3261653" cy="53806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5816" y="3269924"/>
            <a:ext cx="6230439" cy="3302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42012" y="2681223"/>
            <a:ext cx="1705046" cy="16089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0029" y="2921964"/>
            <a:ext cx="1528524" cy="111143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10049" y="1934247"/>
            <a:ext cx="661959" cy="160495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94649" y="2992164"/>
            <a:ext cx="948420" cy="544012"/>
            <a:chOff x="5378149" y="2951867"/>
            <a:chExt cx="1920321" cy="1101349"/>
          </a:xfrm>
        </p:grpSpPr>
        <p:pic>
          <p:nvPicPr>
            <p:cNvPr id="104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Tea pot retro icon cartoon style Royalty Free Vector Image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89" b="814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1" t="11005" r="1607" b="20752"/>
          <a:stretch/>
        </p:blipFill>
        <p:spPr bwMode="auto">
          <a:xfrm flipH="1">
            <a:off x="5845140" y="2850595"/>
            <a:ext cx="841209" cy="6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7088550" y="2930926"/>
            <a:ext cx="948420" cy="544012"/>
            <a:chOff x="5378149" y="2951867"/>
            <a:chExt cx="1920321" cy="1101349"/>
          </a:xfrm>
        </p:grpSpPr>
        <p:pic>
          <p:nvPicPr>
            <p:cNvPr id="44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/>
          <p:cNvGrpSpPr/>
          <p:nvPr/>
        </p:nvGrpSpPr>
        <p:grpSpPr>
          <a:xfrm>
            <a:off x="7799057" y="3313561"/>
            <a:ext cx="948420" cy="544012"/>
            <a:chOff x="5378149" y="2951867"/>
            <a:chExt cx="1920321" cy="1101349"/>
          </a:xfrm>
        </p:grpSpPr>
        <p:pic>
          <p:nvPicPr>
            <p:cNvPr id="47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3562758" y="3260512"/>
            <a:ext cx="948420" cy="544012"/>
            <a:chOff x="5378149" y="2951867"/>
            <a:chExt cx="1920321" cy="1101349"/>
          </a:xfrm>
        </p:grpSpPr>
        <p:pic>
          <p:nvPicPr>
            <p:cNvPr id="5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ow to Draw a Cartoon Steak - Really Easy Drawing Tutorial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5" b="22198"/>
          <a:stretch/>
        </p:blipFill>
        <p:spPr bwMode="auto">
          <a:xfrm>
            <a:off x="5659759" y="3426980"/>
            <a:ext cx="835548" cy="4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eal Plate clipart, cliparts of Meal Plate free download (wmf, eps ...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1000" b="91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7555"/>
          <a:stretch/>
        </p:blipFill>
        <p:spPr bwMode="auto">
          <a:xfrm>
            <a:off x="4596769" y="3338951"/>
            <a:ext cx="1016439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ast Food Cartoon Png &amp; Free Fast Food Cartoon.png Transparent ...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828" y="2810988"/>
            <a:ext cx="968356" cy="104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995995" y="3950568"/>
            <a:ext cx="10200012" cy="11079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BỮA TIỆC GIA ĐÌNH</a:t>
            </a:r>
          </a:p>
        </p:txBody>
      </p:sp>
      <p:pic>
        <p:nvPicPr>
          <p:cNvPr id="39" name="Picture 6" descr="Download Free png Play Now Button PNG Image Transparent - DLPNG.com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716" y="5425829"/>
            <a:ext cx="3762942" cy="11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0" y="5907093"/>
            <a:ext cx="1312606" cy="906140"/>
          </a:xfrm>
          <a:prstGeom prst="roundRect">
            <a:avLst/>
          </a:prstGeom>
          <a:solidFill>
            <a:srgbClr val="E49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37623" y="2223556"/>
            <a:ext cx="441659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8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US" sz="8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7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88897" y="361044"/>
            <a:ext cx="6946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2436" y="2665733"/>
            <a:ext cx="72636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2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Ở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xưng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856280" y="1264748"/>
            <a:ext cx="7119820" cy="107680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856280" y="4485891"/>
            <a:ext cx="7119820" cy="227685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hả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0068" y="1174136"/>
            <a:ext cx="418782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nghỉ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liền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trống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hè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vắng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397071" y="-8362"/>
            <a:ext cx="0" cy="686636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294235"/>
            <a:ext cx="446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56"/>
          <a:stretch/>
        </p:blipFill>
        <p:spPr>
          <a:xfrm>
            <a:off x="4397071" y="-1"/>
            <a:ext cx="1437847" cy="11811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106" y="1174136"/>
            <a:ext cx="1264707" cy="12647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1"/>
          <a:stretch/>
        </p:blipFill>
        <p:spPr>
          <a:xfrm>
            <a:off x="4373643" y="2168453"/>
            <a:ext cx="1437847" cy="12986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193" y="4111888"/>
            <a:ext cx="1264707" cy="126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054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8" grpId="0" animBg="1"/>
      <p:bldP spid="9" grpId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863" y="918951"/>
            <a:ext cx="98869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Qua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58167" y="3256766"/>
            <a:ext cx="97042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14350" y="826249"/>
            <a:ext cx="11410950" cy="4774451"/>
          </a:xfrm>
          <a:prstGeom prst="roundRect">
            <a:avLst/>
          </a:prstGeom>
          <a:noFill/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31"/>
          <a:stretch/>
        </p:blipFill>
        <p:spPr>
          <a:xfrm>
            <a:off x="639244" y="1010723"/>
            <a:ext cx="1437847" cy="12562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696" y="2949906"/>
            <a:ext cx="1264707" cy="126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0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6251" y="1732766"/>
            <a:ext cx="112096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03210" y="1391920"/>
            <a:ext cx="11410950" cy="2976880"/>
          </a:xfrm>
          <a:prstGeom prst="roundRect">
            <a:avLst/>
          </a:prstGeom>
          <a:noFill/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78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84666" y="2085106"/>
            <a:ext cx="5416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vi-VN" sz="5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6006" y="0"/>
            <a:ext cx="520381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nghỉ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liền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hả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trống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hè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vắng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im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giá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ute GIFs on Behanc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546" y="3902869"/>
            <a:ext cx="3940175" cy="295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15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69730" y="2656920"/>
            <a:ext cx="4926620" cy="206748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8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8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8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6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346600"/>
              </p:ext>
            </p:extLst>
          </p:nvPr>
        </p:nvGraphicFramePr>
        <p:xfrm>
          <a:off x="573111" y="4098895"/>
          <a:ext cx="10926632" cy="23907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37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787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641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2903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hỏi</a:t>
                      </a:r>
                      <a:endParaRPr lang="vi-V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mùa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hè</a:t>
                      </a:r>
                      <a:endParaRPr lang="vi-V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vi-V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3935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Cái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trống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gì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? (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vi-V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2241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Cái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trống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thế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? (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Cảm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xúc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vi-V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289" y="1299718"/>
            <a:ext cx="1364348" cy="12822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0526" y="209265"/>
            <a:ext cx="1109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69" y="1678586"/>
            <a:ext cx="1045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602" y="2569243"/>
            <a:ext cx="1364348" cy="12822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43604" y="2715342"/>
            <a:ext cx="1264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endParaRPr lang="vi-VN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12105" y="4710498"/>
            <a:ext cx="2011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vi-VN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48468" y="4718449"/>
            <a:ext cx="1238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vi-VN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582" y="2588338"/>
            <a:ext cx="1364348" cy="128222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825246" y="2857546"/>
            <a:ext cx="1045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148" y="1287041"/>
            <a:ext cx="1364348" cy="128222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564812" y="1556249"/>
            <a:ext cx="1045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22762" y="4711750"/>
            <a:ext cx="1050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vi-VN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31" y="1231842"/>
            <a:ext cx="1364348" cy="128222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946431" y="1377941"/>
            <a:ext cx="1364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vi-VN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03578" y="5150264"/>
            <a:ext cx="2144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vi-VN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711072" y="4803230"/>
            <a:ext cx="957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vi-VN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534548" y="4801227"/>
            <a:ext cx="699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endParaRPr lang="vi-VN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989" y="2545816"/>
            <a:ext cx="1364348" cy="128222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176653" y="2815024"/>
            <a:ext cx="1045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endParaRPr lang="vi-VN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467" y="1198710"/>
            <a:ext cx="1364348" cy="128222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916852" y="1556248"/>
            <a:ext cx="1045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335977" y="5872915"/>
            <a:ext cx="1744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endParaRPr lang="vi-VN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395" y="1377941"/>
            <a:ext cx="1364348" cy="128222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0135395" y="1524040"/>
            <a:ext cx="1364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endParaRPr lang="vi-VN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222230" y="5778143"/>
            <a:ext cx="2491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endParaRPr lang="vi-VN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1965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02161 0.2631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1314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0.36862 0.43495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24" y="2173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0.47422 0.27893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1" y="1393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28372 0.45278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80" y="22639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-0.16185 0.48056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9" y="24028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L 0.19987 0.28449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7" y="14213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00651 0.61945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30972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2014 L -0.09701 0.58449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7" y="30231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4" grpId="2"/>
      <p:bldP spid="14" grpId="0"/>
      <p:bldP spid="14" grpId="1"/>
      <p:bldP spid="14" grpId="2"/>
      <p:bldP spid="22" grpId="0"/>
      <p:bldP spid="23" grpId="0"/>
      <p:bldP spid="25" grpId="0"/>
      <p:bldP spid="25" grpId="1"/>
      <p:bldP spid="25" grpId="2"/>
      <p:bldP spid="27" grpId="0"/>
      <p:bldP spid="27" grpId="1"/>
      <p:bldP spid="27" grpId="2"/>
      <p:bldP spid="28" grpId="0"/>
      <p:bldP spid="30" grpId="0"/>
      <p:bldP spid="30" grpId="1"/>
      <p:bldP spid="30" grpId="2"/>
      <p:bldP spid="31" grpId="0"/>
      <p:bldP spid="32" grpId="0"/>
      <p:bldP spid="33" grpId="0"/>
      <p:bldP spid="35" grpId="0"/>
      <p:bldP spid="35" grpId="1"/>
      <p:bldP spid="35" grpId="2"/>
      <p:bldP spid="37" grpId="0"/>
      <p:bldP spid="37" grpId="1"/>
      <p:bldP spid="37" grpId="2"/>
      <p:bldP spid="38" grpId="0"/>
      <p:bldP spid="40" grpId="0"/>
      <p:bldP spid="40" grpId="1"/>
      <p:bldP spid="40" grpId="2"/>
      <p:bldP spid="4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84458" y="514046"/>
            <a:ext cx="11320155" cy="4305684"/>
            <a:chOff x="452230" y="864295"/>
            <a:chExt cx="7354957" cy="4305684"/>
          </a:xfrm>
        </p:grpSpPr>
        <p:sp>
          <p:nvSpPr>
            <p:cNvPr id="2" name="TextBox 1"/>
            <p:cNvSpPr txBox="1"/>
            <p:nvPr/>
          </p:nvSpPr>
          <p:spPr>
            <a:xfrm>
              <a:off x="452230" y="864295"/>
              <a:ext cx="7354957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ngữ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  <a:p>
              <a:pPr marL="342900" indent="-342900">
                <a:buAutoNum type="alphaLcParenR"/>
              </a:pP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tình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cảm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cảm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xúc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bước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mới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marL="342900" indent="-342900">
                <a:buAutoNum type="alphaLcParenR"/>
              </a:pPr>
              <a:endPara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342900" indent="-342900">
                <a:buAutoNum type="alphaLcParenR"/>
              </a:pPr>
              <a:endPara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b) 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mới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1161426" y="2027458"/>
              <a:ext cx="427383" cy="66236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M</a:t>
              </a:r>
              <a:endParaRPr lang="vi-VN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88809" y="2062152"/>
              <a:ext cx="7653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vui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161426" y="4058067"/>
              <a:ext cx="427383" cy="66236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M</a:t>
              </a:r>
              <a:endParaRPr lang="vi-VN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88809" y="4092761"/>
              <a:ext cx="108999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tập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755317" y="2388503"/>
            <a:ext cx="9340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hức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náo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nức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hớn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rạo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 ………..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91658" y="4704915"/>
            <a:ext cx="10353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………..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42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67086" y="599628"/>
            <a:ext cx="395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  <a:endParaRPr lang="vi-VN" sz="6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00356" y="2538620"/>
            <a:ext cx="7305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v"/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53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0" y="5907093"/>
            <a:ext cx="1312606" cy="906140"/>
          </a:xfrm>
          <a:prstGeom prst="roundRect">
            <a:avLst/>
          </a:prstGeom>
          <a:solidFill>
            <a:srgbClr val="E49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12">
            <a:hlinkClick r:id="rId5" action="ppaction://hlinksldjump"/>
            <a:extLst>
              <a:ext uri="{FF2B5EF4-FFF2-40B4-BE49-F238E27FC236}">
                <a16:creationId xmlns:a16="http://schemas.microsoft.com/office/drawing/2014/main" xmlns="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5265496" y="14983"/>
            <a:ext cx="1260353" cy="1306080"/>
          </a:xfrm>
          <a:prstGeom prst="rect">
            <a:avLst/>
          </a:prstGeom>
        </p:spPr>
      </p:pic>
      <p:pic>
        <p:nvPicPr>
          <p:cNvPr id="29" name="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3447" y="59004"/>
            <a:ext cx="1221420" cy="1308421"/>
          </a:xfrm>
          <a:prstGeom prst="rect">
            <a:avLst/>
          </a:prstGeom>
        </p:spPr>
      </p:pic>
      <p:sp>
        <p:nvSpPr>
          <p:cNvPr id="14" name="10"/>
          <p:cNvSpPr/>
          <p:nvPr/>
        </p:nvSpPr>
        <p:spPr>
          <a:xfrm>
            <a:off x="6474867" y="5067149"/>
            <a:ext cx="4592646" cy="1624947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8"/>
          <p:cNvSpPr/>
          <p:nvPr/>
        </p:nvSpPr>
        <p:spPr>
          <a:xfrm>
            <a:off x="851658" y="5067149"/>
            <a:ext cx="4533382" cy="1624947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Na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" name="5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56366" y="5830178"/>
            <a:ext cx="655059" cy="66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4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65035" y="6028156"/>
            <a:ext cx="803439" cy="70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3"/>
          <p:cNvGrpSpPr/>
          <p:nvPr/>
        </p:nvGrpSpPr>
        <p:grpSpPr>
          <a:xfrm>
            <a:off x="-94444" y="3226209"/>
            <a:ext cx="12255416" cy="5609710"/>
            <a:chOff x="-85840" y="3412912"/>
            <a:chExt cx="12257011" cy="5609710"/>
          </a:xfrm>
        </p:grpSpPr>
        <p:grpSp>
          <p:nvGrpSpPr>
            <p:cNvPr id="31" name="Group 30"/>
            <p:cNvGrpSpPr/>
            <p:nvPr/>
          </p:nvGrpSpPr>
          <p:grpSpPr>
            <a:xfrm>
              <a:off x="3714827" y="3412912"/>
              <a:ext cx="948543" cy="544012"/>
              <a:chOff x="5378149" y="2951867"/>
              <a:chExt cx="1920321" cy="1101349"/>
            </a:xfrm>
          </p:grpSpPr>
          <p:pic>
            <p:nvPicPr>
              <p:cNvPr id="32" name="Picture 16" descr="Area,Purple,Symbol PNG Clipart - Royalty Free SVG / 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78149" y="3128206"/>
                <a:ext cx="1920321" cy="9250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Moon Cake - Official Honkai Impact 3 Wiki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71201" y="2951867"/>
                <a:ext cx="1315407" cy="9136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4" name="Picture 12" descr="Meal Plate clipart, cliparts of Meal Plate free download (wmf, eps ...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1000" b="91000" l="0" r="9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22" b="27555"/>
            <a:stretch/>
          </p:blipFill>
          <p:spPr bwMode="auto">
            <a:xfrm>
              <a:off x="4748972" y="3491349"/>
              <a:ext cx="1016571" cy="510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ounded Rectangle 34" hidden="1">
              <a:hlinkClick r:id="rId15"/>
            </p:cNvPr>
            <p:cNvSpPr/>
            <p:nvPr/>
          </p:nvSpPr>
          <p:spPr>
            <a:xfrm>
              <a:off x="-85840" y="7288738"/>
              <a:ext cx="12257011" cy="1733884"/>
            </a:xfrm>
            <a:prstGeom prst="roundRect">
              <a:avLst/>
            </a:prstGeom>
            <a:blipFill>
              <a:blip r:embed="rId16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2"/>
          <p:cNvSpPr/>
          <p:nvPr/>
        </p:nvSpPr>
        <p:spPr>
          <a:xfrm>
            <a:off x="1842422" y="1375566"/>
            <a:ext cx="7827511" cy="1554061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là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9"/>
          <p:cNvSpPr/>
          <p:nvPr/>
        </p:nvSpPr>
        <p:spPr>
          <a:xfrm>
            <a:off x="6466801" y="3249742"/>
            <a:ext cx="4592646" cy="1624947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thích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7"/>
          <p:cNvSpPr/>
          <p:nvPr/>
        </p:nvSpPr>
        <p:spPr>
          <a:xfrm>
            <a:off x="851658" y="3226209"/>
            <a:ext cx="4592646" cy="1624947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Na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29981" y="4053654"/>
            <a:ext cx="655059" cy="66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HUY DUẨN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13415" y="4210749"/>
            <a:ext cx="655059" cy="66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8914" y="2105137"/>
            <a:ext cx="4874526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59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3" grpId="0" animBg="1"/>
      <p:bldP spid="13" grpId="1" animBg="1"/>
      <p:bldP spid="13" grpId="2" animBg="1"/>
      <p:bldP spid="16" grpId="0" animBg="1"/>
      <p:bldP spid="16" grpId="1" animBg="1"/>
      <p:bldP spid="16" grpId="2" animBg="1"/>
      <p:bldP spid="18" grpId="0" animBg="1"/>
      <p:bldP spid="18" grpId="1" animBg="1"/>
      <p:bldP spid="18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5907093"/>
            <a:ext cx="1312606" cy="906140"/>
          </a:xfrm>
          <a:prstGeom prst="roundRect">
            <a:avLst/>
          </a:prstGeom>
          <a:solidFill>
            <a:srgbClr val="E49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4894649" y="2992164"/>
            <a:ext cx="948420" cy="544012"/>
            <a:chOff x="5378149" y="2951867"/>
            <a:chExt cx="1920321" cy="1101349"/>
          </a:xfrm>
        </p:grpSpPr>
        <p:pic>
          <p:nvPicPr>
            <p:cNvPr id="104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Tea pot retro icon cartoon style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89" b="814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1" t="11005" r="1607" b="20752"/>
          <a:stretch/>
        </p:blipFill>
        <p:spPr bwMode="auto">
          <a:xfrm flipH="1">
            <a:off x="5845140" y="2850595"/>
            <a:ext cx="841209" cy="6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7799057" y="3313561"/>
            <a:ext cx="948420" cy="544012"/>
            <a:chOff x="5378149" y="2951867"/>
            <a:chExt cx="1920321" cy="1101349"/>
          </a:xfrm>
        </p:grpSpPr>
        <p:pic>
          <p:nvPicPr>
            <p:cNvPr id="47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3562758" y="3260512"/>
            <a:ext cx="948420" cy="544012"/>
            <a:chOff x="5378149" y="2951867"/>
            <a:chExt cx="1920321" cy="1101349"/>
          </a:xfrm>
        </p:grpSpPr>
        <p:pic>
          <p:nvPicPr>
            <p:cNvPr id="5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ow to Draw a Cartoon Steak - Really Easy Drawing Tutorial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5" b="22198"/>
          <a:stretch/>
        </p:blipFill>
        <p:spPr bwMode="auto">
          <a:xfrm>
            <a:off x="5659759" y="3426980"/>
            <a:ext cx="835548" cy="4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eal Plate clipart, cliparts of Meal Plate free download (wmf, eps ...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000" b="91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7555"/>
          <a:stretch/>
        </p:blipFill>
        <p:spPr bwMode="auto">
          <a:xfrm>
            <a:off x="4596769" y="3338951"/>
            <a:ext cx="1016439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54"/>
          <p:cNvSpPr/>
          <p:nvPr/>
        </p:nvSpPr>
        <p:spPr>
          <a:xfrm>
            <a:off x="925038" y="1331198"/>
            <a:ext cx="10253436" cy="1758107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6" name="Rectangle 55"/>
          <p:cNvSpPr/>
          <p:nvPr/>
        </p:nvSpPr>
        <p:spPr>
          <a:xfrm>
            <a:off x="936481" y="5179484"/>
            <a:ext cx="4761364" cy="1637195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mẹ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lẽ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mắt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hoe.</a:t>
            </a:r>
          </a:p>
        </p:txBody>
      </p:sp>
      <p:sp>
        <p:nvSpPr>
          <p:cNvPr id="57" name="Rectangle 56"/>
          <p:cNvSpPr/>
          <p:nvPr/>
        </p:nvSpPr>
        <p:spPr>
          <a:xfrm>
            <a:off x="6120301" y="3489368"/>
            <a:ext cx="4761364" cy="1637195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137394" y="5176038"/>
            <a:ext cx="4761364" cy="1637195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9" name="Rectangle 58"/>
          <p:cNvSpPr/>
          <p:nvPr/>
        </p:nvSpPr>
        <p:spPr>
          <a:xfrm>
            <a:off x="977069" y="3448633"/>
            <a:ext cx="4761364" cy="1637195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giễu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44449" y="4114060"/>
            <a:ext cx="741164" cy="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10346" y="5907093"/>
            <a:ext cx="741164" cy="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52993" y="4114145"/>
            <a:ext cx="741164" cy="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008572" y="6014191"/>
            <a:ext cx="909048" cy="79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66040" y="-1261794"/>
            <a:ext cx="3754752" cy="375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05993" y="0"/>
            <a:ext cx="1286200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1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0" y="5907093"/>
            <a:ext cx="1312606" cy="906140"/>
          </a:xfrm>
          <a:prstGeom prst="roundRect">
            <a:avLst/>
          </a:prstGeom>
          <a:solidFill>
            <a:srgbClr val="E49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5702" y="4103817"/>
            <a:ext cx="4320993" cy="2013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1034" y="687062"/>
            <a:ext cx="2683944" cy="52040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49150">
            <a:off x="7593476" y="1904823"/>
            <a:ext cx="1428227" cy="1528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6421" y="1306977"/>
            <a:ext cx="2623765" cy="49833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0772" y="422244"/>
            <a:ext cx="1440263" cy="54688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6481" y="919779"/>
            <a:ext cx="3261653" cy="53806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5816" y="3269924"/>
            <a:ext cx="6230439" cy="3302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42012" y="2681223"/>
            <a:ext cx="1705046" cy="16089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0029" y="2921964"/>
            <a:ext cx="1528524" cy="111143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10049" y="1934247"/>
            <a:ext cx="661959" cy="160495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94649" y="2992164"/>
            <a:ext cx="948420" cy="544012"/>
            <a:chOff x="5378149" y="2951867"/>
            <a:chExt cx="1920321" cy="1101349"/>
          </a:xfrm>
        </p:grpSpPr>
        <p:pic>
          <p:nvPicPr>
            <p:cNvPr id="104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Tea pot retro icon cartoon style Royalty Free Vector Image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889" b="814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1" t="11005" r="1607" b="20752"/>
          <a:stretch/>
        </p:blipFill>
        <p:spPr bwMode="auto">
          <a:xfrm flipH="1">
            <a:off x="5845140" y="2850595"/>
            <a:ext cx="841209" cy="6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7088550" y="2930926"/>
            <a:ext cx="948420" cy="544012"/>
            <a:chOff x="5378149" y="2951867"/>
            <a:chExt cx="1920321" cy="1101349"/>
          </a:xfrm>
        </p:grpSpPr>
        <p:pic>
          <p:nvPicPr>
            <p:cNvPr id="44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/>
          <p:cNvGrpSpPr/>
          <p:nvPr/>
        </p:nvGrpSpPr>
        <p:grpSpPr>
          <a:xfrm>
            <a:off x="7799057" y="3313561"/>
            <a:ext cx="948420" cy="544012"/>
            <a:chOff x="5378149" y="2951867"/>
            <a:chExt cx="1920321" cy="1101349"/>
          </a:xfrm>
        </p:grpSpPr>
        <p:pic>
          <p:nvPicPr>
            <p:cNvPr id="47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3562758" y="3260512"/>
            <a:ext cx="948420" cy="544012"/>
            <a:chOff x="5378149" y="2951867"/>
            <a:chExt cx="1920321" cy="1101349"/>
          </a:xfrm>
        </p:grpSpPr>
        <p:pic>
          <p:nvPicPr>
            <p:cNvPr id="5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ow to Draw a Cartoon Steak - Really Easy Drawing Tutorial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5" b="22198"/>
          <a:stretch/>
        </p:blipFill>
        <p:spPr bwMode="auto">
          <a:xfrm>
            <a:off x="5659759" y="3426980"/>
            <a:ext cx="835548" cy="4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eal Plate clipart, cliparts of Meal Plate free download (wmf, eps ...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1000" b="91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7555"/>
          <a:stretch/>
        </p:blipFill>
        <p:spPr bwMode="auto">
          <a:xfrm>
            <a:off x="4596769" y="3338951"/>
            <a:ext cx="1016439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ast Food Cartoon Png &amp; Free Fast Food Cartoon.png Transparent ...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828" y="2810988"/>
            <a:ext cx="968356" cy="104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54"/>
          <p:cNvSpPr/>
          <p:nvPr/>
        </p:nvSpPr>
        <p:spPr>
          <a:xfrm>
            <a:off x="843240" y="865310"/>
            <a:ext cx="10555262" cy="1841875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6" name="Rectangle 55"/>
          <p:cNvSpPr/>
          <p:nvPr/>
        </p:nvSpPr>
        <p:spPr>
          <a:xfrm>
            <a:off x="799914" y="2959417"/>
            <a:ext cx="4717894" cy="1560749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Na.</a:t>
            </a:r>
          </a:p>
        </p:txBody>
      </p:sp>
      <p:sp>
        <p:nvSpPr>
          <p:cNvPr id="57" name="Rectangle 56"/>
          <p:cNvSpPr/>
          <p:nvPr/>
        </p:nvSpPr>
        <p:spPr>
          <a:xfrm>
            <a:off x="6666924" y="3087853"/>
            <a:ext cx="4717894" cy="1560749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606883" y="4846988"/>
            <a:ext cx="4717894" cy="1560749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vi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9" name="Rectangle 58"/>
          <p:cNvSpPr/>
          <p:nvPr/>
        </p:nvSpPr>
        <p:spPr>
          <a:xfrm>
            <a:off x="799914" y="4831940"/>
            <a:ext cx="4717894" cy="1560749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10459" y="5047605"/>
            <a:ext cx="905421" cy="91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97034" y="5562277"/>
            <a:ext cx="905421" cy="91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42781" y="3262868"/>
            <a:ext cx="905421" cy="91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48912" y="3731767"/>
            <a:ext cx="1110511" cy="97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3821" y="2181501"/>
            <a:ext cx="4874526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590" y="1693279"/>
            <a:ext cx="5052442" cy="50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89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4847"/>
            <a:ext cx="5365438" cy="54631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7284" y="2302420"/>
            <a:ext cx="582723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ĐI HỌC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0972800" y="117987"/>
            <a:ext cx="1091381" cy="9291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50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93194" y="2554274"/>
            <a:ext cx="803957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Ngôi</a:t>
            </a:r>
            <a:r>
              <a:rPr lang="en-US" sz="8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8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nhà</a:t>
            </a:r>
            <a:r>
              <a:rPr lang="en-US" sz="8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8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thứ</a:t>
            </a:r>
            <a:r>
              <a:rPr lang="en-US" sz="8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8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hai</a:t>
            </a:r>
            <a:endParaRPr lang="en-US" sz="8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83386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mph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02;p3"/>
          <p:cNvGrpSpPr/>
          <p:nvPr/>
        </p:nvGrpSpPr>
        <p:grpSpPr>
          <a:xfrm>
            <a:off x="4428378" y="1899158"/>
            <a:ext cx="3395720" cy="2150206"/>
            <a:chOff x="3703077" y="921142"/>
            <a:chExt cx="4611891" cy="2736950"/>
          </a:xfrm>
        </p:grpSpPr>
        <p:grpSp>
          <p:nvGrpSpPr>
            <p:cNvPr id="5" name="Google Shape;103;p3"/>
            <p:cNvGrpSpPr/>
            <p:nvPr/>
          </p:nvGrpSpPr>
          <p:grpSpPr>
            <a:xfrm>
              <a:off x="3703077" y="1216359"/>
              <a:ext cx="4611891" cy="2441732"/>
              <a:chOff x="3679464" y="1244657"/>
              <a:chExt cx="4611891" cy="2441732"/>
            </a:xfrm>
          </p:grpSpPr>
          <p:pic>
            <p:nvPicPr>
              <p:cNvPr id="7" name="Google Shape;104;p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-1801207">
                <a:off x="5635205" y="1770357"/>
                <a:ext cx="2474321" cy="13903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Google Shape;105;p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1801207" flipH="1">
                <a:off x="3861293" y="1770357"/>
                <a:ext cx="2474321" cy="139033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" name="Google Shape;106;p3"/>
            <p:cNvPicPr preferRelativeResize="0"/>
            <p:nvPr/>
          </p:nvPicPr>
          <p:blipFill rotWithShape="1">
            <a:blip r:embed="rId4">
              <a:alphaModFix/>
            </a:blip>
            <a:srcRect b="28746"/>
            <a:stretch/>
          </p:blipFill>
          <p:spPr>
            <a:xfrm>
              <a:off x="4864432" y="921142"/>
              <a:ext cx="2078234" cy="18626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Google Shape;107;p3"/>
          <p:cNvSpPr txBox="1"/>
          <p:nvPr/>
        </p:nvSpPr>
        <p:spPr>
          <a:xfrm>
            <a:off x="3946991" y="3470690"/>
            <a:ext cx="455987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CHIA SẺ</a:t>
            </a:r>
            <a:endParaRPr sz="54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108;p3"/>
          <p:cNvSpPr/>
          <p:nvPr/>
        </p:nvSpPr>
        <p:spPr>
          <a:xfrm>
            <a:off x="4279959" y="1115878"/>
            <a:ext cx="3810156" cy="3735091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822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3429" y="760797"/>
            <a:ext cx="11387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01759" y="4289732"/>
            <a:ext cx="58785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vi-VN" sz="3600" dirty="0">
              <a:solidFill>
                <a:srgbClr val="0000FF"/>
              </a:solidFill>
            </a:endParaRPr>
          </a:p>
        </p:txBody>
      </p:sp>
      <p:pic>
        <p:nvPicPr>
          <p:cNvPr id="8" name="Google Shape;150;p6"/>
          <p:cNvPicPr preferRelativeResize="0"/>
          <p:nvPr/>
        </p:nvPicPr>
        <p:blipFill rotWithShape="1">
          <a:blip r:embed="rId3">
            <a:alphaModFix/>
          </a:blip>
          <a:srcRect l="6917" t="19092" b="17058"/>
          <a:stretch/>
        </p:blipFill>
        <p:spPr>
          <a:xfrm>
            <a:off x="2855844" y="3305196"/>
            <a:ext cx="2545917" cy="2145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577" y="1791388"/>
            <a:ext cx="5962760" cy="1391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04873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798</TotalTime>
  <Words>1132</Words>
  <Application>Microsoft Office PowerPoint</Application>
  <PresentationFormat>Custom</PresentationFormat>
  <Paragraphs>213</Paragraphs>
  <Slides>28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 Light</vt:lpstr>
      <vt:lpstr>Times New Roman</vt:lpstr>
      <vt:lpstr>Wingdings</vt:lpstr>
      <vt:lpstr>Calibri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</cp:lastModifiedBy>
  <cp:revision>104</cp:revision>
  <dcterms:created xsi:type="dcterms:W3CDTF">2018-03-07T03:31:56Z</dcterms:created>
  <dcterms:modified xsi:type="dcterms:W3CDTF">2024-07-30T15:47:24Z</dcterms:modified>
</cp:coreProperties>
</file>