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4" r:id="rId3"/>
    <p:sldMasterId id="2147483686" r:id="rId4"/>
    <p:sldMasterId id="2147483698" r:id="rId5"/>
    <p:sldMasterId id="2147483724" r:id="rId6"/>
  </p:sldMasterIdLst>
  <p:notesMasterIdLst>
    <p:notesMasterId r:id="rId43"/>
  </p:notesMasterIdLst>
  <p:sldIdLst>
    <p:sldId id="306" r:id="rId7"/>
    <p:sldId id="288" r:id="rId8"/>
    <p:sldId id="290" r:id="rId9"/>
    <p:sldId id="292" r:id="rId10"/>
    <p:sldId id="294" r:id="rId11"/>
    <p:sldId id="307" r:id="rId12"/>
    <p:sldId id="308" r:id="rId13"/>
    <p:sldId id="280" r:id="rId14"/>
    <p:sldId id="258" r:id="rId15"/>
    <p:sldId id="259" r:id="rId16"/>
    <p:sldId id="260" r:id="rId17"/>
    <p:sldId id="261" r:id="rId18"/>
    <p:sldId id="262" r:id="rId19"/>
    <p:sldId id="263" r:id="rId20"/>
    <p:sldId id="264" r:id="rId21"/>
    <p:sldId id="298" r:id="rId22"/>
    <p:sldId id="265" r:id="rId23"/>
    <p:sldId id="305" r:id="rId24"/>
    <p:sldId id="282" r:id="rId25"/>
    <p:sldId id="268" r:id="rId26"/>
    <p:sldId id="269" r:id="rId27"/>
    <p:sldId id="286" r:id="rId28"/>
    <p:sldId id="270" r:id="rId29"/>
    <p:sldId id="309" r:id="rId30"/>
    <p:sldId id="271" r:id="rId31"/>
    <p:sldId id="272" r:id="rId32"/>
    <p:sldId id="273" r:id="rId33"/>
    <p:sldId id="302" r:id="rId34"/>
    <p:sldId id="274" r:id="rId35"/>
    <p:sldId id="275" r:id="rId36"/>
    <p:sldId id="276" r:id="rId37"/>
    <p:sldId id="315" r:id="rId38"/>
    <p:sldId id="277" r:id="rId39"/>
    <p:sldId id="303" r:id="rId40"/>
    <p:sldId id="311" r:id="rId41"/>
    <p:sldId id="313" r:id="rId4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hOYfa13ea3r+fNH9pEvNBLcQIl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0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59" autoAdjust="0"/>
    <p:restoredTop sz="94660"/>
  </p:normalViewPr>
  <p:slideViewPr>
    <p:cSldViewPr snapToGrid="0">
      <p:cViewPr>
        <p:scale>
          <a:sx n="76" d="100"/>
          <a:sy n="76" d="100"/>
        </p:scale>
        <p:origin x="-19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53"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56"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D7053240-CE69-11CD-A777-00DD01143C57}"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02953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latin typeface="Calibri"/>
              </a:rPr>
              <a:pPr>
                <a:defRPr/>
              </a:pPr>
              <a:t>2</a:t>
            </a:fld>
            <a:endParaRPr lang="zh-CN" alt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Thầy cô click vào hình loa để đọc bài</a:t>
            </a:r>
            <a:endParaRPr/>
          </a:p>
        </p:txBody>
      </p:sp>
      <p:sp>
        <p:nvSpPr>
          <p:cNvPr id="200" name="Google Shape;2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Thầy cô click vào hình loa để đọc bài</a:t>
            </a:r>
            <a:endParaRPr/>
          </a:p>
        </p:txBody>
      </p:sp>
      <p:sp>
        <p:nvSpPr>
          <p:cNvPr id="200" name="Google Shape;2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en-US"/>
              <a:pPr/>
              <a:t>18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Bài chia thành 2 đoạn</a:t>
            </a:r>
            <a:endParaRPr/>
          </a:p>
        </p:txBody>
      </p:sp>
      <p:sp>
        <p:nvSpPr>
          <p:cNvPr id="232" name="Google Shape;2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en-US"/>
              <a:pPr/>
              <a:t>19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Bài chia thành 2 đoạn</a:t>
            </a:r>
            <a:endParaRPr/>
          </a:p>
        </p:txBody>
      </p:sp>
      <p:sp>
        <p:nvSpPr>
          <p:cNvPr id="232" name="Google Shape;2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Chú thích &amp; giải nghĩa</a:t>
            </a:r>
            <a:endParaRPr/>
          </a:p>
        </p:txBody>
      </p:sp>
      <p:sp>
        <p:nvSpPr>
          <p:cNvPr id="241" name="Google Shape;24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Bài chia thành 2 đoạn</a:t>
            </a:r>
            <a:endParaRPr/>
          </a:p>
        </p:txBody>
      </p:sp>
      <p:sp>
        <p:nvSpPr>
          <p:cNvPr id="232" name="Google Shape;2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en-US"/>
              <a:pPr/>
              <a:t>22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12" name="Google Shape;1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Thầy cô bấm vào từng ô số để hiện ra từng khung tương ứng</a:t>
            </a: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Thây cô hỏi hs và trả lời từng câu tương ứng</a:t>
            </a:r>
            <a:endParaRPr>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200"/>
              <a:buFont typeface="Noto Sans Symbols"/>
              <a:buChar char="❖"/>
            </a:pPr>
            <a:r>
              <a:rPr lang="en-US" sz="1200">
                <a:latin typeface="Times New Roman"/>
                <a:ea typeface="Times New Roman"/>
                <a:cs typeface="Times New Roman"/>
                <a:sym typeface="Times New Roman"/>
              </a:rPr>
              <a:t>Mỗi người trong bức tranh làm gì?</a:t>
            </a:r>
            <a:endParaRPr/>
          </a:p>
          <a:p>
            <a:pPr marL="0" lvl="0" indent="0" algn="l" rtl="0">
              <a:spcBef>
                <a:spcPts val="0"/>
              </a:spcBef>
              <a:spcAft>
                <a:spcPts val="0"/>
              </a:spcAft>
              <a:buNone/>
            </a:pPr>
            <a:endParaRPr sz="1200">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200"/>
              <a:buFont typeface="Noto Sans Symbols"/>
              <a:buChar char="❖"/>
            </a:pPr>
            <a:r>
              <a:rPr lang="en-US" sz="1200">
                <a:latin typeface="Times New Roman"/>
                <a:ea typeface="Times New Roman"/>
                <a:cs typeface="Times New Roman"/>
                <a:sym typeface="Times New Roman"/>
              </a:rPr>
              <a:t>Mỗi vật, mỗi con vật trong tranh có ích gì?</a:t>
            </a:r>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19" name="Google Shape;11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latin typeface="Calibri" panose="020F0502020204030204"/>
              </a:rPr>
              <a:pPr>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563410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pPr>
                <a:defRPr/>
              </a:pPr>
              <a:t>02/09/2024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pPr>
                <a:defRPr/>
              </a:pPr>
              <a:t>‹#›</a:t>
            </a:fld>
            <a:endParaRPr lang="en-US"/>
          </a:p>
        </p:txBody>
      </p:sp>
    </p:spTree>
    <p:extLst>
      <p:ext uri="{BB962C8B-B14F-4D97-AF65-F5344CB8AC3E}">
        <p14:creationId xmlns:p14="http://schemas.microsoft.com/office/powerpoint/2010/main" val="3605425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pPr>
                <a:defRPr/>
              </a:pPr>
              <a:t>02/09/2024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pPr>
                <a:defRPr/>
              </a:pPr>
              <a:t>‹#›</a:t>
            </a:fld>
            <a:endParaRPr lang="en-US"/>
          </a:p>
        </p:txBody>
      </p:sp>
    </p:spTree>
    <p:extLst>
      <p:ext uri="{BB962C8B-B14F-4D97-AF65-F5344CB8AC3E}">
        <p14:creationId xmlns:p14="http://schemas.microsoft.com/office/powerpoint/2010/main" val="1103478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pPr>
                <a:defRPr/>
              </a:pPr>
              <a:t>02/09/2024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pPr>
                <a:defRPr/>
              </a:pPr>
              <a:t>‹#›</a:t>
            </a:fld>
            <a:endParaRPr lang="en-US"/>
          </a:p>
        </p:txBody>
      </p:sp>
    </p:spTree>
    <p:extLst>
      <p:ext uri="{BB962C8B-B14F-4D97-AF65-F5344CB8AC3E}">
        <p14:creationId xmlns:p14="http://schemas.microsoft.com/office/powerpoint/2010/main" val="75951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pPr>
                <a:defRPr/>
              </a:pPr>
              <a:t>02/09/2024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pPr>
                <a:defRPr/>
              </a:pPr>
              <a:t>‹#›</a:t>
            </a:fld>
            <a:endParaRPr lang="en-US"/>
          </a:p>
        </p:txBody>
      </p:sp>
    </p:spTree>
    <p:extLst>
      <p:ext uri="{BB962C8B-B14F-4D97-AF65-F5344CB8AC3E}">
        <p14:creationId xmlns:p14="http://schemas.microsoft.com/office/powerpoint/2010/main" val="3804612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pPr>
                <a:defRPr/>
              </a:pPr>
              <a:t>02/09/2024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pPr>
                <a:defRPr/>
              </a:pPr>
              <a:t>‹#›</a:t>
            </a:fld>
            <a:endParaRPr lang="en-US"/>
          </a:p>
        </p:txBody>
      </p:sp>
    </p:spTree>
    <p:extLst>
      <p:ext uri="{BB962C8B-B14F-4D97-AF65-F5344CB8AC3E}">
        <p14:creationId xmlns:p14="http://schemas.microsoft.com/office/powerpoint/2010/main" val="1634044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pPr>
                <a:defRPr/>
              </a:pPr>
              <a:t>02/09/2024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pPr>
                <a:defRPr/>
              </a:pPr>
              <a:t>‹#›</a:t>
            </a:fld>
            <a:endParaRPr lang="en-US"/>
          </a:p>
        </p:txBody>
      </p:sp>
    </p:spTree>
    <p:extLst>
      <p:ext uri="{BB962C8B-B14F-4D97-AF65-F5344CB8AC3E}">
        <p14:creationId xmlns:p14="http://schemas.microsoft.com/office/powerpoint/2010/main" val="1571675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pPr>
                <a:defRPr/>
              </a:pPr>
              <a:t>02/09/2024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pPr>
                <a:defRPr/>
              </a:pPr>
              <a:t>‹#›</a:t>
            </a:fld>
            <a:endParaRPr lang="en-US"/>
          </a:p>
        </p:txBody>
      </p:sp>
    </p:spTree>
    <p:extLst>
      <p:ext uri="{BB962C8B-B14F-4D97-AF65-F5344CB8AC3E}">
        <p14:creationId xmlns:p14="http://schemas.microsoft.com/office/powerpoint/2010/main" val="916054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pPr>
                <a:defRPr/>
              </a:pPr>
              <a:t>‹#›</a:t>
            </a:fld>
            <a:endParaRPr lang="en-US"/>
          </a:p>
        </p:txBody>
      </p:sp>
    </p:spTree>
    <p:extLst>
      <p:ext uri="{BB962C8B-B14F-4D97-AF65-F5344CB8AC3E}">
        <p14:creationId xmlns:p14="http://schemas.microsoft.com/office/powerpoint/2010/main" val="2721196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6151046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649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86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529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383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697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64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181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187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04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4454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189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118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328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543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516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362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534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203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239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580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61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FBF593-0A81-46A0-BCDC-8079216051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8386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472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701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085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903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702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805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733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263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03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52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3B8093-BFAA-4BB6-99A8-537F9D45CA51}" type="slidenum">
              <a:rPr lang="en-US"/>
              <a:pPr>
                <a:defRPr/>
              </a:pPr>
              <a:t>‹#›</a:t>
            </a:fld>
            <a:endParaRPr lang="en-US"/>
          </a:p>
        </p:txBody>
      </p:sp>
    </p:spTree>
    <p:extLst>
      <p:ext uri="{BB962C8B-B14F-4D97-AF65-F5344CB8AC3E}">
        <p14:creationId xmlns:p14="http://schemas.microsoft.com/office/powerpoint/2010/main" val="411998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438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174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942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7904812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23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02/09/2024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313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02/09/2024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935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02/09/2024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5068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02/09/2024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7493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02/09/2024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99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pPr>
                <a:defRPr/>
              </a:pPr>
              <a:t>02/09/2024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pPr>
                <a:defRPr/>
              </a:pPr>
              <a:t>‹#›</a:t>
            </a:fld>
            <a:endParaRPr lang="en-US"/>
          </a:p>
        </p:txBody>
      </p:sp>
    </p:spTree>
    <p:extLst>
      <p:ext uri="{BB962C8B-B14F-4D97-AF65-F5344CB8AC3E}">
        <p14:creationId xmlns:p14="http://schemas.microsoft.com/office/powerpoint/2010/main" val="1214831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02/09/2024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030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8247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4969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pPr>
                <a:defRPr/>
              </a:pPr>
              <a:t>02/09/2024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pPr>
                <a:defRPr/>
              </a:pPr>
              <a:t>‹#›</a:t>
            </a:fld>
            <a:endParaRPr lang="en-US"/>
          </a:p>
        </p:txBody>
      </p:sp>
    </p:spTree>
    <p:extLst>
      <p:ext uri="{BB962C8B-B14F-4D97-AF65-F5344CB8AC3E}">
        <p14:creationId xmlns:p14="http://schemas.microsoft.com/office/powerpoint/2010/main" val="1253028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pPr>
                <a:defRPr/>
              </a:pPr>
              <a:t>02/09/2024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pPr>
                <a:defRPr/>
              </a:pPr>
              <a:t>‹#›</a:t>
            </a:fld>
            <a:endParaRPr lang="en-US"/>
          </a:p>
        </p:txBody>
      </p:sp>
    </p:spTree>
    <p:extLst>
      <p:ext uri="{BB962C8B-B14F-4D97-AF65-F5344CB8AC3E}">
        <p14:creationId xmlns:p14="http://schemas.microsoft.com/office/powerpoint/2010/main" val="3870458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pPr>
                <a:defRPr/>
              </a:pPr>
              <a:t>02/09/2024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pPr>
                <a:defRPr/>
              </a:pPr>
              <a:t>‹#›</a:t>
            </a:fld>
            <a:endParaRPr lang="en-US"/>
          </a:p>
        </p:txBody>
      </p:sp>
    </p:spTree>
    <p:extLst>
      <p:ext uri="{BB962C8B-B14F-4D97-AF65-F5344CB8AC3E}">
        <p14:creationId xmlns:p14="http://schemas.microsoft.com/office/powerpoint/2010/main" val="3404319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3.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8" r:id="rId2"/>
    <p:sldLayoutId id="2147483659" r:id="rId3"/>
    <p:sldLayoutId id="2147483750" r:id="rId4"/>
    <p:sldLayoutId id="214748375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buClrTx/>
              <a:buFontTx/>
              <a:buNone/>
              <a:defRPr/>
            </a:pPr>
            <a:fld id="{D7CF0933-AD9A-483E-B55D-B968C5CAA30A}" type="datetimeFigureOut">
              <a:rPr lang="en-US" kern="1200">
                <a:ea typeface="+mn-ea"/>
              </a:rPr>
              <a:pPr>
                <a:buClrTx/>
                <a:buFontTx/>
                <a:buNone/>
                <a:defRPr/>
              </a:pPr>
              <a:t>02/09/2024</a:t>
            </a:fld>
            <a:endParaRPr lang="en-US" kern="1200">
              <a:ea typeface="+mn-ea"/>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buClrTx/>
              <a:buFontTx/>
              <a:buNone/>
              <a:defRPr/>
            </a:pPr>
            <a:endParaRPr lang="en-US" kern="1200">
              <a:ea typeface="+mn-ea"/>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buClrTx/>
              <a:buFontTx/>
              <a:buNone/>
              <a:defRPr/>
            </a:pPr>
            <a:fld id="{7E8B42BE-97E8-4C84-9448-6C66074E824B}" type="slidenum">
              <a:rPr lang="en-US" kern="1200">
                <a:ea typeface="+mn-ea"/>
              </a:rPr>
              <a:pPr>
                <a:buClrTx/>
                <a:buFontTx/>
                <a:buNone/>
                <a:defRPr/>
              </a:pPr>
              <a:t>‹#›</a:t>
            </a:fld>
            <a:endParaRPr lang="en-US" kern="1200">
              <a:ea typeface="+mn-ea"/>
            </a:endParaRPr>
          </a:p>
        </p:txBody>
      </p:sp>
    </p:spTree>
    <p:extLst>
      <p:ext uri="{BB962C8B-B14F-4D97-AF65-F5344CB8AC3E}">
        <p14:creationId xmlns:p14="http://schemas.microsoft.com/office/powerpoint/2010/main" val="1135608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buClrTx/>
              <a:buFontTx/>
              <a:buNone/>
            </a:pPr>
            <a:fld id="{B1CF2E77-4E87-4338-A6B2-93E833A84A3C}" type="datetimeFigureOut">
              <a:rPr lang="en-US" kern="1200" smtClean="0">
                <a:solidFill>
                  <a:prstClr val="black">
                    <a:tint val="75000"/>
                  </a:prstClr>
                </a:solidFill>
                <a:latin typeface="Calibri"/>
                <a:ea typeface="+mn-ea"/>
                <a:cs typeface="+mn-cs"/>
              </a:rPr>
              <a:pPr>
                <a:buClrTx/>
                <a:buFontTx/>
                <a:buNone/>
              </a:pPr>
              <a:t>02/09/2024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buClrTx/>
              <a:buFontTx/>
              <a:buNone/>
            </a:pPr>
            <a:fld id="{796E19DA-92E0-4635-8627-DEB5FDE3EBA8}"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821486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buClrTx/>
              <a:buFontTx/>
              <a:buNone/>
            </a:pPr>
            <a:fld id="{B1CF2E77-4E87-4338-A6B2-93E833A84A3C}" type="datetimeFigureOut">
              <a:rPr lang="en-US" kern="1200" smtClean="0">
                <a:solidFill>
                  <a:prstClr val="black">
                    <a:tint val="75000"/>
                  </a:prstClr>
                </a:solidFill>
                <a:latin typeface="Calibri"/>
                <a:ea typeface="+mn-ea"/>
                <a:cs typeface="+mn-cs"/>
              </a:rPr>
              <a:pPr>
                <a:buClrTx/>
                <a:buFontTx/>
                <a:buNone/>
              </a:pPr>
              <a:t>02/09/2024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buClrTx/>
              <a:buFontTx/>
              <a:buNone/>
            </a:pPr>
            <a:fld id="{796E19DA-92E0-4635-8627-DEB5FDE3EBA8}"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287744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buClrTx/>
              <a:buFontTx/>
              <a:buNone/>
            </a:pPr>
            <a:fld id="{B1CF2E77-4E87-4338-A6B2-93E833A84A3C}" type="datetimeFigureOut">
              <a:rPr lang="en-US" kern="1200" smtClean="0">
                <a:solidFill>
                  <a:prstClr val="black">
                    <a:tint val="75000"/>
                  </a:prstClr>
                </a:solidFill>
                <a:latin typeface="Calibri"/>
                <a:ea typeface="+mn-ea"/>
                <a:cs typeface="+mn-cs"/>
              </a:rPr>
              <a:pPr>
                <a:buClrTx/>
                <a:buFontTx/>
                <a:buNone/>
              </a:pPr>
              <a:t>02/09/2024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buClrTx/>
              <a:buFontTx/>
              <a:buNone/>
            </a:pPr>
            <a:fld id="{796E19DA-92E0-4635-8627-DEB5FDE3EBA8}"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295946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A3C39D9B-1707-4BC2-A8DF-A9A95A2D1DDF}" type="datetimeFigureOut">
              <a:rPr lang="en-US" kern="1200" smtClean="0">
                <a:solidFill>
                  <a:prstClr val="black">
                    <a:tint val="75000"/>
                  </a:prstClr>
                </a:solidFill>
                <a:latin typeface="Calibri"/>
                <a:ea typeface="+mn-ea"/>
                <a:cs typeface="+mn-cs"/>
              </a:rPr>
              <a:pPr>
                <a:buClrTx/>
                <a:buFontTx/>
                <a:buNone/>
              </a:pPr>
              <a:t>02/09/2024</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E4F7387-1A44-43D0-A42C-0F5D255AB470}"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65135302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53.xml"/><Relationship Id="rId5" Type="http://schemas.openxmlformats.org/officeDocument/2006/relationships/image" Target="../media/image57.jpe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xml"/><Relationship Id="rId7" Type="http://schemas.openxmlformats.org/officeDocument/2006/relationships/image" Target="../media/image6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9.png"/><Relationship Id="rId11" Type="http://schemas.microsoft.com/office/2007/relationships/hdphoto" Target="../media/hdphoto12.wdp"/><Relationship Id="rId5" Type="http://schemas.openxmlformats.org/officeDocument/2006/relationships/image" Target="../media/image58.jpg"/><Relationship Id="rId10" Type="http://schemas.openxmlformats.org/officeDocument/2006/relationships/image" Target="../media/image63.png"/><Relationship Id="rId4" Type="http://schemas.openxmlformats.org/officeDocument/2006/relationships/notesSlide" Target="../notesSlides/notesSlide10.xml"/><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xml"/><Relationship Id="rId7" Type="http://schemas.openxmlformats.org/officeDocument/2006/relationships/image" Target="../media/image6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9.png"/><Relationship Id="rId11" Type="http://schemas.microsoft.com/office/2007/relationships/hdphoto" Target="../media/hdphoto12.wdp"/><Relationship Id="rId5" Type="http://schemas.openxmlformats.org/officeDocument/2006/relationships/image" Target="../media/image58.jpg"/><Relationship Id="rId10" Type="http://schemas.openxmlformats.org/officeDocument/2006/relationships/image" Target="../media/image63.png"/><Relationship Id="rId4" Type="http://schemas.openxmlformats.org/officeDocument/2006/relationships/notesSlide" Target="../notesSlides/notesSlide11.xml"/><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6.wdp"/><Relationship Id="rId18" Type="http://schemas.openxmlformats.org/officeDocument/2006/relationships/image" Target="../media/image19.png"/><Relationship Id="rId3" Type="http://schemas.openxmlformats.org/officeDocument/2006/relationships/image" Target="../media/image11.png"/><Relationship Id="rId21" Type="http://schemas.openxmlformats.org/officeDocument/2006/relationships/image" Target="../media/image21.png"/><Relationship Id="rId7" Type="http://schemas.microsoft.com/office/2007/relationships/hdphoto" Target="../media/hdphoto3.wdp"/><Relationship Id="rId12" Type="http://schemas.openxmlformats.org/officeDocument/2006/relationships/image" Target="../media/image16.png"/><Relationship Id="rId17" Type="http://schemas.microsoft.com/office/2007/relationships/hdphoto" Target="../media/hdphoto8.wdp"/><Relationship Id="rId2" Type="http://schemas.openxmlformats.org/officeDocument/2006/relationships/image" Target="../media/image10.jpeg"/><Relationship Id="rId16" Type="http://schemas.openxmlformats.org/officeDocument/2006/relationships/image" Target="../media/image18.png"/><Relationship Id="rId20" Type="http://schemas.openxmlformats.org/officeDocument/2006/relationships/slide" Target="slide1.xml"/><Relationship Id="rId1" Type="http://schemas.openxmlformats.org/officeDocument/2006/relationships/slideLayout" Target="../slideLayouts/slideLayout19.xml"/><Relationship Id="rId6" Type="http://schemas.openxmlformats.org/officeDocument/2006/relationships/image" Target="../media/image13.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image" Target="../media/image12.png"/><Relationship Id="rId9" Type="http://schemas.microsoft.com/office/2007/relationships/hdphoto" Target="../media/hdphoto4.wdp"/><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0.jp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0.jp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6.png"/><Relationship Id="rId5" Type="http://schemas.microsoft.com/office/2007/relationships/hdphoto" Target="../media/hdphoto13.wdp"/><Relationship Id="rId4" Type="http://schemas.openxmlformats.org/officeDocument/2006/relationships/image" Target="../media/image65.png"/><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control" Target="../activeX/activeX2.xml"/><Relationship Id="rId7" Type="http://schemas.openxmlformats.org/officeDocument/2006/relationships/image" Target="../media/image7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2.wmf"/><Relationship Id="rId5" Type="http://schemas.openxmlformats.org/officeDocument/2006/relationships/notesSlide" Target="../notesSlides/notesSlide24.xml"/><Relationship Id="rId4"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0.png"/><Relationship Id="rId3" Type="http://schemas.microsoft.com/office/2007/relationships/hdphoto" Target="../media/hdphoto9.wdp"/><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30.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gif"/><Relationship Id="rId10" Type="http://schemas.openxmlformats.org/officeDocument/2006/relationships/image" Target="../media/image28.png"/><Relationship Id="rId4" Type="http://schemas.openxmlformats.org/officeDocument/2006/relationships/image" Target="../media/image23.png"/><Relationship Id="rId9" Type="http://schemas.microsoft.com/office/2007/relationships/hdphoto" Target="../media/hdphoto10.wdp"/><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3.png"/><Relationship Id="rId7" Type="http://schemas.microsoft.com/office/2007/relationships/hdphoto" Target="../media/hdphoto11.wdp"/><Relationship Id="rId12"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41.xml"/><Relationship Id="rId6" Type="http://schemas.openxmlformats.org/officeDocument/2006/relationships/image" Target="../media/image31.png"/><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3.png"/><Relationship Id="rId10" Type="http://schemas.openxmlformats.org/officeDocument/2006/relationships/image" Target="../media/image19.png"/><Relationship Id="rId4" Type="http://schemas.openxmlformats.org/officeDocument/2006/relationships/image" Target="../media/image24.gif"/><Relationship Id="rId9" Type="http://schemas.microsoft.com/office/2007/relationships/hdphoto" Target="../media/hdphoto10.wdp"/><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wallc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8" name="Text Box 10"/>
          <p:cNvSpPr txBox="1">
            <a:spLocks noChangeArrowheads="1"/>
          </p:cNvSpPr>
          <p:nvPr/>
        </p:nvSpPr>
        <p:spPr bwMode="auto">
          <a:xfrm>
            <a:off x="4059523" y="2262188"/>
            <a:ext cx="786785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4000" b="1" dirty="0" smtClean="0">
                <a:solidFill>
                  <a:srgbClr val="0000FF"/>
                </a:solidFill>
                <a:latin typeface="Times New Roman" pitchFamily="18" charset="0"/>
              </a:rPr>
              <a:t>TIẾNG VIỆT – LỚP 2</a:t>
            </a:r>
          </a:p>
          <a:p>
            <a:pPr algn="ctr">
              <a:spcBef>
                <a:spcPct val="50000"/>
              </a:spcBef>
            </a:pPr>
            <a:r>
              <a:rPr lang="en-US" sz="4000" b="1" dirty="0" err="1" smtClean="0">
                <a:solidFill>
                  <a:srgbClr val="0000FF"/>
                </a:solidFill>
                <a:latin typeface="Times New Roman" pitchFamily="18" charset="0"/>
              </a:rPr>
              <a:t>Bài</a:t>
            </a:r>
            <a:r>
              <a:rPr lang="en-US" sz="4000" b="1" dirty="0" smtClean="0">
                <a:solidFill>
                  <a:srgbClr val="0000FF"/>
                </a:solidFill>
                <a:latin typeface="Times New Roman" pitchFamily="18" charset="0"/>
              </a:rPr>
              <a:t> </a:t>
            </a:r>
            <a:r>
              <a:rPr lang="en-US" sz="4000" b="1" dirty="0" err="1" smtClean="0">
                <a:solidFill>
                  <a:srgbClr val="0000FF"/>
                </a:solidFill>
                <a:latin typeface="Times New Roman" pitchFamily="18" charset="0"/>
              </a:rPr>
              <a:t>đọc</a:t>
            </a:r>
            <a:r>
              <a:rPr lang="en-US" sz="4000" b="1" dirty="0" smtClean="0">
                <a:solidFill>
                  <a:srgbClr val="0000FF"/>
                </a:solidFill>
                <a:latin typeface="Times New Roman" pitchFamily="18" charset="0"/>
              </a:rPr>
              <a:t> 1: </a:t>
            </a:r>
            <a:r>
              <a:rPr lang="en-US" sz="4000" b="1" dirty="0" err="1" smtClean="0">
                <a:solidFill>
                  <a:srgbClr val="0000FF"/>
                </a:solidFill>
                <a:latin typeface="Times New Roman" pitchFamily="18" charset="0"/>
              </a:rPr>
              <a:t>Làm</a:t>
            </a:r>
            <a:r>
              <a:rPr lang="en-US" sz="4000" b="1" dirty="0" smtClean="0">
                <a:solidFill>
                  <a:srgbClr val="0000FF"/>
                </a:solidFill>
                <a:latin typeface="Times New Roman" pitchFamily="18" charset="0"/>
              </a:rPr>
              <a:t> </a:t>
            </a:r>
            <a:r>
              <a:rPr lang="en-US" sz="4000" b="1" dirty="0" err="1" smtClean="0">
                <a:solidFill>
                  <a:srgbClr val="0000FF"/>
                </a:solidFill>
                <a:latin typeface="Times New Roman" pitchFamily="18" charset="0"/>
              </a:rPr>
              <a:t>việc</a:t>
            </a:r>
            <a:r>
              <a:rPr lang="en-US" sz="4000" b="1" dirty="0" smtClean="0">
                <a:solidFill>
                  <a:srgbClr val="0000FF"/>
                </a:solidFill>
                <a:latin typeface="Times New Roman" pitchFamily="18" charset="0"/>
              </a:rPr>
              <a:t> </a:t>
            </a:r>
            <a:r>
              <a:rPr lang="en-US" sz="4000" b="1" dirty="0" err="1" smtClean="0">
                <a:solidFill>
                  <a:srgbClr val="0000FF"/>
                </a:solidFill>
                <a:latin typeface="Times New Roman" pitchFamily="18" charset="0"/>
              </a:rPr>
              <a:t>thật</a:t>
            </a:r>
            <a:r>
              <a:rPr lang="en-US" sz="4000" b="1" dirty="0" smtClean="0">
                <a:solidFill>
                  <a:srgbClr val="0000FF"/>
                </a:solidFill>
                <a:latin typeface="Times New Roman" pitchFamily="18" charset="0"/>
              </a:rPr>
              <a:t> </a:t>
            </a:r>
            <a:r>
              <a:rPr lang="en-US" sz="4000" b="1" dirty="0" err="1" smtClean="0">
                <a:solidFill>
                  <a:srgbClr val="0000FF"/>
                </a:solidFill>
                <a:latin typeface="Times New Roman" pitchFamily="18" charset="0"/>
              </a:rPr>
              <a:t>là</a:t>
            </a:r>
            <a:r>
              <a:rPr lang="en-US" sz="4000" b="1" dirty="0" smtClean="0">
                <a:solidFill>
                  <a:srgbClr val="0000FF"/>
                </a:solidFill>
                <a:latin typeface="Times New Roman" pitchFamily="18" charset="0"/>
              </a:rPr>
              <a:t> </a:t>
            </a:r>
            <a:r>
              <a:rPr lang="en-US" sz="4000" b="1" dirty="0" err="1" smtClean="0">
                <a:solidFill>
                  <a:srgbClr val="0000FF"/>
                </a:solidFill>
                <a:latin typeface="Times New Roman" pitchFamily="18" charset="0"/>
              </a:rPr>
              <a:t>vui</a:t>
            </a:r>
            <a:endParaRPr lang="en-US" sz="4000" b="1" dirty="0" smtClean="0">
              <a:solidFill>
                <a:srgbClr val="0000FF"/>
              </a:solidFill>
              <a:latin typeface="Times New Roman" pitchFamily="18" charset="0"/>
            </a:endParaRPr>
          </a:p>
        </p:txBody>
      </p:sp>
      <p:sp>
        <p:nvSpPr>
          <p:cNvPr id="2066" name="Rectangle 18"/>
          <p:cNvSpPr>
            <a:spLocks noChangeArrowheads="1"/>
          </p:cNvSpPr>
          <p:nvPr/>
        </p:nvSpPr>
        <p:spPr bwMode="auto">
          <a:xfrm>
            <a:off x="203200" y="128588"/>
            <a:ext cx="11760200" cy="6629400"/>
          </a:xfrm>
          <a:prstGeom prst="rect">
            <a:avLst/>
          </a:prstGeom>
          <a:noFill/>
          <a:ln w="76200" cmpd="tri">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charset="0"/>
            </a:endParaRPr>
          </a:p>
        </p:txBody>
      </p:sp>
      <p:sp>
        <p:nvSpPr>
          <p:cNvPr id="7" name="Google Shape;88;p1"/>
          <p:cNvSpPr txBox="1"/>
          <p:nvPr/>
        </p:nvSpPr>
        <p:spPr>
          <a:xfrm>
            <a:off x="2722058" y="303668"/>
            <a:ext cx="8504741"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CON ĐẾN VỚI TIẾT HỌC</a:t>
            </a:r>
            <a:endParaRPr sz="5400" b="1" i="0" u="none" strike="noStrike" cap="none"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2485366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113"/>
        <p:cNvGrpSpPr/>
        <p:nvPr/>
      </p:nvGrpSpPr>
      <p:grpSpPr>
        <a:xfrm>
          <a:off x="0" y="0"/>
          <a:ext cx="0" cy="0"/>
          <a:chOff x="0" y="0"/>
          <a:chExt cx="0" cy="0"/>
        </a:xfrm>
      </p:grpSpPr>
      <p:pic>
        <p:nvPicPr>
          <p:cNvPr id="114" name="Google Shape;114;p4"/>
          <p:cNvPicPr preferRelativeResize="0"/>
          <p:nvPr/>
        </p:nvPicPr>
        <p:blipFill rotWithShape="1">
          <a:blip r:embed="rId4">
            <a:alphaModFix/>
          </a:blip>
          <a:srcRect/>
          <a:stretch/>
        </p:blipFill>
        <p:spPr>
          <a:xfrm>
            <a:off x="-1" y="0"/>
            <a:ext cx="7651215" cy="6858000"/>
          </a:xfrm>
          <a:prstGeom prst="rect">
            <a:avLst/>
          </a:prstGeom>
          <a:blipFill rotWithShape="1">
            <a:blip r:embed="rId5">
              <a:alphaModFix/>
            </a:blip>
            <a:tile tx="0" ty="0" sx="100000" sy="100000" flip="none" algn="tl"/>
          </a:blipFill>
          <a:ln>
            <a:noFill/>
          </a:ln>
        </p:spPr>
      </p:pic>
      <p:sp>
        <p:nvSpPr>
          <p:cNvPr id="115" name="Google Shape;115;p4"/>
          <p:cNvSpPr txBox="1"/>
          <p:nvPr/>
        </p:nvSpPr>
        <p:spPr>
          <a:xfrm>
            <a:off x="7651214" y="1619104"/>
            <a:ext cx="4540786" cy="37856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err="1">
                <a:solidFill>
                  <a:srgbClr val="FF0000"/>
                </a:solidFill>
                <a:latin typeface="Times New Roman"/>
                <a:ea typeface="Times New Roman"/>
                <a:cs typeface="Times New Roman"/>
                <a:sym typeface="Times New Roman"/>
              </a:rPr>
              <a:t>Quan</a:t>
            </a:r>
            <a:r>
              <a:rPr lang="en-US" sz="2400" b="1" dirty="0">
                <a:solidFill>
                  <a:srgbClr val="FF0000"/>
                </a:solidFill>
                <a:latin typeface="Times New Roman"/>
                <a:ea typeface="Times New Roman"/>
                <a:cs typeface="Times New Roman"/>
                <a:sym typeface="Times New Roman"/>
              </a:rPr>
              <a:t> </a:t>
            </a:r>
            <a:r>
              <a:rPr lang="en-US" sz="2400" b="1" dirty="0" err="1">
                <a:solidFill>
                  <a:srgbClr val="FF0000"/>
                </a:solidFill>
                <a:latin typeface="Times New Roman"/>
                <a:ea typeface="Times New Roman"/>
                <a:cs typeface="Times New Roman"/>
                <a:sym typeface="Times New Roman"/>
              </a:rPr>
              <a:t>sát</a:t>
            </a:r>
            <a:r>
              <a:rPr lang="en-US" sz="2400" b="1" dirty="0">
                <a:solidFill>
                  <a:srgbClr val="FF0000"/>
                </a:solidFill>
                <a:latin typeface="Times New Roman"/>
                <a:ea typeface="Times New Roman"/>
                <a:cs typeface="Times New Roman"/>
                <a:sym typeface="Times New Roman"/>
              </a:rPr>
              <a:t> </a:t>
            </a:r>
            <a:r>
              <a:rPr lang="en-US" sz="2400" b="1" dirty="0" err="1">
                <a:solidFill>
                  <a:srgbClr val="FF0000"/>
                </a:solidFill>
                <a:latin typeface="Times New Roman"/>
                <a:ea typeface="Times New Roman"/>
                <a:cs typeface="Times New Roman"/>
                <a:sym typeface="Times New Roman"/>
              </a:rPr>
              <a:t>bức</a:t>
            </a:r>
            <a:r>
              <a:rPr lang="en-US" sz="2400" b="1" dirty="0">
                <a:solidFill>
                  <a:srgbClr val="FF0000"/>
                </a:solidFill>
                <a:latin typeface="Times New Roman"/>
                <a:ea typeface="Times New Roman"/>
                <a:cs typeface="Times New Roman"/>
                <a:sym typeface="Times New Roman"/>
              </a:rPr>
              <a:t> </a:t>
            </a:r>
            <a:r>
              <a:rPr lang="en-US" sz="2400" b="1" dirty="0" err="1">
                <a:solidFill>
                  <a:srgbClr val="FF0000"/>
                </a:solidFill>
                <a:latin typeface="Times New Roman"/>
                <a:ea typeface="Times New Roman"/>
                <a:cs typeface="Times New Roman"/>
                <a:sym typeface="Times New Roman"/>
              </a:rPr>
              <a:t>tranh</a:t>
            </a:r>
            <a:r>
              <a:rPr lang="en-US" sz="2400" b="1" dirty="0">
                <a:solidFill>
                  <a:srgbClr val="FF0000"/>
                </a:solidFill>
                <a:latin typeface="Times New Roman"/>
                <a:ea typeface="Times New Roman"/>
                <a:cs typeface="Times New Roman"/>
                <a:sym typeface="Times New Roman"/>
              </a:rPr>
              <a:t> </a:t>
            </a:r>
            <a:r>
              <a:rPr lang="en-US" sz="2400" b="1" dirty="0" err="1">
                <a:solidFill>
                  <a:srgbClr val="FF0000"/>
                </a:solidFill>
                <a:latin typeface="Times New Roman"/>
                <a:ea typeface="Times New Roman"/>
                <a:cs typeface="Times New Roman"/>
                <a:sym typeface="Times New Roman"/>
              </a:rPr>
              <a:t>và</a:t>
            </a:r>
            <a:r>
              <a:rPr lang="en-US" sz="2400" b="1" dirty="0">
                <a:solidFill>
                  <a:srgbClr val="FF0000"/>
                </a:solidFill>
                <a:latin typeface="Times New Roman"/>
                <a:ea typeface="Times New Roman"/>
                <a:cs typeface="Times New Roman"/>
                <a:sym typeface="Times New Roman"/>
              </a:rPr>
              <a:t> </a:t>
            </a:r>
            <a:r>
              <a:rPr lang="en-US" sz="2400" b="1" dirty="0" err="1">
                <a:solidFill>
                  <a:srgbClr val="FF0000"/>
                </a:solidFill>
                <a:latin typeface="Times New Roman"/>
                <a:ea typeface="Times New Roman"/>
                <a:cs typeface="Times New Roman"/>
                <a:sym typeface="Times New Roman"/>
              </a:rPr>
              <a:t>cho</a:t>
            </a:r>
            <a:r>
              <a:rPr lang="en-US" sz="2400" b="1" dirty="0">
                <a:solidFill>
                  <a:srgbClr val="FF0000"/>
                </a:solidFill>
                <a:latin typeface="Times New Roman"/>
                <a:ea typeface="Times New Roman"/>
                <a:cs typeface="Times New Roman"/>
                <a:sym typeface="Times New Roman"/>
              </a:rPr>
              <a:t> </a:t>
            </a:r>
            <a:r>
              <a:rPr lang="en-US" sz="2400" b="1" dirty="0" err="1">
                <a:solidFill>
                  <a:srgbClr val="FF0000"/>
                </a:solidFill>
                <a:latin typeface="Times New Roman"/>
                <a:ea typeface="Times New Roman"/>
                <a:cs typeface="Times New Roman"/>
                <a:sym typeface="Times New Roman"/>
              </a:rPr>
              <a:t>biết</a:t>
            </a:r>
            <a:r>
              <a:rPr lang="en-US" sz="2400" b="1" dirty="0">
                <a:solidFill>
                  <a:srgbClr val="FF0000"/>
                </a:solidFill>
                <a:latin typeface="Times New Roman"/>
                <a:ea typeface="Times New Roman"/>
                <a:cs typeface="Times New Roman"/>
                <a:sym typeface="Times New Roman"/>
              </a:rPr>
              <a:t>:</a:t>
            </a:r>
            <a:endParaRPr sz="2400" dirty="0"/>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342900" marR="0" lvl="0" indent="-342900" algn="l" rtl="0">
              <a:spcBef>
                <a:spcPts val="0"/>
              </a:spcBef>
              <a:spcAft>
                <a:spcPts val="0"/>
              </a:spcAft>
              <a:buClr>
                <a:schemeClr val="dk1"/>
              </a:buClr>
              <a:buSzPts val="3200"/>
              <a:buFont typeface="Noto Sans Symbols"/>
              <a:buChar char="❖"/>
            </a:pPr>
            <a:r>
              <a:rPr lang="en-US" sz="2400" dirty="0" err="1">
                <a:solidFill>
                  <a:schemeClr val="tx1"/>
                </a:solidFill>
                <a:latin typeface="Times New Roman"/>
                <a:ea typeface="Times New Roman"/>
                <a:cs typeface="Times New Roman"/>
                <a:sym typeface="Times New Roman"/>
              </a:rPr>
              <a:t>Đây</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là</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những</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ai</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những</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vật</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gì</a:t>
            </a:r>
            <a:r>
              <a:rPr lang="en-US" sz="2400" dirty="0">
                <a:solidFill>
                  <a:schemeClr val="tx1"/>
                </a:solidFill>
                <a:latin typeface="Times New Roman"/>
                <a:ea typeface="Times New Roman"/>
                <a:cs typeface="Times New Roman"/>
                <a:sym typeface="Times New Roman"/>
              </a:rPr>
              <a:t>, con </a:t>
            </a:r>
            <a:r>
              <a:rPr lang="en-US" sz="2400" dirty="0" err="1">
                <a:solidFill>
                  <a:schemeClr val="tx1"/>
                </a:solidFill>
                <a:latin typeface="Times New Roman"/>
                <a:ea typeface="Times New Roman"/>
                <a:cs typeface="Times New Roman"/>
                <a:sym typeface="Times New Roman"/>
              </a:rPr>
              <a:t>gì</a:t>
            </a:r>
            <a:r>
              <a:rPr lang="en-US" sz="2400" dirty="0">
                <a:solidFill>
                  <a:schemeClr val="tx1"/>
                </a:solidFill>
                <a:latin typeface="Times New Roman"/>
                <a:ea typeface="Times New Roman"/>
                <a:cs typeface="Times New Roman"/>
                <a:sym typeface="Times New Roman"/>
              </a:rPr>
              <a:t> ?</a:t>
            </a:r>
            <a:endParaRPr sz="2400" dirty="0">
              <a:solidFill>
                <a:schemeClr val="tx1"/>
              </a:solidFill>
            </a:endParaRPr>
          </a:p>
          <a:p>
            <a:pPr marL="0" marR="0" lvl="0" indent="0" algn="l" rtl="0">
              <a:spcBef>
                <a:spcPts val="0"/>
              </a:spcBef>
              <a:spcAft>
                <a:spcPts val="0"/>
              </a:spcAft>
              <a:buNone/>
            </a:pPr>
            <a:endParaRPr sz="2400" dirty="0">
              <a:solidFill>
                <a:schemeClr val="tx1"/>
              </a:solidFill>
              <a:latin typeface="Times New Roman"/>
              <a:ea typeface="Times New Roman"/>
              <a:cs typeface="Times New Roman"/>
              <a:sym typeface="Times New Roman"/>
            </a:endParaRPr>
          </a:p>
          <a:p>
            <a:pPr marL="342900" marR="0" lvl="0" indent="-342900" algn="l" rtl="0">
              <a:spcBef>
                <a:spcPts val="0"/>
              </a:spcBef>
              <a:spcAft>
                <a:spcPts val="0"/>
              </a:spcAft>
              <a:buClr>
                <a:schemeClr val="dk1"/>
              </a:buClr>
              <a:buSzPts val="3200"/>
              <a:buFont typeface="Noto Sans Symbols"/>
              <a:buChar char="❖"/>
            </a:pPr>
            <a:r>
              <a:rPr lang="en-US" sz="2400" dirty="0" err="1">
                <a:solidFill>
                  <a:schemeClr val="tx1"/>
                </a:solidFill>
                <a:latin typeface="Times New Roman"/>
                <a:ea typeface="Times New Roman"/>
                <a:cs typeface="Times New Roman"/>
                <a:sym typeface="Times New Roman"/>
              </a:rPr>
              <a:t>Mỗi</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người</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trong</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bức</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tranh</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làm</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gì</a:t>
            </a:r>
            <a:r>
              <a:rPr lang="en-US" sz="2400" dirty="0">
                <a:solidFill>
                  <a:schemeClr val="tx1"/>
                </a:solidFill>
                <a:latin typeface="Times New Roman"/>
                <a:ea typeface="Times New Roman"/>
                <a:cs typeface="Times New Roman"/>
                <a:sym typeface="Times New Roman"/>
              </a:rPr>
              <a:t>?</a:t>
            </a:r>
            <a:endParaRPr sz="2400" dirty="0">
              <a:solidFill>
                <a:schemeClr val="tx1"/>
              </a:solidFill>
            </a:endParaRPr>
          </a:p>
          <a:p>
            <a:pPr marL="0" marR="0" lvl="0" indent="0" algn="l" rtl="0">
              <a:spcBef>
                <a:spcPts val="0"/>
              </a:spcBef>
              <a:spcAft>
                <a:spcPts val="0"/>
              </a:spcAft>
              <a:buNone/>
            </a:pPr>
            <a:endParaRPr sz="2400" dirty="0">
              <a:solidFill>
                <a:schemeClr val="tx1"/>
              </a:solidFill>
              <a:latin typeface="Times New Roman"/>
              <a:ea typeface="Times New Roman"/>
              <a:cs typeface="Times New Roman"/>
              <a:sym typeface="Times New Roman"/>
            </a:endParaRPr>
          </a:p>
          <a:p>
            <a:pPr marL="342900" marR="0" lvl="0" indent="-342900" algn="l" rtl="0">
              <a:spcBef>
                <a:spcPts val="0"/>
              </a:spcBef>
              <a:spcAft>
                <a:spcPts val="0"/>
              </a:spcAft>
              <a:buClr>
                <a:schemeClr val="dk1"/>
              </a:buClr>
              <a:buSzPts val="3200"/>
              <a:buFont typeface="Noto Sans Symbols"/>
              <a:buChar char="❖"/>
            </a:pPr>
            <a:r>
              <a:rPr lang="en-US" sz="2400" dirty="0" err="1">
                <a:solidFill>
                  <a:schemeClr val="tx1"/>
                </a:solidFill>
                <a:latin typeface="Times New Roman"/>
                <a:ea typeface="Times New Roman"/>
                <a:cs typeface="Times New Roman"/>
                <a:sym typeface="Times New Roman"/>
              </a:rPr>
              <a:t>Mỗi</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vật</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mỗi</a:t>
            </a:r>
            <a:r>
              <a:rPr lang="en-US" sz="2400" dirty="0">
                <a:solidFill>
                  <a:schemeClr val="tx1"/>
                </a:solidFill>
                <a:latin typeface="Times New Roman"/>
                <a:ea typeface="Times New Roman"/>
                <a:cs typeface="Times New Roman"/>
                <a:sym typeface="Times New Roman"/>
              </a:rPr>
              <a:t> con </a:t>
            </a:r>
            <a:r>
              <a:rPr lang="en-US" sz="2400" dirty="0" err="1">
                <a:solidFill>
                  <a:schemeClr val="tx1"/>
                </a:solidFill>
                <a:latin typeface="Times New Roman"/>
                <a:ea typeface="Times New Roman"/>
                <a:cs typeface="Times New Roman"/>
                <a:sym typeface="Times New Roman"/>
              </a:rPr>
              <a:t>vật</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trong</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tranh</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có</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ích</a:t>
            </a:r>
            <a:r>
              <a:rPr lang="en-US" sz="2400" dirty="0">
                <a:solidFill>
                  <a:schemeClr val="tx1"/>
                </a:solidFill>
                <a:latin typeface="Times New Roman"/>
                <a:ea typeface="Times New Roman"/>
                <a:cs typeface="Times New Roman"/>
                <a:sym typeface="Times New Roman"/>
              </a:rPr>
              <a:t> </a:t>
            </a:r>
            <a:r>
              <a:rPr lang="en-US" sz="2400" dirty="0" err="1">
                <a:solidFill>
                  <a:schemeClr val="tx1"/>
                </a:solidFill>
                <a:latin typeface="Times New Roman"/>
                <a:ea typeface="Times New Roman"/>
                <a:cs typeface="Times New Roman"/>
                <a:sym typeface="Times New Roman"/>
              </a:rPr>
              <a:t>gì</a:t>
            </a:r>
            <a:r>
              <a:rPr lang="en-US" sz="2400" dirty="0">
                <a:solidFill>
                  <a:schemeClr val="tx1"/>
                </a:solidFill>
                <a:latin typeface="Times New Roman"/>
                <a:ea typeface="Times New Roman"/>
                <a:cs typeface="Times New Roman"/>
                <a:sym typeface="Times New Roman"/>
              </a:rPr>
              <a:t>?</a:t>
            </a:r>
            <a:endParaRPr sz="2400" dirty="0">
              <a:solidFill>
                <a:schemeClr val="tx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0000"/>
            <a:lum/>
          </a:blip>
          <a:srcRect/>
          <a:stretch>
            <a:fillRect/>
          </a:stretch>
        </a:blipFill>
        <a:effectLst/>
      </p:bgPr>
    </p:bg>
    <p:spTree>
      <p:nvGrpSpPr>
        <p:cNvPr id="1" name="Shape 120"/>
        <p:cNvGrpSpPr/>
        <p:nvPr/>
      </p:nvGrpSpPr>
      <p:grpSpPr>
        <a:xfrm>
          <a:off x="0" y="0"/>
          <a:ext cx="0" cy="0"/>
          <a:chOff x="0" y="0"/>
          <a:chExt cx="0" cy="0"/>
        </a:xfrm>
      </p:grpSpPr>
      <p:pic>
        <p:nvPicPr>
          <p:cNvPr id="121" name="Google Shape;121;p5"/>
          <p:cNvPicPr preferRelativeResize="0"/>
          <p:nvPr/>
        </p:nvPicPr>
        <p:blipFill rotWithShape="1">
          <a:blip r:embed="rId5">
            <a:alphaModFix/>
          </a:blip>
          <a:srcRect/>
          <a:stretch/>
        </p:blipFill>
        <p:spPr>
          <a:xfrm>
            <a:off x="1895917" y="41896"/>
            <a:ext cx="7524770" cy="6744664"/>
          </a:xfrm>
          <a:prstGeom prst="rect">
            <a:avLst/>
          </a:prstGeom>
          <a:noFill/>
          <a:ln>
            <a:noFill/>
          </a:ln>
        </p:spPr>
      </p:pic>
      <p:sp>
        <p:nvSpPr>
          <p:cNvPr id="122" name="Google Shape;122;p5"/>
          <p:cNvSpPr/>
          <p:nvPr/>
        </p:nvSpPr>
        <p:spPr>
          <a:xfrm>
            <a:off x="8576831" y="2092033"/>
            <a:ext cx="346362" cy="304801"/>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4</a:t>
            </a:r>
            <a:endParaRPr sz="1800">
              <a:solidFill>
                <a:schemeClr val="dk1"/>
              </a:solidFill>
              <a:latin typeface="Times New Roman"/>
              <a:ea typeface="Times New Roman"/>
              <a:cs typeface="Times New Roman"/>
              <a:sym typeface="Times New Roman"/>
            </a:endParaRPr>
          </a:p>
        </p:txBody>
      </p:sp>
      <p:sp>
        <p:nvSpPr>
          <p:cNvPr id="123" name="Google Shape;123;p5"/>
          <p:cNvSpPr/>
          <p:nvPr/>
        </p:nvSpPr>
        <p:spPr>
          <a:xfrm>
            <a:off x="8392401" y="5423718"/>
            <a:ext cx="530792" cy="429492"/>
          </a:xfrm>
          <a:prstGeom prst="ellipse">
            <a:avLst/>
          </a:prstGeom>
          <a:solidFill>
            <a:schemeClr val="lt1"/>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Times New Roman"/>
                <a:ea typeface="Times New Roman"/>
                <a:cs typeface="Times New Roman"/>
                <a:sym typeface="Times New Roman"/>
              </a:rPr>
              <a:t>10</a:t>
            </a:r>
            <a:endParaRPr sz="1400">
              <a:solidFill>
                <a:schemeClr val="dk1"/>
              </a:solidFill>
              <a:latin typeface="Times New Roman"/>
              <a:ea typeface="Times New Roman"/>
              <a:cs typeface="Times New Roman"/>
              <a:sym typeface="Times New Roman"/>
            </a:endParaRPr>
          </a:p>
        </p:txBody>
      </p:sp>
      <p:sp>
        <p:nvSpPr>
          <p:cNvPr id="124" name="Google Shape;124;p5"/>
          <p:cNvSpPr/>
          <p:nvPr/>
        </p:nvSpPr>
        <p:spPr>
          <a:xfrm>
            <a:off x="7289248" y="6245465"/>
            <a:ext cx="540304" cy="429492"/>
          </a:xfrm>
          <a:prstGeom prst="ellipse">
            <a:avLst/>
          </a:prstGeom>
          <a:solidFill>
            <a:schemeClr val="lt1"/>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Times New Roman"/>
                <a:ea typeface="Times New Roman"/>
                <a:cs typeface="Times New Roman"/>
                <a:sym typeface="Times New Roman"/>
              </a:rPr>
              <a:t>11</a:t>
            </a:r>
            <a:endParaRPr sz="1400">
              <a:solidFill>
                <a:schemeClr val="dk1"/>
              </a:solidFill>
              <a:latin typeface="Times New Roman"/>
              <a:ea typeface="Times New Roman"/>
              <a:cs typeface="Times New Roman"/>
              <a:sym typeface="Times New Roman"/>
            </a:endParaRPr>
          </a:p>
        </p:txBody>
      </p:sp>
      <p:sp>
        <p:nvSpPr>
          <p:cNvPr id="125" name="Google Shape;125;p5"/>
          <p:cNvSpPr/>
          <p:nvPr/>
        </p:nvSpPr>
        <p:spPr>
          <a:xfrm>
            <a:off x="6346258" y="789706"/>
            <a:ext cx="304800" cy="318655"/>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Times New Roman"/>
                <a:ea typeface="Times New Roman"/>
                <a:cs typeface="Times New Roman"/>
                <a:sym typeface="Times New Roman"/>
              </a:rPr>
              <a:t>1</a:t>
            </a:r>
            <a:endParaRPr sz="1600">
              <a:solidFill>
                <a:schemeClr val="dk1"/>
              </a:solidFill>
              <a:latin typeface="Times New Roman"/>
              <a:ea typeface="Times New Roman"/>
              <a:cs typeface="Times New Roman"/>
              <a:sym typeface="Times New Roman"/>
            </a:endParaRPr>
          </a:p>
        </p:txBody>
      </p:sp>
      <p:sp>
        <p:nvSpPr>
          <p:cNvPr id="126" name="Google Shape;126;p5"/>
          <p:cNvSpPr/>
          <p:nvPr/>
        </p:nvSpPr>
        <p:spPr>
          <a:xfrm>
            <a:off x="8046039" y="3600711"/>
            <a:ext cx="346362" cy="304801"/>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7</a:t>
            </a:r>
            <a:endParaRPr sz="1800">
              <a:solidFill>
                <a:schemeClr val="dk1"/>
              </a:solidFill>
              <a:latin typeface="Times New Roman"/>
              <a:ea typeface="Times New Roman"/>
              <a:cs typeface="Times New Roman"/>
              <a:sym typeface="Times New Roman"/>
            </a:endParaRPr>
          </a:p>
        </p:txBody>
      </p:sp>
      <p:sp>
        <p:nvSpPr>
          <p:cNvPr id="127" name="Google Shape;127;p5"/>
          <p:cNvSpPr/>
          <p:nvPr/>
        </p:nvSpPr>
        <p:spPr>
          <a:xfrm>
            <a:off x="9544910" y="1852857"/>
            <a:ext cx="1911927" cy="512618"/>
          </a:xfrm>
          <a:prstGeom prst="wedgeRoundRectCallout">
            <a:avLst>
              <a:gd name="adj1" fmla="val -81824"/>
              <a:gd name="adj2" fmla="val 15333"/>
              <a:gd name="adj3"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Times New Roman"/>
                <a:ea typeface="Times New Roman"/>
                <a:cs typeface="Times New Roman"/>
                <a:sym typeface="Times New Roman"/>
              </a:rPr>
              <a:t>Con trâu</a:t>
            </a:r>
            <a:endParaRPr sz="2000">
              <a:solidFill>
                <a:srgbClr val="000000"/>
              </a:solidFill>
              <a:latin typeface="Times New Roman"/>
              <a:ea typeface="Times New Roman"/>
              <a:cs typeface="Times New Roman"/>
              <a:sym typeface="Times New Roman"/>
            </a:endParaRPr>
          </a:p>
        </p:txBody>
      </p:sp>
      <p:sp>
        <p:nvSpPr>
          <p:cNvPr id="128" name="Google Shape;128;p5"/>
          <p:cNvSpPr/>
          <p:nvPr/>
        </p:nvSpPr>
        <p:spPr>
          <a:xfrm>
            <a:off x="9544911" y="692724"/>
            <a:ext cx="1911927" cy="512618"/>
          </a:xfrm>
          <a:prstGeom prst="wedgeRoundRectCallout">
            <a:avLst>
              <a:gd name="adj1" fmla="val -199123"/>
              <a:gd name="adj2" fmla="val 8409"/>
              <a:gd name="adj3"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Times New Roman"/>
                <a:ea typeface="Times New Roman"/>
                <a:cs typeface="Times New Roman"/>
                <a:sym typeface="Times New Roman"/>
              </a:rPr>
              <a:t>Trường tiểu học</a:t>
            </a:r>
            <a:endParaRPr sz="2000">
              <a:solidFill>
                <a:srgbClr val="000000"/>
              </a:solidFill>
              <a:latin typeface="Times New Roman"/>
              <a:ea typeface="Times New Roman"/>
              <a:cs typeface="Times New Roman"/>
              <a:sym typeface="Times New Roman"/>
            </a:endParaRPr>
          </a:p>
        </p:txBody>
      </p:sp>
      <p:sp>
        <p:nvSpPr>
          <p:cNvPr id="129" name="Google Shape;129;p5"/>
          <p:cNvSpPr/>
          <p:nvPr/>
        </p:nvSpPr>
        <p:spPr>
          <a:xfrm>
            <a:off x="320377" y="949033"/>
            <a:ext cx="1911927" cy="512618"/>
          </a:xfrm>
          <a:prstGeom prst="wedgeRoundRectCallout">
            <a:avLst>
              <a:gd name="adj1" fmla="val 225741"/>
              <a:gd name="adj2" fmla="val 216264"/>
              <a:gd name="adj3" fmla="val 16667"/>
            </a:avLst>
          </a:prstGeom>
          <a:solidFill>
            <a:schemeClr val="lt1"/>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smtClean="0">
                <a:solidFill>
                  <a:srgbClr val="000000"/>
                </a:solidFill>
                <a:latin typeface="Times New Roman"/>
                <a:ea typeface="Times New Roman"/>
                <a:cs typeface="Times New Roman"/>
                <a:sym typeface="Times New Roman"/>
              </a:rPr>
              <a:t>Người</a:t>
            </a:r>
            <a:r>
              <a:rPr lang="en-US" sz="2000" dirty="0" smtClean="0">
                <a:solidFill>
                  <a:srgbClr val="000000"/>
                </a:solidFill>
                <a:latin typeface="Times New Roman"/>
                <a:ea typeface="Times New Roman"/>
                <a:cs typeface="Times New Roman"/>
                <a:sym typeface="Times New Roman"/>
              </a:rPr>
              <a:t> </a:t>
            </a:r>
            <a:r>
              <a:rPr lang="en-US" sz="2000" dirty="0" err="1" smtClean="0">
                <a:solidFill>
                  <a:srgbClr val="000000"/>
                </a:solidFill>
                <a:latin typeface="Times New Roman"/>
                <a:ea typeface="Times New Roman"/>
                <a:cs typeface="Times New Roman"/>
                <a:sym typeface="Times New Roman"/>
              </a:rPr>
              <a:t>nông</a:t>
            </a:r>
            <a:r>
              <a:rPr lang="en-US" sz="2000" dirty="0" smtClean="0">
                <a:solidFill>
                  <a:srgbClr val="000000"/>
                </a:solidFill>
                <a:latin typeface="Times New Roman"/>
                <a:ea typeface="Times New Roman"/>
                <a:cs typeface="Times New Roman"/>
                <a:sym typeface="Times New Roman"/>
              </a:rPr>
              <a:t> </a:t>
            </a:r>
            <a:r>
              <a:rPr lang="en-US" sz="2000" dirty="0" err="1" smtClean="0">
                <a:solidFill>
                  <a:srgbClr val="000000"/>
                </a:solidFill>
                <a:latin typeface="Times New Roman"/>
                <a:ea typeface="Times New Roman"/>
                <a:cs typeface="Times New Roman"/>
                <a:sym typeface="Times New Roman"/>
              </a:rPr>
              <a:t>dân</a:t>
            </a:r>
            <a:endParaRPr sz="2000" dirty="0">
              <a:solidFill>
                <a:srgbClr val="000000"/>
              </a:solidFill>
              <a:latin typeface="Times New Roman"/>
              <a:ea typeface="Times New Roman"/>
              <a:cs typeface="Times New Roman"/>
              <a:sym typeface="Times New Roman"/>
            </a:endParaRPr>
          </a:p>
        </p:txBody>
      </p:sp>
      <p:sp>
        <p:nvSpPr>
          <p:cNvPr id="130" name="Google Shape;130;p5"/>
          <p:cNvSpPr/>
          <p:nvPr/>
        </p:nvSpPr>
        <p:spPr>
          <a:xfrm>
            <a:off x="5595314" y="2244433"/>
            <a:ext cx="346362" cy="304801"/>
          </a:xfrm>
          <a:prstGeom prst="ellipse">
            <a:avLst/>
          </a:prstGeom>
          <a:solidFill>
            <a:schemeClr val="lt1"/>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2</a:t>
            </a:r>
            <a:endParaRPr/>
          </a:p>
        </p:txBody>
      </p:sp>
      <p:sp>
        <p:nvSpPr>
          <p:cNvPr id="131" name="Google Shape;131;p5"/>
          <p:cNvSpPr/>
          <p:nvPr/>
        </p:nvSpPr>
        <p:spPr>
          <a:xfrm>
            <a:off x="9544910" y="2920309"/>
            <a:ext cx="1911927" cy="512618"/>
          </a:xfrm>
          <a:prstGeom prst="wedgeRoundRectCallout">
            <a:avLst>
              <a:gd name="adj1" fmla="val -153564"/>
              <a:gd name="adj2" fmla="val -73856"/>
              <a:gd name="adj3" fmla="val 16667"/>
            </a:avLst>
          </a:prstGeom>
          <a:solidFill>
            <a:schemeClr val="lt1"/>
          </a:solidFill>
          <a:ln w="12700" cap="flat" cmpd="sng">
            <a:solidFill>
              <a:srgbClr val="CC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rgbClr val="000000"/>
                </a:solidFill>
                <a:latin typeface="Times New Roman"/>
                <a:ea typeface="Times New Roman"/>
                <a:cs typeface="Times New Roman"/>
                <a:sym typeface="Times New Roman"/>
              </a:rPr>
              <a:t>Học</a:t>
            </a:r>
            <a:r>
              <a:rPr lang="en-US" sz="2000" dirty="0">
                <a:solidFill>
                  <a:srgbClr val="000000"/>
                </a:solidFill>
                <a:latin typeface="Times New Roman"/>
                <a:ea typeface="Times New Roman"/>
                <a:cs typeface="Times New Roman"/>
                <a:sym typeface="Times New Roman"/>
              </a:rPr>
              <a:t> </a:t>
            </a:r>
            <a:r>
              <a:rPr lang="en-US" sz="2000" dirty="0" err="1">
                <a:latin typeface="Times New Roman"/>
                <a:ea typeface="Times New Roman"/>
                <a:cs typeface="Times New Roman"/>
                <a:sym typeface="Times New Roman"/>
              </a:rPr>
              <a:t>s</a:t>
            </a:r>
            <a:r>
              <a:rPr lang="en-US" sz="2000" dirty="0" err="1" smtClean="0">
                <a:solidFill>
                  <a:srgbClr val="000000"/>
                </a:solidFill>
                <a:latin typeface="Times New Roman"/>
                <a:ea typeface="Times New Roman"/>
                <a:cs typeface="Times New Roman"/>
                <a:sym typeface="Times New Roman"/>
              </a:rPr>
              <a:t>inh</a:t>
            </a:r>
            <a:endParaRPr sz="2000" dirty="0">
              <a:solidFill>
                <a:srgbClr val="000000"/>
              </a:solidFill>
              <a:latin typeface="Times New Roman"/>
              <a:ea typeface="Times New Roman"/>
              <a:cs typeface="Times New Roman"/>
              <a:sym typeface="Times New Roman"/>
            </a:endParaRPr>
          </a:p>
        </p:txBody>
      </p:sp>
      <p:sp>
        <p:nvSpPr>
          <p:cNvPr id="132" name="Google Shape;132;p5"/>
          <p:cNvSpPr/>
          <p:nvPr/>
        </p:nvSpPr>
        <p:spPr>
          <a:xfrm>
            <a:off x="7183602" y="2549235"/>
            <a:ext cx="346362" cy="304801"/>
          </a:xfrm>
          <a:prstGeom prst="ellipse">
            <a:avLst/>
          </a:prstGeom>
          <a:solidFill>
            <a:schemeClr val="lt1"/>
          </a:solidFill>
          <a:ln w="12700" cap="flat" cmpd="sng">
            <a:solidFill>
              <a:srgbClr val="CC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3</a:t>
            </a:r>
            <a:endParaRPr sz="1800">
              <a:solidFill>
                <a:schemeClr val="dk1"/>
              </a:solidFill>
              <a:latin typeface="Times New Roman"/>
              <a:ea typeface="Times New Roman"/>
              <a:cs typeface="Times New Roman"/>
              <a:sym typeface="Times New Roman"/>
            </a:endParaRPr>
          </a:p>
        </p:txBody>
      </p:sp>
      <p:sp>
        <p:nvSpPr>
          <p:cNvPr id="133" name="Google Shape;133;p5"/>
          <p:cNvSpPr/>
          <p:nvPr/>
        </p:nvSpPr>
        <p:spPr>
          <a:xfrm>
            <a:off x="9544910" y="5240575"/>
            <a:ext cx="1911927" cy="512618"/>
          </a:xfrm>
          <a:prstGeom prst="wedgeRoundRectCallout">
            <a:avLst>
              <a:gd name="adj1" fmla="val -81825"/>
              <a:gd name="adj2" fmla="val 23695"/>
              <a:gd name="adj3" fmla="val 16667"/>
            </a:avLst>
          </a:prstGeom>
          <a:solidFill>
            <a:schemeClr val="lt1"/>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Times New Roman"/>
                <a:ea typeface="Times New Roman"/>
                <a:cs typeface="Times New Roman"/>
                <a:sym typeface="Times New Roman"/>
              </a:rPr>
              <a:t>Con mèo</a:t>
            </a:r>
            <a:endParaRPr sz="2000">
              <a:solidFill>
                <a:srgbClr val="000000"/>
              </a:solidFill>
              <a:latin typeface="Times New Roman"/>
              <a:ea typeface="Times New Roman"/>
              <a:cs typeface="Times New Roman"/>
              <a:sym typeface="Times New Roman"/>
            </a:endParaRPr>
          </a:p>
        </p:txBody>
      </p:sp>
      <p:sp>
        <p:nvSpPr>
          <p:cNvPr id="134" name="Google Shape;134;p5"/>
          <p:cNvSpPr/>
          <p:nvPr/>
        </p:nvSpPr>
        <p:spPr>
          <a:xfrm>
            <a:off x="9544911" y="6162339"/>
            <a:ext cx="1911927" cy="512618"/>
          </a:xfrm>
          <a:prstGeom prst="wedgeRoundRectCallout">
            <a:avLst>
              <a:gd name="adj1" fmla="val -138619"/>
              <a:gd name="adj2" fmla="val 6972"/>
              <a:gd name="adj3" fmla="val 16667"/>
            </a:avLst>
          </a:prstGeom>
          <a:solidFill>
            <a:schemeClr val="lt1"/>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Times New Roman"/>
                <a:ea typeface="Times New Roman"/>
                <a:cs typeface="Times New Roman"/>
                <a:sym typeface="Times New Roman"/>
              </a:rPr>
              <a:t>Bông hoa</a:t>
            </a:r>
            <a:endParaRPr sz="2000">
              <a:solidFill>
                <a:srgbClr val="000000"/>
              </a:solidFill>
              <a:latin typeface="Times New Roman"/>
              <a:ea typeface="Times New Roman"/>
              <a:cs typeface="Times New Roman"/>
              <a:sym typeface="Times New Roman"/>
            </a:endParaRPr>
          </a:p>
        </p:txBody>
      </p:sp>
      <p:sp>
        <p:nvSpPr>
          <p:cNvPr id="135" name="Google Shape;135;p5"/>
          <p:cNvSpPr/>
          <p:nvPr/>
        </p:nvSpPr>
        <p:spPr>
          <a:xfrm>
            <a:off x="386374" y="5544676"/>
            <a:ext cx="1911927" cy="512618"/>
          </a:xfrm>
          <a:prstGeom prst="wedgeRoundRectCallout">
            <a:avLst>
              <a:gd name="adj1" fmla="val 260431"/>
              <a:gd name="adj2" fmla="val -411102"/>
              <a:gd name="adj3" fmla="val 16667"/>
            </a:avLst>
          </a:prstGeom>
          <a:solidFill>
            <a:schemeClr val="lt1"/>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Times New Roman"/>
                <a:ea typeface="Times New Roman"/>
                <a:cs typeface="Times New Roman"/>
                <a:sym typeface="Times New Roman"/>
              </a:rPr>
              <a:t>Đèn đường</a:t>
            </a:r>
            <a:endParaRPr sz="2000">
              <a:solidFill>
                <a:srgbClr val="000000"/>
              </a:solidFill>
              <a:latin typeface="Times New Roman"/>
              <a:ea typeface="Times New Roman"/>
              <a:cs typeface="Times New Roman"/>
              <a:sym typeface="Times New Roman"/>
            </a:endParaRPr>
          </a:p>
        </p:txBody>
      </p:sp>
      <p:sp>
        <p:nvSpPr>
          <p:cNvPr id="136" name="Google Shape;136;p5"/>
          <p:cNvSpPr/>
          <p:nvPr/>
        </p:nvSpPr>
        <p:spPr>
          <a:xfrm>
            <a:off x="6348400" y="3414228"/>
            <a:ext cx="346362" cy="304801"/>
          </a:xfrm>
          <a:prstGeom prst="ellipse">
            <a:avLst/>
          </a:prstGeom>
          <a:solidFill>
            <a:schemeClr val="lt1"/>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6</a:t>
            </a:r>
            <a:endParaRPr sz="1800">
              <a:solidFill>
                <a:schemeClr val="dk1"/>
              </a:solidFill>
              <a:latin typeface="Times New Roman"/>
              <a:ea typeface="Times New Roman"/>
              <a:cs typeface="Times New Roman"/>
              <a:sym typeface="Times New Roman"/>
            </a:endParaRPr>
          </a:p>
        </p:txBody>
      </p:sp>
      <p:sp>
        <p:nvSpPr>
          <p:cNvPr id="137" name="Google Shape;137;p5"/>
          <p:cNvSpPr/>
          <p:nvPr/>
        </p:nvSpPr>
        <p:spPr>
          <a:xfrm>
            <a:off x="9544911" y="4080442"/>
            <a:ext cx="1911927" cy="512618"/>
          </a:xfrm>
          <a:prstGeom prst="wedgeRoundRectCallout">
            <a:avLst>
              <a:gd name="adj1" fmla="val -107980"/>
              <a:gd name="adj2" fmla="val -124025"/>
              <a:gd name="adj3"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smtClean="0">
                <a:solidFill>
                  <a:srgbClr val="000000"/>
                </a:solidFill>
                <a:latin typeface="Times New Roman"/>
                <a:ea typeface="Times New Roman"/>
                <a:cs typeface="Times New Roman"/>
                <a:sym typeface="Times New Roman"/>
              </a:rPr>
              <a:t>Người</a:t>
            </a:r>
            <a:r>
              <a:rPr lang="en-US" sz="2000" dirty="0" smtClean="0">
                <a:solidFill>
                  <a:srgbClr val="000000"/>
                </a:solidFill>
                <a:latin typeface="Times New Roman"/>
                <a:ea typeface="Times New Roman"/>
                <a:cs typeface="Times New Roman"/>
                <a:sym typeface="Times New Roman"/>
              </a:rPr>
              <a:t> </a:t>
            </a:r>
            <a:r>
              <a:rPr lang="en-US" sz="2000" dirty="0" err="1" smtClean="0">
                <a:solidFill>
                  <a:srgbClr val="000000"/>
                </a:solidFill>
                <a:latin typeface="Times New Roman"/>
                <a:ea typeface="Times New Roman"/>
                <a:cs typeface="Times New Roman"/>
                <a:sym typeface="Times New Roman"/>
              </a:rPr>
              <a:t>thơ</a:t>
            </a:r>
            <a:r>
              <a:rPr lang="en-US" sz="2000" dirty="0" smtClean="0">
                <a:solidFill>
                  <a:srgbClr val="000000"/>
                </a:solidFill>
                <a:latin typeface="Times New Roman"/>
                <a:ea typeface="Times New Roman"/>
                <a:cs typeface="Times New Roman"/>
                <a:sym typeface="Times New Roman"/>
              </a:rPr>
              <a:t>̣ </a:t>
            </a:r>
            <a:r>
              <a:rPr lang="en-US" sz="2000" dirty="0" err="1">
                <a:solidFill>
                  <a:srgbClr val="000000"/>
                </a:solidFill>
                <a:latin typeface="Times New Roman"/>
                <a:ea typeface="Times New Roman"/>
                <a:cs typeface="Times New Roman"/>
                <a:sym typeface="Times New Roman"/>
              </a:rPr>
              <a:t>xây</a:t>
            </a:r>
            <a:endParaRPr sz="2000" dirty="0">
              <a:solidFill>
                <a:srgbClr val="000000"/>
              </a:solidFill>
              <a:latin typeface="Times New Roman"/>
              <a:ea typeface="Times New Roman"/>
              <a:cs typeface="Times New Roman"/>
              <a:sym typeface="Times New Roman"/>
            </a:endParaRPr>
          </a:p>
        </p:txBody>
      </p:sp>
      <p:sp>
        <p:nvSpPr>
          <p:cNvPr id="138" name="Google Shape;138;p5"/>
          <p:cNvSpPr/>
          <p:nvPr/>
        </p:nvSpPr>
        <p:spPr>
          <a:xfrm>
            <a:off x="342930" y="2071681"/>
            <a:ext cx="1911927" cy="512618"/>
          </a:xfrm>
          <a:prstGeom prst="wedgeRoundRectCallout">
            <a:avLst>
              <a:gd name="adj1" fmla="val 159980"/>
              <a:gd name="adj2" fmla="val 85267"/>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Times New Roman"/>
                <a:ea typeface="Times New Roman"/>
                <a:cs typeface="Times New Roman"/>
                <a:sym typeface="Times New Roman"/>
              </a:rPr>
              <a:t>Cây dừa</a:t>
            </a:r>
            <a:endParaRPr sz="2000">
              <a:solidFill>
                <a:srgbClr val="000000"/>
              </a:solidFill>
              <a:latin typeface="Times New Roman"/>
              <a:ea typeface="Times New Roman"/>
              <a:cs typeface="Times New Roman"/>
              <a:sym typeface="Times New Roman"/>
            </a:endParaRPr>
          </a:p>
        </p:txBody>
      </p:sp>
      <p:sp>
        <p:nvSpPr>
          <p:cNvPr id="139" name="Google Shape;139;p5"/>
          <p:cNvSpPr/>
          <p:nvPr/>
        </p:nvSpPr>
        <p:spPr>
          <a:xfrm>
            <a:off x="4372868" y="2615508"/>
            <a:ext cx="346362" cy="304801"/>
          </a:xfrm>
          <a:prstGeom prst="ellipse">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5</a:t>
            </a:r>
            <a:endParaRPr sz="1800">
              <a:solidFill>
                <a:schemeClr val="dk1"/>
              </a:solidFill>
              <a:latin typeface="Times New Roman"/>
              <a:ea typeface="Times New Roman"/>
              <a:cs typeface="Times New Roman"/>
              <a:sym typeface="Times New Roman"/>
            </a:endParaRPr>
          </a:p>
        </p:txBody>
      </p:sp>
      <p:sp>
        <p:nvSpPr>
          <p:cNvPr id="140" name="Google Shape;140;p5"/>
          <p:cNvSpPr/>
          <p:nvPr/>
        </p:nvSpPr>
        <p:spPr>
          <a:xfrm>
            <a:off x="2471725" y="3547839"/>
            <a:ext cx="346362" cy="304801"/>
          </a:xfrm>
          <a:prstGeom prst="ellipse">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8</a:t>
            </a:r>
            <a:endParaRPr sz="1800">
              <a:solidFill>
                <a:schemeClr val="dk1"/>
              </a:solidFill>
              <a:latin typeface="Times New Roman"/>
              <a:ea typeface="Times New Roman"/>
              <a:cs typeface="Times New Roman"/>
              <a:sym typeface="Times New Roman"/>
            </a:endParaRPr>
          </a:p>
        </p:txBody>
      </p:sp>
      <p:sp>
        <p:nvSpPr>
          <p:cNvPr id="141" name="Google Shape;141;p5"/>
          <p:cNvSpPr/>
          <p:nvPr/>
        </p:nvSpPr>
        <p:spPr>
          <a:xfrm>
            <a:off x="2892974" y="4080442"/>
            <a:ext cx="346362" cy="304801"/>
          </a:xfrm>
          <a:prstGeom prst="ellipse">
            <a:avLst/>
          </a:pr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9</a:t>
            </a:r>
            <a:endParaRPr sz="1800">
              <a:solidFill>
                <a:schemeClr val="dk1"/>
              </a:solidFill>
              <a:latin typeface="Times New Roman"/>
              <a:ea typeface="Times New Roman"/>
              <a:cs typeface="Times New Roman"/>
              <a:sym typeface="Times New Roman"/>
            </a:endParaRPr>
          </a:p>
        </p:txBody>
      </p:sp>
      <p:sp>
        <p:nvSpPr>
          <p:cNvPr id="142" name="Google Shape;142;p5"/>
          <p:cNvSpPr/>
          <p:nvPr/>
        </p:nvSpPr>
        <p:spPr>
          <a:xfrm>
            <a:off x="320377" y="3194329"/>
            <a:ext cx="1911927" cy="512618"/>
          </a:xfrm>
          <a:prstGeom prst="wedgeRoundRectCallout">
            <a:avLst>
              <a:gd name="adj1" fmla="val 63581"/>
              <a:gd name="adj2" fmla="val 35098"/>
              <a:gd name="adj3"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Times New Roman"/>
                <a:ea typeface="Times New Roman"/>
                <a:cs typeface="Times New Roman"/>
                <a:sym typeface="Times New Roman"/>
              </a:rPr>
              <a:t>Cây chuối</a:t>
            </a:r>
            <a:endParaRPr sz="2000">
              <a:solidFill>
                <a:srgbClr val="000000"/>
              </a:solidFill>
              <a:latin typeface="Times New Roman"/>
              <a:ea typeface="Times New Roman"/>
              <a:cs typeface="Times New Roman"/>
              <a:sym typeface="Times New Roman"/>
            </a:endParaRPr>
          </a:p>
        </p:txBody>
      </p:sp>
      <p:sp>
        <p:nvSpPr>
          <p:cNvPr id="143" name="Google Shape;143;p5"/>
          <p:cNvSpPr/>
          <p:nvPr/>
        </p:nvSpPr>
        <p:spPr>
          <a:xfrm>
            <a:off x="386374" y="4302792"/>
            <a:ext cx="1911927" cy="512618"/>
          </a:xfrm>
          <a:prstGeom prst="wedgeRoundRectCallout">
            <a:avLst>
              <a:gd name="adj1" fmla="val 83757"/>
              <a:gd name="adj2" fmla="val -48517"/>
              <a:gd name="adj3" fmla="val 16667"/>
            </a:avLst>
          </a:prstGeom>
          <a:solidFill>
            <a:schemeClr val="lt1"/>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Times New Roman"/>
                <a:ea typeface="Times New Roman"/>
                <a:cs typeface="Times New Roman"/>
                <a:sym typeface="Times New Roman"/>
              </a:rPr>
              <a:t>Xe taxi</a:t>
            </a:r>
            <a:endParaRPr sz="2000">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5"/>
                  </p:tgtEl>
                </p:cond>
              </p:nextCondLst>
            </p:seq>
            <p:seq concurrent="1" nextAc="seek">
              <p:cTn id="8" restart="whenNotActive" fill="hold" evtFilter="cancelBubble" nodeType="interactiveSeq">
                <p:stCondLst>
                  <p:cond evt="onClick" delay="0">
                    <p:tgtEl>
                      <p:spTgt spid="12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fade">
                                      <p:cBhvr>
                                        <p:cTn id="13" dur="500"/>
                                        <p:tgtEl>
                                          <p:spTgt spid="12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2"/>
                  </p:tgtEl>
                </p:cond>
              </p:nextCondLst>
            </p:seq>
            <p:seq concurrent="1" nextAc="seek">
              <p:cTn id="14" restart="whenNotActive" fill="hold" evtFilter="cancelBubble" nodeType="interactiveSeq">
                <p:stCondLst>
                  <p:cond evt="onClick" delay="0">
                    <p:tgtEl>
                      <p:spTgt spid="13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500"/>
                                        <p:tgtEl>
                                          <p:spTgt spid="131"/>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2"/>
                  </p:tgtEl>
                </p:cond>
              </p:nextCondLst>
            </p:seq>
            <p:seq concurrent="1" nextAc="seek">
              <p:cTn id="20" restart="whenNotActive" fill="hold" evtFilter="cancelBubble" nodeType="interactiveSeq">
                <p:stCondLst>
                  <p:cond evt="onClick" delay="0">
                    <p:tgtEl>
                      <p:spTgt spid="12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fade">
                                      <p:cBhvr>
                                        <p:cTn id="25" dur="500"/>
                                        <p:tgtEl>
                                          <p:spTgt spid="13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6"/>
                  </p:tgtEl>
                </p:cond>
              </p:nextCondLst>
            </p:seq>
            <p:seq concurrent="1" nextAc="seek">
              <p:cTn id="26" restart="whenNotActive" fill="hold" evtFilter="cancelBubble" nodeType="interactiveSeq">
                <p:stCondLst>
                  <p:cond evt="onClick" delay="0">
                    <p:tgtEl>
                      <p:spTgt spid="1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fade">
                                      <p:cBhvr>
                                        <p:cTn id="31" dur="500"/>
                                        <p:tgtEl>
                                          <p:spTgt spid="133"/>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3"/>
                  </p:tgtEl>
                </p:cond>
              </p:nextCondLst>
            </p:seq>
            <p:seq concurrent="1" nextAc="seek">
              <p:cTn id="32" restart="whenNotActive" fill="hold" evtFilter="cancelBubble" nodeType="interactiveSeq">
                <p:stCondLst>
                  <p:cond evt="onClick" delay="0">
                    <p:tgtEl>
                      <p:spTgt spid="1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4"/>
                                        </p:tgtEl>
                                        <p:attrNameLst>
                                          <p:attrName>style.visibility</p:attrName>
                                        </p:attrNameLst>
                                      </p:cBhvr>
                                      <p:to>
                                        <p:strVal val="visible"/>
                                      </p:to>
                                    </p:set>
                                    <p:animEffect transition="in" filter="fade">
                                      <p:cBhvr>
                                        <p:cTn id="37" dur="500"/>
                                        <p:tgtEl>
                                          <p:spTgt spid="134"/>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4"/>
                  </p:tgtEl>
                </p:cond>
              </p:nextCondLst>
            </p:seq>
            <p:seq concurrent="1" nextAc="seek">
              <p:cTn id="38" restart="whenNotActive" fill="hold" evtFilter="cancelBubble" nodeType="interactiveSeq">
                <p:stCondLst>
                  <p:cond evt="onClick" delay="0">
                    <p:tgtEl>
                      <p:spTgt spid="13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9"/>
                                        </p:tgtEl>
                                        <p:attrNameLst>
                                          <p:attrName>style.visibility</p:attrName>
                                        </p:attrNameLst>
                                      </p:cBhvr>
                                      <p:to>
                                        <p:strVal val="visible"/>
                                      </p:to>
                                    </p:set>
                                    <p:animEffect transition="in" filter="fade">
                                      <p:cBhvr>
                                        <p:cTn id="43" dur="500"/>
                                        <p:tgtEl>
                                          <p:spTgt spid="129"/>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0"/>
                  </p:tgtEl>
                </p:cond>
              </p:nextCondLst>
            </p:seq>
            <p:seq concurrent="1" nextAc="seek">
              <p:cTn id="44" restart="whenNotActive" fill="hold" evtFilter="cancelBubble" nodeType="interactiveSeq">
                <p:stCondLst>
                  <p:cond evt="onClick" delay="0">
                    <p:tgtEl>
                      <p:spTgt spid="13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8"/>
                                        </p:tgtEl>
                                        <p:attrNameLst>
                                          <p:attrName>style.visibility</p:attrName>
                                        </p:attrNameLst>
                                      </p:cBhvr>
                                      <p:to>
                                        <p:strVal val="visible"/>
                                      </p:to>
                                    </p:set>
                                    <p:animEffect transition="in" filter="fade">
                                      <p:cBhvr>
                                        <p:cTn id="49" dur="500"/>
                                        <p:tgtEl>
                                          <p:spTgt spid="138"/>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9"/>
                  </p:tgtEl>
                </p:cond>
              </p:nextCondLst>
            </p:seq>
            <p:seq concurrent="1" nextAc="seek">
              <p:cTn id="50" restart="whenNotActive" fill="hold" evtFilter="cancelBubble" nodeType="interactiveSeq">
                <p:stCondLst>
                  <p:cond evt="onClick" delay="0">
                    <p:tgtEl>
                      <p:spTgt spid="140"/>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2"/>
                                        </p:tgtEl>
                                        <p:attrNameLst>
                                          <p:attrName>style.visibility</p:attrName>
                                        </p:attrNameLst>
                                      </p:cBhvr>
                                      <p:to>
                                        <p:strVal val="visible"/>
                                      </p:to>
                                    </p:set>
                                    <p:animEffect transition="in" filter="fade">
                                      <p:cBhvr>
                                        <p:cTn id="55" dur="500"/>
                                        <p:tgtEl>
                                          <p:spTgt spid="142"/>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0"/>
                  </p:tgtEl>
                </p:cond>
              </p:nextCondLst>
            </p:seq>
            <p:seq concurrent="1" nextAc="seek">
              <p:cTn id="56" restart="whenNotActive" fill="hold" evtFilter="cancelBubble" nodeType="interactiveSeq">
                <p:stCondLst>
                  <p:cond evt="onClick" delay="0">
                    <p:tgtEl>
                      <p:spTgt spid="13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35"/>
                                        </p:tgtEl>
                                        <p:attrNameLst>
                                          <p:attrName>style.visibility</p:attrName>
                                        </p:attrNameLst>
                                      </p:cBhvr>
                                      <p:to>
                                        <p:strVal val="visible"/>
                                      </p:to>
                                    </p:set>
                                    <p:animEffect transition="in" filter="fade">
                                      <p:cBhvr>
                                        <p:cTn id="61" dur="500"/>
                                        <p:tgtEl>
                                          <p:spTgt spid="135"/>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6"/>
                  </p:tgtEl>
                </p:cond>
              </p:nextCondLst>
            </p:seq>
            <p:seq concurrent="1" nextAc="seek">
              <p:cTn id="62" restart="whenNotActive" fill="hold" evtFilter="cancelBubble" nodeType="interactiveSeq">
                <p:stCondLst>
                  <p:cond evt="onClick" delay="0">
                    <p:tgtEl>
                      <p:spTgt spid="141"/>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43"/>
                                        </p:tgtEl>
                                        <p:attrNameLst>
                                          <p:attrName>style.visibility</p:attrName>
                                        </p:attrNameLst>
                                      </p:cBhvr>
                                      <p:to>
                                        <p:strVal val="visible"/>
                                      </p:to>
                                    </p:set>
                                    <p:animEffect transition="in" filter="fade">
                                      <p:cBhvr>
                                        <p:cTn id="67" dur="500"/>
                                        <p:tgtEl>
                                          <p:spTgt spid="143"/>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147"/>
        <p:cNvGrpSpPr/>
        <p:nvPr/>
      </p:nvGrpSpPr>
      <p:grpSpPr>
        <a:xfrm>
          <a:off x="0" y="0"/>
          <a:ext cx="0" cy="0"/>
          <a:chOff x="0" y="0"/>
          <a:chExt cx="0" cy="0"/>
        </a:xfrm>
      </p:grpSpPr>
      <p:sp>
        <p:nvSpPr>
          <p:cNvPr id="148" name="Google Shape;148;p6"/>
          <p:cNvSpPr/>
          <p:nvPr/>
        </p:nvSpPr>
        <p:spPr>
          <a:xfrm>
            <a:off x="2322297" y="732526"/>
            <a:ext cx="952135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là nơi để học sinh các lớp (từ lớp 1 đến lớp 5) đến học tập, vui chơi dưới sự dẫn dắt của các thầy cô giáo.</a:t>
            </a:r>
            <a:endParaRPr sz="2400">
              <a:solidFill>
                <a:schemeClr val="dk1"/>
              </a:solidFill>
              <a:latin typeface="Times New Roman"/>
              <a:ea typeface="Times New Roman"/>
              <a:cs typeface="Times New Roman"/>
              <a:sym typeface="Times New Roman"/>
            </a:endParaRPr>
          </a:p>
        </p:txBody>
      </p:sp>
      <p:sp>
        <p:nvSpPr>
          <p:cNvPr id="149" name="Google Shape;149;p6"/>
          <p:cNvSpPr txBox="1"/>
          <p:nvPr/>
        </p:nvSpPr>
        <p:spPr>
          <a:xfrm>
            <a:off x="2293271" y="715388"/>
            <a:ext cx="307702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1. Trường tiểu học: </a:t>
            </a:r>
            <a:endParaRPr sz="2400" b="1">
              <a:solidFill>
                <a:schemeClr val="dk1"/>
              </a:solidFill>
              <a:latin typeface="Times New Roman"/>
              <a:ea typeface="Times New Roman"/>
              <a:cs typeface="Times New Roman"/>
              <a:sym typeface="Times New Roman"/>
            </a:endParaRPr>
          </a:p>
        </p:txBody>
      </p:sp>
      <p:pic>
        <p:nvPicPr>
          <p:cNvPr id="150" name="Google Shape;150;p6"/>
          <p:cNvPicPr preferRelativeResize="0"/>
          <p:nvPr/>
        </p:nvPicPr>
        <p:blipFill rotWithShape="1">
          <a:blip r:embed="rId4">
            <a:alphaModFix/>
          </a:blip>
          <a:srcRect l="6917" t="19092" b="17058"/>
          <a:stretch/>
        </p:blipFill>
        <p:spPr>
          <a:xfrm>
            <a:off x="174184" y="84235"/>
            <a:ext cx="2148114" cy="1480458"/>
          </a:xfrm>
          <a:prstGeom prst="rect">
            <a:avLst/>
          </a:prstGeom>
          <a:noFill/>
          <a:ln>
            <a:noFill/>
          </a:ln>
        </p:spPr>
      </p:pic>
      <p:pic>
        <p:nvPicPr>
          <p:cNvPr id="151" name="Google Shape;151;p6"/>
          <p:cNvPicPr preferRelativeResize="0"/>
          <p:nvPr/>
        </p:nvPicPr>
        <p:blipFill rotWithShape="1">
          <a:blip r:embed="rId5">
            <a:alphaModFix/>
          </a:blip>
          <a:srcRect l="15547" r="20729"/>
          <a:stretch/>
        </p:blipFill>
        <p:spPr>
          <a:xfrm>
            <a:off x="174184" y="2370228"/>
            <a:ext cx="1204674" cy="1890490"/>
          </a:xfrm>
          <a:prstGeom prst="rect">
            <a:avLst/>
          </a:prstGeom>
          <a:noFill/>
          <a:ln>
            <a:noFill/>
          </a:ln>
        </p:spPr>
      </p:pic>
      <p:sp>
        <p:nvSpPr>
          <p:cNvPr id="152" name="Google Shape;152;p6"/>
          <p:cNvSpPr txBox="1"/>
          <p:nvPr/>
        </p:nvSpPr>
        <p:spPr>
          <a:xfrm>
            <a:off x="1280556" y="3067304"/>
            <a:ext cx="275888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Times New Roman"/>
                <a:ea typeface="Times New Roman"/>
                <a:cs typeface="Times New Roman"/>
                <a:sym typeface="Times New Roman"/>
              </a:rPr>
              <a:t>2. </a:t>
            </a:r>
            <a:r>
              <a:rPr lang="en-US" sz="2400" b="1" dirty="0" err="1" smtClean="0">
                <a:solidFill>
                  <a:schemeClr val="dk1"/>
                </a:solidFill>
                <a:latin typeface="Times New Roman"/>
                <a:ea typeface="Times New Roman"/>
                <a:cs typeface="Times New Roman"/>
                <a:sym typeface="Times New Roman"/>
              </a:rPr>
              <a:t>Người</a:t>
            </a:r>
            <a:r>
              <a:rPr lang="en-US" sz="2400" b="1" dirty="0" smtClean="0">
                <a:solidFill>
                  <a:schemeClr val="dk1"/>
                </a:solidFill>
                <a:latin typeface="Times New Roman"/>
                <a:ea typeface="Times New Roman"/>
                <a:cs typeface="Times New Roman"/>
                <a:sym typeface="Times New Roman"/>
              </a:rPr>
              <a:t> </a:t>
            </a:r>
            <a:r>
              <a:rPr lang="en-US" sz="2400" b="1" dirty="0" err="1" smtClean="0">
                <a:solidFill>
                  <a:schemeClr val="dk1"/>
                </a:solidFill>
                <a:latin typeface="Times New Roman"/>
                <a:ea typeface="Times New Roman"/>
                <a:cs typeface="Times New Roman"/>
                <a:sym typeface="Times New Roman"/>
              </a:rPr>
              <a:t>nông</a:t>
            </a:r>
            <a:r>
              <a:rPr lang="en-US" sz="2400" b="1" dirty="0" smtClean="0">
                <a:solidFill>
                  <a:schemeClr val="dk1"/>
                </a:solidFill>
                <a:latin typeface="Times New Roman"/>
                <a:ea typeface="Times New Roman"/>
                <a:cs typeface="Times New Roman"/>
                <a:sym typeface="Times New Roman"/>
              </a:rPr>
              <a:t> </a:t>
            </a:r>
            <a:r>
              <a:rPr lang="en-US" sz="2400" b="1" dirty="0" err="1">
                <a:solidFill>
                  <a:schemeClr val="dk1"/>
                </a:solidFill>
                <a:latin typeface="Times New Roman"/>
                <a:ea typeface="Times New Roman"/>
                <a:cs typeface="Times New Roman"/>
                <a:sym typeface="Times New Roman"/>
              </a:rPr>
              <a:t>dân</a:t>
            </a:r>
            <a:r>
              <a:rPr lang="en-US" sz="2400" b="1" dirty="0">
                <a:solidFill>
                  <a:schemeClr val="dk1"/>
                </a:solidFill>
                <a:latin typeface="Times New Roman"/>
                <a:ea typeface="Times New Roman"/>
                <a:cs typeface="Times New Roman"/>
                <a:sym typeface="Times New Roman"/>
              </a:rPr>
              <a:t>: </a:t>
            </a:r>
            <a:endParaRPr sz="2400" b="1" dirty="0">
              <a:solidFill>
                <a:schemeClr val="dk1"/>
              </a:solidFill>
              <a:latin typeface="Times New Roman"/>
              <a:ea typeface="Times New Roman"/>
              <a:cs typeface="Times New Roman"/>
              <a:sym typeface="Times New Roman"/>
            </a:endParaRPr>
          </a:p>
        </p:txBody>
      </p:sp>
      <p:sp>
        <p:nvSpPr>
          <p:cNvPr id="153" name="Google Shape;153;p6"/>
          <p:cNvSpPr/>
          <p:nvPr/>
        </p:nvSpPr>
        <p:spPr>
          <a:xfrm>
            <a:off x="3809097" y="3059316"/>
            <a:ext cx="169469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dk1"/>
                </a:solidFill>
                <a:latin typeface="Times New Roman"/>
                <a:ea typeface="Times New Roman"/>
                <a:cs typeface="Times New Roman"/>
                <a:sym typeface="Times New Roman"/>
              </a:rPr>
              <a:t>gặt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lúa</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chín</a:t>
            </a:r>
            <a:r>
              <a:rPr lang="en-US" sz="2400" dirty="0">
                <a:solidFill>
                  <a:schemeClr val="dk1"/>
                </a:solidFill>
                <a:latin typeface="Times New Roman"/>
                <a:ea typeface="Times New Roman"/>
                <a:cs typeface="Times New Roman"/>
                <a:sym typeface="Times New Roman"/>
              </a:rPr>
              <a:t>.</a:t>
            </a:r>
            <a:endParaRPr sz="2400" dirty="0">
              <a:solidFill>
                <a:schemeClr val="dk1"/>
              </a:solidFill>
              <a:latin typeface="Times New Roman"/>
              <a:ea typeface="Times New Roman"/>
              <a:cs typeface="Times New Roman"/>
              <a:sym typeface="Times New Roman"/>
            </a:endParaRPr>
          </a:p>
        </p:txBody>
      </p:sp>
      <p:pic>
        <p:nvPicPr>
          <p:cNvPr id="154" name="Google Shape;154;p6"/>
          <p:cNvPicPr preferRelativeResize="0"/>
          <p:nvPr/>
        </p:nvPicPr>
        <p:blipFill rotWithShape="1">
          <a:blip r:embed="rId6">
            <a:alphaModFix/>
          </a:blip>
          <a:srcRect l="14794" r="21147"/>
          <a:stretch/>
        </p:blipFill>
        <p:spPr>
          <a:xfrm>
            <a:off x="5200225" y="2129965"/>
            <a:ext cx="1727707" cy="2130753"/>
          </a:xfrm>
          <a:prstGeom prst="rect">
            <a:avLst/>
          </a:prstGeom>
          <a:noFill/>
          <a:ln>
            <a:noFill/>
          </a:ln>
        </p:spPr>
      </p:pic>
      <p:sp>
        <p:nvSpPr>
          <p:cNvPr id="155" name="Google Shape;155;p6"/>
          <p:cNvSpPr txBox="1"/>
          <p:nvPr/>
        </p:nvSpPr>
        <p:spPr>
          <a:xfrm>
            <a:off x="6877119" y="3099124"/>
            <a:ext cx="21190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3. Học sinh: </a:t>
            </a:r>
            <a:endParaRPr sz="2400" b="1">
              <a:solidFill>
                <a:schemeClr val="dk1"/>
              </a:solidFill>
              <a:latin typeface="Times New Roman"/>
              <a:ea typeface="Times New Roman"/>
              <a:cs typeface="Times New Roman"/>
              <a:sym typeface="Times New Roman"/>
            </a:endParaRPr>
          </a:p>
        </p:txBody>
      </p:sp>
      <p:sp>
        <p:nvSpPr>
          <p:cNvPr id="156" name="Google Shape;156;p6"/>
          <p:cNvSpPr/>
          <p:nvPr/>
        </p:nvSpPr>
        <p:spPr>
          <a:xfrm>
            <a:off x="8506789" y="3099124"/>
            <a:ext cx="36852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đến trường đi học.</a:t>
            </a:r>
            <a:endParaRPr sz="2400">
              <a:solidFill>
                <a:schemeClr val="dk1"/>
              </a:solidFill>
              <a:latin typeface="Times New Roman"/>
              <a:ea typeface="Times New Roman"/>
              <a:cs typeface="Times New Roman"/>
              <a:sym typeface="Times New Roman"/>
            </a:endParaRPr>
          </a:p>
        </p:txBody>
      </p:sp>
      <p:pic>
        <p:nvPicPr>
          <p:cNvPr id="157" name="Google Shape;157;p6"/>
          <p:cNvPicPr preferRelativeResize="0"/>
          <p:nvPr/>
        </p:nvPicPr>
        <p:blipFill rotWithShape="1">
          <a:blip r:embed="rId7">
            <a:alphaModFix/>
          </a:blip>
          <a:srcRect t="17684" b="12088"/>
          <a:stretch/>
        </p:blipFill>
        <p:spPr>
          <a:xfrm>
            <a:off x="0" y="4557481"/>
            <a:ext cx="2872757" cy="2017487"/>
          </a:xfrm>
          <a:prstGeom prst="rect">
            <a:avLst/>
          </a:prstGeom>
          <a:noFill/>
          <a:ln>
            <a:noFill/>
          </a:ln>
        </p:spPr>
      </p:pic>
      <p:sp>
        <p:nvSpPr>
          <p:cNvPr id="158" name="Google Shape;158;p6"/>
          <p:cNvSpPr txBox="1"/>
          <p:nvPr/>
        </p:nvSpPr>
        <p:spPr>
          <a:xfrm>
            <a:off x="2772243" y="5024199"/>
            <a:ext cx="21190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4. Con trâu: </a:t>
            </a:r>
            <a:endParaRPr sz="2400" b="1">
              <a:solidFill>
                <a:schemeClr val="dk1"/>
              </a:solidFill>
              <a:latin typeface="Times New Roman"/>
              <a:ea typeface="Times New Roman"/>
              <a:cs typeface="Times New Roman"/>
              <a:sym typeface="Times New Roman"/>
            </a:endParaRPr>
          </a:p>
        </p:txBody>
      </p:sp>
      <p:sp>
        <p:nvSpPr>
          <p:cNvPr id="159" name="Google Shape;159;p6"/>
          <p:cNvSpPr/>
          <p:nvPr/>
        </p:nvSpPr>
        <p:spPr>
          <a:xfrm>
            <a:off x="4419720" y="5027464"/>
            <a:ext cx="76226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là con vật được nuôi để cày bừa, làm thức ăn cho con người.</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cTn>
                              </p:par>
                              <p:par>
                                <p:cTn id="8" presetID="10" presetClass="entr" presetSubtype="0" fill="hold"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fade">
                                      <p:cBhvr>
                                        <p:cTn id="10" dur="500"/>
                                        <p:tgtEl>
                                          <p:spTgt spid="149"/>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48"/>
                                        </p:tgtEl>
                                        <p:attrNameLst>
                                          <p:attrName>style.visibility</p:attrName>
                                        </p:attrNameLst>
                                      </p:cBhvr>
                                      <p:to>
                                        <p:strVal val="visible"/>
                                      </p:to>
                                    </p:set>
                                    <p:anim calcmode="lin" valueType="num">
                                      <p:cBhvr additive="base">
                                        <p:cTn id="15" dur="500"/>
                                        <p:tgtEl>
                                          <p:spTgt spid="148"/>
                                        </p:tgtEl>
                                        <p:attrNameLst>
                                          <p:attrName>ppt_w</p:attrName>
                                        </p:attrNameLst>
                                      </p:cBhvr>
                                      <p:tavLst>
                                        <p:tav tm="0">
                                          <p:val>
                                            <p:strVal val="0"/>
                                          </p:val>
                                        </p:tav>
                                        <p:tav tm="100000">
                                          <p:val>
                                            <p:strVal val="#ppt_w"/>
                                          </p:val>
                                        </p:tav>
                                      </p:tavLst>
                                    </p:anim>
                                    <p:anim calcmode="lin" valueType="num">
                                      <p:cBhvr additive="base">
                                        <p:cTn id="16" dur="500"/>
                                        <p:tgtEl>
                                          <p:spTgt spid="148"/>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fade">
                                      <p:cBhvr>
                                        <p:cTn id="21" dur="500"/>
                                        <p:tgtEl>
                                          <p:spTgt spid="152"/>
                                        </p:tgtEl>
                                      </p:cBhvr>
                                    </p:animEffect>
                                  </p:childTnLst>
                                </p:cTn>
                              </p:par>
                              <p:par>
                                <p:cTn id="22" presetID="10" presetClass="entr" presetSubtype="0" fill="hold" nodeType="withEffect">
                                  <p:stCondLst>
                                    <p:cond delay="0"/>
                                  </p:stCondLst>
                                  <p:childTnLst>
                                    <p:set>
                                      <p:cBhvr>
                                        <p:cTn id="23" dur="1" fill="hold">
                                          <p:stCondLst>
                                            <p:cond delay="0"/>
                                          </p:stCondLst>
                                        </p:cTn>
                                        <p:tgtEl>
                                          <p:spTgt spid="151"/>
                                        </p:tgtEl>
                                        <p:attrNameLst>
                                          <p:attrName>style.visibility</p:attrName>
                                        </p:attrNameLst>
                                      </p:cBhvr>
                                      <p:to>
                                        <p:strVal val="visible"/>
                                      </p:to>
                                    </p:set>
                                    <p:animEffect transition="in" filter="fade">
                                      <p:cBhvr>
                                        <p:cTn id="24" dur="500"/>
                                        <p:tgtEl>
                                          <p:spTgt spid="1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500"/>
                                        <p:tgtEl>
                                          <p:spTgt spid="1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fade">
                                      <p:cBhvr>
                                        <p:cTn id="34" dur="500"/>
                                        <p:tgtEl>
                                          <p:spTgt spid="154"/>
                                        </p:tgtEl>
                                      </p:cBhvr>
                                    </p:animEffect>
                                  </p:childTnLst>
                                </p:cTn>
                              </p:par>
                              <p:par>
                                <p:cTn id="35" presetID="10" presetClass="entr" presetSubtype="0" fill="hold" nodeType="withEffect">
                                  <p:stCondLst>
                                    <p:cond delay="0"/>
                                  </p:stCondLst>
                                  <p:childTnLst>
                                    <p:set>
                                      <p:cBhvr>
                                        <p:cTn id="36" dur="1" fill="hold">
                                          <p:stCondLst>
                                            <p:cond delay="0"/>
                                          </p:stCondLst>
                                        </p:cTn>
                                        <p:tgtEl>
                                          <p:spTgt spid="155"/>
                                        </p:tgtEl>
                                        <p:attrNameLst>
                                          <p:attrName>style.visibility</p:attrName>
                                        </p:attrNameLst>
                                      </p:cBhvr>
                                      <p:to>
                                        <p:strVal val="visible"/>
                                      </p:to>
                                    </p:set>
                                    <p:animEffect transition="in" filter="fade">
                                      <p:cBhvr>
                                        <p:cTn id="37" dur="500"/>
                                        <p:tgtEl>
                                          <p:spTgt spid="1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6"/>
                                        </p:tgtEl>
                                        <p:attrNameLst>
                                          <p:attrName>style.visibility</p:attrName>
                                        </p:attrNameLst>
                                      </p:cBhvr>
                                      <p:to>
                                        <p:strVal val="visible"/>
                                      </p:to>
                                    </p:set>
                                    <p:animEffect transition="in" filter="fade">
                                      <p:cBhvr>
                                        <p:cTn id="42" dur="500"/>
                                        <p:tgtEl>
                                          <p:spTgt spid="1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7"/>
                                        </p:tgtEl>
                                        <p:attrNameLst>
                                          <p:attrName>style.visibility</p:attrName>
                                        </p:attrNameLst>
                                      </p:cBhvr>
                                      <p:to>
                                        <p:strVal val="visible"/>
                                      </p:to>
                                    </p:set>
                                    <p:animEffect transition="in" filter="fade">
                                      <p:cBhvr>
                                        <p:cTn id="47" dur="500"/>
                                        <p:tgtEl>
                                          <p:spTgt spid="157"/>
                                        </p:tgtEl>
                                      </p:cBhvr>
                                    </p:animEffect>
                                  </p:childTnLst>
                                </p:cTn>
                              </p:par>
                              <p:par>
                                <p:cTn id="48" presetID="10" presetClass="entr" presetSubtype="0" fill="hold" nodeType="withEffect">
                                  <p:stCondLst>
                                    <p:cond delay="0"/>
                                  </p:stCondLst>
                                  <p:childTnLst>
                                    <p:set>
                                      <p:cBhvr>
                                        <p:cTn id="49" dur="1" fill="hold">
                                          <p:stCondLst>
                                            <p:cond delay="0"/>
                                          </p:stCondLst>
                                        </p:cTn>
                                        <p:tgtEl>
                                          <p:spTgt spid="158"/>
                                        </p:tgtEl>
                                        <p:attrNameLst>
                                          <p:attrName>style.visibility</p:attrName>
                                        </p:attrNameLst>
                                      </p:cBhvr>
                                      <p:to>
                                        <p:strVal val="visible"/>
                                      </p:to>
                                    </p:set>
                                    <p:animEffect transition="in" filter="fade">
                                      <p:cBhvr>
                                        <p:cTn id="50" dur="500"/>
                                        <p:tgtEl>
                                          <p:spTgt spid="15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9"/>
                                        </p:tgtEl>
                                        <p:attrNameLst>
                                          <p:attrName>style.visibility</p:attrName>
                                        </p:attrNameLst>
                                      </p:cBhvr>
                                      <p:to>
                                        <p:strVal val="visible"/>
                                      </p:to>
                                    </p:set>
                                    <p:animEffect transition="in" filter="fade">
                                      <p:cBhvr>
                                        <p:cTn id="55"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163"/>
        <p:cNvGrpSpPr/>
        <p:nvPr/>
      </p:nvGrpSpPr>
      <p:grpSpPr>
        <a:xfrm>
          <a:off x="0" y="0"/>
          <a:ext cx="0" cy="0"/>
          <a:chOff x="0" y="0"/>
          <a:chExt cx="0" cy="0"/>
        </a:xfrm>
      </p:grpSpPr>
      <p:pic>
        <p:nvPicPr>
          <p:cNvPr id="164" name="Google Shape;164;p7"/>
          <p:cNvPicPr preferRelativeResize="0"/>
          <p:nvPr/>
        </p:nvPicPr>
        <p:blipFill rotWithShape="1">
          <a:blip r:embed="rId4">
            <a:alphaModFix/>
          </a:blip>
          <a:srcRect l="12751" t="6098" r="8306" b="7432"/>
          <a:stretch/>
        </p:blipFill>
        <p:spPr>
          <a:xfrm>
            <a:off x="222611" y="0"/>
            <a:ext cx="1828623" cy="2002972"/>
          </a:xfrm>
          <a:prstGeom prst="rect">
            <a:avLst/>
          </a:prstGeom>
          <a:noFill/>
          <a:ln>
            <a:noFill/>
          </a:ln>
        </p:spPr>
      </p:pic>
      <p:sp>
        <p:nvSpPr>
          <p:cNvPr id="165" name="Google Shape;165;p7"/>
          <p:cNvSpPr txBox="1"/>
          <p:nvPr/>
        </p:nvSpPr>
        <p:spPr>
          <a:xfrm>
            <a:off x="2051234" y="770653"/>
            <a:ext cx="21190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5. Cây dừa: </a:t>
            </a:r>
            <a:endParaRPr sz="2400" b="1">
              <a:solidFill>
                <a:schemeClr val="dk1"/>
              </a:solidFill>
              <a:latin typeface="Times New Roman"/>
              <a:ea typeface="Times New Roman"/>
              <a:cs typeface="Times New Roman"/>
              <a:sym typeface="Times New Roman"/>
            </a:endParaRPr>
          </a:p>
        </p:txBody>
      </p:sp>
      <p:sp>
        <p:nvSpPr>
          <p:cNvPr id="166" name="Google Shape;166;p7"/>
          <p:cNvSpPr/>
          <p:nvPr/>
        </p:nvSpPr>
        <p:spPr>
          <a:xfrm>
            <a:off x="3718090" y="770652"/>
            <a:ext cx="512512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là cây ăn quả, làm đẹp môi trường sống.</a:t>
            </a:r>
            <a:endParaRPr sz="2400">
              <a:solidFill>
                <a:schemeClr val="dk1"/>
              </a:solidFill>
              <a:latin typeface="Times New Roman"/>
              <a:ea typeface="Times New Roman"/>
              <a:cs typeface="Times New Roman"/>
              <a:sym typeface="Times New Roman"/>
            </a:endParaRPr>
          </a:p>
        </p:txBody>
      </p:sp>
      <p:pic>
        <p:nvPicPr>
          <p:cNvPr id="167" name="Google Shape;167;p7"/>
          <p:cNvPicPr preferRelativeResize="0"/>
          <p:nvPr/>
        </p:nvPicPr>
        <p:blipFill rotWithShape="1">
          <a:blip r:embed="rId5">
            <a:alphaModFix/>
          </a:blip>
          <a:srcRect/>
          <a:stretch/>
        </p:blipFill>
        <p:spPr>
          <a:xfrm>
            <a:off x="68949" y="1931882"/>
            <a:ext cx="1857741" cy="1857741"/>
          </a:xfrm>
          <a:prstGeom prst="rect">
            <a:avLst/>
          </a:prstGeom>
          <a:noFill/>
          <a:ln>
            <a:noFill/>
          </a:ln>
        </p:spPr>
      </p:pic>
      <p:sp>
        <p:nvSpPr>
          <p:cNvPr id="168" name="Google Shape;168;p7"/>
          <p:cNvSpPr/>
          <p:nvPr/>
        </p:nvSpPr>
        <p:spPr>
          <a:xfrm>
            <a:off x="2051235" y="2417704"/>
            <a:ext cx="434956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là vật dụng dùng để chiếu sáng cho các phương tiện giao thông đi trên đường.</a:t>
            </a:r>
            <a:endParaRPr sz="2400">
              <a:solidFill>
                <a:schemeClr val="dk1"/>
              </a:solidFill>
              <a:latin typeface="Times New Roman"/>
              <a:ea typeface="Times New Roman"/>
              <a:cs typeface="Times New Roman"/>
              <a:sym typeface="Times New Roman"/>
            </a:endParaRPr>
          </a:p>
        </p:txBody>
      </p:sp>
      <p:sp>
        <p:nvSpPr>
          <p:cNvPr id="169" name="Google Shape;169;p7"/>
          <p:cNvSpPr txBox="1"/>
          <p:nvPr/>
        </p:nvSpPr>
        <p:spPr>
          <a:xfrm>
            <a:off x="2051234" y="2408395"/>
            <a:ext cx="21190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6. Đèn đường: </a:t>
            </a:r>
            <a:endParaRPr sz="2400" b="1">
              <a:solidFill>
                <a:schemeClr val="dk1"/>
              </a:solidFill>
              <a:latin typeface="Times New Roman"/>
              <a:ea typeface="Times New Roman"/>
              <a:cs typeface="Times New Roman"/>
              <a:sym typeface="Times New Roman"/>
            </a:endParaRPr>
          </a:p>
        </p:txBody>
      </p:sp>
      <p:pic>
        <p:nvPicPr>
          <p:cNvPr id="170" name="Google Shape;170;p7"/>
          <p:cNvPicPr preferRelativeResize="0"/>
          <p:nvPr/>
        </p:nvPicPr>
        <p:blipFill rotWithShape="1">
          <a:blip r:embed="rId6">
            <a:alphaModFix/>
          </a:blip>
          <a:srcRect/>
          <a:stretch/>
        </p:blipFill>
        <p:spPr>
          <a:xfrm>
            <a:off x="6280650" y="1819352"/>
            <a:ext cx="1767690" cy="2082800"/>
          </a:xfrm>
          <a:prstGeom prst="rect">
            <a:avLst/>
          </a:prstGeom>
          <a:noFill/>
          <a:ln>
            <a:noFill/>
          </a:ln>
        </p:spPr>
      </p:pic>
      <p:sp>
        <p:nvSpPr>
          <p:cNvPr id="171" name="Google Shape;171;p7"/>
          <p:cNvSpPr txBox="1"/>
          <p:nvPr/>
        </p:nvSpPr>
        <p:spPr>
          <a:xfrm>
            <a:off x="7988700" y="2629919"/>
            <a:ext cx="261231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Times New Roman"/>
                <a:ea typeface="Times New Roman"/>
                <a:cs typeface="Times New Roman"/>
                <a:sym typeface="Times New Roman"/>
              </a:rPr>
              <a:t>7. </a:t>
            </a:r>
            <a:r>
              <a:rPr lang="en-US" sz="2400" b="1" dirty="0" err="1" smtClean="0">
                <a:solidFill>
                  <a:schemeClr val="dk1"/>
                </a:solidFill>
                <a:latin typeface="Times New Roman"/>
                <a:ea typeface="Times New Roman"/>
                <a:cs typeface="Times New Roman"/>
                <a:sym typeface="Times New Roman"/>
              </a:rPr>
              <a:t>Người</a:t>
            </a:r>
            <a:r>
              <a:rPr lang="en-US" sz="2400" b="1" dirty="0" smtClean="0">
                <a:solidFill>
                  <a:schemeClr val="dk1"/>
                </a:solidFill>
                <a:latin typeface="Times New Roman"/>
                <a:ea typeface="Times New Roman"/>
                <a:cs typeface="Times New Roman"/>
                <a:sym typeface="Times New Roman"/>
              </a:rPr>
              <a:t> </a:t>
            </a:r>
            <a:r>
              <a:rPr lang="en-US" sz="2400" b="1" dirty="0" err="1" smtClean="0">
                <a:solidFill>
                  <a:schemeClr val="dk1"/>
                </a:solidFill>
                <a:latin typeface="Times New Roman"/>
                <a:ea typeface="Times New Roman"/>
                <a:cs typeface="Times New Roman"/>
                <a:sym typeface="Times New Roman"/>
              </a:rPr>
              <a:t>thợ</a:t>
            </a:r>
            <a:r>
              <a:rPr lang="en-US" sz="2400" b="1" dirty="0" smtClean="0">
                <a:solidFill>
                  <a:schemeClr val="dk1"/>
                </a:solidFill>
                <a:latin typeface="Times New Roman"/>
                <a:ea typeface="Times New Roman"/>
                <a:cs typeface="Times New Roman"/>
                <a:sym typeface="Times New Roman"/>
              </a:rPr>
              <a:t> </a:t>
            </a:r>
            <a:r>
              <a:rPr lang="en-US" sz="2400" b="1" dirty="0" err="1">
                <a:solidFill>
                  <a:schemeClr val="dk1"/>
                </a:solidFill>
                <a:latin typeface="Times New Roman"/>
                <a:ea typeface="Times New Roman"/>
                <a:cs typeface="Times New Roman"/>
                <a:sym typeface="Times New Roman"/>
              </a:rPr>
              <a:t>xây</a:t>
            </a:r>
            <a:r>
              <a:rPr lang="en-US" sz="2400" b="1" dirty="0">
                <a:solidFill>
                  <a:schemeClr val="dk1"/>
                </a:solidFill>
                <a:latin typeface="Times New Roman"/>
                <a:ea typeface="Times New Roman"/>
                <a:cs typeface="Times New Roman"/>
                <a:sym typeface="Times New Roman"/>
              </a:rPr>
              <a:t>:  </a:t>
            </a:r>
            <a:endParaRPr sz="2400" b="1" dirty="0">
              <a:solidFill>
                <a:schemeClr val="dk1"/>
              </a:solidFill>
              <a:latin typeface="Times New Roman"/>
              <a:ea typeface="Times New Roman"/>
              <a:cs typeface="Times New Roman"/>
              <a:sym typeface="Times New Roman"/>
            </a:endParaRPr>
          </a:p>
        </p:txBody>
      </p:sp>
      <p:sp>
        <p:nvSpPr>
          <p:cNvPr id="172" name="Google Shape;172;p7"/>
          <p:cNvSpPr/>
          <p:nvPr/>
        </p:nvSpPr>
        <p:spPr>
          <a:xfrm>
            <a:off x="8661917" y="2619870"/>
            <a:ext cx="360712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Times New Roman"/>
                <a:ea typeface="Times New Roman"/>
                <a:cs typeface="Times New Roman"/>
                <a:sym typeface="Times New Roman"/>
              </a:rPr>
              <a:t>     </a:t>
            </a:r>
            <a:r>
              <a:rPr lang="en-US" sz="2400" dirty="0" smtClean="0">
                <a:solidFill>
                  <a:schemeClr val="dk1"/>
                </a:solidFill>
                <a:latin typeface="Times New Roman"/>
                <a:ea typeface="Times New Roman"/>
                <a:cs typeface="Times New Roman"/>
                <a:sym typeface="Times New Roman"/>
              </a:rPr>
              <a:t>                </a:t>
            </a:r>
            <a:r>
              <a:rPr lang="en-US" sz="2400" dirty="0" err="1" smtClean="0">
                <a:solidFill>
                  <a:schemeClr val="dk1"/>
                </a:solidFill>
                <a:latin typeface="Times New Roman"/>
                <a:ea typeface="Times New Roman"/>
                <a:cs typeface="Times New Roman"/>
                <a:sym typeface="Times New Roman"/>
              </a:rPr>
              <a:t>xây</a:t>
            </a:r>
            <a:r>
              <a:rPr lang="en-US" sz="2400" dirty="0">
                <a:solidFill>
                  <a:schemeClr val="dk1"/>
                </a:solidFill>
                <a:latin typeface="Times New Roman"/>
                <a:ea typeface="Times New Roman"/>
                <a:cs typeface="Times New Roman"/>
                <a:sym typeface="Times New Roman"/>
              </a:rPr>
              <a:t> </a:t>
            </a:r>
            <a:r>
              <a:rPr lang="en-US" sz="2400" dirty="0" err="1" smtClean="0">
                <a:solidFill>
                  <a:schemeClr val="dk1"/>
                </a:solidFill>
                <a:latin typeface="Times New Roman"/>
                <a:ea typeface="Times New Roman"/>
                <a:cs typeface="Times New Roman"/>
                <a:sym typeface="Times New Roman"/>
              </a:rPr>
              <a:t>những</a:t>
            </a:r>
            <a:r>
              <a:rPr lang="en-US" sz="2400" dirty="0" smtClean="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bức</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tường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bao</a:t>
            </a:r>
            <a:r>
              <a:rPr lang="en-US" sz="2400" dirty="0">
                <a:solidFill>
                  <a:schemeClr val="dk1"/>
                </a:solidFill>
                <a:latin typeface="Times New Roman"/>
                <a:ea typeface="Times New Roman"/>
                <a:cs typeface="Times New Roman"/>
                <a:sym typeface="Times New Roman"/>
              </a:rPr>
              <a:t>.</a:t>
            </a:r>
            <a:endParaRPr sz="2400" dirty="0">
              <a:solidFill>
                <a:schemeClr val="dk1"/>
              </a:solidFill>
              <a:latin typeface="Times New Roman"/>
              <a:ea typeface="Times New Roman"/>
              <a:cs typeface="Times New Roman"/>
              <a:sym typeface="Times New Roman"/>
            </a:endParaRPr>
          </a:p>
        </p:txBody>
      </p:sp>
      <p:pic>
        <p:nvPicPr>
          <p:cNvPr id="173" name="Google Shape;173;p7"/>
          <p:cNvPicPr preferRelativeResize="0"/>
          <p:nvPr/>
        </p:nvPicPr>
        <p:blipFill rotWithShape="1">
          <a:blip r:embed="rId7">
            <a:alphaModFix/>
          </a:blip>
          <a:srcRect/>
          <a:stretch/>
        </p:blipFill>
        <p:spPr>
          <a:xfrm>
            <a:off x="1241167" y="4203585"/>
            <a:ext cx="2409826" cy="2347913"/>
          </a:xfrm>
          <a:prstGeom prst="rect">
            <a:avLst/>
          </a:prstGeom>
          <a:noFill/>
          <a:ln>
            <a:noFill/>
          </a:ln>
        </p:spPr>
      </p:pic>
      <p:sp>
        <p:nvSpPr>
          <p:cNvPr id="174" name="Google Shape;174;p7"/>
          <p:cNvSpPr txBox="1"/>
          <p:nvPr/>
        </p:nvSpPr>
        <p:spPr>
          <a:xfrm>
            <a:off x="3131603" y="5264523"/>
            <a:ext cx="21190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8. Cây chuối: </a:t>
            </a:r>
            <a:endParaRPr sz="2400" b="1">
              <a:solidFill>
                <a:schemeClr val="dk1"/>
              </a:solidFill>
              <a:latin typeface="Times New Roman"/>
              <a:ea typeface="Times New Roman"/>
              <a:cs typeface="Times New Roman"/>
              <a:sym typeface="Times New Roman"/>
            </a:endParaRPr>
          </a:p>
        </p:txBody>
      </p:sp>
      <p:sp>
        <p:nvSpPr>
          <p:cNvPr id="175" name="Google Shape;175;p7"/>
          <p:cNvSpPr/>
          <p:nvPr/>
        </p:nvSpPr>
        <p:spPr>
          <a:xfrm>
            <a:off x="5043152" y="5264522"/>
            <a:ext cx="512512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là cây ăn quả, làm đẹp môi trường sống.</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par>
                                <p:cTn id="8" presetID="10" presetClass="entr" presetSubtype="0" fill="hold"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fade">
                                      <p:cBhvr>
                                        <p:cTn id="10" dur="500"/>
                                        <p:tgtEl>
                                          <p:spTgt spid="1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fade">
                                      <p:cBhvr>
                                        <p:cTn id="15" dur="500"/>
                                        <p:tgtEl>
                                          <p:spTgt spid="1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9"/>
                                        </p:tgtEl>
                                        <p:attrNameLst>
                                          <p:attrName>style.visibility</p:attrName>
                                        </p:attrNameLst>
                                      </p:cBhvr>
                                      <p:to>
                                        <p:strVal val="visible"/>
                                      </p:to>
                                    </p:set>
                                    <p:animEffect transition="in" filter="fade">
                                      <p:cBhvr>
                                        <p:cTn id="20" dur="500"/>
                                        <p:tgtEl>
                                          <p:spTgt spid="169"/>
                                        </p:tgtEl>
                                      </p:cBhvr>
                                    </p:animEffect>
                                  </p:childTnLst>
                                </p:cTn>
                              </p:par>
                              <p:par>
                                <p:cTn id="21" presetID="10" presetClass="entr" presetSubtype="0" fill="hold" nodeType="withEffect">
                                  <p:stCondLst>
                                    <p:cond delay="0"/>
                                  </p:stCondLst>
                                  <p:childTnLst>
                                    <p:set>
                                      <p:cBhvr>
                                        <p:cTn id="22" dur="1" fill="hold">
                                          <p:stCondLst>
                                            <p:cond delay="0"/>
                                          </p:stCondLst>
                                        </p:cTn>
                                        <p:tgtEl>
                                          <p:spTgt spid="167"/>
                                        </p:tgtEl>
                                        <p:attrNameLst>
                                          <p:attrName>style.visibility</p:attrName>
                                        </p:attrNameLst>
                                      </p:cBhvr>
                                      <p:to>
                                        <p:strVal val="visible"/>
                                      </p:to>
                                    </p:set>
                                    <p:animEffect transition="in" filter="fade">
                                      <p:cBhvr>
                                        <p:cTn id="23" dur="500"/>
                                        <p:tgtEl>
                                          <p:spTgt spid="16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8"/>
                                        </p:tgtEl>
                                        <p:attrNameLst>
                                          <p:attrName>style.visibility</p:attrName>
                                        </p:attrNameLst>
                                      </p:cBhvr>
                                      <p:to>
                                        <p:strVal val="visible"/>
                                      </p:to>
                                    </p:set>
                                    <p:animEffect transition="in" filter="fade">
                                      <p:cBhvr>
                                        <p:cTn id="28" dur="500"/>
                                        <p:tgtEl>
                                          <p:spTgt spid="16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0"/>
                                        </p:tgtEl>
                                        <p:attrNameLst>
                                          <p:attrName>style.visibility</p:attrName>
                                        </p:attrNameLst>
                                      </p:cBhvr>
                                      <p:to>
                                        <p:strVal val="visible"/>
                                      </p:to>
                                    </p:set>
                                    <p:animEffect transition="in" filter="fade">
                                      <p:cBhvr>
                                        <p:cTn id="33" dur="500"/>
                                        <p:tgtEl>
                                          <p:spTgt spid="170"/>
                                        </p:tgtEl>
                                      </p:cBhvr>
                                    </p:animEffect>
                                  </p:childTnLst>
                                </p:cTn>
                              </p:par>
                              <p:par>
                                <p:cTn id="34" presetID="10" presetClass="entr" presetSubtype="0" fill="hold" nodeType="withEffect">
                                  <p:stCondLst>
                                    <p:cond delay="0"/>
                                  </p:stCondLst>
                                  <p:childTnLst>
                                    <p:set>
                                      <p:cBhvr>
                                        <p:cTn id="35" dur="1" fill="hold">
                                          <p:stCondLst>
                                            <p:cond delay="0"/>
                                          </p:stCondLst>
                                        </p:cTn>
                                        <p:tgtEl>
                                          <p:spTgt spid="171"/>
                                        </p:tgtEl>
                                        <p:attrNameLst>
                                          <p:attrName>style.visibility</p:attrName>
                                        </p:attrNameLst>
                                      </p:cBhvr>
                                      <p:to>
                                        <p:strVal val="visible"/>
                                      </p:to>
                                    </p:set>
                                    <p:animEffect transition="in" filter="fade">
                                      <p:cBhvr>
                                        <p:cTn id="36" dur="500"/>
                                        <p:tgtEl>
                                          <p:spTgt spid="17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2"/>
                                        </p:tgtEl>
                                        <p:attrNameLst>
                                          <p:attrName>style.visibility</p:attrName>
                                        </p:attrNameLst>
                                      </p:cBhvr>
                                      <p:to>
                                        <p:strVal val="visible"/>
                                      </p:to>
                                    </p:set>
                                    <p:animEffect transition="in" filter="fade">
                                      <p:cBhvr>
                                        <p:cTn id="41" dur="500"/>
                                        <p:tgtEl>
                                          <p:spTgt spid="17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3"/>
                                        </p:tgtEl>
                                        <p:attrNameLst>
                                          <p:attrName>style.visibility</p:attrName>
                                        </p:attrNameLst>
                                      </p:cBhvr>
                                      <p:to>
                                        <p:strVal val="visible"/>
                                      </p:to>
                                    </p:set>
                                    <p:animEffect transition="in" filter="fade">
                                      <p:cBhvr>
                                        <p:cTn id="46" dur="500"/>
                                        <p:tgtEl>
                                          <p:spTgt spid="173"/>
                                        </p:tgtEl>
                                      </p:cBhvr>
                                    </p:animEffect>
                                  </p:childTnLst>
                                </p:cTn>
                              </p:par>
                              <p:par>
                                <p:cTn id="47" presetID="10" presetClass="entr" presetSubtype="0" fill="hold" nodeType="withEffect">
                                  <p:stCondLst>
                                    <p:cond delay="0"/>
                                  </p:stCondLst>
                                  <p:childTnLst>
                                    <p:set>
                                      <p:cBhvr>
                                        <p:cTn id="48" dur="1" fill="hold">
                                          <p:stCondLst>
                                            <p:cond delay="0"/>
                                          </p:stCondLst>
                                        </p:cTn>
                                        <p:tgtEl>
                                          <p:spTgt spid="174"/>
                                        </p:tgtEl>
                                        <p:attrNameLst>
                                          <p:attrName>style.visibility</p:attrName>
                                        </p:attrNameLst>
                                      </p:cBhvr>
                                      <p:to>
                                        <p:strVal val="visible"/>
                                      </p:to>
                                    </p:set>
                                    <p:animEffect transition="in" filter="fade">
                                      <p:cBhvr>
                                        <p:cTn id="49" dur="500"/>
                                        <p:tgtEl>
                                          <p:spTgt spid="17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5"/>
                                        </p:tgtEl>
                                        <p:attrNameLst>
                                          <p:attrName>style.visibility</p:attrName>
                                        </p:attrNameLst>
                                      </p:cBhvr>
                                      <p:to>
                                        <p:strVal val="visible"/>
                                      </p:to>
                                    </p:set>
                                    <p:animEffect transition="in" filter="fade">
                                      <p:cBhvr>
                                        <p:cTn id="5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179"/>
        <p:cNvGrpSpPr/>
        <p:nvPr/>
      </p:nvGrpSpPr>
      <p:grpSpPr>
        <a:xfrm>
          <a:off x="0" y="0"/>
          <a:ext cx="0" cy="0"/>
          <a:chOff x="0" y="0"/>
          <a:chExt cx="0" cy="0"/>
        </a:xfrm>
      </p:grpSpPr>
      <p:sp>
        <p:nvSpPr>
          <p:cNvPr id="180" name="Google Shape;180;p8"/>
          <p:cNvSpPr txBox="1"/>
          <p:nvPr/>
        </p:nvSpPr>
        <p:spPr>
          <a:xfrm>
            <a:off x="2235200" y="844620"/>
            <a:ext cx="21190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9. Xe taxi: </a:t>
            </a:r>
            <a:endParaRPr sz="2400" b="1">
              <a:solidFill>
                <a:schemeClr val="dk1"/>
              </a:solidFill>
              <a:latin typeface="Times New Roman"/>
              <a:ea typeface="Times New Roman"/>
              <a:cs typeface="Times New Roman"/>
              <a:sym typeface="Times New Roman"/>
            </a:endParaRPr>
          </a:p>
        </p:txBody>
      </p:sp>
      <p:sp>
        <p:nvSpPr>
          <p:cNvPr id="181" name="Google Shape;181;p8"/>
          <p:cNvSpPr/>
          <p:nvPr/>
        </p:nvSpPr>
        <p:spPr>
          <a:xfrm>
            <a:off x="3684342" y="818382"/>
            <a:ext cx="83473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là phương tiện dùng để chở hành khách tơi nơi mà họ muốn đến.</a:t>
            </a:r>
            <a:endParaRPr sz="2400">
              <a:solidFill>
                <a:schemeClr val="dk1"/>
              </a:solidFill>
              <a:latin typeface="Times New Roman"/>
              <a:ea typeface="Times New Roman"/>
              <a:cs typeface="Times New Roman"/>
              <a:sym typeface="Times New Roman"/>
            </a:endParaRPr>
          </a:p>
        </p:txBody>
      </p:sp>
      <p:pic>
        <p:nvPicPr>
          <p:cNvPr id="182" name="Google Shape;182;p8"/>
          <p:cNvPicPr preferRelativeResize="0"/>
          <p:nvPr/>
        </p:nvPicPr>
        <p:blipFill rotWithShape="1">
          <a:blip r:embed="rId4">
            <a:alphaModFix/>
          </a:blip>
          <a:srcRect l="7028" t="7087" r="8414" b="12250"/>
          <a:stretch/>
        </p:blipFill>
        <p:spPr>
          <a:xfrm>
            <a:off x="0" y="-64617"/>
            <a:ext cx="2235200" cy="2132204"/>
          </a:xfrm>
          <a:prstGeom prst="rect">
            <a:avLst/>
          </a:prstGeom>
          <a:noFill/>
          <a:ln>
            <a:noFill/>
          </a:ln>
        </p:spPr>
      </p:pic>
      <p:pic>
        <p:nvPicPr>
          <p:cNvPr id="183" name="Google Shape;183;p8"/>
          <p:cNvPicPr preferRelativeResize="0"/>
          <p:nvPr/>
        </p:nvPicPr>
        <p:blipFill rotWithShape="1">
          <a:blip r:embed="rId5">
            <a:alphaModFix/>
          </a:blip>
          <a:srcRect/>
          <a:stretch/>
        </p:blipFill>
        <p:spPr>
          <a:xfrm>
            <a:off x="-43997" y="2409045"/>
            <a:ext cx="2718254" cy="1941610"/>
          </a:xfrm>
          <a:prstGeom prst="rect">
            <a:avLst/>
          </a:prstGeom>
          <a:noFill/>
          <a:ln>
            <a:noFill/>
          </a:ln>
        </p:spPr>
      </p:pic>
      <p:pic>
        <p:nvPicPr>
          <p:cNvPr id="184" name="Google Shape;184;p8"/>
          <p:cNvPicPr preferRelativeResize="0"/>
          <p:nvPr/>
        </p:nvPicPr>
        <p:blipFill rotWithShape="1">
          <a:blip r:embed="rId6">
            <a:alphaModFix/>
          </a:blip>
          <a:srcRect/>
          <a:stretch/>
        </p:blipFill>
        <p:spPr>
          <a:xfrm>
            <a:off x="166912" y="4350655"/>
            <a:ext cx="2507345" cy="2507345"/>
          </a:xfrm>
          <a:prstGeom prst="rect">
            <a:avLst/>
          </a:prstGeom>
          <a:noFill/>
          <a:ln>
            <a:noFill/>
          </a:ln>
        </p:spPr>
      </p:pic>
      <p:sp>
        <p:nvSpPr>
          <p:cNvPr id="185" name="Google Shape;185;p8"/>
          <p:cNvSpPr txBox="1"/>
          <p:nvPr/>
        </p:nvSpPr>
        <p:spPr>
          <a:xfrm>
            <a:off x="2235200" y="3175255"/>
            <a:ext cx="21190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10. Con mèo: </a:t>
            </a:r>
            <a:endParaRPr sz="2400" b="1">
              <a:solidFill>
                <a:schemeClr val="dk1"/>
              </a:solidFill>
              <a:latin typeface="Times New Roman"/>
              <a:ea typeface="Times New Roman"/>
              <a:cs typeface="Times New Roman"/>
              <a:sym typeface="Times New Roman"/>
            </a:endParaRPr>
          </a:p>
        </p:txBody>
      </p:sp>
      <p:sp>
        <p:nvSpPr>
          <p:cNvPr id="186" name="Google Shape;186;p8"/>
          <p:cNvSpPr/>
          <p:nvPr/>
        </p:nvSpPr>
        <p:spPr>
          <a:xfrm>
            <a:off x="4148800" y="3175255"/>
            <a:ext cx="788289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là con vật được nuôi để bắt chuột, làm cảnh.</a:t>
            </a:r>
            <a:endParaRPr sz="2400">
              <a:solidFill>
                <a:schemeClr val="dk1"/>
              </a:solidFill>
              <a:latin typeface="Times New Roman"/>
              <a:ea typeface="Times New Roman"/>
              <a:cs typeface="Times New Roman"/>
              <a:sym typeface="Times New Roman"/>
            </a:endParaRPr>
          </a:p>
        </p:txBody>
      </p:sp>
      <p:sp>
        <p:nvSpPr>
          <p:cNvPr id="187" name="Google Shape;187;p8"/>
          <p:cNvSpPr txBox="1"/>
          <p:nvPr/>
        </p:nvSpPr>
        <p:spPr>
          <a:xfrm>
            <a:off x="2261943" y="5373494"/>
            <a:ext cx="21190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11. Bông hoa: </a:t>
            </a:r>
            <a:endParaRPr sz="2400" b="1">
              <a:solidFill>
                <a:schemeClr val="dk1"/>
              </a:solidFill>
              <a:latin typeface="Times New Roman"/>
              <a:ea typeface="Times New Roman"/>
              <a:cs typeface="Times New Roman"/>
              <a:sym typeface="Times New Roman"/>
            </a:endParaRPr>
          </a:p>
        </p:txBody>
      </p:sp>
      <p:sp>
        <p:nvSpPr>
          <p:cNvPr id="188" name="Google Shape;188;p8"/>
          <p:cNvSpPr/>
          <p:nvPr/>
        </p:nvSpPr>
        <p:spPr>
          <a:xfrm>
            <a:off x="4177828" y="5391217"/>
            <a:ext cx="788289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là vật trang trí, làm đẹp môi trường sống</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par>
                                <p:cTn id="8" presetID="10" presetClass="entr" presetSubtype="0" fill="hold" nodeType="withEffect">
                                  <p:stCondLst>
                                    <p:cond delay="0"/>
                                  </p:stCondLst>
                                  <p:childTnLst>
                                    <p:set>
                                      <p:cBhvr>
                                        <p:cTn id="9" dur="1" fill="hold">
                                          <p:stCondLst>
                                            <p:cond delay="0"/>
                                          </p:stCondLst>
                                        </p:cTn>
                                        <p:tgtEl>
                                          <p:spTgt spid="180"/>
                                        </p:tgtEl>
                                        <p:attrNameLst>
                                          <p:attrName>style.visibility</p:attrName>
                                        </p:attrNameLst>
                                      </p:cBhvr>
                                      <p:to>
                                        <p:strVal val="visible"/>
                                      </p:to>
                                    </p:set>
                                    <p:animEffect transition="in" filter="fade">
                                      <p:cBhvr>
                                        <p:cTn id="10" dur="500"/>
                                        <p:tgtEl>
                                          <p:spTgt spid="1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1"/>
                                        </p:tgtEl>
                                        <p:attrNameLst>
                                          <p:attrName>style.visibility</p:attrName>
                                        </p:attrNameLst>
                                      </p:cBhvr>
                                      <p:to>
                                        <p:strVal val="visible"/>
                                      </p:to>
                                    </p:set>
                                    <p:animEffect transition="in" filter="fade">
                                      <p:cBhvr>
                                        <p:cTn id="15" dur="500"/>
                                        <p:tgtEl>
                                          <p:spTgt spid="18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3"/>
                                        </p:tgtEl>
                                        <p:attrNameLst>
                                          <p:attrName>style.visibility</p:attrName>
                                        </p:attrNameLst>
                                      </p:cBhvr>
                                      <p:to>
                                        <p:strVal val="visible"/>
                                      </p:to>
                                    </p:set>
                                    <p:animEffect transition="in" filter="fade">
                                      <p:cBhvr>
                                        <p:cTn id="20" dur="500"/>
                                        <p:tgtEl>
                                          <p:spTgt spid="183"/>
                                        </p:tgtEl>
                                      </p:cBhvr>
                                    </p:animEffect>
                                  </p:childTnLst>
                                </p:cTn>
                              </p:par>
                              <p:par>
                                <p:cTn id="21" presetID="10" presetClass="entr" presetSubtype="0" fill="hold" nodeType="with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fade">
                                      <p:cBhvr>
                                        <p:cTn id="23" dur="500"/>
                                        <p:tgtEl>
                                          <p:spTgt spid="18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6"/>
                                        </p:tgtEl>
                                        <p:attrNameLst>
                                          <p:attrName>style.visibility</p:attrName>
                                        </p:attrNameLst>
                                      </p:cBhvr>
                                      <p:to>
                                        <p:strVal val="visible"/>
                                      </p:to>
                                    </p:set>
                                    <p:animEffect transition="in" filter="fade">
                                      <p:cBhvr>
                                        <p:cTn id="28" dur="500"/>
                                        <p:tgtEl>
                                          <p:spTgt spid="18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4"/>
                                        </p:tgtEl>
                                        <p:attrNameLst>
                                          <p:attrName>style.visibility</p:attrName>
                                        </p:attrNameLst>
                                      </p:cBhvr>
                                      <p:to>
                                        <p:strVal val="visible"/>
                                      </p:to>
                                    </p:set>
                                    <p:animEffect transition="in" filter="fade">
                                      <p:cBhvr>
                                        <p:cTn id="33" dur="500"/>
                                        <p:tgtEl>
                                          <p:spTgt spid="184"/>
                                        </p:tgtEl>
                                      </p:cBhvr>
                                    </p:animEffect>
                                  </p:childTnLst>
                                </p:cTn>
                              </p:par>
                              <p:par>
                                <p:cTn id="34" presetID="10" presetClass="entr" presetSubtype="0" fill="hold" nodeType="withEffect">
                                  <p:stCondLst>
                                    <p:cond delay="0"/>
                                  </p:stCondLst>
                                  <p:childTnLst>
                                    <p:set>
                                      <p:cBhvr>
                                        <p:cTn id="35" dur="1" fill="hold">
                                          <p:stCondLst>
                                            <p:cond delay="0"/>
                                          </p:stCondLst>
                                        </p:cTn>
                                        <p:tgtEl>
                                          <p:spTgt spid="187"/>
                                        </p:tgtEl>
                                        <p:attrNameLst>
                                          <p:attrName>style.visibility</p:attrName>
                                        </p:attrNameLst>
                                      </p:cBhvr>
                                      <p:to>
                                        <p:strVal val="visible"/>
                                      </p:to>
                                    </p:set>
                                    <p:animEffect transition="in" filter="fade">
                                      <p:cBhvr>
                                        <p:cTn id="36" dur="500"/>
                                        <p:tgtEl>
                                          <p:spTgt spid="18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8"/>
                                        </p:tgtEl>
                                        <p:attrNameLst>
                                          <p:attrName>style.visibility</p:attrName>
                                        </p:attrNameLst>
                                      </p:cBhvr>
                                      <p:to>
                                        <p:strVal val="visible"/>
                                      </p:to>
                                    </p:set>
                                    <p:animEffect transition="in" filter="fade">
                                      <p:cBhvr>
                                        <p:cTn id="41"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2"/>
        <p:cNvGrpSpPr/>
        <p:nvPr/>
      </p:nvGrpSpPr>
      <p:grpSpPr>
        <a:xfrm>
          <a:off x="0" y="0"/>
          <a:ext cx="0" cy="0"/>
          <a:chOff x="0" y="0"/>
          <a:chExt cx="0" cy="0"/>
        </a:xfrm>
      </p:grpSpPr>
      <p:sp>
        <p:nvSpPr>
          <p:cNvPr id="193" name="Google Shape;193;p9"/>
          <p:cNvSpPr txBox="1"/>
          <p:nvPr/>
        </p:nvSpPr>
        <p:spPr>
          <a:xfrm>
            <a:off x="1610590" y="790077"/>
            <a:ext cx="897081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FF0000"/>
                </a:solidFill>
                <a:latin typeface="Times New Roman"/>
                <a:ea typeface="Times New Roman"/>
                <a:cs typeface="Times New Roman"/>
                <a:sym typeface="Times New Roman"/>
              </a:rPr>
              <a:t>Làm việc thật là vui</a:t>
            </a:r>
            <a:endParaRPr sz="6600" b="1">
              <a:solidFill>
                <a:srgbClr val="FF0000"/>
              </a:solidFill>
              <a:latin typeface="Times New Roman"/>
              <a:ea typeface="Times New Roman"/>
              <a:cs typeface="Times New Roman"/>
              <a:sym typeface="Times New Roman"/>
            </a:endParaRPr>
          </a:p>
        </p:txBody>
      </p:sp>
      <p:grpSp>
        <p:nvGrpSpPr>
          <p:cNvPr id="194" name="Google Shape;194;p9"/>
          <p:cNvGrpSpPr/>
          <p:nvPr/>
        </p:nvGrpSpPr>
        <p:grpSpPr>
          <a:xfrm>
            <a:off x="2433084" y="2090057"/>
            <a:ext cx="7325829" cy="3933372"/>
            <a:chOff x="1590675" y="1385455"/>
            <a:chExt cx="9010650" cy="5244812"/>
          </a:xfrm>
        </p:grpSpPr>
        <p:pic>
          <p:nvPicPr>
            <p:cNvPr id="195" name="Google Shape;195;p9"/>
            <p:cNvPicPr preferRelativeResize="0"/>
            <p:nvPr/>
          </p:nvPicPr>
          <p:blipFill rotWithShape="1">
            <a:blip r:embed="rId4">
              <a:alphaModFix/>
            </a:blip>
            <a:srcRect/>
            <a:stretch/>
          </p:blipFill>
          <p:spPr>
            <a:xfrm>
              <a:off x="1590675" y="1391517"/>
              <a:ext cx="9010650" cy="5238750"/>
            </a:xfrm>
            <a:prstGeom prst="rect">
              <a:avLst/>
            </a:prstGeom>
            <a:noFill/>
            <a:ln>
              <a:noFill/>
            </a:ln>
          </p:spPr>
        </p:pic>
        <p:sp>
          <p:nvSpPr>
            <p:cNvPr id="196" name="Google Shape;196;p9"/>
            <p:cNvSpPr/>
            <p:nvPr/>
          </p:nvSpPr>
          <p:spPr>
            <a:xfrm>
              <a:off x="8950036" y="1385455"/>
              <a:ext cx="1260764" cy="290945"/>
            </a:xfrm>
            <a:prstGeom prst="rect">
              <a:avLst/>
            </a:prstGeom>
            <a:solidFill>
              <a:srgbClr val="F0F1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par>
                                <p:cTn id="8" presetID="10" presetClass="entr" presetSubtype="0" fill="hold"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2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800" kern="1200">
                <a:solidFill>
                  <a:prstClr val="white"/>
                </a:solidFill>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800" kern="1200">
                <a:solidFill>
                  <a:prstClr val="white"/>
                </a:solidFill>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800" kern="1200">
                <a:solidFill>
                  <a:prstClr val="white"/>
                </a:solidFill>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800" kern="1200">
                <a:solidFill>
                  <a:prstClr val="white"/>
                </a:solidFill>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800" kern="1200">
                <a:solidFill>
                  <a:prstClr val="white"/>
                </a:solidFill>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algn="ctr">
              <a:buClrTx/>
              <a:buFontTx/>
              <a:buNone/>
              <a:defRPr/>
            </a:pPr>
            <a:r>
              <a:rPr lang="en-US" sz="8000" kern="1200" dirty="0" err="1">
                <a:solidFill>
                  <a:prstClr val="black"/>
                </a:solidFill>
                <a:latin typeface="Arial-Rounded" pitchFamily="34" charset="0"/>
                <a:ea typeface="Arial-Rounded" pitchFamily="34" charset="0"/>
                <a:cs typeface="Arial-Rounded" pitchFamily="34" charset="0"/>
              </a:rPr>
              <a:t>Đọc</a:t>
            </a:r>
            <a:endParaRPr lang="en-US" sz="8000" kern="1200" dirty="0">
              <a:solidFill>
                <a:prstClr val="black"/>
              </a:solidFill>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xmlns=""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xmlns=""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zh-CN" altLang="en-US" sz="2000" kern="1200">
                <a:solidFill>
                  <a:prstClr val="white"/>
                </a:solidFill>
                <a:cs typeface="+mn-ea"/>
                <a:sym typeface="+mn-lt"/>
              </a:endParaRPr>
            </a:p>
          </p:txBody>
        </p:sp>
        <p:sp>
          <p:nvSpPr>
            <p:cNvPr id="32" name="24">
              <a:extLst>
                <a:ext uri="{FF2B5EF4-FFF2-40B4-BE49-F238E27FC236}">
                  <a16:creationId xmlns:a16="http://schemas.microsoft.com/office/drawing/2014/main" xmlns=""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US" altLang="zh-CN" sz="4400" b="1" kern="1200" dirty="0">
                  <a:solidFill>
                    <a:srgbClr val="ED2F6A"/>
                  </a:solidFill>
                  <a:cs typeface="+mn-ea"/>
                  <a:sym typeface="+mn-lt"/>
                </a:rPr>
                <a:t>1</a:t>
              </a:r>
              <a:endParaRPr lang="zh-CN" altLang="en-US" sz="4400" b="1" kern="1200" dirty="0">
                <a:solidFill>
                  <a:srgbClr val="ED2F6A"/>
                </a:solidFill>
                <a:cs typeface="+mn-ea"/>
                <a:sym typeface="+mn-lt"/>
              </a:endParaRPr>
            </a:p>
          </p:txBody>
        </p:sp>
        <p:sp>
          <p:nvSpPr>
            <p:cNvPr id="33" name="AutoShape 3">
              <a:extLst>
                <a:ext uri="{FF2B5EF4-FFF2-40B4-BE49-F238E27FC236}">
                  <a16:creationId xmlns:a16="http://schemas.microsoft.com/office/drawing/2014/main" xmlns=""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Tx/>
                <a:buFontTx/>
                <a:buNone/>
                <a:defRPr/>
              </a:pPr>
              <a:endParaRPr lang="zh-CN" altLang="en-US" sz="2000" kern="1200">
                <a:solidFill>
                  <a:prstClr val="black"/>
                </a:solidFill>
                <a:latin typeface="Calibri" panose="020F0502020204030204"/>
                <a:ea typeface="等线" panose="02010600030101010101" pitchFamily="2" charset="-122"/>
                <a:cs typeface="+mn-ea"/>
                <a:sym typeface="+mn-lt"/>
              </a:endParaRPr>
            </a:p>
          </p:txBody>
        </p:sp>
      </p:grpSp>
      <p:pic>
        <p:nvPicPr>
          <p:cNvPr id="17" name="Picture 16">
            <a:extLst>
              <a:ext uri="{FF2B5EF4-FFF2-40B4-BE49-F238E27FC236}">
                <a16:creationId xmlns:a16="http://schemas.microsoft.com/office/drawing/2014/main" xmlns="" id="{962C4B9B-9921-4752-9523-7B8D8DABB0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9" y="5911436"/>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0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01"/>
        <p:cNvGrpSpPr/>
        <p:nvPr/>
      </p:nvGrpSpPr>
      <p:grpSpPr>
        <a:xfrm>
          <a:off x="0" y="0"/>
          <a:ext cx="0" cy="0"/>
          <a:chOff x="0" y="0"/>
          <a:chExt cx="0" cy="0"/>
        </a:xfrm>
      </p:grpSpPr>
      <p:pic>
        <p:nvPicPr>
          <p:cNvPr id="202" name="Google Shape;202;p10"/>
          <p:cNvPicPr preferRelativeResize="0"/>
          <p:nvPr/>
        </p:nvPicPr>
        <p:blipFill rotWithShape="1">
          <a:blip r:embed="rId6">
            <a:alphaModFix/>
          </a:blip>
          <a:srcRect t="28543" b="13447"/>
          <a:stretch/>
        </p:blipFill>
        <p:spPr>
          <a:xfrm rot="1164565">
            <a:off x="7409478" y="-548268"/>
            <a:ext cx="3657607" cy="2121770"/>
          </a:xfrm>
          <a:prstGeom prst="rect">
            <a:avLst/>
          </a:prstGeom>
          <a:noFill/>
          <a:ln>
            <a:noFill/>
          </a:ln>
        </p:spPr>
      </p:pic>
      <p:sp>
        <p:nvSpPr>
          <p:cNvPr id="203" name="Google Shape;203;p10"/>
          <p:cNvSpPr txBox="1"/>
          <p:nvPr/>
        </p:nvSpPr>
        <p:spPr>
          <a:xfrm>
            <a:off x="2521528" y="220231"/>
            <a:ext cx="694112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Làm việc thật là vui</a:t>
            </a:r>
            <a:endParaRPr sz="3600" b="1">
              <a:solidFill>
                <a:srgbClr val="FF0000"/>
              </a:solidFill>
              <a:latin typeface="Times New Roman"/>
              <a:ea typeface="Times New Roman"/>
              <a:cs typeface="Times New Roman"/>
              <a:sym typeface="Times New Roman"/>
            </a:endParaRPr>
          </a:p>
        </p:txBody>
      </p:sp>
      <p:pic>
        <p:nvPicPr>
          <p:cNvPr id="205" name="Google Shape;205;p10"/>
          <p:cNvPicPr preferRelativeResize="0"/>
          <p:nvPr/>
        </p:nvPicPr>
        <p:blipFill rotWithShape="1">
          <a:blip r:embed="rId7">
            <a:alphaModFix/>
          </a:blip>
          <a:srcRect/>
          <a:stretch/>
        </p:blipFill>
        <p:spPr>
          <a:xfrm>
            <a:off x="10603911" y="2857503"/>
            <a:ext cx="1447801" cy="2327079"/>
          </a:xfrm>
          <a:prstGeom prst="rect">
            <a:avLst/>
          </a:prstGeom>
          <a:noFill/>
          <a:ln>
            <a:noFill/>
          </a:ln>
        </p:spPr>
      </p:pic>
      <p:pic>
        <p:nvPicPr>
          <p:cNvPr id="206" name="Google Shape;206;p10"/>
          <p:cNvPicPr preferRelativeResize="0"/>
          <p:nvPr/>
        </p:nvPicPr>
        <p:blipFill rotWithShape="1">
          <a:blip r:embed="rId8">
            <a:alphaModFix/>
          </a:blip>
          <a:srcRect/>
          <a:stretch/>
        </p:blipFill>
        <p:spPr>
          <a:xfrm>
            <a:off x="9238281" y="18894"/>
            <a:ext cx="2102057" cy="2102057"/>
          </a:xfrm>
          <a:prstGeom prst="rect">
            <a:avLst/>
          </a:prstGeom>
          <a:noFill/>
          <a:ln>
            <a:noFill/>
          </a:ln>
        </p:spPr>
      </p:pic>
      <p:pic>
        <p:nvPicPr>
          <p:cNvPr id="207" name="Google Shape;207;p10"/>
          <p:cNvPicPr preferRelativeResize="0"/>
          <p:nvPr/>
        </p:nvPicPr>
        <p:blipFill rotWithShape="1">
          <a:blip r:embed="rId9">
            <a:alphaModFix/>
          </a:blip>
          <a:srcRect b="9091"/>
          <a:stretch/>
        </p:blipFill>
        <p:spPr>
          <a:xfrm>
            <a:off x="6023" y="3920835"/>
            <a:ext cx="1780521" cy="1618655"/>
          </a:xfrm>
          <a:prstGeom prst="rect">
            <a:avLst/>
          </a:prstGeom>
          <a:noFill/>
          <a:ln>
            <a:noFill/>
          </a:ln>
        </p:spPr>
      </p:pic>
      <p:sp>
        <p:nvSpPr>
          <p:cNvPr id="208" name="Google Shape;208;p10"/>
          <p:cNvSpPr/>
          <p:nvPr/>
        </p:nvSpPr>
        <p:spPr>
          <a:xfrm>
            <a:off x="2700081" y="1071705"/>
            <a:ext cx="6844146" cy="550920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 Quanh ta, mọi vật, mọi người đều làm việc.</a:t>
            </a:r>
            <a:endParaRPr/>
          </a:p>
          <a:p>
            <a:pPr marL="0" marR="0" lvl="0" indent="0" algn="l" rtl="0">
              <a:spcBef>
                <a:spcPts val="1200"/>
              </a:spcBef>
              <a:spcAft>
                <a:spcPts val="0"/>
              </a:spcAft>
              <a:buNone/>
            </a:pPr>
            <a:r>
              <a:rPr lang="en-US" sz="2400" b="0" i="0" u="none" strike="noStrike" cap="none">
                <a:solidFill>
                  <a:srgbClr val="000000"/>
                </a:solidFill>
                <a:latin typeface="Times New Roman"/>
                <a:ea typeface="Times New Roman"/>
                <a:cs typeface="Times New Roman"/>
                <a:sym typeface="Times New Roman"/>
              </a:rPr>
              <a:t>Cái đồng hồ tích tắc, tích tắc báo phút, báo giờ. </a:t>
            </a:r>
            <a:endParaRPr/>
          </a:p>
          <a:p>
            <a:pPr marL="0" marR="0" lvl="0" indent="0" algn="l" rtl="0">
              <a:spcBef>
                <a:spcPts val="1200"/>
              </a:spcBef>
              <a:spcAft>
                <a:spcPts val="0"/>
              </a:spcAft>
              <a:buNone/>
            </a:pPr>
            <a:r>
              <a:rPr lang="en-US" sz="2400" b="0" i="0" u="none" strike="noStrike" cap="none">
                <a:solidFill>
                  <a:srgbClr val="000000"/>
                </a:solidFill>
                <a:latin typeface="Times New Roman"/>
                <a:ea typeface="Times New Roman"/>
                <a:cs typeface="Times New Roman"/>
                <a:sym typeface="Times New Roman"/>
              </a:rPr>
              <a:t>Con gà trống gáy vang </a:t>
            </a:r>
            <a:r>
              <a:rPr lang="en-US" sz="2400">
                <a:solidFill>
                  <a:srgbClr val="000000"/>
                </a:solidFill>
                <a:latin typeface="Times New Roman"/>
                <a:ea typeface="Times New Roman"/>
                <a:cs typeface="Times New Roman"/>
                <a:sym typeface="Times New Roman"/>
              </a:rPr>
              <a:t>ò … ó … o…, </a:t>
            </a:r>
            <a:r>
              <a:rPr lang="en-US" sz="2400" b="0" i="0" u="none" strike="noStrike" cap="none">
                <a:solidFill>
                  <a:srgbClr val="000000"/>
                </a:solidFill>
                <a:latin typeface="Times New Roman"/>
                <a:ea typeface="Times New Roman"/>
                <a:cs typeface="Times New Roman"/>
                <a:sym typeface="Times New Roman"/>
              </a:rPr>
              <a:t>báo cho mọi người biết trời sắp sáng, mau mau thức dậy.</a:t>
            </a:r>
            <a:endParaRPr/>
          </a:p>
          <a:p>
            <a:pPr marL="0" marR="0" lvl="0" indent="0" algn="l" rtl="0">
              <a:spcBef>
                <a:spcPts val="1200"/>
              </a:spcBef>
              <a:spcAft>
                <a:spcPts val="0"/>
              </a:spcAft>
              <a:buNone/>
            </a:pPr>
            <a:r>
              <a:rPr lang="en-US" sz="2400" b="0" i="0" u="none" strike="noStrike" cap="none">
                <a:solidFill>
                  <a:srgbClr val="000000"/>
                </a:solidFill>
                <a:latin typeface="Times New Roman"/>
                <a:ea typeface="Times New Roman"/>
                <a:cs typeface="Times New Roman"/>
                <a:sym typeface="Times New Roman"/>
              </a:rPr>
              <a:t>Con tu hú kêu tu hú, tu hú. Thế là sắp đến mùa vải chín.</a:t>
            </a:r>
            <a:endParaRPr/>
          </a:p>
          <a:p>
            <a:pPr marL="0" marR="0" lvl="0" indent="0" algn="l" rtl="0">
              <a:spcBef>
                <a:spcPts val="1200"/>
              </a:spcBef>
              <a:spcAft>
                <a:spcPts val="0"/>
              </a:spcAft>
              <a:buNone/>
            </a:pPr>
            <a:r>
              <a:rPr lang="en-US" sz="2400" b="0" i="0" u="none" strike="noStrike" cap="none">
                <a:solidFill>
                  <a:srgbClr val="000000"/>
                </a:solidFill>
                <a:latin typeface="Times New Roman"/>
                <a:ea typeface="Times New Roman"/>
                <a:cs typeface="Times New Roman"/>
                <a:sym typeface="Times New Roman"/>
              </a:rPr>
              <a:t>Chim bắt sâu, bảo vệ mùa màng.</a:t>
            </a:r>
            <a:endParaRPr/>
          </a:p>
          <a:p>
            <a:pPr marL="0" marR="0" lvl="0" indent="0" algn="l" rtl="0">
              <a:spcBef>
                <a:spcPts val="1200"/>
              </a:spcBef>
              <a:spcAft>
                <a:spcPts val="0"/>
              </a:spcAft>
              <a:buNone/>
            </a:pPr>
            <a:r>
              <a:rPr lang="en-US" sz="2400" b="0" i="0" u="none" strike="noStrike" cap="none">
                <a:solidFill>
                  <a:srgbClr val="000000"/>
                </a:solidFill>
                <a:latin typeface="Times New Roman"/>
                <a:ea typeface="Times New Roman"/>
                <a:cs typeface="Times New Roman"/>
                <a:sym typeface="Times New Roman"/>
              </a:rPr>
              <a:t>Cành đào nở hoa cho sắc xuân thêm rực rỡ, ngày xuân thêm tưng bừng.</a:t>
            </a:r>
            <a:endParaRPr/>
          </a:p>
          <a:p>
            <a:pPr marL="0" marR="0" lvl="0" indent="0" algn="l" rtl="0">
              <a:spcBef>
                <a:spcPts val="1200"/>
              </a:spcBef>
              <a:spcAft>
                <a:spcPts val="0"/>
              </a:spcAft>
              <a:buNone/>
            </a:pPr>
            <a:r>
              <a:rPr lang="en-US" sz="2400" b="0" i="0" u="none" strike="noStrike" cap="none">
                <a:solidFill>
                  <a:srgbClr val="000000"/>
                </a:solidFill>
                <a:latin typeface="Times New Roman"/>
                <a:ea typeface="Times New Roman"/>
                <a:cs typeface="Times New Roman"/>
                <a:sym typeface="Times New Roman"/>
              </a:rPr>
              <a:t> 2. Như mọi vật, mọi người, bé cũng làm việc. Bé làm bài, bé đi học, bé quét nhà, nhặt rau, chơi với em đỡ mẹ. Bé luôn luôn bận rộn mà lúc nào cũng vui.</a:t>
            </a:r>
            <a:endParaRPr/>
          </a:p>
          <a:p>
            <a:pPr marL="0" marR="0" lvl="0" indent="0" algn="r" rtl="0">
              <a:spcBef>
                <a:spcPts val="1200"/>
              </a:spcBef>
              <a:spcAft>
                <a:spcPts val="0"/>
              </a:spcAft>
              <a:buNone/>
            </a:pPr>
            <a:r>
              <a:rPr lang="en-US" sz="2000">
                <a:solidFill>
                  <a:srgbClr val="000000"/>
                </a:solidFill>
                <a:latin typeface="Times New Roman"/>
                <a:ea typeface="Times New Roman"/>
                <a:cs typeface="Times New Roman"/>
                <a:sym typeface="Times New Roman"/>
              </a:rPr>
              <a:t>Theo TÔ HOÀI</a:t>
            </a:r>
            <a:endParaRPr sz="2000" b="0" i="0" u="none" strike="noStrike" cap="none">
              <a:solidFill>
                <a:srgbClr val="000000"/>
              </a:solidFill>
              <a:latin typeface="Times New Roman"/>
              <a:ea typeface="Times New Roman"/>
              <a:cs typeface="Times New Roman"/>
              <a:sym typeface="Times New Roman"/>
            </a:endParaRPr>
          </a:p>
        </p:txBody>
      </p:sp>
      <p:pic>
        <p:nvPicPr>
          <p:cNvPr id="9" name="Tiếng Việt Lớp 2 Tuần 1 - Làm Việc Thật Là Vui - Sách Cánh Diều - Bài Đọc Trang 6">
            <a:hlinkClick r:id="" action="ppaction://media"/>
          </p:cNvPr>
          <p:cNvPicPr>
            <a:picLocks noChangeAspect="1"/>
          </p:cNvPicPr>
          <p:nvPr>
            <a:audioFile r:link="rId1"/>
            <p:extLst>
              <p:ext uri="{DAA4B4D4-6D71-4841-9C94-3DE7FCFB9230}">
                <p14:media xmlns:p14="http://schemas.microsoft.com/office/powerpoint/2010/main" r:embed="rId2">
                  <p14:trim st="45000" end="1.271110125E6"/>
                </p14:media>
              </p:ext>
            </p:extLst>
          </p:nvPr>
        </p:nvPicPr>
        <p: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brightnessContrast bright="40000" contrast="-20000"/>
                    </a14:imgEffect>
                  </a14:imgLayer>
                </a14:imgProps>
              </a:ext>
            </a:extLst>
          </a:blip>
          <a:stretch>
            <a:fillRect/>
          </a:stretch>
        </p:blipFill>
        <p:spPr>
          <a:xfrm>
            <a:off x="395288" y="220231"/>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7002" fill="hold"/>
                                        <p:tgtEl>
                                          <p:spTgt spid="9"/>
                                        </p:tgtEl>
                                      </p:cBhvr>
                                    </p:cmd>
                                  </p:childTnLst>
                                </p:cTn>
                              </p:par>
                            </p:childTnLst>
                          </p:cTn>
                        </p:par>
                      </p:childTnLst>
                    </p:cTn>
                  </p:par>
                </p:childTnLst>
              </p:cTn>
              <p:nextCondLst>
                <p:cond evt="onClick" delay="0">
                  <p:tgtEl>
                    <p:spTgt spid="9"/>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01"/>
        <p:cNvGrpSpPr/>
        <p:nvPr/>
      </p:nvGrpSpPr>
      <p:grpSpPr>
        <a:xfrm>
          <a:off x="0" y="0"/>
          <a:ext cx="0" cy="0"/>
          <a:chOff x="0" y="0"/>
          <a:chExt cx="0" cy="0"/>
        </a:xfrm>
      </p:grpSpPr>
      <p:pic>
        <p:nvPicPr>
          <p:cNvPr id="202" name="Google Shape;202;p10"/>
          <p:cNvPicPr preferRelativeResize="0"/>
          <p:nvPr/>
        </p:nvPicPr>
        <p:blipFill rotWithShape="1">
          <a:blip r:embed="rId6">
            <a:alphaModFix/>
          </a:blip>
          <a:srcRect t="28543" b="13447"/>
          <a:stretch/>
        </p:blipFill>
        <p:spPr>
          <a:xfrm rot="1164565">
            <a:off x="7409478" y="-548268"/>
            <a:ext cx="3657607" cy="2121770"/>
          </a:xfrm>
          <a:prstGeom prst="rect">
            <a:avLst/>
          </a:prstGeom>
          <a:noFill/>
          <a:ln>
            <a:noFill/>
          </a:ln>
        </p:spPr>
      </p:pic>
      <p:sp>
        <p:nvSpPr>
          <p:cNvPr id="203" name="Google Shape;203;p10"/>
          <p:cNvSpPr txBox="1"/>
          <p:nvPr/>
        </p:nvSpPr>
        <p:spPr>
          <a:xfrm>
            <a:off x="2521528" y="220231"/>
            <a:ext cx="6941126" cy="646331"/>
          </a:xfrm>
          <a:prstGeom prst="rect">
            <a:avLst/>
          </a:prstGeom>
          <a:noFill/>
          <a:ln>
            <a:noFill/>
          </a:ln>
        </p:spPr>
        <p:txBody>
          <a:bodyPr spcFirstLastPara="1" wrap="square" lIns="91425" tIns="45700" rIns="91425" bIns="45700" anchor="t" anchorCtr="0">
            <a:spAutoFit/>
          </a:bodyPr>
          <a:lstStyle/>
          <a:p>
            <a:pPr algn="ctr"/>
            <a:r>
              <a:rPr lang="en-US" sz="3600" b="1">
                <a:solidFill>
                  <a:srgbClr val="FF0000"/>
                </a:solidFill>
                <a:latin typeface="Times New Roman"/>
                <a:ea typeface="Times New Roman"/>
                <a:cs typeface="Times New Roman"/>
                <a:sym typeface="Times New Roman"/>
              </a:rPr>
              <a:t>Làm việc thật là vui</a:t>
            </a:r>
            <a:endParaRPr sz="3600" b="1">
              <a:solidFill>
                <a:srgbClr val="FF0000"/>
              </a:solidFill>
              <a:latin typeface="Times New Roman"/>
              <a:ea typeface="Times New Roman"/>
              <a:cs typeface="Times New Roman"/>
              <a:sym typeface="Times New Roman"/>
            </a:endParaRPr>
          </a:p>
        </p:txBody>
      </p:sp>
      <p:pic>
        <p:nvPicPr>
          <p:cNvPr id="205" name="Google Shape;205;p10"/>
          <p:cNvPicPr preferRelativeResize="0"/>
          <p:nvPr/>
        </p:nvPicPr>
        <p:blipFill rotWithShape="1">
          <a:blip r:embed="rId7">
            <a:alphaModFix/>
          </a:blip>
          <a:srcRect/>
          <a:stretch/>
        </p:blipFill>
        <p:spPr>
          <a:xfrm>
            <a:off x="10603911" y="2857503"/>
            <a:ext cx="1447801" cy="2327079"/>
          </a:xfrm>
          <a:prstGeom prst="rect">
            <a:avLst/>
          </a:prstGeom>
          <a:noFill/>
          <a:ln>
            <a:noFill/>
          </a:ln>
        </p:spPr>
      </p:pic>
      <p:pic>
        <p:nvPicPr>
          <p:cNvPr id="206" name="Google Shape;206;p10"/>
          <p:cNvPicPr preferRelativeResize="0"/>
          <p:nvPr/>
        </p:nvPicPr>
        <p:blipFill rotWithShape="1">
          <a:blip r:embed="rId8">
            <a:alphaModFix/>
          </a:blip>
          <a:srcRect/>
          <a:stretch/>
        </p:blipFill>
        <p:spPr>
          <a:xfrm>
            <a:off x="9238281" y="18894"/>
            <a:ext cx="2102057" cy="2102057"/>
          </a:xfrm>
          <a:prstGeom prst="rect">
            <a:avLst/>
          </a:prstGeom>
          <a:noFill/>
          <a:ln>
            <a:noFill/>
          </a:ln>
        </p:spPr>
      </p:pic>
      <p:pic>
        <p:nvPicPr>
          <p:cNvPr id="207" name="Google Shape;207;p10"/>
          <p:cNvPicPr preferRelativeResize="0"/>
          <p:nvPr/>
        </p:nvPicPr>
        <p:blipFill rotWithShape="1">
          <a:blip r:embed="rId9">
            <a:alphaModFix/>
          </a:blip>
          <a:srcRect b="9091"/>
          <a:stretch/>
        </p:blipFill>
        <p:spPr>
          <a:xfrm>
            <a:off x="6023" y="3920835"/>
            <a:ext cx="1780521" cy="1618655"/>
          </a:xfrm>
          <a:prstGeom prst="rect">
            <a:avLst/>
          </a:prstGeom>
          <a:noFill/>
          <a:ln>
            <a:noFill/>
          </a:ln>
        </p:spPr>
      </p:pic>
      <p:sp>
        <p:nvSpPr>
          <p:cNvPr id="208" name="Google Shape;208;p10"/>
          <p:cNvSpPr/>
          <p:nvPr/>
        </p:nvSpPr>
        <p:spPr>
          <a:xfrm>
            <a:off x="2700081" y="1071705"/>
            <a:ext cx="6844146" cy="5509200"/>
          </a:xfrm>
          <a:prstGeom prst="rect">
            <a:avLst/>
          </a:prstGeom>
          <a:solidFill>
            <a:schemeClr val="accent3"/>
          </a:solidFill>
          <a:ln>
            <a:noFill/>
          </a:ln>
        </p:spPr>
        <p:txBody>
          <a:bodyPr spcFirstLastPara="1" wrap="square" lIns="0" tIns="0" rIns="0" bIns="0" anchor="ctr" anchorCtr="0">
            <a:spAutoFit/>
          </a:bodyPr>
          <a:lstStyle/>
          <a:p>
            <a:r>
              <a:rPr lang="en-US" sz="2400" dirty="0">
                <a:latin typeface="Times New Roman"/>
                <a:ea typeface="Times New Roman"/>
                <a:cs typeface="Times New Roman"/>
                <a:sym typeface="Times New Roman"/>
              </a:rPr>
              <a:t>1. </a:t>
            </a:r>
            <a:r>
              <a:rPr lang="en-US" sz="2400" dirty="0" err="1">
                <a:latin typeface="Times New Roman"/>
                <a:ea typeface="Times New Roman"/>
                <a:cs typeface="Times New Roman"/>
                <a:sym typeface="Times New Roman"/>
              </a:rPr>
              <a:t>Quanh</a:t>
            </a:r>
            <a:r>
              <a:rPr lang="en-US" sz="2400" dirty="0">
                <a:latin typeface="Times New Roman"/>
                <a:ea typeface="Times New Roman"/>
                <a:cs typeface="Times New Roman"/>
                <a:sym typeface="Times New Roman"/>
              </a:rPr>
              <a:t> ta,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vật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người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đều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làm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việc</a:t>
            </a:r>
            <a:r>
              <a:rPr lang="en-US" sz="2400" dirty="0">
                <a:latin typeface="Times New Roman"/>
                <a:ea typeface="Times New Roman"/>
                <a:cs typeface="Times New Roman"/>
                <a:sym typeface="Times New Roman"/>
              </a:rPr>
              <a:t>.</a:t>
            </a:r>
            <a:endParaRPr dirty="0"/>
          </a:p>
          <a:p>
            <a:pPr>
              <a:spcBef>
                <a:spcPts val="1200"/>
              </a:spcBef>
            </a:pPr>
            <a:r>
              <a:rPr lang="en-US" sz="2400" dirty="0" err="1">
                <a:latin typeface="Times New Roman"/>
                <a:ea typeface="Times New Roman"/>
                <a:cs typeface="Times New Roman"/>
                <a:sym typeface="Times New Roman"/>
              </a:rPr>
              <a:t>Cái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đồng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hồ</a:t>
            </a:r>
            <a:r>
              <a:rPr lang="en-US" sz="2400" dirty="0">
                <a:latin typeface="Times New Roman"/>
                <a:ea typeface="Times New Roman"/>
                <a:cs typeface="Times New Roman"/>
                <a:sym typeface="Times New Roman"/>
              </a:rPr>
              <a:t> </a:t>
            </a:r>
            <a:r>
              <a:rPr lang="en-US" sz="2400" dirty="0" err="1">
                <a:solidFill>
                  <a:srgbClr val="FF0000"/>
                </a:solidFill>
                <a:latin typeface="Times New Roman"/>
                <a:ea typeface="Times New Roman"/>
                <a:cs typeface="Times New Roman"/>
                <a:sym typeface="Times New Roman"/>
              </a:rPr>
              <a:t>tích</a:t>
            </a:r>
            <a:r>
              <a:rPr lang="en-US" sz="2400" dirty="0">
                <a:solidFill>
                  <a:srgbClr val="FF0000"/>
                </a:solidFill>
                <a:latin typeface="Times New Roman"/>
                <a:ea typeface="Times New Roman"/>
                <a:cs typeface="Times New Roman"/>
                <a:sym typeface="Times New Roman"/>
              </a:rPr>
              <a:t> </a:t>
            </a:r>
            <a:r>
              <a:rPr lang="en-US" sz="2400" dirty="0" err="1">
                <a:solidFill>
                  <a:srgbClr val="FF0000"/>
                </a:solidFill>
                <a:latin typeface="Times New Roman"/>
                <a:ea typeface="Times New Roman"/>
                <a:cs typeface="Times New Roman"/>
                <a:sym typeface="Times New Roman"/>
              </a:rPr>
              <a:t>tắc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tích</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tắc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báo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phút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báo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giờ</a:t>
            </a:r>
            <a:r>
              <a:rPr lang="en-US" sz="2400" dirty="0">
                <a:latin typeface="Times New Roman"/>
                <a:ea typeface="Times New Roman"/>
                <a:cs typeface="Times New Roman"/>
                <a:sym typeface="Times New Roman"/>
              </a:rPr>
              <a:t>. </a:t>
            </a:r>
            <a:endParaRPr dirty="0"/>
          </a:p>
          <a:p>
            <a:pPr>
              <a:spcBef>
                <a:spcPts val="1200"/>
              </a:spcBef>
            </a:pPr>
            <a:r>
              <a:rPr lang="en-US" sz="2400" dirty="0">
                <a:latin typeface="Times New Roman"/>
                <a:ea typeface="Times New Roman"/>
                <a:cs typeface="Times New Roman"/>
                <a:sym typeface="Times New Roman"/>
              </a:rPr>
              <a:t>Con </a:t>
            </a:r>
            <a:r>
              <a:rPr lang="en-US" sz="2400" dirty="0" err="1">
                <a:latin typeface="Times New Roman"/>
                <a:ea typeface="Times New Roman"/>
                <a:cs typeface="Times New Roman"/>
                <a:sym typeface="Times New Roman"/>
              </a:rPr>
              <a:t>gà</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trống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gáy</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vang</a:t>
            </a:r>
            <a:r>
              <a:rPr lang="en-US" sz="2400" dirty="0">
                <a:latin typeface="Times New Roman"/>
                <a:ea typeface="Times New Roman"/>
                <a:cs typeface="Times New Roman"/>
                <a:sym typeface="Times New Roman"/>
              </a:rPr>
              <a:t> ò … ó … o…, </a:t>
            </a:r>
            <a:r>
              <a:rPr lang="en-US" sz="2400" dirty="0" err="1">
                <a:latin typeface="Times New Roman"/>
                <a:ea typeface="Times New Roman"/>
                <a:cs typeface="Times New Roman"/>
                <a:sym typeface="Times New Roman"/>
              </a:rPr>
              <a:t>báo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cho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người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biết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trời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sắp</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sáng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mau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mau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thức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dậy</a:t>
            </a:r>
            <a:r>
              <a:rPr lang="en-US" sz="2400" dirty="0">
                <a:latin typeface="Times New Roman"/>
                <a:ea typeface="Times New Roman"/>
                <a:cs typeface="Times New Roman"/>
                <a:sym typeface="Times New Roman"/>
              </a:rPr>
              <a:t>.</a:t>
            </a:r>
            <a:endParaRPr dirty="0"/>
          </a:p>
          <a:p>
            <a:pPr>
              <a:spcBef>
                <a:spcPts val="1200"/>
              </a:spcBef>
            </a:pPr>
            <a:r>
              <a:rPr lang="en-US" sz="2400" dirty="0">
                <a:latin typeface="Times New Roman"/>
                <a:ea typeface="Times New Roman"/>
                <a:cs typeface="Times New Roman"/>
                <a:sym typeface="Times New Roman"/>
              </a:rPr>
              <a:t>Con </a:t>
            </a:r>
            <a:r>
              <a:rPr lang="en-US" sz="2400" dirty="0" err="1">
                <a:latin typeface="Times New Roman"/>
                <a:ea typeface="Times New Roman"/>
                <a:cs typeface="Times New Roman"/>
                <a:sym typeface="Times New Roman"/>
              </a:rPr>
              <a:t>tu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hú</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kêu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hú</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hú</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Thế</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là</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sắp</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đến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mùa</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vải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chín</a:t>
            </a:r>
            <a:r>
              <a:rPr lang="en-US" sz="2400" dirty="0">
                <a:latin typeface="Times New Roman"/>
                <a:ea typeface="Times New Roman"/>
                <a:cs typeface="Times New Roman"/>
                <a:sym typeface="Times New Roman"/>
              </a:rPr>
              <a:t>.</a:t>
            </a:r>
            <a:endParaRPr dirty="0"/>
          </a:p>
          <a:p>
            <a:pPr>
              <a:spcBef>
                <a:spcPts val="1200"/>
              </a:spcBef>
            </a:pPr>
            <a:r>
              <a:rPr lang="en-US" sz="2400" dirty="0" err="1">
                <a:latin typeface="Times New Roman"/>
                <a:ea typeface="Times New Roman"/>
                <a:cs typeface="Times New Roman"/>
                <a:sym typeface="Times New Roman"/>
              </a:rPr>
              <a:t>Chim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bắt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sâu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bảo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vệ</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mùa</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màng</a:t>
            </a:r>
            <a:r>
              <a:rPr lang="en-US" sz="2400" dirty="0">
                <a:latin typeface="Times New Roman"/>
                <a:ea typeface="Times New Roman"/>
                <a:cs typeface="Times New Roman"/>
                <a:sym typeface="Times New Roman"/>
              </a:rPr>
              <a:t>.</a:t>
            </a:r>
            <a:endParaRPr dirty="0"/>
          </a:p>
          <a:p>
            <a:pPr>
              <a:spcBef>
                <a:spcPts val="1200"/>
              </a:spcBef>
            </a:pPr>
            <a:r>
              <a:rPr lang="en-US" sz="2400" dirty="0" err="1">
                <a:latin typeface="Times New Roman"/>
                <a:ea typeface="Times New Roman"/>
                <a:cs typeface="Times New Roman"/>
                <a:sym typeface="Times New Roman"/>
              </a:rPr>
              <a:t>Cành</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đào</a:t>
            </a:r>
            <a:r>
              <a:rPr lang="en-US" sz="2400" dirty="0">
                <a:latin typeface="Times New Roman"/>
                <a:ea typeface="Times New Roman"/>
                <a:cs typeface="Times New Roman"/>
                <a:sym typeface="Times New Roman"/>
              </a:rPr>
              <a:t> </a:t>
            </a:r>
            <a:r>
              <a:rPr lang="en-US" sz="2400" dirty="0" err="1">
                <a:solidFill>
                  <a:srgbClr val="FF0000"/>
                </a:solidFill>
                <a:latin typeface="Times New Roman"/>
                <a:ea typeface="Times New Roman"/>
                <a:cs typeface="Times New Roman"/>
                <a:sym typeface="Times New Roman"/>
              </a:rPr>
              <a:t>nở</a:t>
            </a:r>
            <a:r>
              <a:rPr lang="en-US" sz="2400" dirty="0">
                <a:solidFill>
                  <a:srgbClr val="FF0000"/>
                </a:solidFill>
                <a:latin typeface="Times New Roman"/>
                <a:ea typeface="Times New Roman"/>
                <a:cs typeface="Times New Roman"/>
                <a:sym typeface="Times New Roman"/>
              </a:rPr>
              <a:t> </a:t>
            </a:r>
            <a:r>
              <a:rPr lang="en-US" sz="2400" dirty="0" err="1">
                <a:solidFill>
                  <a:srgbClr val="FF0000"/>
                </a:solidFill>
                <a:latin typeface="Times New Roman"/>
                <a:ea typeface="Times New Roman"/>
                <a:cs typeface="Times New Roman"/>
                <a:sym typeface="Times New Roman"/>
              </a:rPr>
              <a:t>hoa</a:t>
            </a:r>
            <a:r>
              <a:rPr lang="en-US" sz="2400" dirty="0">
                <a:solidFill>
                  <a:srgbClr val="FF0000"/>
                </a:solidFill>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cho</a:t>
            </a:r>
            <a:r>
              <a:rPr lang="en-US" sz="2400" dirty="0">
                <a:latin typeface="Times New Roman"/>
                <a:ea typeface="Times New Roman"/>
                <a:cs typeface="Times New Roman"/>
                <a:sym typeface="Times New Roman"/>
              </a:rPr>
              <a:t> </a:t>
            </a:r>
            <a:r>
              <a:rPr lang="en-US" sz="2400" dirty="0" err="1">
                <a:solidFill>
                  <a:srgbClr val="FF0000"/>
                </a:solidFill>
                <a:latin typeface="Times New Roman"/>
                <a:ea typeface="Times New Roman"/>
                <a:cs typeface="Times New Roman"/>
                <a:sym typeface="Times New Roman"/>
              </a:rPr>
              <a:t>sắc</a:t>
            </a:r>
            <a:r>
              <a:rPr lang="en-US" sz="2400" dirty="0">
                <a:solidFill>
                  <a:srgbClr val="FF0000"/>
                </a:solidFill>
                <a:latin typeface="Times New Roman"/>
                <a:ea typeface="Times New Roman"/>
                <a:cs typeface="Times New Roman"/>
                <a:sym typeface="Times New Roman"/>
              </a:rPr>
              <a:t> </a:t>
            </a:r>
            <a:r>
              <a:rPr lang="en-US" sz="2400" dirty="0" err="1">
                <a:solidFill>
                  <a:srgbClr val="FF0000"/>
                </a:solidFill>
                <a:latin typeface="Times New Roman"/>
                <a:ea typeface="Times New Roman"/>
                <a:cs typeface="Times New Roman"/>
                <a:sym typeface="Times New Roman"/>
              </a:rPr>
              <a:t>xuân</a:t>
            </a:r>
            <a:r>
              <a:rPr lang="en-US" sz="2400" dirty="0">
                <a:solidFill>
                  <a:srgbClr val="FF0000"/>
                </a:solidFill>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thêm</a:t>
            </a:r>
            <a:r>
              <a:rPr lang="en-US" sz="2400" dirty="0">
                <a:latin typeface="Times New Roman"/>
                <a:ea typeface="Times New Roman"/>
                <a:cs typeface="Times New Roman"/>
                <a:sym typeface="Times New Roman"/>
              </a:rPr>
              <a:t> </a:t>
            </a:r>
            <a:r>
              <a:rPr lang="en-US" sz="2400" dirty="0" err="1">
                <a:solidFill>
                  <a:srgbClr val="FF0000"/>
                </a:solidFill>
                <a:latin typeface="Times New Roman"/>
                <a:ea typeface="Times New Roman"/>
                <a:cs typeface="Times New Roman"/>
                <a:sym typeface="Times New Roman"/>
              </a:rPr>
              <a:t>rực</a:t>
            </a:r>
            <a:r>
              <a:rPr lang="en-US" sz="2400" dirty="0">
                <a:solidFill>
                  <a:srgbClr val="FF0000"/>
                </a:solidFill>
                <a:latin typeface="Times New Roman"/>
                <a:ea typeface="Times New Roman"/>
                <a:cs typeface="Times New Roman"/>
                <a:sym typeface="Times New Roman"/>
              </a:rPr>
              <a:t> </a:t>
            </a:r>
            <a:r>
              <a:rPr lang="en-US" sz="2400" dirty="0" err="1">
                <a:solidFill>
                  <a:srgbClr val="FF0000"/>
                </a:solidFill>
                <a:latin typeface="Times New Roman"/>
                <a:ea typeface="Times New Roman"/>
                <a:cs typeface="Times New Roman"/>
                <a:sym typeface="Times New Roman"/>
              </a:rPr>
              <a:t>rỡ</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ngày</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xuân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thêm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tưng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bừng</a:t>
            </a:r>
            <a:r>
              <a:rPr lang="en-US" sz="2400" dirty="0">
                <a:latin typeface="Times New Roman"/>
                <a:ea typeface="Times New Roman"/>
                <a:cs typeface="Times New Roman"/>
                <a:sym typeface="Times New Roman"/>
              </a:rPr>
              <a:t>.</a:t>
            </a:r>
            <a:endParaRPr dirty="0"/>
          </a:p>
          <a:p>
            <a:pPr>
              <a:spcBef>
                <a:spcPts val="1200"/>
              </a:spcBef>
            </a:pPr>
            <a:r>
              <a:rPr lang="en-US" sz="2400" dirty="0">
                <a:latin typeface="Times New Roman"/>
                <a:ea typeface="Times New Roman"/>
                <a:cs typeface="Times New Roman"/>
                <a:sym typeface="Times New Roman"/>
              </a:rPr>
              <a:t> 2. </a:t>
            </a:r>
            <a:r>
              <a:rPr lang="en-US" sz="2400" dirty="0" err="1">
                <a:latin typeface="Times New Roman"/>
                <a:ea typeface="Times New Roman"/>
                <a:cs typeface="Times New Roman"/>
                <a:sym typeface="Times New Roman"/>
              </a:rPr>
              <a:t>Như</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vật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người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cũng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làm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việc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làm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bài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học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solidFill>
                  <a:srgbClr val="FF0000"/>
                </a:solidFill>
                <a:latin typeface="Times New Roman"/>
                <a:ea typeface="Times New Roman"/>
                <a:cs typeface="Times New Roman"/>
                <a:sym typeface="Times New Roman"/>
              </a:rPr>
              <a:t>quét</a:t>
            </a:r>
            <a:r>
              <a:rPr lang="en-US" sz="2400" dirty="0">
                <a:solidFill>
                  <a:srgbClr val="FF0000"/>
                </a:solidFill>
                <a:latin typeface="Times New Roman"/>
                <a:ea typeface="Times New Roman"/>
                <a:cs typeface="Times New Roman"/>
                <a:sym typeface="Times New Roman"/>
              </a:rPr>
              <a:t> </a:t>
            </a:r>
            <a:r>
              <a:rPr lang="en-US" sz="2400" dirty="0" err="1">
                <a:solidFill>
                  <a:srgbClr val="FF0000"/>
                </a:solidFill>
                <a:latin typeface="Times New Roman"/>
                <a:ea typeface="Times New Roman"/>
                <a:cs typeface="Times New Roman"/>
                <a:sym typeface="Times New Roman"/>
              </a:rPr>
              <a:t>nhà</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nhặt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rau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chơi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với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em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đỡ</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mẹ</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luôn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luôn</a:t>
            </a:r>
            <a:r>
              <a:rPr lang="en-US" sz="2400" dirty="0">
                <a:latin typeface="Times New Roman"/>
                <a:ea typeface="Times New Roman"/>
                <a:cs typeface="Times New Roman"/>
                <a:sym typeface="Times New Roman"/>
              </a:rPr>
              <a:t> </a:t>
            </a:r>
            <a:r>
              <a:rPr lang="en-US" sz="2400" dirty="0" err="1">
                <a:solidFill>
                  <a:srgbClr val="FF0000"/>
                </a:solidFill>
                <a:latin typeface="Times New Roman"/>
                <a:ea typeface="Times New Roman"/>
                <a:cs typeface="Times New Roman"/>
                <a:sym typeface="Times New Roman"/>
              </a:rPr>
              <a:t>bận</a:t>
            </a:r>
            <a:r>
              <a:rPr lang="en-US" sz="2400" dirty="0">
                <a:solidFill>
                  <a:srgbClr val="FF0000"/>
                </a:solidFill>
                <a:latin typeface="Times New Roman"/>
                <a:ea typeface="Times New Roman"/>
                <a:cs typeface="Times New Roman"/>
                <a:sym typeface="Times New Roman"/>
              </a:rPr>
              <a:t> </a:t>
            </a:r>
            <a:r>
              <a:rPr lang="en-US" sz="2400" dirty="0" err="1">
                <a:solidFill>
                  <a:srgbClr val="FF0000"/>
                </a:solidFill>
                <a:latin typeface="Times New Roman"/>
                <a:ea typeface="Times New Roman"/>
                <a:cs typeface="Times New Roman"/>
                <a:sym typeface="Times New Roman"/>
              </a:rPr>
              <a:t>rộn</a:t>
            </a:r>
            <a:r>
              <a:rPr lang="en-US" sz="2400" dirty="0">
                <a:solidFill>
                  <a:srgbClr val="FF0000"/>
                </a:solidFill>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mà</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lúc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nào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cũng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vui</a:t>
            </a:r>
            <a:r>
              <a:rPr lang="en-US" sz="2400" dirty="0">
                <a:latin typeface="Times New Roman"/>
                <a:ea typeface="Times New Roman"/>
                <a:cs typeface="Times New Roman"/>
                <a:sym typeface="Times New Roman"/>
              </a:rPr>
              <a:t>.</a:t>
            </a:r>
            <a:endParaRPr dirty="0"/>
          </a:p>
          <a:p>
            <a:pPr algn="r">
              <a:spcBef>
                <a:spcPts val="1200"/>
              </a:spcBef>
            </a:pPr>
            <a:r>
              <a:rPr lang="en-US" sz="2000" dirty="0">
                <a:latin typeface="Times New Roman"/>
                <a:ea typeface="Times New Roman"/>
                <a:cs typeface="Times New Roman"/>
                <a:sym typeface="Times New Roman"/>
              </a:rPr>
              <a:t>Theo TÔ HOÀI</a:t>
            </a:r>
            <a:endParaRPr sz="2000" dirty="0">
              <a:latin typeface="Times New Roman"/>
              <a:ea typeface="Times New Roman"/>
              <a:cs typeface="Times New Roman"/>
              <a:sym typeface="Times New Roman"/>
            </a:endParaRPr>
          </a:p>
        </p:txBody>
      </p:sp>
      <p:pic>
        <p:nvPicPr>
          <p:cNvPr id="9" name="Tiếng Việt Lớp 2 Tuần 1 - Làm Việc Thật Là Vui - Sách Cánh Diều - Bài Đọc Trang 6">
            <a:hlinkClick r:id="" action="ppaction://media"/>
          </p:cNvPr>
          <p:cNvPicPr>
            <a:picLocks noChangeAspect="1"/>
          </p:cNvPicPr>
          <p:nvPr>
            <a:audioFile r:link="rId1"/>
            <p:extLst>
              <p:ext uri="{DAA4B4D4-6D71-4841-9C94-3DE7FCFB9230}">
                <p14:media xmlns:p14="http://schemas.microsoft.com/office/powerpoint/2010/main" r:embed="rId2">
                  <p14:trim st="45000" end="1.271110125E6"/>
                </p14:media>
              </p:ext>
            </p:extLst>
          </p:nvPr>
        </p:nvPicPr>
        <p: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brightnessContrast bright="40000" contrast="-20000"/>
                    </a14:imgEffect>
                  </a14:imgLayer>
                </a14:imgProps>
              </a:ext>
            </a:extLst>
          </a:blip>
          <a:stretch>
            <a:fillRect/>
          </a:stretch>
        </p:blipFill>
        <p:spPr>
          <a:xfrm>
            <a:off x="395288" y="220231"/>
            <a:ext cx="609600" cy="609600"/>
          </a:xfrm>
          <a:prstGeom prst="rect">
            <a:avLst/>
          </a:prstGeom>
        </p:spPr>
      </p:pic>
    </p:spTree>
    <p:extLst>
      <p:ext uri="{BB962C8B-B14F-4D97-AF65-F5344CB8AC3E}">
        <p14:creationId xmlns:p14="http://schemas.microsoft.com/office/powerpoint/2010/main" val="1043563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7002" fill="hold"/>
                                        <p:tgtEl>
                                          <p:spTgt spid="9"/>
                                        </p:tgtEl>
                                      </p:cBhvr>
                                    </p:cmd>
                                  </p:childTnLst>
                                </p:cTn>
                              </p:par>
                            </p:childTnLst>
                          </p:cTn>
                        </p:par>
                      </p:childTnLst>
                    </p:cTn>
                  </p:par>
                </p:childTnLst>
              </p:cTn>
              <p:nextCondLst>
                <p:cond evt="onClick" delay="0">
                  <p:tgtEl>
                    <p:spTgt spid="9"/>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233"/>
        <p:cNvGrpSpPr/>
        <p:nvPr/>
      </p:nvGrpSpPr>
      <p:grpSpPr>
        <a:xfrm>
          <a:off x="0" y="0"/>
          <a:ext cx="0" cy="0"/>
          <a:chOff x="0" y="0"/>
          <a:chExt cx="0" cy="0"/>
        </a:xfrm>
      </p:grpSpPr>
      <p:sp>
        <p:nvSpPr>
          <p:cNvPr id="234" name="Google Shape;234;p13"/>
          <p:cNvSpPr/>
          <p:nvPr/>
        </p:nvSpPr>
        <p:spPr>
          <a:xfrm>
            <a:off x="1796463" y="1071363"/>
            <a:ext cx="9091669" cy="5078313"/>
          </a:xfrm>
          <a:prstGeom prst="rect">
            <a:avLst/>
          </a:prstGeom>
          <a:noFill/>
          <a:ln>
            <a:noFill/>
          </a:ln>
        </p:spPr>
        <p:txBody>
          <a:bodyPr spcFirstLastPara="1" wrap="square" lIns="0" tIns="0" rIns="0" bIns="0" anchor="ctr" anchorCtr="0">
            <a:spAutoFit/>
          </a:bodyPr>
          <a:lstStyle/>
          <a:p>
            <a:r>
              <a:rPr lang="en-US" sz="2400" dirty="0">
                <a:latin typeface="Times New Roman"/>
                <a:ea typeface="Times New Roman"/>
                <a:cs typeface="Times New Roman"/>
                <a:sym typeface="Times New Roman"/>
              </a:rPr>
              <a:t>1. </a:t>
            </a:r>
            <a:r>
              <a:rPr lang="en-US" sz="2400" dirty="0" err="1">
                <a:latin typeface="Times New Roman"/>
                <a:ea typeface="Times New Roman"/>
                <a:cs typeface="Times New Roman"/>
                <a:sym typeface="Times New Roman"/>
              </a:rPr>
              <a:t>Quanh</a:t>
            </a:r>
            <a:r>
              <a:rPr lang="en-US" sz="2400" dirty="0">
                <a:latin typeface="Times New Roman"/>
                <a:ea typeface="Times New Roman"/>
                <a:cs typeface="Times New Roman"/>
                <a:sym typeface="Times New Roman"/>
              </a:rPr>
              <a:t> ta,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vật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người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đều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làm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việc</a:t>
            </a:r>
            <a:r>
              <a:rPr lang="en-US" sz="2400" dirty="0">
                <a:latin typeface="Times New Roman"/>
                <a:ea typeface="Times New Roman"/>
                <a:cs typeface="Times New Roman"/>
                <a:sym typeface="Times New Roman"/>
              </a:rPr>
              <a:t>.</a:t>
            </a:r>
            <a:endParaRPr dirty="0"/>
          </a:p>
          <a:p>
            <a:pPr>
              <a:spcBef>
                <a:spcPts val="1200"/>
              </a:spcBef>
            </a:pPr>
            <a:r>
              <a:rPr lang="en-US" sz="2400" dirty="0" err="1">
                <a:latin typeface="Times New Roman"/>
                <a:ea typeface="Times New Roman"/>
                <a:cs typeface="Times New Roman"/>
                <a:sym typeface="Times New Roman"/>
              </a:rPr>
              <a:t>Cái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đồng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hồ</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tích</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tắc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tích</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tắc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báo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phút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báo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giờ</a:t>
            </a:r>
            <a:r>
              <a:rPr lang="en-US" sz="2400" dirty="0">
                <a:latin typeface="Times New Roman"/>
                <a:ea typeface="Times New Roman"/>
                <a:cs typeface="Times New Roman"/>
                <a:sym typeface="Times New Roman"/>
              </a:rPr>
              <a:t>. </a:t>
            </a:r>
            <a:endParaRPr dirty="0"/>
          </a:p>
          <a:p>
            <a:pPr>
              <a:spcBef>
                <a:spcPts val="1200"/>
              </a:spcBef>
            </a:pPr>
            <a:r>
              <a:rPr lang="en-US" sz="2400" dirty="0">
                <a:latin typeface="Times New Roman"/>
                <a:ea typeface="Times New Roman"/>
                <a:cs typeface="Times New Roman"/>
                <a:sym typeface="Times New Roman"/>
              </a:rPr>
              <a:t>Con </a:t>
            </a:r>
            <a:r>
              <a:rPr lang="en-US" sz="2400" dirty="0" err="1">
                <a:latin typeface="Times New Roman"/>
                <a:ea typeface="Times New Roman"/>
                <a:cs typeface="Times New Roman"/>
                <a:sym typeface="Times New Roman"/>
              </a:rPr>
              <a:t>gà</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trống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gáy</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vang</a:t>
            </a:r>
            <a:r>
              <a:rPr lang="en-US" sz="2400" dirty="0">
                <a:latin typeface="Times New Roman"/>
                <a:ea typeface="Times New Roman"/>
                <a:cs typeface="Times New Roman"/>
                <a:sym typeface="Times New Roman"/>
              </a:rPr>
              <a:t> ò … ó … o…, </a:t>
            </a:r>
            <a:r>
              <a:rPr lang="en-US" sz="2400" dirty="0" err="1">
                <a:latin typeface="Times New Roman"/>
                <a:ea typeface="Times New Roman"/>
                <a:cs typeface="Times New Roman"/>
                <a:sym typeface="Times New Roman"/>
              </a:rPr>
              <a:t>báo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cho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người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biết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trời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sắp</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sáng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mau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mau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thức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dậy</a:t>
            </a:r>
            <a:r>
              <a:rPr lang="en-US" sz="2400" dirty="0">
                <a:latin typeface="Times New Roman"/>
                <a:ea typeface="Times New Roman"/>
                <a:cs typeface="Times New Roman"/>
                <a:sym typeface="Times New Roman"/>
              </a:rPr>
              <a:t>.</a:t>
            </a:r>
            <a:endParaRPr dirty="0"/>
          </a:p>
          <a:p>
            <a:pPr>
              <a:spcBef>
                <a:spcPts val="1200"/>
              </a:spcBef>
            </a:pPr>
            <a:r>
              <a:rPr lang="en-US" sz="2400" dirty="0">
                <a:latin typeface="Times New Roman"/>
                <a:ea typeface="Times New Roman"/>
                <a:cs typeface="Times New Roman"/>
                <a:sym typeface="Times New Roman"/>
              </a:rPr>
              <a:t>Con </a:t>
            </a:r>
            <a:r>
              <a:rPr lang="en-US" sz="2400" dirty="0" err="1">
                <a:latin typeface="Times New Roman"/>
                <a:ea typeface="Times New Roman"/>
                <a:cs typeface="Times New Roman"/>
                <a:sym typeface="Times New Roman"/>
              </a:rPr>
              <a:t>tu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hú</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kêu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hú</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hú</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Thế</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là</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sắp</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đến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mùa</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vải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chín</a:t>
            </a:r>
            <a:r>
              <a:rPr lang="en-US" sz="2400" dirty="0">
                <a:latin typeface="Times New Roman"/>
                <a:ea typeface="Times New Roman"/>
                <a:cs typeface="Times New Roman"/>
                <a:sym typeface="Times New Roman"/>
              </a:rPr>
              <a:t>.</a:t>
            </a:r>
            <a:endParaRPr dirty="0"/>
          </a:p>
          <a:p>
            <a:pPr>
              <a:spcBef>
                <a:spcPts val="1200"/>
              </a:spcBef>
            </a:pPr>
            <a:r>
              <a:rPr lang="en-US" sz="2400" dirty="0" err="1">
                <a:latin typeface="Times New Roman"/>
                <a:ea typeface="Times New Roman"/>
                <a:cs typeface="Times New Roman"/>
                <a:sym typeface="Times New Roman"/>
              </a:rPr>
              <a:t>Chim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bắt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sâu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bảo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vệ</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mùa</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màng</a:t>
            </a:r>
            <a:r>
              <a:rPr lang="en-US" sz="2400" dirty="0">
                <a:latin typeface="Times New Roman"/>
                <a:ea typeface="Times New Roman"/>
                <a:cs typeface="Times New Roman"/>
                <a:sym typeface="Times New Roman"/>
              </a:rPr>
              <a:t>.</a:t>
            </a:r>
            <a:endParaRPr dirty="0"/>
          </a:p>
          <a:p>
            <a:pPr>
              <a:spcBef>
                <a:spcPts val="1200"/>
              </a:spcBef>
            </a:pPr>
            <a:r>
              <a:rPr lang="en-US" sz="2400" dirty="0" err="1">
                <a:latin typeface="Times New Roman"/>
                <a:ea typeface="Times New Roman"/>
                <a:cs typeface="Times New Roman"/>
                <a:sym typeface="Times New Roman"/>
              </a:rPr>
              <a:t>Cành</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đào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nở</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hoa</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cho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sắc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xuân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thêm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rực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rỡ</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ngày</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xuân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thêm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tưng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bừng</a:t>
            </a:r>
            <a:r>
              <a:rPr lang="en-US" sz="2400" dirty="0">
                <a:latin typeface="Times New Roman"/>
                <a:ea typeface="Times New Roman"/>
                <a:cs typeface="Times New Roman"/>
                <a:sym typeface="Times New Roman"/>
              </a:rPr>
              <a:t>.</a:t>
            </a:r>
            <a:endParaRPr dirty="0"/>
          </a:p>
          <a:p>
            <a:pPr>
              <a:spcBef>
                <a:spcPts val="1200"/>
              </a:spcBef>
            </a:pPr>
            <a:r>
              <a:rPr lang="en-US" sz="2400" dirty="0">
                <a:latin typeface="Times New Roman"/>
                <a:ea typeface="Times New Roman"/>
                <a:cs typeface="Times New Roman"/>
                <a:sym typeface="Times New Roman"/>
              </a:rPr>
              <a:t> 2. </a:t>
            </a:r>
            <a:r>
              <a:rPr lang="en-US" sz="2400" dirty="0" err="1">
                <a:latin typeface="Times New Roman"/>
                <a:ea typeface="Times New Roman"/>
                <a:cs typeface="Times New Roman"/>
                <a:sym typeface="Times New Roman"/>
              </a:rPr>
              <a:t>Như</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vật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người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cũng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làm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việc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làm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bài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học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quét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nhà</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nhặt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rau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chơi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với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em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đỡ</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mẹ</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luôn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luôn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bận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rộn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mà</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lúc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nào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cũng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vui</a:t>
            </a:r>
            <a:r>
              <a:rPr lang="en-US" sz="2400" dirty="0">
                <a:latin typeface="Times New Roman"/>
                <a:ea typeface="Times New Roman"/>
                <a:cs typeface="Times New Roman"/>
                <a:sym typeface="Times New Roman"/>
              </a:rPr>
              <a:t>.</a:t>
            </a:r>
            <a:endParaRPr dirty="0"/>
          </a:p>
          <a:p>
            <a:pPr algn="r">
              <a:spcBef>
                <a:spcPts val="1200"/>
              </a:spcBef>
            </a:pPr>
            <a:r>
              <a:rPr lang="en-US" sz="2000" dirty="0">
                <a:latin typeface="Times New Roman"/>
                <a:ea typeface="Times New Roman"/>
                <a:cs typeface="Times New Roman"/>
                <a:sym typeface="Times New Roman"/>
              </a:rPr>
              <a:t>Theo TÔ HOÀI</a:t>
            </a:r>
            <a:endParaRPr sz="2000" dirty="0">
              <a:latin typeface="Times New Roman"/>
              <a:ea typeface="Times New Roman"/>
              <a:cs typeface="Times New Roman"/>
              <a:sym typeface="Times New Roman"/>
            </a:endParaRPr>
          </a:p>
        </p:txBody>
      </p:sp>
      <p:sp>
        <p:nvSpPr>
          <p:cNvPr id="235" name="Google Shape;235;p13"/>
          <p:cNvSpPr txBox="1"/>
          <p:nvPr/>
        </p:nvSpPr>
        <p:spPr>
          <a:xfrm>
            <a:off x="2521528" y="220231"/>
            <a:ext cx="6941126" cy="646331"/>
          </a:xfrm>
          <a:prstGeom prst="rect">
            <a:avLst/>
          </a:prstGeom>
          <a:noFill/>
          <a:ln>
            <a:noFill/>
          </a:ln>
        </p:spPr>
        <p:txBody>
          <a:bodyPr spcFirstLastPara="1" wrap="square" lIns="91425" tIns="45700" rIns="91425" bIns="45700" anchor="t" anchorCtr="0">
            <a:spAutoFit/>
          </a:bodyPr>
          <a:lstStyle/>
          <a:p>
            <a:pPr algn="ctr"/>
            <a:r>
              <a:rPr lang="en-US" sz="3600" b="1">
                <a:solidFill>
                  <a:srgbClr val="FF0000"/>
                </a:solidFill>
                <a:latin typeface="Times New Roman"/>
                <a:ea typeface="Times New Roman"/>
                <a:cs typeface="Times New Roman"/>
                <a:sym typeface="Times New Roman"/>
              </a:rPr>
              <a:t>Làm việc thật là vui</a:t>
            </a:r>
            <a:endParaRPr sz="3600" b="1">
              <a:solidFill>
                <a:srgbClr val="FF0000"/>
              </a:solidFill>
              <a:latin typeface="Times New Roman"/>
              <a:ea typeface="Times New Roman"/>
              <a:cs typeface="Times New Roman"/>
              <a:sym typeface="Times New Roman"/>
            </a:endParaRPr>
          </a:p>
        </p:txBody>
      </p:sp>
      <p:cxnSp>
        <p:nvCxnSpPr>
          <p:cNvPr id="236" name="Google Shape;236;p13"/>
          <p:cNvCxnSpPr/>
          <p:nvPr/>
        </p:nvCxnSpPr>
        <p:spPr>
          <a:xfrm flipH="1">
            <a:off x="7404269" y="1124792"/>
            <a:ext cx="115986" cy="394182"/>
          </a:xfrm>
          <a:prstGeom prst="straightConnector1">
            <a:avLst/>
          </a:prstGeom>
          <a:noFill/>
          <a:ln w="38100" cap="flat" cmpd="sng">
            <a:solidFill>
              <a:srgbClr val="FF0000"/>
            </a:solidFill>
            <a:prstDash val="solid"/>
            <a:miter lim="800000"/>
            <a:headEnd type="none" w="sm" len="sm"/>
            <a:tailEnd type="none" w="sm" len="sm"/>
          </a:ln>
        </p:spPr>
      </p:cxnSp>
      <p:cxnSp>
        <p:nvCxnSpPr>
          <p:cNvPr id="237" name="Google Shape;237;p13"/>
          <p:cNvCxnSpPr/>
          <p:nvPr/>
        </p:nvCxnSpPr>
        <p:spPr>
          <a:xfrm flipV="1">
            <a:off x="7520255" y="1615858"/>
            <a:ext cx="100208" cy="428047"/>
          </a:xfrm>
          <a:prstGeom prst="straightConnector1">
            <a:avLst/>
          </a:prstGeom>
          <a:noFill/>
          <a:ln w="38100" cap="flat" cmpd="sng">
            <a:solidFill>
              <a:srgbClr val="FF0000"/>
            </a:solidFill>
            <a:prstDash val="solid"/>
            <a:miter lim="800000"/>
            <a:headEnd type="none" w="sm" len="sm"/>
            <a:tailEnd type="none" w="sm" len="sm"/>
          </a:ln>
        </p:spPr>
      </p:cxnSp>
      <p:cxnSp>
        <p:nvCxnSpPr>
          <p:cNvPr id="12" name="Google Shape;237;p13"/>
          <p:cNvCxnSpPr/>
          <p:nvPr/>
        </p:nvCxnSpPr>
        <p:spPr>
          <a:xfrm flipV="1">
            <a:off x="4866825" y="2507294"/>
            <a:ext cx="100208" cy="428047"/>
          </a:xfrm>
          <a:prstGeom prst="straightConnector1">
            <a:avLst/>
          </a:prstGeom>
          <a:noFill/>
          <a:ln w="38100" cap="flat" cmpd="sng">
            <a:solidFill>
              <a:srgbClr val="FF0000"/>
            </a:solidFill>
            <a:prstDash val="solid"/>
            <a:miter lim="800000"/>
            <a:headEnd type="none" w="sm" len="sm"/>
            <a:tailEnd type="none" w="sm" len="sm"/>
          </a:ln>
        </p:spPr>
      </p:cxnSp>
      <p:cxnSp>
        <p:nvCxnSpPr>
          <p:cNvPr id="13" name="Google Shape;237;p13"/>
          <p:cNvCxnSpPr/>
          <p:nvPr/>
        </p:nvCxnSpPr>
        <p:spPr>
          <a:xfrm flipV="1">
            <a:off x="5017137" y="2997971"/>
            <a:ext cx="100208" cy="428047"/>
          </a:xfrm>
          <a:prstGeom prst="straightConnector1">
            <a:avLst/>
          </a:prstGeom>
          <a:noFill/>
          <a:ln w="38100" cap="flat" cmpd="sng">
            <a:solidFill>
              <a:srgbClr val="FF0000"/>
            </a:solidFill>
            <a:prstDash val="solid"/>
            <a:miter lim="800000"/>
            <a:headEnd type="none" w="sm" len="sm"/>
            <a:tailEnd type="none" w="sm" len="sm"/>
          </a:ln>
        </p:spPr>
      </p:cxnSp>
      <p:cxnSp>
        <p:nvCxnSpPr>
          <p:cNvPr id="14" name="Google Shape;237;p13"/>
          <p:cNvCxnSpPr/>
          <p:nvPr/>
        </p:nvCxnSpPr>
        <p:spPr>
          <a:xfrm flipV="1">
            <a:off x="8587055" y="2997970"/>
            <a:ext cx="100208" cy="428047"/>
          </a:xfrm>
          <a:prstGeom prst="straightConnector1">
            <a:avLst/>
          </a:prstGeom>
          <a:noFill/>
          <a:ln w="38100" cap="flat" cmpd="sng">
            <a:solidFill>
              <a:srgbClr val="FF0000"/>
            </a:solidFill>
            <a:prstDash val="solid"/>
            <a:miter lim="800000"/>
            <a:headEnd type="none" w="sm" len="sm"/>
            <a:tailEnd type="none" w="sm" len="sm"/>
          </a:ln>
        </p:spPr>
      </p:cxnSp>
      <p:cxnSp>
        <p:nvCxnSpPr>
          <p:cNvPr id="15" name="Google Shape;237;p13"/>
          <p:cNvCxnSpPr/>
          <p:nvPr/>
        </p:nvCxnSpPr>
        <p:spPr>
          <a:xfrm flipV="1">
            <a:off x="5768699" y="3453233"/>
            <a:ext cx="100208" cy="428047"/>
          </a:xfrm>
          <a:prstGeom prst="straightConnector1">
            <a:avLst/>
          </a:prstGeom>
          <a:noFill/>
          <a:ln w="38100" cap="flat" cmpd="sng">
            <a:solidFill>
              <a:srgbClr val="FF0000"/>
            </a:solidFill>
            <a:prstDash val="solid"/>
            <a:miter lim="800000"/>
            <a:headEnd type="none" w="sm" len="sm"/>
            <a:tailEnd type="none" w="sm" len="sm"/>
          </a:ln>
        </p:spPr>
      </p:cxnSp>
      <p:cxnSp>
        <p:nvCxnSpPr>
          <p:cNvPr id="16" name="Google Shape;237;p13"/>
          <p:cNvCxnSpPr/>
          <p:nvPr/>
        </p:nvCxnSpPr>
        <p:spPr>
          <a:xfrm flipV="1">
            <a:off x="10478485" y="3997891"/>
            <a:ext cx="100208" cy="428047"/>
          </a:xfrm>
          <a:prstGeom prst="straightConnector1">
            <a:avLst/>
          </a:prstGeom>
          <a:noFill/>
          <a:ln w="38100" cap="flat" cmpd="sng">
            <a:solidFill>
              <a:srgbClr val="FF0000"/>
            </a:solidFill>
            <a:prstDash val="solid"/>
            <a:miter lim="800000"/>
            <a:headEnd type="none" w="sm" len="sm"/>
            <a:tailEnd type="none" w="sm" len="sm"/>
          </a:ln>
        </p:spPr>
      </p:cxnSp>
      <p:cxnSp>
        <p:nvCxnSpPr>
          <p:cNvPr id="17" name="Google Shape;237;p13"/>
          <p:cNvCxnSpPr/>
          <p:nvPr/>
        </p:nvCxnSpPr>
        <p:spPr>
          <a:xfrm flipV="1">
            <a:off x="7410995" y="4523984"/>
            <a:ext cx="100208" cy="428047"/>
          </a:xfrm>
          <a:prstGeom prst="straightConnector1">
            <a:avLst/>
          </a:prstGeom>
          <a:noFill/>
          <a:ln w="38100" cap="flat" cmpd="sng">
            <a:solidFill>
              <a:srgbClr val="FF0000"/>
            </a:solidFill>
            <a:prstDash val="solid"/>
            <a:miter lim="800000"/>
            <a:headEnd type="none" w="sm" len="sm"/>
            <a:tailEnd type="none" w="sm" len="sm"/>
          </a:ln>
        </p:spPr>
      </p:cxnSp>
      <p:cxnSp>
        <p:nvCxnSpPr>
          <p:cNvPr id="18" name="Google Shape;237;p13"/>
          <p:cNvCxnSpPr/>
          <p:nvPr/>
        </p:nvCxnSpPr>
        <p:spPr>
          <a:xfrm flipV="1">
            <a:off x="6495208" y="4952031"/>
            <a:ext cx="100208" cy="428047"/>
          </a:xfrm>
          <a:prstGeom prst="straightConnector1">
            <a:avLst/>
          </a:prstGeom>
          <a:noFill/>
          <a:ln w="38100" cap="flat" cmpd="sng">
            <a:solidFill>
              <a:srgbClr val="FF0000"/>
            </a:solidFill>
            <a:prstDash val="solid"/>
            <a:miter lim="800000"/>
            <a:headEnd type="none" w="sm" len="sm"/>
            <a:tailEnd type="none" w="sm" len="sm"/>
          </a:ln>
        </p:spPr>
      </p:cxnSp>
      <p:cxnSp>
        <p:nvCxnSpPr>
          <p:cNvPr id="19" name="Google Shape;237;p13"/>
          <p:cNvCxnSpPr/>
          <p:nvPr/>
        </p:nvCxnSpPr>
        <p:spPr>
          <a:xfrm flipV="1">
            <a:off x="2900238" y="5306003"/>
            <a:ext cx="100208" cy="428047"/>
          </a:xfrm>
          <a:prstGeom prst="straightConnector1">
            <a:avLst/>
          </a:prstGeom>
          <a:noFill/>
          <a:ln w="38100" cap="flat" cmpd="sng">
            <a:solidFill>
              <a:srgbClr val="FF0000"/>
            </a:solidFill>
            <a:prstDash val="solid"/>
            <a:miter lim="800000"/>
            <a:headEnd type="none" w="sm" len="sm"/>
            <a:tailEnd type="none" w="sm" len="sm"/>
          </a:ln>
        </p:spPr>
      </p:cxnSp>
      <p:grpSp>
        <p:nvGrpSpPr>
          <p:cNvPr id="20" name="Group 19">
            <a:extLst>
              <a:ext uri="{FF2B5EF4-FFF2-40B4-BE49-F238E27FC236}">
                <a16:creationId xmlns:a16="http://schemas.microsoft.com/office/drawing/2014/main" xmlns="" id="{E27ED365-CE0E-42A4-904C-796C39EE5939}"/>
              </a:ext>
            </a:extLst>
          </p:cNvPr>
          <p:cNvGrpSpPr/>
          <p:nvPr/>
        </p:nvGrpSpPr>
        <p:grpSpPr>
          <a:xfrm>
            <a:off x="2900238" y="6074895"/>
            <a:ext cx="6103839" cy="769441"/>
            <a:chOff x="708943" y="6033135"/>
            <a:chExt cx="5825836" cy="769441"/>
          </a:xfrm>
        </p:grpSpPr>
        <p:sp>
          <p:nvSpPr>
            <p:cNvPr id="21" name="TextBox 20">
              <a:extLst>
                <a:ext uri="{FF2B5EF4-FFF2-40B4-BE49-F238E27FC236}">
                  <a16:creationId xmlns:a16="http://schemas.microsoft.com/office/drawing/2014/main" xmlns="" id="{49D9F8AD-C463-4BAE-BE5C-B8BD8314EE1A}"/>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Arial-Rounded" pitchFamily="34" charset="0"/>
                <a:ea typeface="Arial-Rounded" pitchFamily="34" charset="0"/>
                <a:cs typeface="Arial-Rounded" pitchFamily="34" charset="0"/>
              </a:endParaRPr>
            </a:p>
          </p:txBody>
        </p:sp>
        <p:sp>
          <p:nvSpPr>
            <p:cNvPr id="22" name="TextBox 21">
              <a:extLst>
                <a:ext uri="{FF2B5EF4-FFF2-40B4-BE49-F238E27FC236}">
                  <a16:creationId xmlns:a16="http://schemas.microsoft.com/office/drawing/2014/main" xmlns="" id="{005C76A3-84AA-4F43-BC79-019E6F047267}"/>
                </a:ext>
              </a:extLst>
            </p:cNvPr>
            <p:cNvSpPr txBox="1"/>
            <p:nvPr/>
          </p:nvSpPr>
          <p:spPr>
            <a:xfrm>
              <a:off x="1016462" y="6033135"/>
              <a:ext cx="5167386" cy="76944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ysClr val="window" lastClr="FFFFFF"/>
                  </a:solidFill>
                  <a:effectLst/>
                  <a:uLnTx/>
                  <a:uFillTx/>
                  <a:latin typeface="Arial-Rounded" pitchFamily="34" charset="0"/>
                  <a:ea typeface="Arial-Rounded" pitchFamily="34" charset="0"/>
                  <a:cs typeface="Arial-Rounded" pitchFamily="34" charset="0"/>
                </a:rPr>
                <a:t>Đọc</a:t>
              </a:r>
              <a:r>
                <a:rPr kumimoji="0" lang="en-US" sz="4400" b="0" i="0" u="none" strike="noStrike" kern="0" cap="none" spc="0" normalizeH="0" baseline="0" noProof="0" dirty="0">
                  <a:ln>
                    <a:noFill/>
                  </a:ln>
                  <a:solidFill>
                    <a:sysClr val="window" lastClr="FFFFFF"/>
                  </a:solidFill>
                  <a:effectLst/>
                  <a:uLnTx/>
                  <a:uFillTx/>
                  <a:latin typeface="Arial-Rounded" pitchFamily="34" charset="0"/>
                  <a:ea typeface="Arial-Rounded" pitchFamily="34" charset="0"/>
                  <a:cs typeface="Arial-Rounded" pitchFamily="34" charset="0"/>
                </a:rPr>
                <a:t> </a:t>
              </a:r>
              <a:r>
                <a:rPr kumimoji="0" lang="en-US" sz="4400" b="0" i="0" u="none" strike="noStrike" kern="0" cap="none" spc="0" normalizeH="0" baseline="0" noProof="0" dirty="0" err="1">
                  <a:ln>
                    <a:noFill/>
                  </a:ln>
                  <a:solidFill>
                    <a:sysClr val="window" lastClr="FFFFFF"/>
                  </a:solidFill>
                  <a:effectLst/>
                  <a:uLnTx/>
                  <a:uFillTx/>
                  <a:latin typeface="Arial-Rounded" pitchFamily="34" charset="0"/>
                  <a:ea typeface="Arial-Rounded" pitchFamily="34" charset="0"/>
                  <a:cs typeface="Arial-Rounded" pitchFamily="34" charset="0"/>
                </a:rPr>
                <a:t>nối</a:t>
              </a:r>
              <a:r>
                <a:rPr kumimoji="0" lang="en-US" sz="4400" b="0" i="0" u="none" strike="noStrike" kern="0" cap="none" spc="0" normalizeH="0" baseline="0" noProof="0" dirty="0">
                  <a:ln>
                    <a:noFill/>
                  </a:ln>
                  <a:solidFill>
                    <a:sysClr val="window" lastClr="FFFFFF"/>
                  </a:solidFill>
                  <a:effectLst/>
                  <a:uLnTx/>
                  <a:uFillTx/>
                  <a:latin typeface="Arial-Rounded" pitchFamily="34" charset="0"/>
                  <a:ea typeface="Arial-Rounded" pitchFamily="34" charset="0"/>
                  <a:cs typeface="Arial-Rounded" pitchFamily="34" charset="0"/>
                </a:rPr>
                <a:t> </a:t>
              </a:r>
              <a:r>
                <a:rPr kumimoji="0" lang="en-US" sz="4400" b="0" i="0" u="none" strike="noStrike" kern="0" cap="none" spc="0" normalizeH="0" baseline="0" noProof="0" dirty="0" err="1">
                  <a:ln>
                    <a:noFill/>
                  </a:ln>
                  <a:solidFill>
                    <a:sysClr val="window" lastClr="FFFFFF"/>
                  </a:solidFill>
                  <a:effectLst/>
                  <a:uLnTx/>
                  <a:uFillTx/>
                  <a:latin typeface="Arial-Rounded" pitchFamily="34" charset="0"/>
                  <a:ea typeface="Arial-Rounded" pitchFamily="34" charset="0"/>
                  <a:cs typeface="Arial-Rounded" pitchFamily="34" charset="0"/>
                </a:rPr>
                <a:t>tiếp</a:t>
              </a:r>
              <a:r>
                <a:rPr kumimoji="0" lang="en-US" sz="4400" b="0" i="0" u="none" strike="noStrike" kern="0" cap="none" spc="0" normalizeH="0" baseline="0" noProof="0" dirty="0">
                  <a:ln>
                    <a:noFill/>
                  </a:ln>
                  <a:solidFill>
                    <a:sysClr val="window" lastClr="FFFFFF"/>
                  </a:solidFill>
                  <a:effectLst/>
                  <a:uLnTx/>
                  <a:uFillTx/>
                  <a:latin typeface="Arial-Rounded" pitchFamily="34" charset="0"/>
                  <a:ea typeface="Arial-Rounded" pitchFamily="34" charset="0"/>
                  <a:cs typeface="Arial-Rounded" pitchFamily="34" charset="0"/>
                </a:rPr>
                <a:t> </a:t>
              </a:r>
              <a:r>
                <a:rPr kumimoji="0" lang="en-US" sz="4400" b="0" i="0" u="none" strike="noStrike" kern="0" cap="none" spc="0" normalizeH="0" baseline="0" noProof="0" dirty="0" err="1">
                  <a:ln>
                    <a:noFill/>
                  </a:ln>
                  <a:solidFill>
                    <a:sysClr val="window" lastClr="FFFFFF"/>
                  </a:solidFill>
                  <a:effectLst/>
                  <a:uLnTx/>
                  <a:uFillTx/>
                  <a:latin typeface="Arial-Rounded" pitchFamily="34" charset="0"/>
                  <a:ea typeface="Arial-Rounded" pitchFamily="34" charset="0"/>
                  <a:cs typeface="Arial-Rounded" pitchFamily="34" charset="0"/>
                </a:rPr>
                <a:t>câu</a:t>
              </a:r>
              <a:endParaRPr kumimoji="0" lang="en-US" sz="4400" b="0" i="0" u="none" strike="noStrike" kern="0" cap="none" spc="0" normalizeH="0" baseline="0" noProof="0" dirty="0">
                <a:ln>
                  <a:noFill/>
                </a:ln>
                <a:solidFill>
                  <a:sysClr val="window" lastClr="FFFFFF"/>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6542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 calcmode="lin" valueType="num">
                                      <p:cBhvr additive="base">
                                        <p:cTn id="7" dur="500"/>
                                        <p:tgtEl>
                                          <p:spTgt spid="236"/>
                                        </p:tgtEl>
                                        <p:attrNameLst>
                                          <p:attrName>ppt_w</p:attrName>
                                        </p:attrNameLst>
                                      </p:cBhvr>
                                      <p:tavLst>
                                        <p:tav tm="0">
                                          <p:val>
                                            <p:strVal val="0"/>
                                          </p:val>
                                        </p:tav>
                                        <p:tav tm="100000">
                                          <p:val>
                                            <p:strVal val="#ppt_w"/>
                                          </p:val>
                                        </p:tav>
                                      </p:tavLst>
                                    </p:anim>
                                    <p:anim calcmode="lin" valueType="num">
                                      <p:cBhvr additive="base">
                                        <p:cTn id="8" dur="500"/>
                                        <p:tgtEl>
                                          <p:spTgt spid="23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37"/>
                                        </p:tgtEl>
                                        <p:attrNameLst>
                                          <p:attrName>style.visibility</p:attrName>
                                        </p:attrNameLst>
                                      </p:cBhvr>
                                      <p:to>
                                        <p:strVal val="visible"/>
                                      </p:to>
                                    </p:set>
                                    <p:anim calcmode="lin" valueType="num">
                                      <p:cBhvr additive="base">
                                        <p:cTn id="13" dur="500"/>
                                        <p:tgtEl>
                                          <p:spTgt spid="237"/>
                                        </p:tgtEl>
                                        <p:attrNameLst>
                                          <p:attrName>ppt_w</p:attrName>
                                        </p:attrNameLst>
                                      </p:cBhvr>
                                      <p:tavLst>
                                        <p:tav tm="0">
                                          <p:val>
                                            <p:strVal val="0"/>
                                          </p:val>
                                        </p:tav>
                                        <p:tav tm="100000">
                                          <p:val>
                                            <p:strVal val="#ppt_w"/>
                                          </p:val>
                                        </p:tav>
                                      </p:tavLst>
                                    </p:anim>
                                    <p:anim calcmode="lin" valueType="num">
                                      <p:cBhvr additive="base">
                                        <p:cTn id="14" dur="500"/>
                                        <p:tgtEl>
                                          <p:spTgt spid="237"/>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ppt_w</p:attrName>
                                        </p:attrNameLst>
                                      </p:cBhvr>
                                      <p:tavLst>
                                        <p:tav tm="0">
                                          <p:val>
                                            <p:strVal val="0"/>
                                          </p:val>
                                        </p:tav>
                                        <p:tav tm="100000">
                                          <p:val>
                                            <p:strVal val="#ppt_w"/>
                                          </p:val>
                                        </p:tav>
                                      </p:tavLst>
                                    </p:anim>
                                    <p:anim calcmode="lin" valueType="num">
                                      <p:cBhvr additive="base">
                                        <p:cTn id="20" dur="500"/>
                                        <p:tgtEl>
                                          <p:spTgt spid="12"/>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ppt_w</p:attrName>
                                        </p:attrNameLst>
                                      </p:cBhvr>
                                      <p:tavLst>
                                        <p:tav tm="0">
                                          <p:val>
                                            <p:strVal val="0"/>
                                          </p:val>
                                        </p:tav>
                                        <p:tav tm="100000">
                                          <p:val>
                                            <p:strVal val="#ppt_w"/>
                                          </p:val>
                                        </p:tav>
                                      </p:tavLst>
                                    </p:anim>
                                    <p:anim calcmode="lin" valueType="num">
                                      <p:cBhvr additive="base">
                                        <p:cTn id="26" dur="500"/>
                                        <p:tgtEl>
                                          <p:spTgt spid="13"/>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ppt_w</p:attrName>
                                        </p:attrNameLst>
                                      </p:cBhvr>
                                      <p:tavLst>
                                        <p:tav tm="0">
                                          <p:val>
                                            <p:strVal val="0"/>
                                          </p:val>
                                        </p:tav>
                                        <p:tav tm="100000">
                                          <p:val>
                                            <p:strVal val="#ppt_w"/>
                                          </p:val>
                                        </p:tav>
                                      </p:tavLst>
                                    </p:anim>
                                    <p:anim calcmode="lin" valueType="num">
                                      <p:cBhvr additive="base">
                                        <p:cTn id="32" dur="500"/>
                                        <p:tgtEl>
                                          <p:spTgt spid="14"/>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p:tgtEl>
                                          <p:spTgt spid="15"/>
                                        </p:tgtEl>
                                        <p:attrNameLst>
                                          <p:attrName>ppt_w</p:attrName>
                                        </p:attrNameLst>
                                      </p:cBhvr>
                                      <p:tavLst>
                                        <p:tav tm="0">
                                          <p:val>
                                            <p:strVal val="0"/>
                                          </p:val>
                                        </p:tav>
                                        <p:tav tm="100000">
                                          <p:val>
                                            <p:strVal val="#ppt_w"/>
                                          </p:val>
                                        </p:tav>
                                      </p:tavLst>
                                    </p:anim>
                                    <p:anim calcmode="lin" valueType="num">
                                      <p:cBhvr additive="base">
                                        <p:cTn id="38" dur="500"/>
                                        <p:tgtEl>
                                          <p:spTgt spid="15"/>
                                        </p:tgtEl>
                                        <p:attrNameLst>
                                          <p:attrName>ppt_h</p:attrName>
                                        </p:attrNameLst>
                                      </p:cBhvr>
                                      <p:tavLst>
                                        <p:tav tm="0">
                                          <p:val>
                                            <p:str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ppt_w</p:attrName>
                                        </p:attrNameLst>
                                      </p:cBhvr>
                                      <p:tavLst>
                                        <p:tav tm="0">
                                          <p:val>
                                            <p:strVal val="0"/>
                                          </p:val>
                                        </p:tav>
                                        <p:tav tm="100000">
                                          <p:val>
                                            <p:strVal val="#ppt_w"/>
                                          </p:val>
                                        </p:tav>
                                      </p:tavLst>
                                    </p:anim>
                                    <p:anim calcmode="lin" valueType="num">
                                      <p:cBhvr additive="base">
                                        <p:cTn id="44" dur="500"/>
                                        <p:tgtEl>
                                          <p:spTgt spid="16"/>
                                        </p:tgtEl>
                                        <p:attrNameLst>
                                          <p:attrName>ppt_h</p:attrName>
                                        </p:attrNameLst>
                                      </p:cBhvr>
                                      <p:tavLst>
                                        <p:tav tm="0">
                                          <p:val>
                                            <p:str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p:tgtEl>
                                          <p:spTgt spid="17"/>
                                        </p:tgtEl>
                                        <p:attrNameLst>
                                          <p:attrName>ppt_w</p:attrName>
                                        </p:attrNameLst>
                                      </p:cBhvr>
                                      <p:tavLst>
                                        <p:tav tm="0">
                                          <p:val>
                                            <p:strVal val="0"/>
                                          </p:val>
                                        </p:tav>
                                        <p:tav tm="100000">
                                          <p:val>
                                            <p:strVal val="#ppt_w"/>
                                          </p:val>
                                        </p:tav>
                                      </p:tavLst>
                                    </p:anim>
                                    <p:anim calcmode="lin" valueType="num">
                                      <p:cBhvr additive="base">
                                        <p:cTn id="50" dur="500"/>
                                        <p:tgtEl>
                                          <p:spTgt spid="17"/>
                                        </p:tgtEl>
                                        <p:attrNameLst>
                                          <p:attrName>ppt_h</p:attrName>
                                        </p:attrNameLst>
                                      </p:cBhvr>
                                      <p:tavLst>
                                        <p:tav tm="0">
                                          <p:val>
                                            <p:str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ppt_w</p:attrName>
                                        </p:attrNameLst>
                                      </p:cBhvr>
                                      <p:tavLst>
                                        <p:tav tm="0">
                                          <p:val>
                                            <p:strVal val="0"/>
                                          </p:val>
                                        </p:tav>
                                        <p:tav tm="100000">
                                          <p:val>
                                            <p:strVal val="#ppt_w"/>
                                          </p:val>
                                        </p:tav>
                                      </p:tavLst>
                                    </p:anim>
                                    <p:anim calcmode="lin" valueType="num">
                                      <p:cBhvr additive="base">
                                        <p:cTn id="56" dur="500"/>
                                        <p:tgtEl>
                                          <p:spTgt spid="18"/>
                                        </p:tgtEl>
                                        <p:attrNameLst>
                                          <p:attrName>ppt_h</p:attrName>
                                        </p:attrNameLst>
                                      </p:cBhvr>
                                      <p:tavLst>
                                        <p:tav tm="0">
                                          <p:val>
                                            <p:str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p:tgtEl>
                                          <p:spTgt spid="19"/>
                                        </p:tgtEl>
                                        <p:attrNameLst>
                                          <p:attrName>ppt_w</p:attrName>
                                        </p:attrNameLst>
                                      </p:cBhvr>
                                      <p:tavLst>
                                        <p:tav tm="0">
                                          <p:val>
                                            <p:strVal val="0"/>
                                          </p:val>
                                        </p:tav>
                                        <p:tav tm="100000">
                                          <p:val>
                                            <p:strVal val="#ppt_w"/>
                                          </p:val>
                                        </p:tav>
                                      </p:tavLst>
                                    </p:anim>
                                    <p:anim calcmode="lin" valueType="num">
                                      <p:cBhvr additive="base">
                                        <p:cTn id="62" dur="500"/>
                                        <p:tgtEl>
                                          <p:spTgt spid="19"/>
                                        </p:tgtEl>
                                        <p:attrNameLst>
                                          <p:attrName>ppt_h</p:attrName>
                                        </p:attrNameLst>
                                      </p:cBhvr>
                                      <p:tavLst>
                                        <p:tav tm="0">
                                          <p:val>
                                            <p:str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1+#ppt_w/2"/>
                                          </p:val>
                                        </p:tav>
                                        <p:tav tm="100000">
                                          <p:val>
                                            <p:strVal val="#ppt_x"/>
                                          </p:val>
                                        </p:tav>
                                      </p:tavLst>
                                    </p:anim>
                                    <p:anim calcmode="lin" valueType="num">
                                      <p:cBhvr additive="base">
                                        <p:cTn id="6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buClrTx/>
              <a:buFontTx/>
              <a:buNone/>
              <a:defRPr/>
            </a:pPr>
            <a:endParaRPr lang="zh-CN" altLang="en-US" sz="1425"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buClrTx/>
              <a:buFontTx/>
              <a:buNone/>
              <a:defRPr/>
            </a:pPr>
            <a:endParaRPr lang="zh-CN" altLang="en-US" sz="1425"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buClrTx/>
              <a:buFontTx/>
              <a:buNone/>
              <a:defRPr/>
            </a:pPr>
            <a:endParaRPr lang="zh-CN" altLang="en-US" sz="1425"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buClrTx/>
              <a:buFontTx/>
              <a:buNone/>
              <a:defRPr/>
            </a:pPr>
            <a:endParaRPr lang="zh-CN" altLang="en-US" sz="1425"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buClrTx/>
              <a:buFontTx/>
              <a:buNone/>
              <a:defRPr/>
            </a:pPr>
            <a:endParaRPr lang="zh-CN" altLang="en-US" sz="1425"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buClrTx/>
              <a:buFontTx/>
              <a:buNone/>
              <a:defRPr/>
            </a:pPr>
            <a:endParaRPr lang="zh-CN" altLang="en-US" sz="1425"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30">
              <a:buClrTx/>
              <a:buFontTx/>
              <a:buNone/>
              <a:defRPr/>
            </a:pPr>
            <a:r>
              <a:rPr lang="en-US" sz="6600" b="1" kern="1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600" b="1" kern="1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kern="1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600" b="1" kern="1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795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233"/>
        <p:cNvGrpSpPr/>
        <p:nvPr/>
      </p:nvGrpSpPr>
      <p:grpSpPr>
        <a:xfrm>
          <a:off x="0" y="0"/>
          <a:ext cx="0" cy="0"/>
          <a:chOff x="0" y="0"/>
          <a:chExt cx="0" cy="0"/>
        </a:xfrm>
      </p:grpSpPr>
      <p:sp>
        <p:nvSpPr>
          <p:cNvPr id="234" name="Google Shape;234;p13"/>
          <p:cNvSpPr/>
          <p:nvPr/>
        </p:nvSpPr>
        <p:spPr>
          <a:xfrm>
            <a:off x="1796463" y="1071363"/>
            <a:ext cx="9091669" cy="5078313"/>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2400" b="0" i="0" u="none" strike="noStrike" cap="none" dirty="0">
                <a:solidFill>
                  <a:srgbClr val="000000"/>
                </a:solidFill>
                <a:latin typeface="Times New Roman"/>
                <a:ea typeface="Times New Roman"/>
                <a:cs typeface="Times New Roman"/>
                <a:sym typeface="Times New Roman"/>
              </a:rPr>
              <a:t>1. </a:t>
            </a:r>
            <a:r>
              <a:rPr lang="en-US" sz="2400" b="0" i="0" u="none" strike="noStrike" cap="none" dirty="0" err="1">
                <a:solidFill>
                  <a:srgbClr val="000000"/>
                </a:solidFill>
                <a:latin typeface="Times New Roman"/>
                <a:ea typeface="Times New Roman"/>
                <a:cs typeface="Times New Roman"/>
                <a:sym typeface="Times New Roman"/>
              </a:rPr>
              <a:t>Quanh</a:t>
            </a:r>
            <a:r>
              <a:rPr lang="en-US" sz="2400" b="0" i="0" u="none" strike="noStrike" cap="none" dirty="0">
                <a:solidFill>
                  <a:srgbClr val="000000"/>
                </a:solidFill>
                <a:latin typeface="Times New Roman"/>
                <a:ea typeface="Times New Roman"/>
                <a:cs typeface="Times New Roman"/>
                <a:sym typeface="Times New Roman"/>
              </a:rPr>
              <a:t> ta, </a:t>
            </a:r>
            <a:r>
              <a:rPr lang="en-US" sz="2400" b="0" i="0" u="none" strike="noStrike" cap="none" dirty="0" err="1">
                <a:solidFill>
                  <a:srgbClr val="000000"/>
                </a:solidFill>
                <a:latin typeface="Times New Roman"/>
                <a:ea typeface="Times New Roman"/>
                <a:cs typeface="Times New Roman"/>
                <a:sym typeface="Times New Roman"/>
              </a:rPr>
              <a:t>mọi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vật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mọi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người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đều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làm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việc</a:t>
            </a:r>
            <a:r>
              <a:rPr lang="en-US" sz="2400" b="0" i="0" u="none" strike="noStrike" cap="none" dirty="0">
                <a:solidFill>
                  <a:srgbClr val="000000"/>
                </a:solidFill>
                <a:latin typeface="Times New Roman"/>
                <a:ea typeface="Times New Roman"/>
                <a:cs typeface="Times New Roman"/>
                <a:sym typeface="Times New Roman"/>
              </a:rPr>
              <a:t>.</a:t>
            </a:r>
            <a:endParaRPr dirty="0"/>
          </a:p>
          <a:p>
            <a:pPr marL="0" marR="0" lvl="0" indent="0" algn="l" rtl="0">
              <a:spcBef>
                <a:spcPts val="1200"/>
              </a:spcBef>
              <a:spcAft>
                <a:spcPts val="0"/>
              </a:spcAft>
              <a:buNone/>
            </a:pPr>
            <a:r>
              <a:rPr lang="en-US" sz="2400" b="0" i="0" u="none" strike="noStrike" cap="none" dirty="0" err="1">
                <a:solidFill>
                  <a:srgbClr val="000000"/>
                </a:solidFill>
                <a:latin typeface="Times New Roman"/>
                <a:ea typeface="Times New Roman"/>
                <a:cs typeface="Times New Roman"/>
                <a:sym typeface="Times New Roman"/>
              </a:rPr>
              <a:t>Cái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đồng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hồ</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tích</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tắc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tích</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tắc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báo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phút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báo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giờ</a:t>
            </a:r>
            <a:r>
              <a:rPr lang="en-US" sz="2400" b="0" i="0" u="none" strike="noStrike" cap="none" dirty="0">
                <a:solidFill>
                  <a:srgbClr val="000000"/>
                </a:solidFill>
                <a:latin typeface="Times New Roman"/>
                <a:ea typeface="Times New Roman"/>
                <a:cs typeface="Times New Roman"/>
                <a:sym typeface="Times New Roman"/>
              </a:rPr>
              <a:t>. </a:t>
            </a:r>
            <a:endParaRPr dirty="0"/>
          </a:p>
          <a:p>
            <a:pPr marL="0" marR="0" lvl="0" indent="0" algn="l" rtl="0">
              <a:spcBef>
                <a:spcPts val="1200"/>
              </a:spcBef>
              <a:spcAft>
                <a:spcPts val="0"/>
              </a:spcAft>
              <a:buNone/>
            </a:pPr>
            <a:r>
              <a:rPr lang="en-US" sz="2400" b="0" i="0" u="none" strike="noStrike" cap="none" dirty="0">
                <a:solidFill>
                  <a:srgbClr val="000000"/>
                </a:solidFill>
                <a:latin typeface="Times New Roman"/>
                <a:ea typeface="Times New Roman"/>
                <a:cs typeface="Times New Roman"/>
                <a:sym typeface="Times New Roman"/>
              </a:rPr>
              <a:t>Con </a:t>
            </a:r>
            <a:r>
              <a:rPr lang="en-US" sz="2400" b="0" i="0" u="none" strike="noStrike" cap="none" dirty="0" err="1">
                <a:solidFill>
                  <a:srgbClr val="000000"/>
                </a:solidFill>
                <a:latin typeface="Times New Roman"/>
                <a:ea typeface="Times New Roman"/>
                <a:cs typeface="Times New Roman"/>
                <a:sym typeface="Times New Roman"/>
              </a:rPr>
              <a:t>gà</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trống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gáy</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vang</a:t>
            </a:r>
            <a:r>
              <a:rPr lang="en-US" sz="2400" b="0" i="0" u="none" strike="noStrike" cap="none" dirty="0">
                <a:solidFill>
                  <a:srgbClr val="000000"/>
                </a:solidFill>
                <a:latin typeface="Times New Roman"/>
                <a:ea typeface="Times New Roman"/>
                <a:cs typeface="Times New Roman"/>
                <a:sym typeface="Times New Roman"/>
              </a:rPr>
              <a:t> </a:t>
            </a:r>
            <a:r>
              <a:rPr lang="en-US" sz="2400" dirty="0">
                <a:solidFill>
                  <a:srgbClr val="000000"/>
                </a:solidFill>
                <a:latin typeface="Times New Roman"/>
                <a:ea typeface="Times New Roman"/>
                <a:cs typeface="Times New Roman"/>
                <a:sym typeface="Times New Roman"/>
              </a:rPr>
              <a:t>ò … ó … o…, </a:t>
            </a:r>
            <a:r>
              <a:rPr lang="en-US" sz="2400" b="0" i="0" u="none" strike="noStrike" cap="none" dirty="0" err="1">
                <a:solidFill>
                  <a:srgbClr val="000000"/>
                </a:solidFill>
                <a:latin typeface="Times New Roman"/>
                <a:ea typeface="Times New Roman"/>
                <a:cs typeface="Times New Roman"/>
                <a:sym typeface="Times New Roman"/>
              </a:rPr>
              <a:t>báo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cho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mọi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người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biết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trời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sắp</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sáng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mau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mau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thức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dậy</a:t>
            </a:r>
            <a:r>
              <a:rPr lang="en-US" sz="2400" b="0" i="0" u="none" strike="noStrike" cap="none" dirty="0">
                <a:solidFill>
                  <a:srgbClr val="000000"/>
                </a:solidFill>
                <a:latin typeface="Times New Roman"/>
                <a:ea typeface="Times New Roman"/>
                <a:cs typeface="Times New Roman"/>
                <a:sym typeface="Times New Roman"/>
              </a:rPr>
              <a:t>.</a:t>
            </a:r>
            <a:endParaRPr dirty="0"/>
          </a:p>
          <a:p>
            <a:pPr marL="0" marR="0" lvl="0" indent="0" algn="l" rtl="0">
              <a:spcBef>
                <a:spcPts val="1200"/>
              </a:spcBef>
              <a:spcAft>
                <a:spcPts val="0"/>
              </a:spcAft>
              <a:buNone/>
            </a:pPr>
            <a:r>
              <a:rPr lang="en-US" sz="2400" b="0" i="0" u="none" strike="noStrike" cap="none" dirty="0">
                <a:solidFill>
                  <a:srgbClr val="000000"/>
                </a:solidFill>
                <a:latin typeface="Times New Roman"/>
                <a:ea typeface="Times New Roman"/>
                <a:cs typeface="Times New Roman"/>
                <a:sym typeface="Times New Roman"/>
              </a:rPr>
              <a:t>Con </a:t>
            </a:r>
            <a:r>
              <a:rPr lang="en-US" sz="2400" b="0" i="0" u="none" strike="noStrike" cap="none" dirty="0" err="1">
                <a:solidFill>
                  <a:srgbClr val="000000"/>
                </a:solidFill>
                <a:latin typeface="Times New Roman"/>
                <a:ea typeface="Times New Roman"/>
                <a:cs typeface="Times New Roman"/>
                <a:sym typeface="Times New Roman"/>
              </a:rPr>
              <a:t>tu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hú</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kêu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hú</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hú</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Thế</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là</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sắp</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đến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mùa</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vải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chín</a:t>
            </a:r>
            <a:r>
              <a:rPr lang="en-US" sz="2400" b="0" i="0" u="none" strike="noStrike" cap="none" dirty="0">
                <a:solidFill>
                  <a:srgbClr val="000000"/>
                </a:solidFill>
                <a:latin typeface="Times New Roman"/>
                <a:ea typeface="Times New Roman"/>
                <a:cs typeface="Times New Roman"/>
                <a:sym typeface="Times New Roman"/>
              </a:rPr>
              <a:t>.</a:t>
            </a:r>
            <a:endParaRPr dirty="0"/>
          </a:p>
          <a:p>
            <a:pPr marL="0" marR="0" lvl="0" indent="0" algn="l" rtl="0">
              <a:spcBef>
                <a:spcPts val="1200"/>
              </a:spcBef>
              <a:spcAft>
                <a:spcPts val="0"/>
              </a:spcAft>
              <a:buNone/>
            </a:pPr>
            <a:r>
              <a:rPr lang="en-US" sz="2400" b="0" i="0" u="none" strike="noStrike" cap="none" dirty="0" err="1">
                <a:solidFill>
                  <a:srgbClr val="000000"/>
                </a:solidFill>
                <a:latin typeface="Times New Roman"/>
                <a:ea typeface="Times New Roman"/>
                <a:cs typeface="Times New Roman"/>
                <a:sym typeface="Times New Roman"/>
              </a:rPr>
              <a:t>Chim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bắt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sâu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bảo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vệ</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mùa</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màng</a:t>
            </a:r>
            <a:r>
              <a:rPr lang="en-US" sz="2400" b="0" i="0" u="none" strike="noStrike" cap="none" dirty="0">
                <a:solidFill>
                  <a:srgbClr val="000000"/>
                </a:solidFill>
                <a:latin typeface="Times New Roman"/>
                <a:ea typeface="Times New Roman"/>
                <a:cs typeface="Times New Roman"/>
                <a:sym typeface="Times New Roman"/>
              </a:rPr>
              <a:t>.</a:t>
            </a:r>
            <a:endParaRPr dirty="0"/>
          </a:p>
          <a:p>
            <a:pPr marL="0" marR="0" lvl="0" indent="0" algn="l" rtl="0">
              <a:spcBef>
                <a:spcPts val="1200"/>
              </a:spcBef>
              <a:spcAft>
                <a:spcPts val="0"/>
              </a:spcAft>
              <a:buNone/>
            </a:pPr>
            <a:r>
              <a:rPr lang="en-US" sz="2400" b="0" i="0" u="none" strike="noStrike" cap="none" dirty="0" err="1">
                <a:solidFill>
                  <a:srgbClr val="000000"/>
                </a:solidFill>
                <a:latin typeface="Times New Roman"/>
                <a:ea typeface="Times New Roman"/>
                <a:cs typeface="Times New Roman"/>
                <a:sym typeface="Times New Roman"/>
              </a:rPr>
              <a:t>Cành</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đào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nở</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hoa</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cho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sắc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xuân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thêm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rực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rỡ</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ngày</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xuân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thêm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tưng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bừng</a:t>
            </a:r>
            <a:r>
              <a:rPr lang="en-US" sz="2400" b="0" i="0" u="none" strike="noStrike" cap="none" dirty="0">
                <a:solidFill>
                  <a:srgbClr val="000000"/>
                </a:solidFill>
                <a:latin typeface="Times New Roman"/>
                <a:ea typeface="Times New Roman"/>
                <a:cs typeface="Times New Roman"/>
                <a:sym typeface="Times New Roman"/>
              </a:rPr>
              <a:t>.</a:t>
            </a:r>
            <a:endParaRPr dirty="0"/>
          </a:p>
          <a:p>
            <a:pPr marL="0" marR="0" lvl="0" indent="0" algn="l" rtl="0">
              <a:spcBef>
                <a:spcPts val="1200"/>
              </a:spcBef>
              <a:spcAft>
                <a:spcPts val="0"/>
              </a:spcAft>
              <a:buNone/>
            </a:pPr>
            <a:r>
              <a:rPr lang="en-US" sz="2400" b="0" i="0" u="none" strike="noStrike" cap="none" dirty="0">
                <a:solidFill>
                  <a:srgbClr val="000000"/>
                </a:solidFill>
                <a:latin typeface="Times New Roman"/>
                <a:ea typeface="Times New Roman"/>
                <a:cs typeface="Times New Roman"/>
                <a:sym typeface="Times New Roman"/>
              </a:rPr>
              <a:t> 2. </a:t>
            </a:r>
            <a:r>
              <a:rPr lang="en-US" sz="2400" b="0" i="0" u="none" strike="noStrike" cap="none" dirty="0" err="1">
                <a:solidFill>
                  <a:srgbClr val="000000"/>
                </a:solidFill>
                <a:latin typeface="Times New Roman"/>
                <a:ea typeface="Times New Roman"/>
                <a:cs typeface="Times New Roman"/>
                <a:sym typeface="Times New Roman"/>
              </a:rPr>
              <a:t>Như</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mọi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vật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mọi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người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bé</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cũng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làm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việc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Bé</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làm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bài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bé</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học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bé</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quét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nhà</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nhặt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rau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chơi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với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em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đỡ</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mẹ</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Bé</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luôn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luôn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bận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rộn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mà</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lúc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nào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cũng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vui</a:t>
            </a:r>
            <a:r>
              <a:rPr lang="en-US" sz="2400" b="0" i="0" u="none" strike="noStrike" cap="none" dirty="0">
                <a:solidFill>
                  <a:srgbClr val="000000"/>
                </a:solidFill>
                <a:latin typeface="Times New Roman"/>
                <a:ea typeface="Times New Roman"/>
                <a:cs typeface="Times New Roman"/>
                <a:sym typeface="Times New Roman"/>
              </a:rPr>
              <a:t>.</a:t>
            </a:r>
            <a:endParaRPr dirty="0"/>
          </a:p>
          <a:p>
            <a:pPr marL="0" marR="0" lvl="0" indent="0" algn="r" rtl="0">
              <a:spcBef>
                <a:spcPts val="1200"/>
              </a:spcBef>
              <a:spcAft>
                <a:spcPts val="0"/>
              </a:spcAft>
              <a:buNone/>
            </a:pPr>
            <a:r>
              <a:rPr lang="en-US" sz="2000" dirty="0">
                <a:solidFill>
                  <a:srgbClr val="000000"/>
                </a:solidFill>
                <a:latin typeface="Times New Roman"/>
                <a:ea typeface="Times New Roman"/>
                <a:cs typeface="Times New Roman"/>
                <a:sym typeface="Times New Roman"/>
              </a:rPr>
              <a:t>Theo TÔ HOÀI</a:t>
            </a:r>
            <a:endParaRPr sz="2000" b="0" i="0" u="none" strike="noStrike" cap="none" dirty="0">
              <a:solidFill>
                <a:srgbClr val="000000"/>
              </a:solidFill>
              <a:latin typeface="Times New Roman"/>
              <a:ea typeface="Times New Roman"/>
              <a:cs typeface="Times New Roman"/>
              <a:sym typeface="Times New Roman"/>
            </a:endParaRPr>
          </a:p>
        </p:txBody>
      </p:sp>
      <p:sp>
        <p:nvSpPr>
          <p:cNvPr id="235" name="Google Shape;235;p13"/>
          <p:cNvSpPr txBox="1"/>
          <p:nvPr/>
        </p:nvSpPr>
        <p:spPr>
          <a:xfrm>
            <a:off x="2521528" y="220231"/>
            <a:ext cx="694112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Làm việc thật là vui</a:t>
            </a:r>
            <a:endParaRPr sz="3600" b="1">
              <a:solidFill>
                <a:srgbClr val="FF0000"/>
              </a:solidFill>
              <a:latin typeface="Times New Roman"/>
              <a:ea typeface="Times New Roman"/>
              <a:cs typeface="Times New Roman"/>
              <a:sym typeface="Times New Roman"/>
            </a:endParaRPr>
          </a:p>
        </p:txBody>
      </p:sp>
      <p:cxnSp>
        <p:nvCxnSpPr>
          <p:cNvPr id="236" name="Google Shape;236;p13"/>
          <p:cNvCxnSpPr/>
          <p:nvPr/>
        </p:nvCxnSpPr>
        <p:spPr>
          <a:xfrm>
            <a:off x="1557865" y="1122162"/>
            <a:ext cx="0" cy="3128103"/>
          </a:xfrm>
          <a:prstGeom prst="straightConnector1">
            <a:avLst/>
          </a:prstGeom>
          <a:noFill/>
          <a:ln w="38100" cap="flat" cmpd="sng">
            <a:solidFill>
              <a:srgbClr val="FF0000"/>
            </a:solidFill>
            <a:prstDash val="solid"/>
            <a:miter lim="800000"/>
            <a:headEnd type="none" w="sm" len="sm"/>
            <a:tailEnd type="none" w="sm" len="sm"/>
          </a:ln>
        </p:spPr>
      </p:cxnSp>
      <p:cxnSp>
        <p:nvCxnSpPr>
          <p:cNvPr id="237" name="Google Shape;237;p13"/>
          <p:cNvCxnSpPr/>
          <p:nvPr/>
        </p:nvCxnSpPr>
        <p:spPr>
          <a:xfrm rot="10800000">
            <a:off x="1557865" y="4641274"/>
            <a:ext cx="0" cy="1049865"/>
          </a:xfrm>
          <a:prstGeom prst="straightConnector1">
            <a:avLst/>
          </a:prstGeom>
          <a:noFill/>
          <a:ln w="38100" cap="flat" cmpd="sng">
            <a:solidFill>
              <a:srgbClr val="FF0000"/>
            </a:solidFill>
            <a:prstDash val="solid"/>
            <a:miter lim="800000"/>
            <a:headEnd type="none" w="sm" len="sm"/>
            <a:tailEnd type="none" w="sm" len="sm"/>
          </a:ln>
        </p:spPr>
      </p:cxnSp>
      <p:grpSp>
        <p:nvGrpSpPr>
          <p:cNvPr id="6" name="Group 5">
            <a:extLst>
              <a:ext uri="{FF2B5EF4-FFF2-40B4-BE49-F238E27FC236}">
                <a16:creationId xmlns:a16="http://schemas.microsoft.com/office/drawing/2014/main" xmlns="" id="{ABB0D0B8-7AF7-475A-98C8-1C147E1D18A1}"/>
              </a:ext>
            </a:extLst>
          </p:cNvPr>
          <p:cNvGrpSpPr/>
          <p:nvPr/>
        </p:nvGrpSpPr>
        <p:grpSpPr>
          <a:xfrm>
            <a:off x="3190393" y="5879299"/>
            <a:ext cx="5392346" cy="769441"/>
            <a:chOff x="708943" y="6018639"/>
            <a:chExt cx="5825836" cy="769441"/>
          </a:xfrm>
        </p:grpSpPr>
        <p:sp>
          <p:nvSpPr>
            <p:cNvPr id="7" name="TextBox 6">
              <a:extLst>
                <a:ext uri="{FF2B5EF4-FFF2-40B4-BE49-F238E27FC236}">
                  <a16:creationId xmlns:a16="http://schemas.microsoft.com/office/drawing/2014/main" xmlns=""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8" name="TextBox 7">
              <a:extLst>
                <a:ext uri="{FF2B5EF4-FFF2-40B4-BE49-F238E27FC236}">
                  <a16:creationId xmlns:a16="http://schemas.microsoft.com/office/drawing/2014/main" xmlns=""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prstClr val="white"/>
                  </a:solidFill>
                  <a:effectLst/>
                  <a:uLnTx/>
                  <a:uFillTx/>
                  <a:latin typeface="Arial-Rounded" pitchFamily="34" charset="0"/>
                  <a:ea typeface="Arial-Rounded" pitchFamily="34" charset="0"/>
                  <a:cs typeface="Arial-Rounded" pitchFamily="34" charset="0"/>
                </a:rPr>
                <a:t>Luyện</a:t>
              </a:r>
              <a:r>
                <a:rPr kumimoji="0" lang="en-US" sz="4400" b="0" i="0" u="none" strike="noStrike" kern="1200" cap="none" spc="0" normalizeH="0" noProof="0" dirty="0" smtClean="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noProof="0" dirty="0" err="1" smtClean="0">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noProof="0" dirty="0" smtClean="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noProof="0" dirty="0" err="1" smtClean="0">
                  <a:ln>
                    <a:noFill/>
                  </a:ln>
                  <a:solidFill>
                    <a:prstClr val="white"/>
                  </a:solidFill>
                  <a:effectLst/>
                  <a:uLnTx/>
                  <a:uFillTx/>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9" name="Oval 8">
            <a:extLst>
              <a:ext uri="{FF2B5EF4-FFF2-40B4-BE49-F238E27FC236}">
                <a16:creationId xmlns:a16="http://schemas.microsoft.com/office/drawing/2014/main" xmlns="" id="{087DE713-A935-4C0A-9F95-459CEDF5DD67}"/>
              </a:ext>
            </a:extLst>
          </p:cNvPr>
          <p:cNvSpPr/>
          <p:nvPr/>
        </p:nvSpPr>
        <p:spPr>
          <a:xfrm>
            <a:off x="924043" y="2067496"/>
            <a:ext cx="633822" cy="618717"/>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10" name="Oval 9">
            <a:extLst>
              <a:ext uri="{FF2B5EF4-FFF2-40B4-BE49-F238E27FC236}">
                <a16:creationId xmlns:a16="http://schemas.microsoft.com/office/drawing/2014/main" xmlns="" id="{087DE713-A935-4C0A-9F95-459CEDF5DD67}"/>
              </a:ext>
            </a:extLst>
          </p:cNvPr>
          <p:cNvSpPr/>
          <p:nvPr/>
        </p:nvSpPr>
        <p:spPr>
          <a:xfrm>
            <a:off x="897318" y="4856847"/>
            <a:ext cx="633822" cy="618717"/>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1200" dirty="0">
                <a:solidFill>
                  <a:prstClr val="white"/>
                </a:solidFill>
                <a:latin typeface="Times New Roman" pitchFamily="18" charset="0"/>
                <a:ea typeface="+mn-ea"/>
                <a:cs typeface="Times New Roman" pitchFamily="18" charset="0"/>
              </a:rPr>
              <a:t>2</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cxnSp>
        <p:nvCxnSpPr>
          <p:cNvPr id="11" name="Google Shape;236;p13"/>
          <p:cNvCxnSpPr/>
          <p:nvPr/>
        </p:nvCxnSpPr>
        <p:spPr>
          <a:xfrm flipH="1">
            <a:off x="3539487" y="3016222"/>
            <a:ext cx="57993" cy="394182"/>
          </a:xfrm>
          <a:prstGeom prst="straightConnector1">
            <a:avLst/>
          </a:prstGeom>
          <a:noFill/>
          <a:ln w="38100" cap="flat" cmpd="sng">
            <a:solidFill>
              <a:srgbClr val="FF0000"/>
            </a:solidFill>
            <a:prstDash val="solid"/>
            <a:miter lim="800000"/>
            <a:headEnd type="none" w="sm" len="sm"/>
            <a:tailEnd type="none" w="sm" len="sm"/>
          </a:ln>
        </p:spPr>
      </p:cxnSp>
      <p:cxnSp>
        <p:nvCxnSpPr>
          <p:cNvPr id="13" name="Google Shape;236;p13"/>
          <p:cNvCxnSpPr/>
          <p:nvPr/>
        </p:nvCxnSpPr>
        <p:spPr>
          <a:xfrm flipH="1">
            <a:off x="5886566" y="3016222"/>
            <a:ext cx="115986" cy="394182"/>
          </a:xfrm>
          <a:prstGeom prst="straightConnector1">
            <a:avLst/>
          </a:prstGeom>
          <a:noFill/>
          <a:ln w="38100" cap="flat" cmpd="sng">
            <a:solidFill>
              <a:srgbClr val="FF0000"/>
            </a:solidFill>
            <a:prstDash val="solid"/>
            <a:miter lim="800000"/>
            <a:headEnd type="none" w="sm" len="sm"/>
            <a:tailEnd type="none" w="sm" len="sm"/>
          </a:ln>
        </p:spPr>
      </p:cxnSp>
      <p:cxnSp>
        <p:nvCxnSpPr>
          <p:cNvPr id="14" name="Google Shape;236;p13"/>
          <p:cNvCxnSpPr/>
          <p:nvPr/>
        </p:nvCxnSpPr>
        <p:spPr>
          <a:xfrm flipH="1">
            <a:off x="3871930" y="4053174"/>
            <a:ext cx="115986" cy="394182"/>
          </a:xfrm>
          <a:prstGeom prst="straightConnector1">
            <a:avLst/>
          </a:prstGeom>
          <a:noFill/>
          <a:ln w="38100" cap="flat" cmpd="sng">
            <a:solidFill>
              <a:srgbClr val="FF0000"/>
            </a:solidFill>
            <a:prstDash val="solid"/>
            <a:miter lim="800000"/>
            <a:headEnd type="none" w="sm" len="sm"/>
            <a:tailEnd type="none" w="sm" len="sm"/>
          </a:ln>
        </p:spPr>
      </p:cxnSp>
      <p:cxnSp>
        <p:nvCxnSpPr>
          <p:cNvPr id="15" name="Google Shape;236;p13"/>
          <p:cNvCxnSpPr/>
          <p:nvPr/>
        </p:nvCxnSpPr>
        <p:spPr>
          <a:xfrm flipH="1">
            <a:off x="9132861" y="4969115"/>
            <a:ext cx="115986" cy="394182"/>
          </a:xfrm>
          <a:prstGeom prst="straightConnector1">
            <a:avLst/>
          </a:prstGeom>
          <a:noFill/>
          <a:ln w="38100" cap="flat" cmpd="sng">
            <a:solidFill>
              <a:srgbClr val="FF0000"/>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 calcmode="lin" valueType="num">
                                      <p:cBhvr additive="base">
                                        <p:cTn id="7" dur="500"/>
                                        <p:tgtEl>
                                          <p:spTgt spid="236"/>
                                        </p:tgtEl>
                                        <p:attrNameLst>
                                          <p:attrName>ppt_w</p:attrName>
                                        </p:attrNameLst>
                                      </p:cBhvr>
                                      <p:tavLst>
                                        <p:tav tm="0">
                                          <p:val>
                                            <p:strVal val="0"/>
                                          </p:val>
                                        </p:tav>
                                        <p:tav tm="100000">
                                          <p:val>
                                            <p:strVal val="#ppt_w"/>
                                          </p:val>
                                        </p:tav>
                                      </p:tavLst>
                                    </p:anim>
                                    <p:anim calcmode="lin" valueType="num">
                                      <p:cBhvr additive="base">
                                        <p:cTn id="8" dur="500"/>
                                        <p:tgtEl>
                                          <p:spTgt spid="23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37"/>
                                        </p:tgtEl>
                                        <p:attrNameLst>
                                          <p:attrName>style.visibility</p:attrName>
                                        </p:attrNameLst>
                                      </p:cBhvr>
                                      <p:to>
                                        <p:strVal val="visible"/>
                                      </p:to>
                                    </p:set>
                                    <p:anim calcmode="lin" valueType="num">
                                      <p:cBhvr additive="base">
                                        <p:cTn id="13" dur="500"/>
                                        <p:tgtEl>
                                          <p:spTgt spid="237"/>
                                        </p:tgtEl>
                                        <p:attrNameLst>
                                          <p:attrName>ppt_w</p:attrName>
                                        </p:attrNameLst>
                                      </p:cBhvr>
                                      <p:tavLst>
                                        <p:tav tm="0">
                                          <p:val>
                                            <p:strVal val="0"/>
                                          </p:val>
                                        </p:tav>
                                        <p:tav tm="100000">
                                          <p:val>
                                            <p:strVal val="#ppt_w"/>
                                          </p:val>
                                        </p:tav>
                                      </p:tavLst>
                                    </p:anim>
                                    <p:anim calcmode="lin" valueType="num">
                                      <p:cBhvr additive="base">
                                        <p:cTn id="14" dur="500"/>
                                        <p:tgtEl>
                                          <p:spTgt spid="237"/>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p:tgtEl>
                                          <p:spTgt spid="11"/>
                                        </p:tgtEl>
                                        <p:attrNameLst>
                                          <p:attrName>ppt_w</p:attrName>
                                        </p:attrNameLst>
                                      </p:cBhvr>
                                      <p:tavLst>
                                        <p:tav tm="0">
                                          <p:val>
                                            <p:strVal val="0"/>
                                          </p:val>
                                        </p:tav>
                                        <p:tav tm="100000">
                                          <p:val>
                                            <p:strVal val="#ppt_w"/>
                                          </p:val>
                                        </p:tav>
                                      </p:tavLst>
                                    </p:anim>
                                    <p:anim calcmode="lin" valueType="num">
                                      <p:cBhvr additive="base">
                                        <p:cTn id="36" dur="500"/>
                                        <p:tgtEl>
                                          <p:spTgt spid="11"/>
                                        </p:tgtEl>
                                        <p:attrNameLst>
                                          <p:attrName>ppt_h</p:attrName>
                                        </p:attrNameLst>
                                      </p:cBhvr>
                                      <p:tavLst>
                                        <p:tav tm="0">
                                          <p:val>
                                            <p:str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p:tgtEl>
                                          <p:spTgt spid="13"/>
                                        </p:tgtEl>
                                        <p:attrNameLst>
                                          <p:attrName>ppt_w</p:attrName>
                                        </p:attrNameLst>
                                      </p:cBhvr>
                                      <p:tavLst>
                                        <p:tav tm="0">
                                          <p:val>
                                            <p:strVal val="0"/>
                                          </p:val>
                                        </p:tav>
                                        <p:tav tm="100000">
                                          <p:val>
                                            <p:strVal val="#ppt_w"/>
                                          </p:val>
                                        </p:tav>
                                      </p:tavLst>
                                    </p:anim>
                                    <p:anim calcmode="lin" valueType="num">
                                      <p:cBhvr additive="base">
                                        <p:cTn id="42" dur="500"/>
                                        <p:tgtEl>
                                          <p:spTgt spid="13"/>
                                        </p:tgtEl>
                                        <p:attrNameLst>
                                          <p:attrName>ppt_h</p:attrName>
                                        </p:attrNameLst>
                                      </p:cBhvr>
                                      <p:tavLst>
                                        <p:tav tm="0">
                                          <p:val>
                                            <p:str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ppt_w</p:attrName>
                                        </p:attrNameLst>
                                      </p:cBhvr>
                                      <p:tavLst>
                                        <p:tav tm="0">
                                          <p:val>
                                            <p:strVal val="0"/>
                                          </p:val>
                                        </p:tav>
                                        <p:tav tm="100000">
                                          <p:val>
                                            <p:strVal val="#ppt_w"/>
                                          </p:val>
                                        </p:tav>
                                      </p:tavLst>
                                    </p:anim>
                                    <p:anim calcmode="lin" valueType="num">
                                      <p:cBhvr additive="base">
                                        <p:cTn id="48" dur="500"/>
                                        <p:tgtEl>
                                          <p:spTgt spid="14"/>
                                        </p:tgtEl>
                                        <p:attrNameLst>
                                          <p:attrName>ppt_h</p:attrName>
                                        </p:attrNameLst>
                                      </p:cBhvr>
                                      <p:tavLst>
                                        <p:tav tm="0">
                                          <p:val>
                                            <p:str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p:tgtEl>
                                          <p:spTgt spid="15"/>
                                        </p:tgtEl>
                                        <p:attrNameLst>
                                          <p:attrName>ppt_w</p:attrName>
                                        </p:attrNameLst>
                                      </p:cBhvr>
                                      <p:tavLst>
                                        <p:tav tm="0">
                                          <p:val>
                                            <p:strVal val="0"/>
                                          </p:val>
                                        </p:tav>
                                        <p:tav tm="100000">
                                          <p:val>
                                            <p:strVal val="#ppt_w"/>
                                          </p:val>
                                        </p:tav>
                                      </p:tavLst>
                                    </p:anim>
                                    <p:anim calcmode="lin" valueType="num">
                                      <p:cBhvr additive="base">
                                        <p:cTn id="54" dur="500"/>
                                        <p:tgtEl>
                                          <p:spTgt spid="1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242"/>
        <p:cNvGrpSpPr/>
        <p:nvPr/>
      </p:nvGrpSpPr>
      <p:grpSpPr>
        <a:xfrm>
          <a:off x="0" y="0"/>
          <a:ext cx="0" cy="0"/>
          <a:chOff x="0" y="0"/>
          <a:chExt cx="0" cy="0"/>
        </a:xfrm>
      </p:grpSpPr>
      <p:sp>
        <p:nvSpPr>
          <p:cNvPr id="243" name="Google Shape;243;p14"/>
          <p:cNvSpPr/>
          <p:nvPr/>
        </p:nvSpPr>
        <p:spPr>
          <a:xfrm>
            <a:off x="397147" y="1020563"/>
            <a:ext cx="7791510" cy="5509200"/>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2400" b="0" i="0" u="none" strike="noStrike" cap="none" dirty="0">
                <a:solidFill>
                  <a:srgbClr val="000000"/>
                </a:solidFill>
                <a:latin typeface="Times New Roman"/>
                <a:ea typeface="Times New Roman"/>
                <a:cs typeface="Times New Roman"/>
                <a:sym typeface="Times New Roman"/>
              </a:rPr>
              <a:t>1. </a:t>
            </a:r>
            <a:r>
              <a:rPr lang="en-US" sz="2400" b="0" i="0" u="none" strike="noStrike" cap="none" dirty="0" err="1">
                <a:solidFill>
                  <a:srgbClr val="000000"/>
                </a:solidFill>
                <a:latin typeface="Times New Roman"/>
                <a:ea typeface="Times New Roman"/>
                <a:cs typeface="Times New Roman"/>
                <a:sym typeface="Times New Roman"/>
              </a:rPr>
              <a:t>Quanh</a:t>
            </a:r>
            <a:r>
              <a:rPr lang="en-US" sz="2400" b="0" i="0" u="none" strike="noStrike" cap="none" dirty="0">
                <a:solidFill>
                  <a:srgbClr val="000000"/>
                </a:solidFill>
                <a:latin typeface="Times New Roman"/>
                <a:ea typeface="Times New Roman"/>
                <a:cs typeface="Times New Roman"/>
                <a:sym typeface="Times New Roman"/>
              </a:rPr>
              <a:t> ta, </a:t>
            </a:r>
            <a:r>
              <a:rPr lang="en-US" sz="2400" b="0" i="0" u="none" strike="noStrike" cap="none" dirty="0" err="1">
                <a:solidFill>
                  <a:srgbClr val="000000"/>
                </a:solidFill>
                <a:latin typeface="Times New Roman"/>
                <a:ea typeface="Times New Roman"/>
                <a:cs typeface="Times New Roman"/>
                <a:sym typeface="Times New Roman"/>
              </a:rPr>
              <a:t>mọi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vật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mọi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người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đều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làm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việc</a:t>
            </a:r>
            <a:r>
              <a:rPr lang="en-US" sz="2400" b="0" i="0" u="none" strike="noStrike" cap="none" dirty="0">
                <a:solidFill>
                  <a:srgbClr val="000000"/>
                </a:solidFill>
                <a:latin typeface="Times New Roman"/>
                <a:ea typeface="Times New Roman"/>
                <a:cs typeface="Times New Roman"/>
                <a:sym typeface="Times New Roman"/>
              </a:rPr>
              <a:t>.</a:t>
            </a:r>
            <a:endParaRPr dirty="0"/>
          </a:p>
          <a:p>
            <a:pPr marL="0" marR="0" lvl="0" indent="0" algn="l" rtl="0">
              <a:spcBef>
                <a:spcPts val="1200"/>
              </a:spcBef>
              <a:spcAft>
                <a:spcPts val="0"/>
              </a:spcAft>
              <a:buNone/>
            </a:pPr>
            <a:r>
              <a:rPr lang="en-US" sz="2400" b="0" i="0" u="none" strike="noStrike" cap="none" dirty="0" err="1">
                <a:solidFill>
                  <a:srgbClr val="000000"/>
                </a:solidFill>
                <a:latin typeface="Times New Roman"/>
                <a:ea typeface="Times New Roman"/>
                <a:cs typeface="Times New Roman"/>
                <a:sym typeface="Times New Roman"/>
              </a:rPr>
              <a:t>Cái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đồng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hồ</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tích</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tắc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tích</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tắc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báo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phút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báo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giờ</a:t>
            </a:r>
            <a:r>
              <a:rPr lang="en-US" sz="2400" b="0" i="0" u="none" strike="noStrike" cap="none" dirty="0">
                <a:solidFill>
                  <a:srgbClr val="000000"/>
                </a:solidFill>
                <a:latin typeface="Times New Roman"/>
                <a:ea typeface="Times New Roman"/>
                <a:cs typeface="Times New Roman"/>
                <a:sym typeface="Times New Roman"/>
              </a:rPr>
              <a:t>. </a:t>
            </a:r>
            <a:endParaRPr dirty="0"/>
          </a:p>
          <a:p>
            <a:pPr marL="0" marR="0" lvl="0" indent="0" algn="l" rtl="0">
              <a:spcBef>
                <a:spcPts val="1200"/>
              </a:spcBef>
              <a:spcAft>
                <a:spcPts val="0"/>
              </a:spcAft>
              <a:buNone/>
            </a:pPr>
            <a:r>
              <a:rPr lang="en-US" sz="2400" b="0" i="0" u="none" strike="noStrike" cap="none" dirty="0">
                <a:solidFill>
                  <a:srgbClr val="000000"/>
                </a:solidFill>
                <a:latin typeface="Times New Roman"/>
                <a:ea typeface="Times New Roman"/>
                <a:cs typeface="Times New Roman"/>
                <a:sym typeface="Times New Roman"/>
              </a:rPr>
              <a:t>Con </a:t>
            </a:r>
            <a:r>
              <a:rPr lang="en-US" sz="2400" b="0" i="0" u="none" strike="noStrike" cap="none" dirty="0" err="1">
                <a:solidFill>
                  <a:srgbClr val="000000"/>
                </a:solidFill>
                <a:latin typeface="Times New Roman"/>
                <a:ea typeface="Times New Roman"/>
                <a:cs typeface="Times New Roman"/>
                <a:sym typeface="Times New Roman"/>
              </a:rPr>
              <a:t>gà</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trống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gáy</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vang</a:t>
            </a:r>
            <a:r>
              <a:rPr lang="en-US" sz="2400" b="0" i="0" u="none" strike="noStrike" cap="none" dirty="0">
                <a:solidFill>
                  <a:srgbClr val="000000"/>
                </a:solidFill>
                <a:latin typeface="Times New Roman"/>
                <a:ea typeface="Times New Roman"/>
                <a:cs typeface="Times New Roman"/>
                <a:sym typeface="Times New Roman"/>
              </a:rPr>
              <a:t> </a:t>
            </a:r>
            <a:r>
              <a:rPr lang="en-US" sz="2400" dirty="0">
                <a:solidFill>
                  <a:srgbClr val="000000"/>
                </a:solidFill>
                <a:latin typeface="Times New Roman"/>
                <a:ea typeface="Times New Roman"/>
                <a:cs typeface="Times New Roman"/>
                <a:sym typeface="Times New Roman"/>
              </a:rPr>
              <a:t>ò … ó … o…, </a:t>
            </a:r>
            <a:r>
              <a:rPr lang="en-US" sz="2400" b="0" i="0" u="none" strike="noStrike" cap="none" dirty="0" err="1">
                <a:solidFill>
                  <a:srgbClr val="000000"/>
                </a:solidFill>
                <a:latin typeface="Times New Roman"/>
                <a:ea typeface="Times New Roman"/>
                <a:cs typeface="Times New Roman"/>
                <a:sym typeface="Times New Roman"/>
              </a:rPr>
              <a:t>báo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cho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mọi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người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biết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trời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sắp</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sáng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mau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mau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thức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dậy</a:t>
            </a:r>
            <a:r>
              <a:rPr lang="en-US" sz="2400" b="0" i="0" u="none" strike="noStrike" cap="none" dirty="0">
                <a:solidFill>
                  <a:srgbClr val="000000"/>
                </a:solidFill>
                <a:latin typeface="Times New Roman"/>
                <a:ea typeface="Times New Roman"/>
                <a:cs typeface="Times New Roman"/>
                <a:sym typeface="Times New Roman"/>
              </a:rPr>
              <a:t>.</a:t>
            </a:r>
            <a:endParaRPr dirty="0"/>
          </a:p>
          <a:p>
            <a:pPr marL="0" marR="0" lvl="0" indent="0" algn="l" rtl="0">
              <a:spcBef>
                <a:spcPts val="1200"/>
              </a:spcBef>
              <a:spcAft>
                <a:spcPts val="0"/>
              </a:spcAft>
              <a:buNone/>
            </a:pPr>
            <a:r>
              <a:rPr lang="en-US" sz="2400" b="0" i="0" u="none" strike="noStrike" cap="none" dirty="0">
                <a:solidFill>
                  <a:srgbClr val="000000"/>
                </a:solidFill>
                <a:latin typeface="Times New Roman"/>
                <a:ea typeface="Times New Roman"/>
                <a:cs typeface="Times New Roman"/>
                <a:sym typeface="Times New Roman"/>
              </a:rPr>
              <a:t>Con </a:t>
            </a:r>
            <a:r>
              <a:rPr lang="en-US" sz="2400" b="0" i="0" u="none" strike="noStrike" cap="none" dirty="0" err="1">
                <a:solidFill>
                  <a:srgbClr val="000000"/>
                </a:solidFill>
                <a:latin typeface="Times New Roman"/>
                <a:ea typeface="Times New Roman"/>
                <a:cs typeface="Times New Roman"/>
                <a:sym typeface="Times New Roman"/>
              </a:rPr>
              <a:t>tu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hú</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kêu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hú</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hú</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Thế</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là</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sắp</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đến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mùa</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vải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chín</a:t>
            </a:r>
            <a:r>
              <a:rPr lang="en-US" sz="2400" b="0" i="0" u="none" strike="noStrike" cap="none" dirty="0">
                <a:solidFill>
                  <a:srgbClr val="000000"/>
                </a:solidFill>
                <a:latin typeface="Times New Roman"/>
                <a:ea typeface="Times New Roman"/>
                <a:cs typeface="Times New Roman"/>
                <a:sym typeface="Times New Roman"/>
              </a:rPr>
              <a:t>.</a:t>
            </a:r>
            <a:endParaRPr dirty="0"/>
          </a:p>
          <a:p>
            <a:pPr marL="0" marR="0" lvl="0" indent="0" algn="l" rtl="0">
              <a:spcBef>
                <a:spcPts val="1200"/>
              </a:spcBef>
              <a:spcAft>
                <a:spcPts val="0"/>
              </a:spcAft>
              <a:buNone/>
            </a:pPr>
            <a:r>
              <a:rPr lang="en-US" sz="2400" b="0" i="0" u="none" strike="noStrike" cap="none" dirty="0" err="1">
                <a:solidFill>
                  <a:srgbClr val="000000"/>
                </a:solidFill>
                <a:latin typeface="Times New Roman"/>
                <a:ea typeface="Times New Roman"/>
                <a:cs typeface="Times New Roman"/>
                <a:sym typeface="Times New Roman"/>
              </a:rPr>
              <a:t>Chim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bắt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sâu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bảo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vệ</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mùa</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màng</a:t>
            </a:r>
            <a:r>
              <a:rPr lang="en-US" sz="2400" b="0" i="0" u="none" strike="noStrike" cap="none" dirty="0">
                <a:solidFill>
                  <a:srgbClr val="000000"/>
                </a:solidFill>
                <a:latin typeface="Times New Roman"/>
                <a:ea typeface="Times New Roman"/>
                <a:cs typeface="Times New Roman"/>
                <a:sym typeface="Times New Roman"/>
              </a:rPr>
              <a:t>.</a:t>
            </a:r>
            <a:endParaRPr dirty="0"/>
          </a:p>
          <a:p>
            <a:pPr marL="0" marR="0" lvl="0" indent="0" algn="l" rtl="0">
              <a:spcBef>
                <a:spcPts val="1200"/>
              </a:spcBef>
              <a:spcAft>
                <a:spcPts val="0"/>
              </a:spcAft>
              <a:buNone/>
            </a:pPr>
            <a:r>
              <a:rPr lang="en-US" sz="2400" b="0" i="0" u="none" strike="noStrike" cap="none" dirty="0" err="1">
                <a:solidFill>
                  <a:srgbClr val="000000"/>
                </a:solidFill>
                <a:latin typeface="Times New Roman"/>
                <a:ea typeface="Times New Roman"/>
                <a:cs typeface="Times New Roman"/>
                <a:sym typeface="Times New Roman"/>
              </a:rPr>
              <a:t>Cành</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đào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nở</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hoa</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cho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sắc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xuân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thêm</a:t>
            </a:r>
            <a:r>
              <a:rPr lang="en-US" sz="2400" b="0" i="0" u="none" strike="noStrike" cap="none"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rực</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rỡ</a:t>
            </a:r>
            <a:r>
              <a:rPr lang="en-US" sz="2400"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ngày</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xuân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thêm</a:t>
            </a:r>
            <a:r>
              <a:rPr lang="en-US" sz="2400" b="0" i="0" u="none" strike="noStrike" cap="none"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tưng</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bừng</a:t>
            </a:r>
            <a:r>
              <a:rPr lang="en-US" sz="2400" dirty="0">
                <a:solidFill>
                  <a:srgbClr val="000000"/>
                </a:solidFill>
                <a:latin typeface="Times New Roman"/>
                <a:ea typeface="Times New Roman"/>
                <a:cs typeface="Times New Roman"/>
                <a:sym typeface="Times New Roman"/>
              </a:rPr>
              <a:t>.</a:t>
            </a:r>
            <a:endParaRPr sz="24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1200"/>
              </a:spcBef>
              <a:spcAft>
                <a:spcPts val="0"/>
              </a:spcAft>
              <a:buNone/>
            </a:pPr>
            <a:r>
              <a:rPr lang="en-US" sz="2400" b="0" i="0" u="none" strike="noStrike" cap="none" dirty="0">
                <a:solidFill>
                  <a:srgbClr val="000000"/>
                </a:solidFill>
                <a:latin typeface="Times New Roman"/>
                <a:ea typeface="Times New Roman"/>
                <a:cs typeface="Times New Roman"/>
                <a:sym typeface="Times New Roman"/>
              </a:rPr>
              <a:t> 2. </a:t>
            </a:r>
            <a:r>
              <a:rPr lang="en-US" sz="2400" b="0" i="0" u="none" strike="noStrike" cap="none" dirty="0" err="1">
                <a:solidFill>
                  <a:srgbClr val="000000"/>
                </a:solidFill>
                <a:latin typeface="Times New Roman"/>
                <a:ea typeface="Times New Roman"/>
                <a:cs typeface="Times New Roman"/>
                <a:sym typeface="Times New Roman"/>
              </a:rPr>
              <a:t>Như</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mọi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vật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mọi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người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bé</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cũng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làm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việc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Bé</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làm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bài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bé</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học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bé</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quét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nhà</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nhặt</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rau</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chơi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với</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em</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đỡ</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mẹ</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Bé</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luôn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luôn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bận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rộn</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mà</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lúc</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nào</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cũng</a:t>
            </a:r>
            <a:r>
              <a:rPr lang="en-US" sz="2400" b="0" i="0" u="none" strike="noStrike" cap="none" dirty="0">
                <a:solidFill>
                  <a:srgbClr val="000000"/>
                </a:solidFill>
                <a:latin typeface="Times New Roman"/>
                <a:ea typeface="Times New Roman"/>
                <a:cs typeface="Times New Roman"/>
                <a:sym typeface="Times New Roman"/>
              </a:rPr>
              <a:t> </a:t>
            </a:r>
            <a:r>
              <a:rPr lang="en-US" sz="2400" b="0" i="0" u="none" strike="noStrike" cap="none" dirty="0" err="1">
                <a:solidFill>
                  <a:srgbClr val="000000"/>
                </a:solidFill>
                <a:latin typeface="Times New Roman"/>
                <a:ea typeface="Times New Roman"/>
                <a:cs typeface="Times New Roman"/>
                <a:sym typeface="Times New Roman"/>
              </a:rPr>
              <a:t>vui</a:t>
            </a:r>
            <a:r>
              <a:rPr lang="en-US" sz="2400" b="0" i="0" u="none" strike="noStrike" cap="none" dirty="0">
                <a:solidFill>
                  <a:srgbClr val="000000"/>
                </a:solidFill>
                <a:latin typeface="Times New Roman"/>
                <a:ea typeface="Times New Roman"/>
                <a:cs typeface="Times New Roman"/>
                <a:sym typeface="Times New Roman"/>
              </a:rPr>
              <a:t>.</a:t>
            </a:r>
            <a:endParaRPr dirty="0"/>
          </a:p>
          <a:p>
            <a:pPr marL="0" marR="0" lvl="0" indent="0" algn="r" rtl="0">
              <a:spcBef>
                <a:spcPts val="1200"/>
              </a:spcBef>
              <a:spcAft>
                <a:spcPts val="0"/>
              </a:spcAft>
              <a:buNone/>
            </a:pPr>
            <a:r>
              <a:rPr lang="en-US" sz="2000" dirty="0">
                <a:solidFill>
                  <a:srgbClr val="000000"/>
                </a:solidFill>
                <a:latin typeface="Times New Roman"/>
                <a:ea typeface="Times New Roman"/>
                <a:cs typeface="Times New Roman"/>
                <a:sym typeface="Times New Roman"/>
              </a:rPr>
              <a:t>Theo TÔ HOÀI</a:t>
            </a:r>
            <a:endParaRPr sz="2000" b="0" i="0" u="none" strike="noStrike" cap="none" dirty="0">
              <a:solidFill>
                <a:srgbClr val="000000"/>
              </a:solidFill>
              <a:latin typeface="Times New Roman"/>
              <a:ea typeface="Times New Roman"/>
              <a:cs typeface="Times New Roman"/>
              <a:sym typeface="Times New Roman"/>
            </a:endParaRPr>
          </a:p>
        </p:txBody>
      </p:sp>
      <p:sp>
        <p:nvSpPr>
          <p:cNvPr id="244" name="Google Shape;244;p14"/>
          <p:cNvSpPr txBox="1"/>
          <p:nvPr/>
        </p:nvSpPr>
        <p:spPr>
          <a:xfrm>
            <a:off x="2521528" y="220231"/>
            <a:ext cx="694112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Làm việc thật là vui</a:t>
            </a:r>
            <a:endParaRPr sz="3600" b="1">
              <a:solidFill>
                <a:srgbClr val="FF0000"/>
              </a:solidFill>
              <a:latin typeface="Times New Roman"/>
              <a:ea typeface="Times New Roman"/>
              <a:cs typeface="Times New Roman"/>
              <a:sym typeface="Times New Roman"/>
            </a:endParaRPr>
          </a:p>
        </p:txBody>
      </p:sp>
      <p:sp>
        <p:nvSpPr>
          <p:cNvPr id="245" name="Google Shape;245;p14"/>
          <p:cNvSpPr/>
          <p:nvPr/>
        </p:nvSpPr>
        <p:spPr>
          <a:xfrm>
            <a:off x="2963692" y="3993629"/>
            <a:ext cx="13292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0000FF"/>
                </a:solidFill>
                <a:latin typeface="Times New Roman"/>
                <a:ea typeface="Times New Roman"/>
                <a:cs typeface="Times New Roman"/>
                <a:sym typeface="Times New Roman"/>
              </a:rPr>
              <a:t>sắc</a:t>
            </a:r>
            <a:r>
              <a:rPr lang="en-US" sz="2400" dirty="0">
                <a:solidFill>
                  <a:srgbClr val="0000FF"/>
                </a:solidFill>
                <a:latin typeface="Times New Roman"/>
                <a:ea typeface="Times New Roman"/>
                <a:cs typeface="Times New Roman"/>
                <a:sym typeface="Times New Roman"/>
              </a:rPr>
              <a:t> </a:t>
            </a:r>
            <a:r>
              <a:rPr lang="en-US" sz="2400" dirty="0" err="1">
                <a:solidFill>
                  <a:srgbClr val="0000FF"/>
                </a:solidFill>
                <a:latin typeface="Times New Roman"/>
                <a:ea typeface="Times New Roman"/>
                <a:cs typeface="Times New Roman"/>
                <a:sym typeface="Times New Roman"/>
              </a:rPr>
              <a:t>xuân</a:t>
            </a:r>
            <a:r>
              <a:rPr lang="en-US" sz="2400" dirty="0">
                <a:solidFill>
                  <a:srgbClr val="0000FF"/>
                </a:solidFill>
                <a:latin typeface="Times New Roman"/>
                <a:ea typeface="Times New Roman"/>
                <a:cs typeface="Times New Roman"/>
                <a:sym typeface="Times New Roman"/>
              </a:rPr>
              <a:t> </a:t>
            </a:r>
            <a:endParaRPr sz="2400" dirty="0">
              <a:solidFill>
                <a:srgbClr val="0000FF"/>
              </a:solidFill>
              <a:latin typeface="Calibri"/>
              <a:ea typeface="Calibri"/>
              <a:cs typeface="Calibri"/>
              <a:sym typeface="Calibri"/>
            </a:endParaRPr>
          </a:p>
        </p:txBody>
      </p:sp>
      <p:sp>
        <p:nvSpPr>
          <p:cNvPr id="246" name="Google Shape;246;p14"/>
          <p:cNvSpPr/>
          <p:nvPr/>
        </p:nvSpPr>
        <p:spPr>
          <a:xfrm>
            <a:off x="9094646" y="2495046"/>
            <a:ext cx="309735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dirty="0">
                <a:solidFill>
                  <a:srgbClr val="0000FF"/>
                </a:solidFill>
                <a:latin typeface="Times New Roman"/>
                <a:ea typeface="Times New Roman"/>
                <a:cs typeface="Times New Roman"/>
                <a:sym typeface="Times New Roman"/>
              </a:rPr>
              <a:t>- </a:t>
            </a:r>
            <a:r>
              <a:rPr lang="en-US" sz="2400" i="1" dirty="0" err="1">
                <a:solidFill>
                  <a:srgbClr val="0000FF"/>
                </a:solidFill>
                <a:latin typeface="Times New Roman"/>
                <a:ea typeface="Times New Roman"/>
                <a:cs typeface="Times New Roman"/>
                <a:sym typeface="Times New Roman"/>
              </a:rPr>
              <a:t>Sắc</a:t>
            </a:r>
            <a:r>
              <a:rPr lang="en-US" sz="2400" i="1" dirty="0">
                <a:solidFill>
                  <a:srgbClr val="0000FF"/>
                </a:solidFill>
                <a:latin typeface="Times New Roman"/>
                <a:ea typeface="Times New Roman"/>
                <a:cs typeface="Times New Roman"/>
                <a:sym typeface="Times New Roman"/>
              </a:rPr>
              <a:t> </a:t>
            </a:r>
            <a:r>
              <a:rPr lang="en-US" sz="2400" i="1" dirty="0" err="1">
                <a:solidFill>
                  <a:srgbClr val="0000FF"/>
                </a:solidFill>
                <a:latin typeface="Times New Roman"/>
                <a:ea typeface="Times New Roman"/>
                <a:cs typeface="Times New Roman"/>
                <a:sym typeface="Times New Roman"/>
              </a:rPr>
              <a:t>xuân</a:t>
            </a:r>
            <a:r>
              <a:rPr lang="en-US" sz="2400" i="1" dirty="0">
                <a:solidFill>
                  <a:srgbClr val="0000FF"/>
                </a:solidFill>
                <a:latin typeface="Times New Roman"/>
                <a:ea typeface="Times New Roman"/>
                <a:cs typeface="Times New Roman"/>
                <a:sym typeface="Times New Roman"/>
              </a:rPr>
              <a:t>: </a:t>
            </a:r>
            <a:r>
              <a:rPr lang="en-US" sz="2400" i="1" dirty="0" err="1">
                <a:solidFill>
                  <a:srgbClr val="0000FF"/>
                </a:solidFill>
                <a:latin typeface="Times New Roman"/>
                <a:ea typeface="Times New Roman"/>
                <a:cs typeface="Times New Roman"/>
                <a:sym typeface="Times New Roman"/>
              </a:rPr>
              <a:t>cảnh</a:t>
            </a:r>
            <a:r>
              <a:rPr lang="en-US" sz="2400" i="1" dirty="0">
                <a:solidFill>
                  <a:srgbClr val="0000FF"/>
                </a:solidFill>
                <a:latin typeface="Times New Roman"/>
                <a:ea typeface="Times New Roman"/>
                <a:cs typeface="Times New Roman"/>
                <a:sym typeface="Times New Roman"/>
              </a:rPr>
              <a:t> </a:t>
            </a:r>
            <a:r>
              <a:rPr lang="en-US" sz="2400" i="1" dirty="0" err="1">
                <a:solidFill>
                  <a:srgbClr val="0000FF"/>
                </a:solidFill>
                <a:latin typeface="Times New Roman"/>
                <a:ea typeface="Times New Roman"/>
                <a:cs typeface="Times New Roman"/>
                <a:sym typeface="Times New Roman"/>
              </a:rPr>
              <a:t>vật</a:t>
            </a:r>
            <a:r>
              <a:rPr lang="en-US" sz="2400" i="1" dirty="0">
                <a:solidFill>
                  <a:srgbClr val="0000FF"/>
                </a:solidFill>
                <a:latin typeface="Times New Roman"/>
                <a:ea typeface="Times New Roman"/>
                <a:cs typeface="Times New Roman"/>
                <a:sym typeface="Times New Roman"/>
              </a:rPr>
              <a:t>, </a:t>
            </a:r>
            <a:r>
              <a:rPr lang="en-US" sz="2400" i="1" dirty="0" err="1">
                <a:solidFill>
                  <a:srgbClr val="0000FF"/>
                </a:solidFill>
                <a:latin typeface="Times New Roman"/>
                <a:ea typeface="Times New Roman"/>
                <a:cs typeface="Times New Roman"/>
                <a:sym typeface="Times New Roman"/>
              </a:rPr>
              <a:t>màu</a:t>
            </a:r>
            <a:r>
              <a:rPr lang="en-US" sz="2400" i="1" dirty="0">
                <a:solidFill>
                  <a:srgbClr val="0000FF"/>
                </a:solidFill>
                <a:latin typeface="Times New Roman"/>
                <a:ea typeface="Times New Roman"/>
                <a:cs typeface="Times New Roman"/>
                <a:sym typeface="Times New Roman"/>
              </a:rPr>
              <a:t> </a:t>
            </a:r>
            <a:r>
              <a:rPr lang="en-US" sz="2400" i="1" dirty="0" err="1">
                <a:solidFill>
                  <a:srgbClr val="0000FF"/>
                </a:solidFill>
                <a:latin typeface="Times New Roman"/>
                <a:ea typeface="Times New Roman"/>
                <a:cs typeface="Times New Roman"/>
                <a:sym typeface="Times New Roman"/>
              </a:rPr>
              <a:t>sắc</a:t>
            </a:r>
            <a:r>
              <a:rPr lang="en-US" sz="2400" i="1" dirty="0">
                <a:solidFill>
                  <a:srgbClr val="0000FF"/>
                </a:solidFill>
                <a:latin typeface="Times New Roman"/>
                <a:ea typeface="Times New Roman"/>
                <a:cs typeface="Times New Roman"/>
                <a:sym typeface="Times New Roman"/>
              </a:rPr>
              <a:t> </a:t>
            </a:r>
            <a:r>
              <a:rPr lang="en-US" sz="2400" i="1" dirty="0" err="1">
                <a:solidFill>
                  <a:srgbClr val="0000FF"/>
                </a:solidFill>
                <a:latin typeface="Times New Roman"/>
                <a:ea typeface="Times New Roman"/>
                <a:cs typeface="Times New Roman"/>
                <a:sym typeface="Times New Roman"/>
              </a:rPr>
              <a:t>của</a:t>
            </a:r>
            <a:r>
              <a:rPr lang="en-US" sz="2400" i="1" dirty="0">
                <a:solidFill>
                  <a:srgbClr val="0000FF"/>
                </a:solidFill>
                <a:latin typeface="Times New Roman"/>
                <a:ea typeface="Times New Roman"/>
                <a:cs typeface="Times New Roman"/>
                <a:sym typeface="Times New Roman"/>
              </a:rPr>
              <a:t> </a:t>
            </a:r>
            <a:r>
              <a:rPr lang="en-US" sz="2400" i="1" dirty="0" err="1">
                <a:solidFill>
                  <a:srgbClr val="0000FF"/>
                </a:solidFill>
                <a:latin typeface="Times New Roman"/>
                <a:ea typeface="Times New Roman"/>
                <a:cs typeface="Times New Roman"/>
                <a:sym typeface="Times New Roman"/>
              </a:rPr>
              <a:t>mùa</a:t>
            </a:r>
            <a:r>
              <a:rPr lang="en-US" sz="2400" i="1" dirty="0">
                <a:solidFill>
                  <a:srgbClr val="0000FF"/>
                </a:solidFill>
                <a:latin typeface="Times New Roman"/>
                <a:ea typeface="Times New Roman"/>
                <a:cs typeface="Times New Roman"/>
                <a:sym typeface="Times New Roman"/>
              </a:rPr>
              <a:t> </a:t>
            </a:r>
            <a:r>
              <a:rPr lang="en-US" sz="2400" i="1" dirty="0" err="1">
                <a:solidFill>
                  <a:srgbClr val="0000FF"/>
                </a:solidFill>
                <a:latin typeface="Times New Roman"/>
                <a:ea typeface="Times New Roman"/>
                <a:cs typeface="Times New Roman"/>
                <a:sym typeface="Times New Roman"/>
              </a:rPr>
              <a:t>xuân</a:t>
            </a:r>
            <a:endParaRPr sz="2400" i="1" dirty="0">
              <a:solidFill>
                <a:srgbClr val="0000FF"/>
              </a:solidFill>
              <a:latin typeface="Calibri"/>
              <a:ea typeface="Calibri"/>
              <a:cs typeface="Calibri"/>
              <a:sym typeface="Calibri"/>
            </a:endParaRPr>
          </a:p>
        </p:txBody>
      </p:sp>
      <p:sp>
        <p:nvSpPr>
          <p:cNvPr id="247" name="Google Shape;247;p14"/>
          <p:cNvSpPr/>
          <p:nvPr/>
        </p:nvSpPr>
        <p:spPr>
          <a:xfrm>
            <a:off x="4777874" y="3997331"/>
            <a:ext cx="93326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FF6600"/>
                </a:solidFill>
                <a:latin typeface="Times New Roman"/>
                <a:ea typeface="Times New Roman"/>
                <a:cs typeface="Times New Roman"/>
                <a:sym typeface="Times New Roman"/>
              </a:rPr>
              <a:t>rực</a:t>
            </a:r>
            <a:r>
              <a:rPr lang="en-US" sz="2400" dirty="0">
                <a:solidFill>
                  <a:srgbClr val="FF6600"/>
                </a:solidFill>
                <a:latin typeface="Times New Roman"/>
                <a:ea typeface="Times New Roman"/>
                <a:cs typeface="Times New Roman"/>
                <a:sym typeface="Times New Roman"/>
              </a:rPr>
              <a:t> </a:t>
            </a:r>
            <a:r>
              <a:rPr lang="en-US" sz="2400" dirty="0" err="1">
                <a:solidFill>
                  <a:srgbClr val="FF6600"/>
                </a:solidFill>
                <a:latin typeface="Times New Roman"/>
                <a:ea typeface="Times New Roman"/>
                <a:cs typeface="Times New Roman"/>
                <a:sym typeface="Times New Roman"/>
              </a:rPr>
              <a:t>rỡ</a:t>
            </a:r>
            <a:endParaRPr sz="2400" dirty="0">
              <a:solidFill>
                <a:srgbClr val="FF6600"/>
              </a:solidFill>
              <a:latin typeface="Calibri"/>
              <a:ea typeface="Calibri"/>
              <a:cs typeface="Calibri"/>
              <a:sym typeface="Calibri"/>
            </a:endParaRPr>
          </a:p>
        </p:txBody>
      </p:sp>
      <p:sp>
        <p:nvSpPr>
          <p:cNvPr id="248" name="Google Shape;248;p14"/>
          <p:cNvSpPr/>
          <p:nvPr/>
        </p:nvSpPr>
        <p:spPr>
          <a:xfrm>
            <a:off x="9094646" y="3530698"/>
            <a:ext cx="277379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rgbClr val="FF6600"/>
                </a:solidFill>
                <a:latin typeface="Times New Roman"/>
                <a:ea typeface="Times New Roman"/>
                <a:cs typeface="Times New Roman"/>
                <a:sym typeface="Times New Roman"/>
              </a:rPr>
              <a:t>- Rực rỡ: tươi sáng, nổi bật lên</a:t>
            </a:r>
            <a:endParaRPr sz="2400" i="1">
              <a:solidFill>
                <a:srgbClr val="FF6600"/>
              </a:solidFill>
              <a:latin typeface="Calibri"/>
              <a:ea typeface="Calibri"/>
              <a:cs typeface="Calibri"/>
              <a:sym typeface="Calibri"/>
            </a:endParaRPr>
          </a:p>
        </p:txBody>
      </p:sp>
      <p:sp>
        <p:nvSpPr>
          <p:cNvPr id="249" name="Google Shape;249;p14"/>
          <p:cNvSpPr/>
          <p:nvPr/>
        </p:nvSpPr>
        <p:spPr>
          <a:xfrm>
            <a:off x="305533" y="4353015"/>
            <a:ext cx="158130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008000"/>
                </a:solidFill>
                <a:latin typeface="Times New Roman"/>
                <a:ea typeface="Times New Roman"/>
                <a:cs typeface="Times New Roman"/>
                <a:sym typeface="Times New Roman"/>
              </a:rPr>
              <a:t>tưng</a:t>
            </a:r>
            <a:r>
              <a:rPr lang="en-US" sz="2400" dirty="0">
                <a:solidFill>
                  <a:srgbClr val="008000"/>
                </a:solidFill>
                <a:latin typeface="Times New Roman"/>
                <a:ea typeface="Times New Roman"/>
                <a:cs typeface="Times New Roman"/>
                <a:sym typeface="Times New Roman"/>
              </a:rPr>
              <a:t> </a:t>
            </a:r>
            <a:r>
              <a:rPr lang="en-US" sz="2400" dirty="0" err="1">
                <a:solidFill>
                  <a:srgbClr val="008000"/>
                </a:solidFill>
                <a:latin typeface="Times New Roman"/>
                <a:ea typeface="Times New Roman"/>
                <a:cs typeface="Times New Roman"/>
                <a:sym typeface="Times New Roman"/>
              </a:rPr>
              <a:t>bừng</a:t>
            </a:r>
            <a:endParaRPr sz="2400" dirty="0">
              <a:solidFill>
                <a:srgbClr val="008000"/>
              </a:solidFill>
              <a:latin typeface="Calibri"/>
              <a:ea typeface="Calibri"/>
              <a:cs typeface="Calibri"/>
              <a:sym typeface="Calibri"/>
            </a:endParaRPr>
          </a:p>
        </p:txBody>
      </p:sp>
      <p:sp>
        <p:nvSpPr>
          <p:cNvPr id="250" name="Google Shape;250;p14"/>
          <p:cNvSpPr/>
          <p:nvPr/>
        </p:nvSpPr>
        <p:spPr>
          <a:xfrm>
            <a:off x="9094646" y="4580115"/>
            <a:ext cx="313464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rgbClr val="008000"/>
                </a:solidFill>
                <a:latin typeface="Times New Roman"/>
                <a:ea typeface="Times New Roman"/>
                <a:cs typeface="Times New Roman"/>
                <a:sym typeface="Times New Roman"/>
              </a:rPr>
              <a:t>- Tưng bừng: vui, lôi cuốn nhiều người</a:t>
            </a:r>
            <a:endParaRPr sz="2400" i="1">
              <a:solidFill>
                <a:srgbClr val="008000"/>
              </a:solidFill>
              <a:latin typeface="Calibri"/>
              <a:ea typeface="Calibri"/>
              <a:cs typeface="Calibri"/>
              <a:sym typeface="Calibri"/>
            </a:endParaRPr>
          </a:p>
        </p:txBody>
      </p:sp>
      <p:sp>
        <p:nvSpPr>
          <p:cNvPr id="251" name="Google Shape;251;p14"/>
          <p:cNvSpPr/>
          <p:nvPr/>
        </p:nvSpPr>
        <p:spPr>
          <a:xfrm>
            <a:off x="5137267" y="5241275"/>
            <a:ext cx="50206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660066"/>
                </a:solidFill>
                <a:latin typeface="Times New Roman"/>
                <a:ea typeface="Times New Roman"/>
                <a:cs typeface="Times New Roman"/>
                <a:sym typeface="Times New Roman"/>
              </a:rPr>
              <a:t>đỡ</a:t>
            </a:r>
            <a:endParaRPr sz="2400" dirty="0">
              <a:solidFill>
                <a:srgbClr val="660066"/>
              </a:solidFill>
              <a:latin typeface="Calibri"/>
              <a:ea typeface="Calibri"/>
              <a:cs typeface="Calibri"/>
              <a:sym typeface="Calibri"/>
            </a:endParaRPr>
          </a:p>
        </p:txBody>
      </p:sp>
      <p:sp>
        <p:nvSpPr>
          <p:cNvPr id="252" name="Google Shape;252;p14"/>
          <p:cNvSpPr/>
          <p:nvPr/>
        </p:nvSpPr>
        <p:spPr>
          <a:xfrm>
            <a:off x="9094646" y="5595451"/>
            <a:ext cx="30748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rgbClr val="660066"/>
                </a:solidFill>
                <a:latin typeface="Times New Roman"/>
                <a:ea typeface="Times New Roman"/>
                <a:cs typeface="Times New Roman"/>
                <a:sym typeface="Times New Roman"/>
              </a:rPr>
              <a:t>- Đỡ: giúp</a:t>
            </a:r>
            <a:endParaRPr sz="2400" i="1">
              <a:solidFill>
                <a:srgbClr val="660066"/>
              </a:solidFill>
              <a:latin typeface="Calibri"/>
              <a:ea typeface="Calibri"/>
              <a:cs typeface="Calibri"/>
              <a:sym typeface="Calibri"/>
            </a:endParaRPr>
          </a:p>
        </p:txBody>
      </p:sp>
      <p:cxnSp>
        <p:nvCxnSpPr>
          <p:cNvPr id="253" name="Google Shape;253;p14"/>
          <p:cNvCxnSpPr/>
          <p:nvPr/>
        </p:nvCxnSpPr>
        <p:spPr>
          <a:xfrm>
            <a:off x="8530058" y="1020563"/>
            <a:ext cx="0" cy="5837437"/>
          </a:xfrm>
          <a:prstGeom prst="straightConnector1">
            <a:avLst/>
          </a:prstGeom>
          <a:noFill/>
          <a:ln w="9525" cap="flat" cmpd="sng">
            <a:solidFill>
              <a:schemeClr val="dk1"/>
            </a:solidFill>
            <a:prstDash val="solid"/>
            <a:miter lim="800000"/>
            <a:headEnd type="none" w="sm" len="sm"/>
            <a:tailEnd type="none" w="sm" len="sm"/>
          </a:ln>
        </p:spPr>
      </p:cxnSp>
      <p:sp>
        <p:nvSpPr>
          <p:cNvPr id="254" name="Google Shape;254;p14"/>
          <p:cNvSpPr/>
          <p:nvPr/>
        </p:nvSpPr>
        <p:spPr>
          <a:xfrm>
            <a:off x="8752475" y="1671363"/>
            <a:ext cx="342171" cy="357853"/>
          </a:xfrm>
          <a:prstGeom prst="ellipse">
            <a:avLst/>
          </a:prstGeom>
          <a:solidFill>
            <a:srgbClr val="FFFF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p:txBody>
      </p:sp>
      <p:pic>
        <p:nvPicPr>
          <p:cNvPr id="14"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88" y="2329559"/>
            <a:ext cx="3965802" cy="3567113"/>
          </a:xfrm>
          <a:prstGeom prst="rect">
            <a:avLst/>
          </a:prstGeom>
          <a:ln w="9525">
            <a:solidFill>
              <a:srgbClr val="BD0303"/>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5" name="Text Box 3"/>
          <p:cNvSpPr txBox="1">
            <a:spLocks noChangeArrowheads="1"/>
          </p:cNvSpPr>
          <p:nvPr/>
        </p:nvSpPr>
        <p:spPr bwMode="auto">
          <a:xfrm>
            <a:off x="9118230" y="1788969"/>
            <a:ext cx="13628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i="1" dirty="0">
                <a:solidFill>
                  <a:srgbClr val="000000"/>
                </a:solidFill>
                <a:latin typeface="Times New Roman" pitchFamily="18" charset="0"/>
              </a:rPr>
              <a:t>- </a:t>
            </a:r>
            <a:r>
              <a:rPr lang="en-US" sz="2400" i="1" dirty="0" err="1">
                <a:solidFill>
                  <a:srgbClr val="000000"/>
                </a:solidFill>
                <a:latin typeface="Times New Roman" pitchFamily="18" charset="0"/>
              </a:rPr>
              <a:t>tu</a:t>
            </a:r>
            <a:r>
              <a:rPr lang="en-US" sz="2400" i="1" dirty="0">
                <a:solidFill>
                  <a:srgbClr val="000000"/>
                </a:solidFill>
                <a:latin typeface="Times New Roman" pitchFamily="18" charset="0"/>
              </a:rPr>
              <a:t> </a:t>
            </a:r>
            <a:r>
              <a:rPr lang="en-US" sz="2400" i="1" dirty="0" err="1">
                <a:solidFill>
                  <a:srgbClr val="000000"/>
                </a:solidFill>
                <a:latin typeface="Times New Roman" pitchFamily="18" charset="0"/>
              </a:rPr>
              <a:t>hú</a:t>
            </a:r>
            <a:endParaRPr lang="en-US" sz="2400" i="1" dirty="0">
              <a:solidFill>
                <a:srgbClr val="000000"/>
              </a:solidFill>
              <a:latin typeface="Times New Roman" pitchFamily="18" charset="0"/>
            </a:endParaRPr>
          </a:p>
        </p:txBody>
      </p:sp>
      <p:sp>
        <p:nvSpPr>
          <p:cNvPr id="16" name="Google Shape;245;p14"/>
          <p:cNvSpPr/>
          <p:nvPr/>
        </p:nvSpPr>
        <p:spPr>
          <a:xfrm>
            <a:off x="890730" y="2948457"/>
            <a:ext cx="10563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smtClean="0">
                <a:solidFill>
                  <a:srgbClr val="FF0000"/>
                </a:solidFill>
                <a:latin typeface="Times New Roman"/>
                <a:ea typeface="Times New Roman"/>
                <a:cs typeface="Times New Roman"/>
                <a:sym typeface="Times New Roman"/>
              </a:rPr>
              <a:t>tu</a:t>
            </a:r>
            <a:r>
              <a:rPr lang="en-US" sz="2400" dirty="0" smtClean="0">
                <a:solidFill>
                  <a:srgbClr val="FF0000"/>
                </a:solidFill>
                <a:latin typeface="Times New Roman"/>
                <a:ea typeface="Times New Roman"/>
                <a:cs typeface="Times New Roman"/>
                <a:sym typeface="Times New Roman"/>
              </a:rPr>
              <a:t> </a:t>
            </a:r>
            <a:r>
              <a:rPr lang="en-US" sz="2400" dirty="0" err="1" smtClean="0">
                <a:solidFill>
                  <a:srgbClr val="FF0000"/>
                </a:solidFill>
                <a:latin typeface="Times New Roman"/>
                <a:ea typeface="Times New Roman"/>
                <a:cs typeface="Times New Roman"/>
                <a:sym typeface="Times New Roman"/>
              </a:rPr>
              <a:t>hú</a:t>
            </a:r>
            <a:endParaRPr sz="2400" dirty="0">
              <a:solidFill>
                <a:srgbClr val="FF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45"/>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246"/>
                                        </p:tgtEl>
                                        <p:attrNameLst>
                                          <p:attrName>style.visibility</p:attrName>
                                        </p:attrNameLst>
                                      </p:cBhvr>
                                      <p:to>
                                        <p:strVal val="visible"/>
                                      </p:to>
                                    </p:set>
                                    <p:animEffect transition="in" filter="fade">
                                      <p:cBhvr>
                                        <p:cTn id="31" dur="1000"/>
                                        <p:tgtEl>
                                          <p:spTgt spid="2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7"/>
                                        </p:tgtEl>
                                        <p:attrNameLst>
                                          <p:attrName>style.visibility</p:attrName>
                                        </p:attrNameLst>
                                      </p:cBhvr>
                                      <p:to>
                                        <p:strVal val="visible"/>
                                      </p:to>
                                    </p:set>
                                    <p:animEffect transition="in" filter="fade">
                                      <p:cBhvr>
                                        <p:cTn id="36" dur="500"/>
                                        <p:tgtEl>
                                          <p:spTgt spid="247"/>
                                        </p:tgtEl>
                                      </p:cBhvr>
                                    </p:animEffect>
                                  </p:childTnLst>
                                </p:cTn>
                              </p:par>
                              <p:par>
                                <p:cTn id="37" presetID="10" presetClass="entr" presetSubtype="0" fill="hold" nodeType="withEffect">
                                  <p:stCondLst>
                                    <p:cond delay="0"/>
                                  </p:stCondLst>
                                  <p:childTnLst>
                                    <p:set>
                                      <p:cBhvr>
                                        <p:cTn id="38" dur="1" fill="hold">
                                          <p:stCondLst>
                                            <p:cond delay="0"/>
                                          </p:stCondLst>
                                        </p:cTn>
                                        <p:tgtEl>
                                          <p:spTgt spid="248"/>
                                        </p:tgtEl>
                                        <p:attrNameLst>
                                          <p:attrName>style.visibility</p:attrName>
                                        </p:attrNameLst>
                                      </p:cBhvr>
                                      <p:to>
                                        <p:strVal val="visible"/>
                                      </p:to>
                                    </p:set>
                                    <p:animEffect transition="in" filter="fade">
                                      <p:cBhvr>
                                        <p:cTn id="39" dur="1000"/>
                                        <p:tgtEl>
                                          <p:spTgt spid="24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9"/>
                                        </p:tgtEl>
                                        <p:attrNameLst>
                                          <p:attrName>style.visibility</p:attrName>
                                        </p:attrNameLst>
                                      </p:cBhvr>
                                      <p:to>
                                        <p:strVal val="visible"/>
                                      </p:to>
                                    </p:set>
                                    <p:animEffect transition="in" filter="fade">
                                      <p:cBhvr>
                                        <p:cTn id="44" dur="500"/>
                                        <p:tgtEl>
                                          <p:spTgt spid="249"/>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50"/>
                                        </p:tgtEl>
                                        <p:attrNameLst>
                                          <p:attrName>style.visibility</p:attrName>
                                        </p:attrNameLst>
                                      </p:cBhvr>
                                      <p:to>
                                        <p:strVal val="visible"/>
                                      </p:to>
                                    </p:set>
                                    <p:animEffect transition="in" filter="fade">
                                      <p:cBhvr>
                                        <p:cTn id="48" dur="1000"/>
                                        <p:tgtEl>
                                          <p:spTgt spid="2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51"/>
                                        </p:tgtEl>
                                        <p:attrNameLst>
                                          <p:attrName>style.visibility</p:attrName>
                                        </p:attrNameLst>
                                      </p:cBhvr>
                                      <p:to>
                                        <p:strVal val="visible"/>
                                      </p:to>
                                    </p:set>
                                    <p:animEffect transition="in" filter="fade">
                                      <p:cBhvr>
                                        <p:cTn id="53" dur="500"/>
                                        <p:tgtEl>
                                          <p:spTgt spid="251"/>
                                        </p:tgtEl>
                                      </p:cBhvr>
                                    </p:animEffect>
                                  </p:childTnLst>
                                </p:cTn>
                              </p:par>
                              <p:par>
                                <p:cTn id="54" presetID="10" presetClass="entr" presetSubtype="0" fill="hold" nodeType="withEffect">
                                  <p:stCondLst>
                                    <p:cond delay="0"/>
                                  </p:stCondLst>
                                  <p:childTnLst>
                                    <p:set>
                                      <p:cBhvr>
                                        <p:cTn id="55" dur="1" fill="hold">
                                          <p:stCondLst>
                                            <p:cond delay="0"/>
                                          </p:stCondLst>
                                        </p:cTn>
                                        <p:tgtEl>
                                          <p:spTgt spid="252"/>
                                        </p:tgtEl>
                                        <p:attrNameLst>
                                          <p:attrName>style.visibility</p:attrName>
                                        </p:attrNameLst>
                                      </p:cBhvr>
                                      <p:to>
                                        <p:strVal val="visible"/>
                                      </p:to>
                                    </p:set>
                                    <p:animEffect transition="in" filter="fade">
                                      <p:cBhvr>
                                        <p:cTn id="56"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233"/>
        <p:cNvGrpSpPr/>
        <p:nvPr/>
      </p:nvGrpSpPr>
      <p:grpSpPr>
        <a:xfrm>
          <a:off x="0" y="0"/>
          <a:ext cx="0" cy="0"/>
          <a:chOff x="0" y="0"/>
          <a:chExt cx="0" cy="0"/>
        </a:xfrm>
      </p:grpSpPr>
      <p:sp>
        <p:nvSpPr>
          <p:cNvPr id="234" name="Google Shape;234;p13"/>
          <p:cNvSpPr/>
          <p:nvPr/>
        </p:nvSpPr>
        <p:spPr>
          <a:xfrm>
            <a:off x="1796463" y="1071363"/>
            <a:ext cx="9091669" cy="5078313"/>
          </a:xfrm>
          <a:prstGeom prst="rect">
            <a:avLst/>
          </a:prstGeom>
          <a:noFill/>
          <a:ln>
            <a:noFill/>
          </a:ln>
        </p:spPr>
        <p:txBody>
          <a:bodyPr spcFirstLastPara="1" wrap="square" lIns="0" tIns="0" rIns="0" bIns="0" anchor="ctr" anchorCtr="0">
            <a:spAutoFit/>
          </a:bodyPr>
          <a:lstStyle/>
          <a:p>
            <a:r>
              <a:rPr lang="en-US" sz="2400" dirty="0">
                <a:latin typeface="Times New Roman"/>
                <a:ea typeface="Times New Roman"/>
                <a:cs typeface="Times New Roman"/>
                <a:sym typeface="Times New Roman"/>
              </a:rPr>
              <a:t>1. </a:t>
            </a:r>
            <a:r>
              <a:rPr lang="en-US" sz="2400" dirty="0" err="1">
                <a:latin typeface="Times New Roman"/>
                <a:ea typeface="Times New Roman"/>
                <a:cs typeface="Times New Roman"/>
                <a:sym typeface="Times New Roman"/>
              </a:rPr>
              <a:t>Quanh</a:t>
            </a:r>
            <a:r>
              <a:rPr lang="en-US" sz="2400" dirty="0">
                <a:latin typeface="Times New Roman"/>
                <a:ea typeface="Times New Roman"/>
                <a:cs typeface="Times New Roman"/>
                <a:sym typeface="Times New Roman"/>
              </a:rPr>
              <a:t> ta,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vật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người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đều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làm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việc</a:t>
            </a:r>
            <a:r>
              <a:rPr lang="en-US" sz="2400" dirty="0">
                <a:latin typeface="Times New Roman"/>
                <a:ea typeface="Times New Roman"/>
                <a:cs typeface="Times New Roman"/>
                <a:sym typeface="Times New Roman"/>
              </a:rPr>
              <a:t>.</a:t>
            </a:r>
            <a:endParaRPr dirty="0"/>
          </a:p>
          <a:p>
            <a:pPr>
              <a:spcBef>
                <a:spcPts val="1200"/>
              </a:spcBef>
            </a:pPr>
            <a:r>
              <a:rPr lang="en-US" sz="2400" dirty="0" err="1">
                <a:latin typeface="Times New Roman"/>
                <a:ea typeface="Times New Roman"/>
                <a:cs typeface="Times New Roman"/>
                <a:sym typeface="Times New Roman"/>
              </a:rPr>
              <a:t>Cái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đồng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hồ</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tích</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tắc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tích</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tắc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báo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phút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báo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giờ</a:t>
            </a:r>
            <a:r>
              <a:rPr lang="en-US" sz="2400" dirty="0">
                <a:latin typeface="Times New Roman"/>
                <a:ea typeface="Times New Roman"/>
                <a:cs typeface="Times New Roman"/>
                <a:sym typeface="Times New Roman"/>
              </a:rPr>
              <a:t>. </a:t>
            </a:r>
            <a:endParaRPr dirty="0"/>
          </a:p>
          <a:p>
            <a:pPr>
              <a:spcBef>
                <a:spcPts val="1200"/>
              </a:spcBef>
            </a:pPr>
            <a:r>
              <a:rPr lang="en-US" sz="2400" dirty="0">
                <a:latin typeface="Times New Roman"/>
                <a:ea typeface="Times New Roman"/>
                <a:cs typeface="Times New Roman"/>
                <a:sym typeface="Times New Roman"/>
              </a:rPr>
              <a:t>Con </a:t>
            </a:r>
            <a:r>
              <a:rPr lang="en-US" sz="2400" dirty="0" err="1">
                <a:latin typeface="Times New Roman"/>
                <a:ea typeface="Times New Roman"/>
                <a:cs typeface="Times New Roman"/>
                <a:sym typeface="Times New Roman"/>
              </a:rPr>
              <a:t>gà</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trống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gáy</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vang</a:t>
            </a:r>
            <a:r>
              <a:rPr lang="en-US" sz="2400" dirty="0">
                <a:latin typeface="Times New Roman"/>
                <a:ea typeface="Times New Roman"/>
                <a:cs typeface="Times New Roman"/>
                <a:sym typeface="Times New Roman"/>
              </a:rPr>
              <a:t> ò … ó … o…, </a:t>
            </a:r>
            <a:r>
              <a:rPr lang="en-US" sz="2400" dirty="0" err="1">
                <a:latin typeface="Times New Roman"/>
                <a:ea typeface="Times New Roman"/>
                <a:cs typeface="Times New Roman"/>
                <a:sym typeface="Times New Roman"/>
              </a:rPr>
              <a:t>báo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cho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người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biết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trời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sắp</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sáng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mau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mau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thức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dậy</a:t>
            </a:r>
            <a:r>
              <a:rPr lang="en-US" sz="2400" dirty="0">
                <a:latin typeface="Times New Roman"/>
                <a:ea typeface="Times New Roman"/>
                <a:cs typeface="Times New Roman"/>
                <a:sym typeface="Times New Roman"/>
              </a:rPr>
              <a:t>.</a:t>
            </a:r>
            <a:endParaRPr dirty="0"/>
          </a:p>
          <a:p>
            <a:pPr>
              <a:spcBef>
                <a:spcPts val="1200"/>
              </a:spcBef>
            </a:pPr>
            <a:r>
              <a:rPr lang="en-US" sz="2400" dirty="0">
                <a:latin typeface="Times New Roman"/>
                <a:ea typeface="Times New Roman"/>
                <a:cs typeface="Times New Roman"/>
                <a:sym typeface="Times New Roman"/>
              </a:rPr>
              <a:t>Con </a:t>
            </a:r>
            <a:r>
              <a:rPr lang="en-US" sz="2400" dirty="0" err="1">
                <a:latin typeface="Times New Roman"/>
                <a:ea typeface="Times New Roman"/>
                <a:cs typeface="Times New Roman"/>
                <a:sym typeface="Times New Roman"/>
              </a:rPr>
              <a:t>tu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hú</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kêu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hú</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hú</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Thế</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là</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sắp</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đến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mùa</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vải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chín</a:t>
            </a:r>
            <a:r>
              <a:rPr lang="en-US" sz="2400" dirty="0">
                <a:latin typeface="Times New Roman"/>
                <a:ea typeface="Times New Roman"/>
                <a:cs typeface="Times New Roman"/>
                <a:sym typeface="Times New Roman"/>
              </a:rPr>
              <a:t>.</a:t>
            </a:r>
            <a:endParaRPr dirty="0"/>
          </a:p>
          <a:p>
            <a:pPr>
              <a:spcBef>
                <a:spcPts val="1200"/>
              </a:spcBef>
            </a:pPr>
            <a:r>
              <a:rPr lang="en-US" sz="2400" dirty="0" err="1">
                <a:latin typeface="Times New Roman"/>
                <a:ea typeface="Times New Roman"/>
                <a:cs typeface="Times New Roman"/>
                <a:sym typeface="Times New Roman"/>
              </a:rPr>
              <a:t>Chim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bắt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sâu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bảo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vệ</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mùa</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màng</a:t>
            </a:r>
            <a:r>
              <a:rPr lang="en-US" sz="2400" dirty="0">
                <a:latin typeface="Times New Roman"/>
                <a:ea typeface="Times New Roman"/>
                <a:cs typeface="Times New Roman"/>
                <a:sym typeface="Times New Roman"/>
              </a:rPr>
              <a:t>.</a:t>
            </a:r>
            <a:endParaRPr dirty="0"/>
          </a:p>
          <a:p>
            <a:pPr>
              <a:spcBef>
                <a:spcPts val="1200"/>
              </a:spcBef>
            </a:pPr>
            <a:r>
              <a:rPr lang="en-US" sz="2400" dirty="0" err="1">
                <a:latin typeface="Times New Roman"/>
                <a:ea typeface="Times New Roman"/>
                <a:cs typeface="Times New Roman"/>
                <a:sym typeface="Times New Roman"/>
              </a:rPr>
              <a:t>Cành</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đào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nở</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hoa</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cho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sắc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xuân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thêm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rực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rỡ</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ngày</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xuân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thêm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tưng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bừng</a:t>
            </a:r>
            <a:r>
              <a:rPr lang="en-US" sz="2400" dirty="0">
                <a:latin typeface="Times New Roman"/>
                <a:ea typeface="Times New Roman"/>
                <a:cs typeface="Times New Roman"/>
                <a:sym typeface="Times New Roman"/>
              </a:rPr>
              <a:t>.</a:t>
            </a:r>
            <a:endParaRPr dirty="0"/>
          </a:p>
          <a:p>
            <a:pPr>
              <a:spcBef>
                <a:spcPts val="1200"/>
              </a:spcBef>
            </a:pPr>
            <a:r>
              <a:rPr lang="en-US" sz="2400" dirty="0">
                <a:latin typeface="Times New Roman"/>
                <a:ea typeface="Times New Roman"/>
                <a:cs typeface="Times New Roman"/>
                <a:sym typeface="Times New Roman"/>
              </a:rPr>
              <a:t> 2. </a:t>
            </a:r>
            <a:r>
              <a:rPr lang="en-US" sz="2400" dirty="0" err="1">
                <a:latin typeface="Times New Roman"/>
                <a:ea typeface="Times New Roman"/>
                <a:cs typeface="Times New Roman"/>
                <a:sym typeface="Times New Roman"/>
              </a:rPr>
              <a:t>Như</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vật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mọi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người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cũng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làm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việc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làm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bài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học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quét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nhà</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nhặt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rau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chơi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với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em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đỡ</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mẹ</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Bé</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luôn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luôn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bận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rộn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mà</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lúc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nào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cũng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vui</a:t>
            </a:r>
            <a:r>
              <a:rPr lang="en-US" sz="2400" dirty="0">
                <a:latin typeface="Times New Roman"/>
                <a:ea typeface="Times New Roman"/>
                <a:cs typeface="Times New Roman"/>
                <a:sym typeface="Times New Roman"/>
              </a:rPr>
              <a:t>.</a:t>
            </a:r>
            <a:endParaRPr dirty="0"/>
          </a:p>
          <a:p>
            <a:pPr algn="r">
              <a:spcBef>
                <a:spcPts val="1200"/>
              </a:spcBef>
            </a:pPr>
            <a:r>
              <a:rPr lang="en-US" sz="2000" dirty="0">
                <a:latin typeface="Times New Roman"/>
                <a:ea typeface="Times New Roman"/>
                <a:cs typeface="Times New Roman"/>
                <a:sym typeface="Times New Roman"/>
              </a:rPr>
              <a:t>Theo TÔ HOÀI</a:t>
            </a:r>
            <a:endParaRPr sz="2000" dirty="0">
              <a:latin typeface="Times New Roman"/>
              <a:ea typeface="Times New Roman"/>
              <a:cs typeface="Times New Roman"/>
              <a:sym typeface="Times New Roman"/>
            </a:endParaRPr>
          </a:p>
        </p:txBody>
      </p:sp>
      <p:sp>
        <p:nvSpPr>
          <p:cNvPr id="235" name="Google Shape;235;p13"/>
          <p:cNvSpPr txBox="1"/>
          <p:nvPr/>
        </p:nvSpPr>
        <p:spPr>
          <a:xfrm>
            <a:off x="2521528" y="220231"/>
            <a:ext cx="6941126" cy="646331"/>
          </a:xfrm>
          <a:prstGeom prst="rect">
            <a:avLst/>
          </a:prstGeom>
          <a:noFill/>
          <a:ln>
            <a:noFill/>
          </a:ln>
        </p:spPr>
        <p:txBody>
          <a:bodyPr spcFirstLastPara="1" wrap="square" lIns="91425" tIns="45700" rIns="91425" bIns="45700" anchor="t" anchorCtr="0">
            <a:spAutoFit/>
          </a:bodyPr>
          <a:lstStyle/>
          <a:p>
            <a:pPr algn="ctr"/>
            <a:r>
              <a:rPr lang="en-US" sz="3600" b="1">
                <a:solidFill>
                  <a:srgbClr val="FF0000"/>
                </a:solidFill>
                <a:latin typeface="Times New Roman"/>
                <a:ea typeface="Times New Roman"/>
                <a:cs typeface="Times New Roman"/>
                <a:sym typeface="Times New Roman"/>
              </a:rPr>
              <a:t>Làm việc thật là vui</a:t>
            </a:r>
            <a:endParaRPr sz="3600" b="1">
              <a:solidFill>
                <a:srgbClr val="FF0000"/>
              </a:solidFill>
              <a:latin typeface="Times New Roman"/>
              <a:ea typeface="Times New Roman"/>
              <a:cs typeface="Times New Roman"/>
              <a:sym typeface="Times New Roman"/>
            </a:endParaRPr>
          </a:p>
        </p:txBody>
      </p:sp>
      <p:grpSp>
        <p:nvGrpSpPr>
          <p:cNvPr id="6" name="Group 5">
            <a:extLst>
              <a:ext uri="{FF2B5EF4-FFF2-40B4-BE49-F238E27FC236}">
                <a16:creationId xmlns:a16="http://schemas.microsoft.com/office/drawing/2014/main" xmlns="" id="{ABB0D0B8-7AF7-475A-98C8-1C147E1D18A1}"/>
              </a:ext>
            </a:extLst>
          </p:cNvPr>
          <p:cNvGrpSpPr/>
          <p:nvPr/>
        </p:nvGrpSpPr>
        <p:grpSpPr>
          <a:xfrm>
            <a:off x="3027554" y="5764955"/>
            <a:ext cx="5392346" cy="769441"/>
            <a:chOff x="708943" y="6018639"/>
            <a:chExt cx="5825836" cy="769441"/>
          </a:xfrm>
        </p:grpSpPr>
        <p:sp>
          <p:nvSpPr>
            <p:cNvPr id="7" name="TextBox 6">
              <a:extLst>
                <a:ext uri="{FF2B5EF4-FFF2-40B4-BE49-F238E27FC236}">
                  <a16:creationId xmlns:a16="http://schemas.microsoft.com/office/drawing/2014/main" xmlns=""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8" name="TextBox 7">
              <a:extLst>
                <a:ext uri="{FF2B5EF4-FFF2-40B4-BE49-F238E27FC236}">
                  <a16:creationId xmlns:a16="http://schemas.microsoft.com/office/drawing/2014/main" xmlns=""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16339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58"/>
        <p:cNvGrpSpPr/>
        <p:nvPr/>
      </p:nvGrpSpPr>
      <p:grpSpPr>
        <a:xfrm>
          <a:off x="0" y="0"/>
          <a:ext cx="0" cy="0"/>
          <a:chOff x="0" y="0"/>
          <a:chExt cx="0" cy="0"/>
        </a:xfrm>
      </p:grpSpPr>
      <p:sp>
        <p:nvSpPr>
          <p:cNvPr id="259" name="Google Shape;259;p15"/>
          <p:cNvSpPr/>
          <p:nvPr/>
        </p:nvSpPr>
        <p:spPr>
          <a:xfrm>
            <a:off x="3016187" y="1517636"/>
            <a:ext cx="7024716" cy="2989944"/>
          </a:xfrm>
          <a:prstGeom prst="cloudCallout">
            <a:avLst>
              <a:gd name="adj1" fmla="val 50892"/>
              <a:gd name="adj2" fmla="val -13821"/>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0" b="1" dirty="0">
                <a:solidFill>
                  <a:srgbClr val="FF0000"/>
                </a:solidFill>
                <a:latin typeface="Times New Roman"/>
                <a:ea typeface="Times New Roman"/>
                <a:cs typeface="Times New Roman"/>
                <a:sym typeface="Times New Roman"/>
              </a:rPr>
              <a:t>ĐỌC HIỂU</a:t>
            </a:r>
            <a:endParaRPr sz="8000" b="1" dirty="0">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ChangeArrowheads="1"/>
          </p:cNvSpPr>
          <p:nvPr/>
        </p:nvSpPr>
        <p:spPr bwMode="auto">
          <a:xfrm>
            <a:off x="1102784" y="1290407"/>
            <a:ext cx="1017693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800" b="1" i="1" u="sng" dirty="0" err="1">
                <a:solidFill>
                  <a:srgbClr val="10181C"/>
                </a:solidFill>
                <a:latin typeface="Times New Roman" pitchFamily="18" charset="0"/>
                <a:cs typeface="Times New Roman" pitchFamily="18" charset="0"/>
              </a:rPr>
              <a:t>Câu</a:t>
            </a:r>
            <a:r>
              <a:rPr lang="en-US" sz="2800" b="1" i="1" u="sng" dirty="0">
                <a:solidFill>
                  <a:srgbClr val="10181C"/>
                </a:solidFill>
                <a:latin typeface="Times New Roman" pitchFamily="18" charset="0"/>
                <a:cs typeface="Times New Roman" pitchFamily="18" charset="0"/>
              </a:rPr>
              <a:t> 1</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Mỗi</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vật</a:t>
            </a:r>
            <a:r>
              <a:rPr lang="en-US" sz="2800" b="1" i="1" dirty="0">
                <a:solidFill>
                  <a:srgbClr val="10181C"/>
                </a:solidFill>
                <a:latin typeface="Times New Roman" pitchFamily="18" charset="0"/>
                <a:cs typeface="Times New Roman" pitchFamily="18" charset="0"/>
              </a:rPr>
              <a:t>, con </a:t>
            </a:r>
            <a:r>
              <a:rPr lang="en-US" sz="2800" b="1" i="1" dirty="0" err="1">
                <a:solidFill>
                  <a:srgbClr val="10181C"/>
                </a:solidFill>
                <a:latin typeface="Times New Roman" pitchFamily="18" charset="0"/>
                <a:cs typeface="Times New Roman" pitchFamily="18" charset="0"/>
              </a:rPr>
              <a:t>vật</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được</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nói</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trong</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bài</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đọc</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làm</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việc</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gì</a:t>
            </a:r>
            <a:r>
              <a:rPr lang="en-US" sz="2800" b="1" i="1" dirty="0">
                <a:solidFill>
                  <a:srgbClr val="10181C"/>
                </a:solidFill>
                <a:latin typeface="Times New Roman" pitchFamily="18" charset="0"/>
                <a:cs typeface="Times New Roman" pitchFamily="18" charset="0"/>
              </a:rPr>
              <a:t>?</a:t>
            </a:r>
          </a:p>
          <a:p>
            <a:pPr>
              <a:defRPr/>
            </a:pPr>
            <a:r>
              <a:rPr lang="en-US" sz="2800" b="1" i="1" u="sng" dirty="0" err="1">
                <a:solidFill>
                  <a:srgbClr val="10181C"/>
                </a:solidFill>
                <a:latin typeface="Times New Roman" pitchFamily="18" charset="0"/>
                <a:cs typeface="Times New Roman" pitchFamily="18" charset="0"/>
              </a:rPr>
              <a:t>Câu</a:t>
            </a:r>
            <a:r>
              <a:rPr lang="en-US" sz="2800" b="1" i="1" u="sng" dirty="0">
                <a:solidFill>
                  <a:srgbClr val="10181C"/>
                </a:solidFill>
                <a:latin typeface="Times New Roman" pitchFamily="18" charset="0"/>
                <a:cs typeface="Times New Roman" pitchFamily="18" charset="0"/>
              </a:rPr>
              <a:t> 2</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Bé</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bận</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rộn</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như</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thế</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nào</a:t>
            </a:r>
            <a:r>
              <a:rPr lang="en-US" sz="2800" b="1" i="1" dirty="0">
                <a:solidFill>
                  <a:srgbClr val="10181C"/>
                </a:solidFill>
                <a:latin typeface="Times New Roman" pitchFamily="18" charset="0"/>
                <a:cs typeface="Times New Roman" pitchFamily="18" charset="0"/>
              </a:rPr>
              <a:t>?</a:t>
            </a:r>
          </a:p>
          <a:p>
            <a:pPr>
              <a:defRPr/>
            </a:pPr>
            <a:r>
              <a:rPr lang="en-US" sz="2800" b="1" i="1" u="sng" dirty="0" err="1">
                <a:solidFill>
                  <a:srgbClr val="10181C"/>
                </a:solidFill>
                <a:latin typeface="Times New Roman" pitchFamily="18" charset="0"/>
                <a:cs typeface="Times New Roman" pitchFamily="18" charset="0"/>
              </a:rPr>
              <a:t>Câu</a:t>
            </a:r>
            <a:r>
              <a:rPr lang="en-US" sz="2800" b="1" i="1" u="sng" dirty="0">
                <a:solidFill>
                  <a:srgbClr val="10181C"/>
                </a:solidFill>
                <a:latin typeface="Times New Roman" pitchFamily="18" charset="0"/>
                <a:cs typeface="Times New Roman" pitchFamily="18" charset="0"/>
              </a:rPr>
              <a:t> 3</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Vì</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sao</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bé</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bận</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rộn</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mà</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lúc</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nào</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cũng</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vui</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Chọn</a:t>
            </a:r>
            <a:r>
              <a:rPr lang="en-US" sz="2800" b="1" i="1" dirty="0">
                <a:solidFill>
                  <a:srgbClr val="10181C"/>
                </a:solidFill>
                <a:latin typeface="Times New Roman" pitchFamily="18" charset="0"/>
                <a:cs typeface="Times New Roman" pitchFamily="18" charset="0"/>
              </a:rPr>
              <a:t> ý </a:t>
            </a:r>
            <a:r>
              <a:rPr lang="en-US" sz="2800" b="1" i="1" dirty="0" err="1">
                <a:solidFill>
                  <a:srgbClr val="10181C"/>
                </a:solidFill>
                <a:latin typeface="Times New Roman" pitchFamily="18" charset="0"/>
                <a:cs typeface="Times New Roman" pitchFamily="18" charset="0"/>
              </a:rPr>
              <a:t>em</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thích</a:t>
            </a:r>
            <a:r>
              <a:rPr lang="en-US" sz="2800" b="1" i="1" dirty="0">
                <a:solidFill>
                  <a:srgbClr val="10181C"/>
                </a:solidFill>
                <a:latin typeface="Times New Roman" pitchFamily="18" charset="0"/>
                <a:cs typeface="Times New Roman" pitchFamily="18" charset="0"/>
              </a:rPr>
              <a:t>: </a:t>
            </a:r>
          </a:p>
          <a:p>
            <a:pPr marL="514350" indent="-514350">
              <a:buFontTx/>
              <a:buAutoNum type="alphaLcParenR"/>
              <a:defRPr/>
            </a:pPr>
            <a:r>
              <a:rPr lang="en-US" sz="2800" b="1" i="1" dirty="0" err="1">
                <a:solidFill>
                  <a:srgbClr val="10181C"/>
                </a:solidFill>
                <a:latin typeface="Times New Roman" pitchFamily="18" charset="0"/>
                <a:cs typeface="Times New Roman" pitchFamily="18" charset="0"/>
              </a:rPr>
              <a:t>Vì</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bé</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làm</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việc</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có</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ích</a:t>
            </a:r>
            <a:r>
              <a:rPr lang="en-US" sz="2800" b="1" i="1" dirty="0">
                <a:solidFill>
                  <a:srgbClr val="10181C"/>
                </a:solidFill>
                <a:latin typeface="Times New Roman" pitchFamily="18" charset="0"/>
                <a:cs typeface="Times New Roman" pitchFamily="18" charset="0"/>
              </a:rPr>
              <a:t>.</a:t>
            </a:r>
          </a:p>
          <a:p>
            <a:pPr marL="514350" indent="-514350">
              <a:buFontTx/>
              <a:buAutoNum type="alphaLcParenR"/>
              <a:defRPr/>
            </a:pPr>
            <a:r>
              <a:rPr lang="en-US" sz="2800" b="1" i="1" dirty="0" err="1">
                <a:solidFill>
                  <a:srgbClr val="10181C"/>
                </a:solidFill>
                <a:latin typeface="Times New Roman" pitchFamily="18" charset="0"/>
                <a:cs typeface="Times New Roman" pitchFamily="18" charset="0"/>
              </a:rPr>
              <a:t>Vì</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bé</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yêu</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những</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việc</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mình</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làm</a:t>
            </a:r>
            <a:r>
              <a:rPr lang="en-US" sz="2800" b="1" i="1" dirty="0">
                <a:solidFill>
                  <a:srgbClr val="10181C"/>
                </a:solidFill>
                <a:latin typeface="Times New Roman" pitchFamily="18" charset="0"/>
                <a:cs typeface="Times New Roman" pitchFamily="18" charset="0"/>
              </a:rPr>
              <a:t>.</a:t>
            </a:r>
          </a:p>
          <a:p>
            <a:pPr marL="514350" indent="-514350">
              <a:buFontTx/>
              <a:buAutoNum type="alphaLcParenR"/>
              <a:defRPr/>
            </a:pPr>
            <a:r>
              <a:rPr lang="en-US" sz="2800" b="1" i="1" dirty="0" err="1">
                <a:solidFill>
                  <a:srgbClr val="10181C"/>
                </a:solidFill>
                <a:latin typeface="Times New Roman" pitchFamily="18" charset="0"/>
                <a:cs typeface="Times New Roman" pitchFamily="18" charset="0"/>
              </a:rPr>
              <a:t>Vì</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bé</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được</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làm</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việc</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như</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mọi</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vật</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mọi</a:t>
            </a:r>
            <a:r>
              <a:rPr lang="en-US" sz="2800" b="1" i="1" dirty="0">
                <a:solidFill>
                  <a:srgbClr val="10181C"/>
                </a:solidFill>
                <a:latin typeface="Times New Roman" pitchFamily="18" charset="0"/>
                <a:cs typeface="Times New Roman" pitchFamily="18" charset="0"/>
              </a:rPr>
              <a:t> </a:t>
            </a:r>
            <a:r>
              <a:rPr lang="en-US" sz="2800" b="1" i="1" dirty="0" err="1">
                <a:solidFill>
                  <a:srgbClr val="10181C"/>
                </a:solidFill>
                <a:latin typeface="Times New Roman" pitchFamily="18" charset="0"/>
                <a:cs typeface="Times New Roman" pitchFamily="18" charset="0"/>
              </a:rPr>
              <a:t>người</a:t>
            </a:r>
            <a:r>
              <a:rPr lang="en-US" sz="2800" b="1" i="1" dirty="0">
                <a:solidFill>
                  <a:srgbClr val="10181C"/>
                </a:solidFill>
                <a:latin typeface="Times New Roman" pitchFamily="18" charset="0"/>
                <a:cs typeface="Times New Roman" pitchFamily="18" charset="0"/>
              </a:rPr>
              <a:t>.</a:t>
            </a:r>
            <a:endParaRPr lang="en-US" sz="2800" b="1" i="1" dirty="0">
              <a:solidFill>
                <a:srgbClr val="10181C"/>
              </a:solidFill>
              <a:latin typeface="Times New Roman" pitchFamily="18" charset="0"/>
            </a:endParaRPr>
          </a:p>
        </p:txBody>
      </p:sp>
    </p:spTree>
    <p:extLst>
      <p:ext uri="{BB962C8B-B14F-4D97-AF65-F5344CB8AC3E}">
        <p14:creationId xmlns:p14="http://schemas.microsoft.com/office/powerpoint/2010/main" val="585230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box(in)">
                                      <p:cBhvr>
                                        <p:cTn id="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263"/>
        <p:cNvGrpSpPr/>
        <p:nvPr/>
      </p:nvGrpSpPr>
      <p:grpSpPr>
        <a:xfrm>
          <a:off x="0" y="0"/>
          <a:ext cx="0" cy="0"/>
          <a:chOff x="0" y="0"/>
          <a:chExt cx="0" cy="0"/>
        </a:xfrm>
      </p:grpSpPr>
      <p:sp>
        <p:nvSpPr>
          <p:cNvPr id="264" name="Google Shape;264;p16"/>
          <p:cNvSpPr/>
          <p:nvPr/>
        </p:nvSpPr>
        <p:spPr>
          <a:xfrm>
            <a:off x="1436912" y="827314"/>
            <a:ext cx="9173029" cy="812800"/>
          </a:xfrm>
          <a:prstGeom prst="roundRect">
            <a:avLst>
              <a:gd name="adj" fmla="val 16667"/>
            </a:avLst>
          </a:prstGeom>
          <a:solidFill>
            <a:srgbClr val="FFCBE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FF"/>
                </a:solidFill>
                <a:latin typeface="Times New Roman"/>
                <a:ea typeface="Times New Roman"/>
                <a:cs typeface="Times New Roman"/>
                <a:sym typeface="Times New Roman"/>
              </a:rPr>
              <a:t>1. Mỗi vật, con vật được nói trong bài làm việc gì?</a:t>
            </a:r>
            <a:endParaRPr/>
          </a:p>
        </p:txBody>
      </p:sp>
      <p:sp>
        <p:nvSpPr>
          <p:cNvPr id="265" name="Google Shape;265;p16"/>
          <p:cNvSpPr/>
          <p:nvPr/>
        </p:nvSpPr>
        <p:spPr>
          <a:xfrm>
            <a:off x="899883" y="2340059"/>
            <a:ext cx="10247088" cy="292387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400"/>
              <a:buFont typeface="Arial"/>
              <a:buChar char="•"/>
            </a:pPr>
            <a:r>
              <a:rPr lang="en-US" sz="2400">
                <a:solidFill>
                  <a:srgbClr val="000000"/>
                </a:solidFill>
                <a:latin typeface="Times New Roman"/>
                <a:ea typeface="Times New Roman"/>
                <a:cs typeface="Times New Roman"/>
                <a:sym typeface="Times New Roman"/>
              </a:rPr>
              <a:t>Đồng hồ: báo phút, báo giờ. </a:t>
            </a:r>
            <a:endParaRPr sz="2400">
              <a:solidFill>
                <a:srgbClr val="000000"/>
              </a:solidFill>
              <a:latin typeface="Times New Roman"/>
              <a:ea typeface="Times New Roman"/>
              <a:cs typeface="Times New Roman"/>
              <a:sym typeface="Times New Roman"/>
            </a:endParaRPr>
          </a:p>
          <a:p>
            <a:pPr marL="342900" marR="0" lvl="0" indent="-342900" algn="l" rtl="0">
              <a:spcBef>
                <a:spcPts val="1200"/>
              </a:spcBef>
              <a:spcAft>
                <a:spcPts val="0"/>
              </a:spcAft>
              <a:buClr>
                <a:srgbClr val="000000"/>
              </a:buClr>
              <a:buSzPts val="2400"/>
              <a:buFont typeface="Arial"/>
              <a:buChar char="•"/>
            </a:pPr>
            <a:r>
              <a:rPr lang="en-US" sz="2400">
                <a:solidFill>
                  <a:srgbClr val="000000"/>
                </a:solidFill>
                <a:latin typeface="Times New Roman"/>
                <a:ea typeface="Times New Roman"/>
                <a:cs typeface="Times New Roman"/>
                <a:sym typeface="Times New Roman"/>
              </a:rPr>
              <a:t>Con gà trống: gáy vang ò … ó … o…, báo cho mọi người biết trời sắp sáng, mau mau thức dậy.</a:t>
            </a:r>
            <a:endParaRPr/>
          </a:p>
          <a:p>
            <a:pPr marL="342900" marR="0" lvl="0" indent="-342900" algn="l" rtl="0">
              <a:spcBef>
                <a:spcPts val="1200"/>
              </a:spcBef>
              <a:spcAft>
                <a:spcPts val="0"/>
              </a:spcAft>
              <a:buClr>
                <a:srgbClr val="000000"/>
              </a:buClr>
              <a:buSzPts val="2400"/>
              <a:buFont typeface="Arial"/>
              <a:buChar char="•"/>
            </a:pPr>
            <a:r>
              <a:rPr lang="en-US" sz="2400">
                <a:solidFill>
                  <a:srgbClr val="000000"/>
                </a:solidFill>
                <a:latin typeface="Times New Roman"/>
                <a:ea typeface="Times New Roman"/>
                <a:cs typeface="Times New Roman"/>
                <a:sym typeface="Times New Roman"/>
              </a:rPr>
              <a:t>Con tu hú: kêu tu hú, tu hú báo hiệu sắp đến mùa vải chín.</a:t>
            </a:r>
            <a:endParaRPr/>
          </a:p>
          <a:p>
            <a:pPr marL="342900" marR="0" lvl="0" indent="-342900" algn="l" rtl="0">
              <a:spcBef>
                <a:spcPts val="1200"/>
              </a:spcBef>
              <a:spcAft>
                <a:spcPts val="0"/>
              </a:spcAft>
              <a:buClr>
                <a:srgbClr val="000000"/>
              </a:buClr>
              <a:buSzPts val="2400"/>
              <a:buFont typeface="Arial"/>
              <a:buChar char="•"/>
            </a:pPr>
            <a:r>
              <a:rPr lang="en-US" sz="2400">
                <a:solidFill>
                  <a:srgbClr val="000000"/>
                </a:solidFill>
                <a:latin typeface="Times New Roman"/>
                <a:ea typeface="Times New Roman"/>
                <a:cs typeface="Times New Roman"/>
                <a:sym typeface="Times New Roman"/>
              </a:rPr>
              <a:t>Con chim sâu: bắt sâu, bảo vệ mùa màng.</a:t>
            </a:r>
            <a:endParaRPr/>
          </a:p>
          <a:p>
            <a:pPr marL="342900" marR="0" lvl="0" indent="-342900" algn="l" rtl="0">
              <a:spcBef>
                <a:spcPts val="1200"/>
              </a:spcBef>
              <a:spcAft>
                <a:spcPts val="0"/>
              </a:spcAft>
              <a:buClr>
                <a:srgbClr val="000000"/>
              </a:buClr>
              <a:buSzPts val="2400"/>
              <a:buFont typeface="Arial"/>
              <a:buChar char="•"/>
            </a:pPr>
            <a:r>
              <a:rPr lang="en-US" sz="2400">
                <a:solidFill>
                  <a:srgbClr val="000000"/>
                </a:solidFill>
                <a:latin typeface="Times New Roman"/>
                <a:ea typeface="Times New Roman"/>
                <a:cs typeface="Times New Roman"/>
                <a:sym typeface="Times New Roman"/>
              </a:rPr>
              <a:t>Cành đào: nở hoa cho sắc xuân thêm rực rỡ, ngày xuân thêm tưng bừng.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wipe(down)">
                                      <p:cBhvr>
                                        <p:cTn id="7" dur="500"/>
                                        <p:tgtEl>
                                          <p:spTgt spid="2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5"/>
                                        </p:tgtEl>
                                        <p:attrNameLst>
                                          <p:attrName>style.visibility</p:attrName>
                                        </p:attrNameLst>
                                      </p:cBhvr>
                                      <p:to>
                                        <p:strVal val="visible"/>
                                      </p:to>
                                    </p:set>
                                    <p:animEffect transition="in" filter="wipe(down)">
                                      <p:cBhvr>
                                        <p:cTn id="12" dur="5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animBg="1"/>
      <p:bldP spid="26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269"/>
        <p:cNvGrpSpPr/>
        <p:nvPr/>
      </p:nvGrpSpPr>
      <p:grpSpPr>
        <a:xfrm>
          <a:off x="0" y="0"/>
          <a:ext cx="0" cy="0"/>
          <a:chOff x="0" y="0"/>
          <a:chExt cx="0" cy="0"/>
        </a:xfrm>
      </p:grpSpPr>
      <p:sp>
        <p:nvSpPr>
          <p:cNvPr id="270" name="Google Shape;270;p17"/>
          <p:cNvSpPr/>
          <p:nvPr/>
        </p:nvSpPr>
        <p:spPr>
          <a:xfrm>
            <a:off x="2235199" y="1045024"/>
            <a:ext cx="6807199" cy="769257"/>
          </a:xfrm>
          <a:prstGeom prst="flowChartAlternateProcess">
            <a:avLst/>
          </a:prstGeom>
          <a:ln/>
        </p:spPr>
        <p:style>
          <a:lnRef idx="0">
            <a:schemeClr val="accent5"/>
          </a:lnRef>
          <a:fillRef idx="3">
            <a:schemeClr val="accent5"/>
          </a:fillRef>
          <a:effectRef idx="3">
            <a:schemeClr val="accent5"/>
          </a:effectRef>
          <a:fontRef idx="minor">
            <a:schemeClr val="lt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bg1"/>
                </a:solidFill>
                <a:latin typeface="Times New Roman"/>
                <a:ea typeface="Times New Roman"/>
                <a:cs typeface="Times New Roman"/>
                <a:sym typeface="Times New Roman"/>
              </a:rPr>
              <a:t>2. </a:t>
            </a:r>
            <a:r>
              <a:rPr lang="en-US" sz="3600" b="1" dirty="0" err="1">
                <a:solidFill>
                  <a:schemeClr val="bg1"/>
                </a:solidFill>
                <a:latin typeface="Times New Roman"/>
                <a:ea typeface="Times New Roman"/>
                <a:cs typeface="Times New Roman"/>
                <a:sym typeface="Times New Roman"/>
              </a:rPr>
              <a:t>Bé</a:t>
            </a:r>
            <a:r>
              <a:rPr lang="en-US" sz="3600" b="1" dirty="0">
                <a:solidFill>
                  <a:schemeClr val="bg1"/>
                </a:solidFill>
                <a:latin typeface="Times New Roman"/>
                <a:ea typeface="Times New Roman"/>
                <a:cs typeface="Times New Roman"/>
                <a:sym typeface="Times New Roman"/>
              </a:rPr>
              <a:t> </a:t>
            </a:r>
            <a:r>
              <a:rPr lang="en-US" sz="3600" b="1" dirty="0" err="1">
                <a:solidFill>
                  <a:schemeClr val="bg1"/>
                </a:solidFill>
                <a:latin typeface="Times New Roman"/>
                <a:ea typeface="Times New Roman"/>
                <a:cs typeface="Times New Roman"/>
                <a:sym typeface="Times New Roman"/>
              </a:rPr>
              <a:t>bận</a:t>
            </a:r>
            <a:r>
              <a:rPr lang="en-US" sz="3600" b="1" dirty="0">
                <a:solidFill>
                  <a:schemeClr val="bg1"/>
                </a:solidFill>
                <a:latin typeface="Times New Roman"/>
                <a:ea typeface="Times New Roman"/>
                <a:cs typeface="Times New Roman"/>
                <a:sym typeface="Times New Roman"/>
              </a:rPr>
              <a:t> </a:t>
            </a:r>
            <a:r>
              <a:rPr lang="en-US" sz="3600" b="1" dirty="0" err="1">
                <a:solidFill>
                  <a:schemeClr val="bg1"/>
                </a:solidFill>
                <a:latin typeface="Times New Roman"/>
                <a:ea typeface="Times New Roman"/>
                <a:cs typeface="Times New Roman"/>
                <a:sym typeface="Times New Roman"/>
              </a:rPr>
              <a:t>rộn</a:t>
            </a:r>
            <a:r>
              <a:rPr lang="en-US" sz="3600" b="1" dirty="0">
                <a:solidFill>
                  <a:schemeClr val="bg1"/>
                </a:solidFill>
                <a:latin typeface="Times New Roman"/>
                <a:ea typeface="Times New Roman"/>
                <a:cs typeface="Times New Roman"/>
                <a:sym typeface="Times New Roman"/>
              </a:rPr>
              <a:t> </a:t>
            </a:r>
            <a:r>
              <a:rPr lang="en-US" sz="3600" b="1" dirty="0" err="1">
                <a:solidFill>
                  <a:schemeClr val="bg1"/>
                </a:solidFill>
                <a:latin typeface="Times New Roman"/>
                <a:ea typeface="Times New Roman"/>
                <a:cs typeface="Times New Roman"/>
                <a:sym typeface="Times New Roman"/>
              </a:rPr>
              <a:t>như</a:t>
            </a:r>
            <a:r>
              <a:rPr lang="en-US" sz="3600" b="1" dirty="0">
                <a:solidFill>
                  <a:schemeClr val="bg1"/>
                </a:solidFill>
                <a:latin typeface="Times New Roman"/>
                <a:ea typeface="Times New Roman"/>
                <a:cs typeface="Times New Roman"/>
                <a:sym typeface="Times New Roman"/>
              </a:rPr>
              <a:t> </a:t>
            </a:r>
            <a:r>
              <a:rPr lang="en-US" sz="3600" b="1" dirty="0" err="1">
                <a:solidFill>
                  <a:schemeClr val="bg1"/>
                </a:solidFill>
                <a:latin typeface="Times New Roman"/>
                <a:ea typeface="Times New Roman"/>
                <a:cs typeface="Times New Roman"/>
                <a:sym typeface="Times New Roman"/>
              </a:rPr>
              <a:t>thế</a:t>
            </a:r>
            <a:r>
              <a:rPr lang="en-US" sz="3600" b="1" dirty="0">
                <a:solidFill>
                  <a:schemeClr val="bg1"/>
                </a:solidFill>
                <a:latin typeface="Times New Roman"/>
                <a:ea typeface="Times New Roman"/>
                <a:cs typeface="Times New Roman"/>
                <a:sym typeface="Times New Roman"/>
              </a:rPr>
              <a:t> </a:t>
            </a:r>
            <a:r>
              <a:rPr lang="en-US" sz="3600" b="1" dirty="0" err="1">
                <a:solidFill>
                  <a:schemeClr val="bg1"/>
                </a:solidFill>
                <a:latin typeface="Times New Roman"/>
                <a:ea typeface="Times New Roman"/>
                <a:cs typeface="Times New Roman"/>
                <a:sym typeface="Times New Roman"/>
              </a:rPr>
              <a:t>nào</a:t>
            </a:r>
            <a:r>
              <a:rPr lang="en-US" sz="3600" b="1" dirty="0">
                <a:solidFill>
                  <a:schemeClr val="bg1"/>
                </a:solidFill>
                <a:latin typeface="Times New Roman"/>
                <a:ea typeface="Times New Roman"/>
                <a:cs typeface="Times New Roman"/>
                <a:sym typeface="Times New Roman"/>
              </a:rPr>
              <a:t> ?</a:t>
            </a:r>
            <a:endParaRPr sz="3600" b="1" dirty="0">
              <a:solidFill>
                <a:schemeClr val="bg1"/>
              </a:solidFill>
              <a:latin typeface="Times New Roman"/>
              <a:ea typeface="Times New Roman"/>
              <a:cs typeface="Times New Roman"/>
              <a:sym typeface="Times New Roman"/>
            </a:endParaRPr>
          </a:p>
        </p:txBody>
      </p:sp>
      <p:sp>
        <p:nvSpPr>
          <p:cNvPr id="271" name="Google Shape;271;p17"/>
          <p:cNvSpPr/>
          <p:nvPr/>
        </p:nvSpPr>
        <p:spPr>
          <a:xfrm>
            <a:off x="3301998" y="2365944"/>
            <a:ext cx="5058229" cy="206210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Arial"/>
              <a:buChar char="•"/>
            </a:pPr>
            <a:r>
              <a:rPr lang="en-US" sz="3200" dirty="0" err="1">
                <a:solidFill>
                  <a:schemeClr val="dk1"/>
                </a:solidFill>
                <a:latin typeface="Times New Roman"/>
                <a:ea typeface="Times New Roman"/>
                <a:cs typeface="Times New Roman"/>
                <a:sym typeface="Times New Roman"/>
              </a:rPr>
              <a:t>Bé</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làm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bài</a:t>
            </a:r>
            <a:endParaRPr sz="3200" dirty="0">
              <a:solidFill>
                <a:schemeClr val="dk1"/>
              </a:solidFill>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3200"/>
              <a:buFont typeface="Arial"/>
              <a:buChar char="•"/>
            </a:pPr>
            <a:r>
              <a:rPr lang="en-US" sz="3200" dirty="0" err="1">
                <a:solidFill>
                  <a:schemeClr val="dk1"/>
                </a:solidFill>
                <a:latin typeface="Times New Roman"/>
                <a:ea typeface="Times New Roman"/>
                <a:cs typeface="Times New Roman"/>
                <a:sym typeface="Times New Roman"/>
              </a:rPr>
              <a:t>Bé</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học</a:t>
            </a:r>
            <a:endParaRPr sz="3200" dirty="0">
              <a:solidFill>
                <a:schemeClr val="dk1"/>
              </a:solidFill>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3200"/>
              <a:buFont typeface="Arial"/>
              <a:buChar char="•"/>
            </a:pPr>
            <a:r>
              <a:rPr lang="en-US" sz="3200" dirty="0" err="1">
                <a:solidFill>
                  <a:schemeClr val="dk1"/>
                </a:solidFill>
                <a:latin typeface="Times New Roman"/>
                <a:ea typeface="Times New Roman"/>
                <a:cs typeface="Times New Roman"/>
                <a:sym typeface="Times New Roman"/>
              </a:rPr>
              <a:t>Bé</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quét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nhà</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nhặt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rau</a:t>
            </a:r>
            <a:r>
              <a:rPr lang="en-US" sz="3200" dirty="0">
                <a:solidFill>
                  <a:schemeClr val="dk1"/>
                </a:solidFill>
                <a:latin typeface="Times New Roman"/>
                <a:ea typeface="Times New Roman"/>
                <a:cs typeface="Times New Roman"/>
                <a:sym typeface="Times New Roman"/>
              </a:rPr>
              <a:t>.</a:t>
            </a:r>
            <a:endParaRPr sz="3200" dirty="0">
              <a:solidFill>
                <a:schemeClr val="dk1"/>
              </a:solidFill>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3200"/>
              <a:buFont typeface="Arial"/>
              <a:buChar char="•"/>
            </a:pPr>
            <a:r>
              <a:rPr lang="en-US" sz="3200" dirty="0" err="1">
                <a:solidFill>
                  <a:schemeClr val="dk1"/>
                </a:solidFill>
                <a:latin typeface="Times New Roman"/>
                <a:ea typeface="Times New Roman"/>
                <a:cs typeface="Times New Roman"/>
                <a:sym typeface="Times New Roman"/>
              </a:rPr>
              <a:t>Bé</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chơi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với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em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đỡ</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mẹ</a:t>
            </a:r>
            <a:r>
              <a:rPr lang="en-US" sz="3200" dirty="0">
                <a:solidFill>
                  <a:schemeClr val="dk1"/>
                </a:solidFill>
                <a:latin typeface="Times New Roman"/>
                <a:ea typeface="Times New Roman"/>
                <a:cs typeface="Times New Roman"/>
                <a:sym typeface="Times New Roman"/>
              </a:rPr>
              <a:t>.</a:t>
            </a:r>
            <a:endParaRPr sz="32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wipe(down)">
                                      <p:cBhvr>
                                        <p:cTn id="7" dur="580">
                                          <p:stCondLst>
                                            <p:cond delay="0"/>
                                          </p:stCondLst>
                                        </p:cTn>
                                        <p:tgtEl>
                                          <p:spTgt spid="270"/>
                                        </p:tgtEl>
                                      </p:cBhvr>
                                    </p:animEffect>
                                    <p:anim calcmode="lin" valueType="num">
                                      <p:cBhvr>
                                        <p:cTn id="8" dur="1822" tmFilter="0,0; 0.14,0.36; 0.43,0.73; 0.71,0.91; 1.0,1.0">
                                          <p:stCondLst>
                                            <p:cond delay="0"/>
                                          </p:stCondLst>
                                        </p:cTn>
                                        <p:tgtEl>
                                          <p:spTgt spid="2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0"/>
                                        </p:tgtEl>
                                        <p:attrNameLst>
                                          <p:attrName>ppt_y</p:attrName>
                                        </p:attrNameLst>
                                      </p:cBhvr>
                                      <p:tavLst>
                                        <p:tav tm="0" fmla="#ppt_y-sin(pi*$)/81">
                                          <p:val>
                                            <p:fltVal val="0"/>
                                          </p:val>
                                        </p:tav>
                                        <p:tav tm="100000">
                                          <p:val>
                                            <p:fltVal val="1"/>
                                          </p:val>
                                        </p:tav>
                                      </p:tavLst>
                                    </p:anim>
                                    <p:animScale>
                                      <p:cBhvr>
                                        <p:cTn id="13" dur="26">
                                          <p:stCondLst>
                                            <p:cond delay="650"/>
                                          </p:stCondLst>
                                        </p:cTn>
                                        <p:tgtEl>
                                          <p:spTgt spid="270"/>
                                        </p:tgtEl>
                                      </p:cBhvr>
                                      <p:to x="100000" y="60000"/>
                                    </p:animScale>
                                    <p:animScale>
                                      <p:cBhvr>
                                        <p:cTn id="14" dur="166" decel="50000">
                                          <p:stCondLst>
                                            <p:cond delay="676"/>
                                          </p:stCondLst>
                                        </p:cTn>
                                        <p:tgtEl>
                                          <p:spTgt spid="270"/>
                                        </p:tgtEl>
                                      </p:cBhvr>
                                      <p:to x="100000" y="100000"/>
                                    </p:animScale>
                                    <p:animScale>
                                      <p:cBhvr>
                                        <p:cTn id="15" dur="26">
                                          <p:stCondLst>
                                            <p:cond delay="1312"/>
                                          </p:stCondLst>
                                        </p:cTn>
                                        <p:tgtEl>
                                          <p:spTgt spid="270"/>
                                        </p:tgtEl>
                                      </p:cBhvr>
                                      <p:to x="100000" y="80000"/>
                                    </p:animScale>
                                    <p:animScale>
                                      <p:cBhvr>
                                        <p:cTn id="16" dur="166" decel="50000">
                                          <p:stCondLst>
                                            <p:cond delay="1338"/>
                                          </p:stCondLst>
                                        </p:cTn>
                                        <p:tgtEl>
                                          <p:spTgt spid="270"/>
                                        </p:tgtEl>
                                      </p:cBhvr>
                                      <p:to x="100000" y="100000"/>
                                    </p:animScale>
                                    <p:animScale>
                                      <p:cBhvr>
                                        <p:cTn id="17" dur="26">
                                          <p:stCondLst>
                                            <p:cond delay="1642"/>
                                          </p:stCondLst>
                                        </p:cTn>
                                        <p:tgtEl>
                                          <p:spTgt spid="270"/>
                                        </p:tgtEl>
                                      </p:cBhvr>
                                      <p:to x="100000" y="90000"/>
                                    </p:animScale>
                                    <p:animScale>
                                      <p:cBhvr>
                                        <p:cTn id="18" dur="166" decel="50000">
                                          <p:stCondLst>
                                            <p:cond delay="1668"/>
                                          </p:stCondLst>
                                        </p:cTn>
                                        <p:tgtEl>
                                          <p:spTgt spid="270"/>
                                        </p:tgtEl>
                                      </p:cBhvr>
                                      <p:to x="100000" y="100000"/>
                                    </p:animScale>
                                    <p:animScale>
                                      <p:cBhvr>
                                        <p:cTn id="19" dur="26">
                                          <p:stCondLst>
                                            <p:cond delay="1808"/>
                                          </p:stCondLst>
                                        </p:cTn>
                                        <p:tgtEl>
                                          <p:spTgt spid="270"/>
                                        </p:tgtEl>
                                      </p:cBhvr>
                                      <p:to x="100000" y="95000"/>
                                    </p:animScale>
                                    <p:animScale>
                                      <p:cBhvr>
                                        <p:cTn id="20" dur="166" decel="50000">
                                          <p:stCondLst>
                                            <p:cond delay="1834"/>
                                          </p:stCondLst>
                                        </p:cTn>
                                        <p:tgtEl>
                                          <p:spTgt spid="27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1"/>
                                        </p:tgtEl>
                                        <p:attrNameLst>
                                          <p:attrName>style.visibility</p:attrName>
                                        </p:attrNameLst>
                                      </p:cBhvr>
                                      <p:to>
                                        <p:strVal val="visible"/>
                                      </p:to>
                                    </p:set>
                                    <p:animEffect transition="in" filter="fade">
                                      <p:cBhvr>
                                        <p:cTn id="25" dur="2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275"/>
        <p:cNvGrpSpPr/>
        <p:nvPr/>
      </p:nvGrpSpPr>
      <p:grpSpPr>
        <a:xfrm>
          <a:off x="0" y="0"/>
          <a:ext cx="0" cy="0"/>
          <a:chOff x="0" y="0"/>
          <a:chExt cx="0" cy="0"/>
        </a:xfrm>
      </p:grpSpPr>
      <p:sp>
        <p:nvSpPr>
          <p:cNvPr id="9" name="Flowchart: Alternate Process 8"/>
          <p:cNvSpPr/>
          <p:nvPr/>
        </p:nvSpPr>
        <p:spPr>
          <a:xfrm>
            <a:off x="1277257" y="742291"/>
            <a:ext cx="9753600" cy="725714"/>
          </a:xfrm>
          <a:prstGeom prst="flowChartAlternateProcess">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3.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Vì</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sao</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bé</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bận</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rộn</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mà</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lúc</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nào</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cũng</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vui</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Chọn</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ý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em</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thích</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vi-VN"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Oval 9"/>
          <p:cNvSpPr/>
          <p:nvPr/>
        </p:nvSpPr>
        <p:spPr>
          <a:xfrm>
            <a:off x="2576284" y="2186454"/>
            <a:ext cx="904960" cy="44788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A</a:t>
            </a:r>
            <a:endParaRPr lang="vi-VN"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Oval 10"/>
          <p:cNvSpPr/>
          <p:nvPr/>
        </p:nvSpPr>
        <p:spPr>
          <a:xfrm>
            <a:off x="2576284" y="3572569"/>
            <a:ext cx="904960" cy="44788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Times New Roman" pitchFamily="18" charset="0"/>
                <a:cs typeface="Times New Roman" pitchFamily="18" charset="0"/>
              </a:rPr>
              <a:t>B</a:t>
            </a:r>
            <a:endParaRPr lang="vi-VN"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Oval 11"/>
          <p:cNvSpPr/>
          <p:nvPr/>
        </p:nvSpPr>
        <p:spPr>
          <a:xfrm>
            <a:off x="2576283" y="4887136"/>
            <a:ext cx="904960" cy="447882"/>
          </a:xfrm>
          <a:prstGeom prst="ellipse">
            <a:avLst/>
          </a:prstGeom>
          <a:solidFill>
            <a:schemeClr val="accent4">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C</a:t>
            </a:r>
            <a:endParaRPr lang="vi-VN"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Flowchart: Stored Data 12"/>
          <p:cNvSpPr/>
          <p:nvPr/>
        </p:nvSpPr>
        <p:spPr>
          <a:xfrm flipH="1">
            <a:off x="2576284" y="2021611"/>
            <a:ext cx="6908805" cy="777568"/>
          </a:xfrm>
          <a:prstGeom prst="flowChartOnlineStorage">
            <a:avLst/>
          </a:prstGeom>
        </p:spPr>
        <p:style>
          <a:lnRef idx="0">
            <a:schemeClr val="accent2"/>
          </a:lnRef>
          <a:fillRef idx="3">
            <a:schemeClr val="accent2"/>
          </a:fillRef>
          <a:effectRef idx="3">
            <a:schemeClr val="accent2"/>
          </a:effectRef>
          <a:fontRef idx="minor">
            <a:schemeClr val="lt1"/>
          </a:fontRef>
        </p:style>
        <p:txBody>
          <a:bodyPr rtlCol="0" anchor="ctr">
            <a:noAutofit/>
          </a:bodyPr>
          <a:lstStyle/>
          <a:p>
            <a:pPr algn="ctr"/>
            <a:r>
              <a:rPr lang="en-US" sz="2400" dirty="0" err="1" smtClean="0">
                <a:solidFill>
                  <a:schemeClr val="tx1"/>
                </a:solidFill>
                <a:latin typeface="Times New Roman" pitchFamily="18" charset="0"/>
                <a:cs typeface="Times New Roman" pitchFamily="18" charset="0"/>
              </a:rPr>
              <a:t>Vì</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bé</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việc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có</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ích</a:t>
            </a:r>
            <a:r>
              <a:rPr lang="en-US" sz="2400" dirty="0" smtClean="0">
                <a:solidFill>
                  <a:schemeClr val="tx1"/>
                </a:solidFill>
                <a:latin typeface="Times New Roman" pitchFamily="18" charset="0"/>
                <a:cs typeface="Times New Roman" pitchFamily="18" charset="0"/>
              </a:rPr>
              <a:t>.</a:t>
            </a:r>
            <a:endParaRPr lang="vi-VN" sz="2400" dirty="0">
              <a:solidFill>
                <a:schemeClr val="tx1"/>
              </a:solidFill>
              <a:latin typeface="Times New Roman" pitchFamily="18" charset="0"/>
              <a:cs typeface="Times New Roman" pitchFamily="18" charset="0"/>
            </a:endParaRPr>
          </a:p>
        </p:txBody>
      </p:sp>
      <p:sp>
        <p:nvSpPr>
          <p:cNvPr id="14" name="Flowchart: Stored Data 13"/>
          <p:cNvSpPr/>
          <p:nvPr/>
        </p:nvSpPr>
        <p:spPr>
          <a:xfrm flipH="1">
            <a:off x="2576284" y="3407726"/>
            <a:ext cx="6908805" cy="777568"/>
          </a:xfrm>
          <a:prstGeom prst="flowChartOnlineStorag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lang="en-US" sz="2400" dirty="0" err="1" smtClean="0">
                <a:solidFill>
                  <a:schemeClr val="tx1"/>
                </a:solidFill>
                <a:latin typeface="Times New Roman" pitchFamily="18" charset="0"/>
                <a:cs typeface="Times New Roman" pitchFamily="18" charset="0"/>
              </a:rPr>
              <a:t>Vì</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bé</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yêu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thích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việc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làm</a:t>
            </a:r>
            <a:r>
              <a:rPr lang="en-US" sz="2400" dirty="0" smtClean="0">
                <a:solidFill>
                  <a:schemeClr val="tx1"/>
                </a:solidFill>
                <a:latin typeface="Times New Roman" pitchFamily="18" charset="0"/>
                <a:cs typeface="Times New Roman" pitchFamily="18" charset="0"/>
              </a:rPr>
              <a:t>.</a:t>
            </a:r>
            <a:endParaRPr lang="vi-VN" sz="2400" dirty="0">
              <a:solidFill>
                <a:schemeClr val="tx1"/>
              </a:solidFill>
              <a:latin typeface="Times New Roman" pitchFamily="18" charset="0"/>
              <a:cs typeface="Times New Roman" pitchFamily="18" charset="0"/>
            </a:endParaRPr>
          </a:p>
        </p:txBody>
      </p:sp>
      <p:sp>
        <p:nvSpPr>
          <p:cNvPr id="15" name="Flowchart: Stored Data 14"/>
          <p:cNvSpPr/>
          <p:nvPr/>
        </p:nvSpPr>
        <p:spPr>
          <a:xfrm flipH="1">
            <a:off x="2576282" y="4722293"/>
            <a:ext cx="6908805" cy="777568"/>
          </a:xfrm>
          <a:prstGeom prst="flowChartOnlineStorage">
            <a:avLst/>
          </a:prstGeom>
          <a:solidFill>
            <a:schemeClr val="accent4">
              <a:lumMod val="75000"/>
            </a:schemeClr>
          </a:solidFill>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lang="en-US" sz="2400" dirty="0" err="1" smtClean="0">
                <a:solidFill>
                  <a:schemeClr val="tx1"/>
                </a:solidFill>
                <a:latin typeface="Times New Roman" pitchFamily="18" charset="0"/>
                <a:cs typeface="Times New Roman" pitchFamily="18" charset="0"/>
              </a:rPr>
              <a:t>Vì</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bé</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được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việc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như</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mọi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người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mọi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vật</a:t>
            </a:r>
            <a:r>
              <a:rPr lang="en-US" sz="2400" dirty="0" smtClean="0">
                <a:solidFill>
                  <a:schemeClr val="tx1"/>
                </a:solidFill>
                <a:latin typeface="Times New Roman" pitchFamily="18" charset="0"/>
                <a:cs typeface="Times New Roman" pitchFamily="18" charset="0"/>
              </a:rPr>
              <a:t>.</a:t>
            </a:r>
            <a:endParaRPr lang="vi-VN" sz="24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5" presetClass="entr" presetSubtype="0" repeatCount="indefinite"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0"/>
                                        <p:tgtEl>
                                          <p:spTgt spid="10"/>
                                        </p:tgtEl>
                                      </p:cBhvr>
                                    </p:animEffect>
                                    <p:anim calcmode="lin" valueType="num">
                                      <p:cBhvr>
                                        <p:cTn id="45" dur="5000" fill="hold"/>
                                        <p:tgtEl>
                                          <p:spTgt spid="10"/>
                                        </p:tgtEl>
                                        <p:attrNameLst>
                                          <p:attrName>ppt_w</p:attrName>
                                        </p:attrNameLst>
                                      </p:cBhvr>
                                      <p:tavLst>
                                        <p:tav tm="0" fmla="#ppt_w*sin(2.5*pi*$)">
                                          <p:val>
                                            <p:fltVal val="0"/>
                                          </p:val>
                                        </p:tav>
                                        <p:tav tm="100000">
                                          <p:val>
                                            <p:fltVal val="1"/>
                                          </p:val>
                                        </p:tav>
                                      </p:tavLst>
                                    </p:anim>
                                    <p:anim calcmode="lin" valueType="num">
                                      <p:cBhvr>
                                        <p:cTn id="46" dur="5000" fill="hold"/>
                                        <p:tgtEl>
                                          <p:spTgt spid="10"/>
                                        </p:tgtEl>
                                        <p:attrNameLst>
                                          <p:attrName>ppt_h</p:attrName>
                                        </p:attrNameLst>
                                      </p:cBhvr>
                                      <p:tavLst>
                                        <p:tav tm="0">
                                          <p:val>
                                            <p:strVal val="#ppt_h"/>
                                          </p:val>
                                        </p:tav>
                                        <p:tav tm="100000">
                                          <p:val>
                                            <p:strVal val="#ppt_h"/>
                                          </p:val>
                                        </p:tav>
                                      </p:tavLst>
                                    </p:anim>
                                  </p:childTnLst>
                                </p:cTn>
                              </p:par>
                              <p:par>
                                <p:cTn id="47" presetID="45" presetClass="entr" presetSubtype="0" repeatCount="indefinite"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0"/>
                                        <p:tgtEl>
                                          <p:spTgt spid="11"/>
                                        </p:tgtEl>
                                      </p:cBhvr>
                                    </p:animEffect>
                                    <p:anim calcmode="lin" valueType="num">
                                      <p:cBhvr>
                                        <p:cTn id="50" dur="5000" fill="hold"/>
                                        <p:tgtEl>
                                          <p:spTgt spid="11"/>
                                        </p:tgtEl>
                                        <p:attrNameLst>
                                          <p:attrName>ppt_w</p:attrName>
                                        </p:attrNameLst>
                                      </p:cBhvr>
                                      <p:tavLst>
                                        <p:tav tm="0" fmla="#ppt_w*sin(2.5*pi*$)">
                                          <p:val>
                                            <p:fltVal val="0"/>
                                          </p:val>
                                        </p:tav>
                                        <p:tav tm="100000">
                                          <p:val>
                                            <p:fltVal val="1"/>
                                          </p:val>
                                        </p:tav>
                                      </p:tavLst>
                                    </p:anim>
                                    <p:anim calcmode="lin" valueType="num">
                                      <p:cBhvr>
                                        <p:cTn id="51" dur="5000" fill="hold"/>
                                        <p:tgtEl>
                                          <p:spTgt spid="11"/>
                                        </p:tgtEl>
                                        <p:attrNameLst>
                                          <p:attrName>ppt_h</p:attrName>
                                        </p:attrNameLst>
                                      </p:cBhvr>
                                      <p:tavLst>
                                        <p:tav tm="0">
                                          <p:val>
                                            <p:strVal val="#ppt_h"/>
                                          </p:val>
                                        </p:tav>
                                        <p:tav tm="100000">
                                          <p:val>
                                            <p:strVal val="#ppt_h"/>
                                          </p:val>
                                        </p:tav>
                                      </p:tavLst>
                                    </p:anim>
                                  </p:childTnLst>
                                </p:cTn>
                              </p:par>
                              <p:par>
                                <p:cTn id="52" presetID="45" presetClass="entr" presetSubtype="0" repeatCount="indefinite"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0"/>
                                        <p:tgtEl>
                                          <p:spTgt spid="12"/>
                                        </p:tgtEl>
                                      </p:cBhvr>
                                    </p:animEffect>
                                    <p:anim calcmode="lin" valueType="num">
                                      <p:cBhvr>
                                        <p:cTn id="55" dur="5000" fill="hold"/>
                                        <p:tgtEl>
                                          <p:spTgt spid="12"/>
                                        </p:tgtEl>
                                        <p:attrNameLst>
                                          <p:attrName>ppt_w</p:attrName>
                                        </p:attrNameLst>
                                      </p:cBhvr>
                                      <p:tavLst>
                                        <p:tav tm="0" fmla="#ppt_w*sin(2.5*pi*$)">
                                          <p:val>
                                            <p:fltVal val="0"/>
                                          </p:val>
                                        </p:tav>
                                        <p:tav tm="100000">
                                          <p:val>
                                            <p:fltVal val="1"/>
                                          </p:val>
                                        </p:tav>
                                      </p:tavLst>
                                    </p:anim>
                                    <p:anim calcmode="lin" valueType="num">
                                      <p:cBhvr>
                                        <p:cTn id="56" dur="5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 presetClass="emph" presetSubtype="1" nodeType="clickEffect">
                                  <p:stCondLst>
                                    <p:cond delay="0"/>
                                  </p:stCondLst>
                                  <p:childTnLst>
                                    <p:set>
                                      <p:cBhvr>
                                        <p:cTn id="60" dur="indefinite"/>
                                        <p:tgtEl>
                                          <p:spTgt spid="10"/>
                                        </p:tgtEl>
                                        <p:attrNameLst>
                                          <p:attrName>fillcolor</p:attrName>
                                        </p:attrNameLst>
                                      </p:cBhvr>
                                      <p:to>
                                        <p:clrVal>
                                          <a:srgbClr val="777777"/>
                                        </p:clrVal>
                                      </p:to>
                                    </p:set>
                                    <p:set>
                                      <p:cBhvr>
                                        <p:cTn id="61" dur="indefinite"/>
                                        <p:tgtEl>
                                          <p:spTgt spid="10"/>
                                        </p:tgtEl>
                                        <p:attrNameLst>
                                          <p:attrName>fill.type</p:attrName>
                                        </p:attrNameLst>
                                      </p:cBhvr>
                                      <p:to>
                                        <p:strVal val="solid"/>
                                      </p:to>
                                    </p:set>
                                    <p:set>
                                      <p:cBhvr>
                                        <p:cTn id="62" dur="indefinite"/>
                                        <p:tgtEl>
                                          <p:spTgt spid="10"/>
                                        </p:tgtEl>
                                        <p:attrNameLst>
                                          <p:attrName>fill.on</p:attrName>
                                        </p:attrNameLst>
                                      </p:cBhvr>
                                      <p:to>
                                        <p:strVal val="true"/>
                                      </p:to>
                                    </p:set>
                                  </p:childTnLst>
                                </p:cTn>
                              </p:par>
                              <p:par>
                                <p:cTn id="63" presetID="1" presetClass="emph" presetSubtype="1" nodeType="withEffect">
                                  <p:stCondLst>
                                    <p:cond delay="0"/>
                                  </p:stCondLst>
                                  <p:childTnLst>
                                    <p:set>
                                      <p:cBhvr>
                                        <p:cTn id="64" dur="indefinite"/>
                                        <p:tgtEl>
                                          <p:spTgt spid="11"/>
                                        </p:tgtEl>
                                        <p:attrNameLst>
                                          <p:attrName>fillcolor</p:attrName>
                                        </p:attrNameLst>
                                      </p:cBhvr>
                                      <p:to>
                                        <p:clrVal>
                                          <a:srgbClr val="777777"/>
                                        </p:clrVal>
                                      </p:to>
                                    </p:set>
                                    <p:set>
                                      <p:cBhvr>
                                        <p:cTn id="65" dur="indefinite"/>
                                        <p:tgtEl>
                                          <p:spTgt spid="11"/>
                                        </p:tgtEl>
                                        <p:attrNameLst>
                                          <p:attrName>fill.type</p:attrName>
                                        </p:attrNameLst>
                                      </p:cBhvr>
                                      <p:to>
                                        <p:strVal val="solid"/>
                                      </p:to>
                                    </p:set>
                                    <p:set>
                                      <p:cBhvr>
                                        <p:cTn id="66" dur="indefinite"/>
                                        <p:tgtEl>
                                          <p:spTgt spid="11"/>
                                        </p:tgtEl>
                                        <p:attrNameLst>
                                          <p:attrName>fill.on</p:attrName>
                                        </p:attrNameLst>
                                      </p:cBhvr>
                                      <p:to>
                                        <p:strVal val="true"/>
                                      </p:to>
                                    </p:set>
                                  </p:childTnLst>
                                </p:cTn>
                              </p:par>
                              <p:par>
                                <p:cTn id="67" presetID="1" presetClass="emph" presetSubtype="1" nodeType="withEffect">
                                  <p:stCondLst>
                                    <p:cond delay="0"/>
                                  </p:stCondLst>
                                  <p:childTnLst>
                                    <p:set>
                                      <p:cBhvr>
                                        <p:cTn id="68" dur="indefinite"/>
                                        <p:tgtEl>
                                          <p:spTgt spid="13"/>
                                        </p:tgtEl>
                                        <p:attrNameLst>
                                          <p:attrName>fillcolor</p:attrName>
                                        </p:attrNameLst>
                                      </p:cBhvr>
                                      <p:to>
                                        <p:clrVal>
                                          <a:srgbClr val="777777"/>
                                        </p:clrVal>
                                      </p:to>
                                    </p:set>
                                    <p:set>
                                      <p:cBhvr>
                                        <p:cTn id="69" dur="indefinite"/>
                                        <p:tgtEl>
                                          <p:spTgt spid="13"/>
                                        </p:tgtEl>
                                        <p:attrNameLst>
                                          <p:attrName>fill.type</p:attrName>
                                        </p:attrNameLst>
                                      </p:cBhvr>
                                      <p:to>
                                        <p:strVal val="solid"/>
                                      </p:to>
                                    </p:set>
                                    <p:set>
                                      <p:cBhvr>
                                        <p:cTn id="70" dur="indefinite"/>
                                        <p:tgtEl>
                                          <p:spTgt spid="13"/>
                                        </p:tgtEl>
                                        <p:attrNameLst>
                                          <p:attrName>fill.on</p:attrName>
                                        </p:attrNameLst>
                                      </p:cBhvr>
                                      <p:to>
                                        <p:strVal val="true"/>
                                      </p:to>
                                    </p:set>
                                  </p:childTnLst>
                                </p:cTn>
                              </p:par>
                              <p:par>
                                <p:cTn id="71" presetID="1" presetClass="emph" presetSubtype="1" nodeType="withEffect">
                                  <p:stCondLst>
                                    <p:cond delay="0"/>
                                  </p:stCondLst>
                                  <p:childTnLst>
                                    <p:set>
                                      <p:cBhvr>
                                        <p:cTn id="72" dur="indefinite"/>
                                        <p:tgtEl>
                                          <p:spTgt spid="14"/>
                                        </p:tgtEl>
                                        <p:attrNameLst>
                                          <p:attrName>fillcolor</p:attrName>
                                        </p:attrNameLst>
                                      </p:cBhvr>
                                      <p:to>
                                        <p:clrVal>
                                          <a:srgbClr val="777777"/>
                                        </p:clrVal>
                                      </p:to>
                                    </p:set>
                                    <p:set>
                                      <p:cBhvr>
                                        <p:cTn id="73" dur="indefinite"/>
                                        <p:tgtEl>
                                          <p:spTgt spid="14"/>
                                        </p:tgtEl>
                                        <p:attrNameLst>
                                          <p:attrName>fill.type</p:attrName>
                                        </p:attrNameLst>
                                      </p:cBhvr>
                                      <p:to>
                                        <p:strVal val="solid"/>
                                      </p:to>
                                    </p:set>
                                    <p:set>
                                      <p:cBhvr>
                                        <p:cTn id="74" dur="indefinite"/>
                                        <p:tgtEl>
                                          <p:spTgt spid="14"/>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2000" fill="hold"/>
                                        <p:tgtEl>
                                          <p:spTgt spid="12"/>
                                        </p:tgtEl>
                                        <p:attrNameLst>
                                          <p:attrName>fillcolor</p:attrName>
                                        </p:attrNameLst>
                                      </p:cBhvr>
                                      <p:to>
                                        <a:srgbClr val="FF0000"/>
                                      </p:to>
                                    </p:animClr>
                                    <p:set>
                                      <p:cBhvr>
                                        <p:cTn id="77" dur="2000" fill="hold"/>
                                        <p:tgtEl>
                                          <p:spTgt spid="12"/>
                                        </p:tgtEl>
                                        <p:attrNameLst>
                                          <p:attrName>fill.type</p:attrName>
                                        </p:attrNameLst>
                                      </p:cBhvr>
                                      <p:to>
                                        <p:strVal val="solid"/>
                                      </p:to>
                                    </p:set>
                                    <p:set>
                                      <p:cBhvr>
                                        <p:cTn id="78" dur="2000" fill="hold"/>
                                        <p:tgtEl>
                                          <p:spTgt spid="12"/>
                                        </p:tgtEl>
                                        <p:attrNameLst>
                                          <p:attrName>fill.on</p:attrName>
                                        </p:attrNameLst>
                                      </p:cBhvr>
                                      <p:to>
                                        <p:strVal val="true"/>
                                      </p:to>
                                    </p:set>
                                  </p:childTnLst>
                                </p:cTn>
                              </p:par>
                              <p:par>
                                <p:cTn id="79" presetID="1" presetClass="emph" presetSubtype="2" fill="hold" nodeType="withEffect">
                                  <p:stCondLst>
                                    <p:cond delay="0"/>
                                  </p:stCondLst>
                                  <p:childTnLst>
                                    <p:animClr clrSpc="rgb" dir="cw">
                                      <p:cBhvr>
                                        <p:cTn id="80" dur="2000" fill="hold"/>
                                        <p:tgtEl>
                                          <p:spTgt spid="15"/>
                                        </p:tgtEl>
                                        <p:attrNameLst>
                                          <p:attrName>fillcolor</p:attrName>
                                        </p:attrNameLst>
                                      </p:cBhvr>
                                      <p:to>
                                        <a:srgbClr val="FF0000"/>
                                      </p:to>
                                    </p:animClr>
                                    <p:set>
                                      <p:cBhvr>
                                        <p:cTn id="81" dur="2000" fill="hold"/>
                                        <p:tgtEl>
                                          <p:spTgt spid="15"/>
                                        </p:tgtEl>
                                        <p:attrNameLst>
                                          <p:attrName>fill.type</p:attrName>
                                        </p:attrNameLst>
                                      </p:cBhvr>
                                      <p:to>
                                        <p:strVal val="solid"/>
                                      </p:to>
                                    </p:set>
                                    <p:set>
                                      <p:cBhvr>
                                        <p:cTn id="82" dur="2000" fill="hold"/>
                                        <p:tgtEl>
                                          <p:spTgt spid="15"/>
                                        </p:tgtEl>
                                        <p:attrNameLst>
                                          <p:attrName>fill.on</p:attrName>
                                        </p:attrNameLst>
                                      </p:cBhvr>
                                      <p:to>
                                        <p:strVal val="true"/>
                                      </p:to>
                                    </p:set>
                                  </p:childTnLst>
                                </p:cTn>
                              </p:par>
                            </p:childTnLst>
                          </p:cTn>
                        </p:par>
                        <p:par>
                          <p:cTn id="83" fill="hold">
                            <p:stCondLst>
                              <p:cond delay="2000"/>
                            </p:stCondLst>
                            <p:childTnLst>
                              <p:par>
                                <p:cTn id="84" presetID="64" presetClass="path" presetSubtype="0" accel="50000" decel="50000" fill="hold" grpId="2" nodeType="afterEffect">
                                  <p:stCondLst>
                                    <p:cond delay="0"/>
                                  </p:stCondLst>
                                  <p:childTnLst>
                                    <p:animMotion origin="layout" path="M 0 0 L 0 -0.25 E" pathEditMode="relative" ptsTypes="">
                                      <p:cBhvr>
                                        <p:cTn id="85" dur="2000" fill="hold"/>
                                        <p:tgtEl>
                                          <p:spTgt spid="12"/>
                                        </p:tgtEl>
                                        <p:attrNameLst>
                                          <p:attrName>ppt_x</p:attrName>
                                          <p:attrName>ppt_y</p:attrName>
                                        </p:attrNameLst>
                                      </p:cBhvr>
                                    </p:animMotion>
                                  </p:childTnLst>
                                </p:cTn>
                              </p:par>
                              <p:par>
                                <p:cTn id="86" presetID="64" presetClass="path" presetSubtype="0" accel="50000" decel="50000" fill="hold" grpId="1" nodeType="withEffect">
                                  <p:stCondLst>
                                    <p:cond delay="0"/>
                                  </p:stCondLst>
                                  <p:childTnLst>
                                    <p:animMotion origin="layout" path="M 0 0 L 0 -0.25 E" pathEditMode="relative" ptsTypes="">
                                      <p:cBhvr>
                                        <p:cTn id="87" dur="2000" fill="hold"/>
                                        <p:tgtEl>
                                          <p:spTgt spid="15"/>
                                        </p:tgtEl>
                                        <p:attrNameLst>
                                          <p:attrName>ppt_x</p:attrName>
                                          <p:attrName>ppt_y</p:attrName>
                                        </p:attrNameLst>
                                      </p:cBhvr>
                                    </p:animMotion>
                                  </p:childTnLst>
                                </p:cTn>
                              </p:par>
                              <p:par>
                                <p:cTn id="88" presetID="10" presetClass="exit" presetSubtype="0" fill="hold" grpId="2"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4" grpId="0" animBg="1"/>
      <p:bldP spid="14" grpId="1" animBg="1"/>
      <p:bldP spid="15" grpId="0" animBg="1"/>
      <p:bldP spid="1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269"/>
        <p:cNvGrpSpPr/>
        <p:nvPr/>
      </p:nvGrpSpPr>
      <p:grpSpPr>
        <a:xfrm>
          <a:off x="0" y="0"/>
          <a:ext cx="0" cy="0"/>
          <a:chOff x="0" y="0"/>
          <a:chExt cx="0" cy="0"/>
        </a:xfrm>
      </p:grpSpPr>
      <p:sp>
        <p:nvSpPr>
          <p:cNvPr id="270" name="Google Shape;270;p17"/>
          <p:cNvSpPr/>
          <p:nvPr/>
        </p:nvSpPr>
        <p:spPr>
          <a:xfrm>
            <a:off x="231112" y="1045024"/>
            <a:ext cx="10651253" cy="1046823"/>
          </a:xfrm>
          <a:prstGeom prst="flowChartAlternateProcess">
            <a:avLst/>
          </a:prstGeom>
          <a:ln/>
        </p:spPr>
        <p:style>
          <a:lnRef idx="0">
            <a:schemeClr val="accent5"/>
          </a:lnRef>
          <a:fillRef idx="3">
            <a:schemeClr val="accent5"/>
          </a:fillRef>
          <a:effectRef idx="3">
            <a:schemeClr val="accent5"/>
          </a:effectRef>
          <a:fontRef idx="minor">
            <a:schemeClr val="lt1"/>
          </a:fontRef>
        </p:style>
        <p:txBody>
          <a:bodyPr spcFirstLastPara="1" wrap="square" lIns="91425" tIns="45700" rIns="91425" bIns="45700" anchor="ctr" anchorCtr="0">
            <a:noAutofit/>
          </a:bodyPr>
          <a:lstStyle/>
          <a:p>
            <a:pPr algn="ctr"/>
            <a:r>
              <a:rPr lang="en-US" sz="3600" b="1" dirty="0" smtClean="0">
                <a:solidFill>
                  <a:srgbClr val="FFFFFF"/>
                </a:solidFill>
                <a:latin typeface="Times New Roman"/>
                <a:ea typeface="Times New Roman"/>
                <a:cs typeface="Times New Roman"/>
                <a:sym typeface="Times New Roman"/>
              </a:rPr>
              <a:t>4. </a:t>
            </a:r>
            <a:r>
              <a:rPr lang="en-US" sz="3600" dirty="0" err="1">
                <a:latin typeface="Times New Roman"/>
                <a:ea typeface="Calibri"/>
              </a:rPr>
              <a:t>Vậy</a:t>
            </a:r>
            <a:r>
              <a:rPr lang="en-US" sz="3600" dirty="0">
                <a:latin typeface="Times New Roman"/>
                <a:ea typeface="Calibri"/>
              </a:rPr>
              <a:t> qua </a:t>
            </a:r>
            <a:r>
              <a:rPr lang="en-US" sz="3600" dirty="0" err="1">
                <a:latin typeface="Times New Roman"/>
                <a:ea typeface="Calibri"/>
              </a:rPr>
              <a:t>bài</a:t>
            </a:r>
            <a:r>
              <a:rPr lang="en-US" sz="3600" dirty="0">
                <a:latin typeface="Times New Roman"/>
                <a:ea typeface="Calibri"/>
              </a:rPr>
              <a:t> </a:t>
            </a:r>
            <a:r>
              <a:rPr lang="en-US" sz="3600" dirty="0" err="1">
                <a:latin typeface="Times New Roman"/>
                <a:ea typeface="Calibri"/>
              </a:rPr>
              <a:t>tập</a:t>
            </a:r>
            <a:r>
              <a:rPr lang="en-US" sz="3600" dirty="0">
                <a:latin typeface="Times New Roman"/>
                <a:ea typeface="Calibri"/>
              </a:rPr>
              <a:t> </a:t>
            </a:r>
            <a:r>
              <a:rPr lang="en-US" sz="3600" dirty="0" err="1">
                <a:latin typeface="Times New Roman"/>
                <a:ea typeface="Calibri"/>
              </a:rPr>
              <a:t>đọc</a:t>
            </a:r>
            <a:r>
              <a:rPr lang="en-US" sz="3600" dirty="0">
                <a:latin typeface="Times New Roman"/>
                <a:ea typeface="Calibri"/>
              </a:rPr>
              <a:t> </a:t>
            </a:r>
            <a:r>
              <a:rPr lang="en-US" sz="3600" dirty="0" err="1">
                <a:latin typeface="Times New Roman"/>
                <a:ea typeface="Calibri"/>
              </a:rPr>
              <a:t>này</a:t>
            </a:r>
            <a:r>
              <a:rPr lang="en-US" sz="3600" dirty="0">
                <a:latin typeface="Times New Roman"/>
                <a:ea typeface="Calibri"/>
              </a:rPr>
              <a:t> </a:t>
            </a:r>
            <a:r>
              <a:rPr lang="en-US" sz="3600" dirty="0" err="1">
                <a:latin typeface="Times New Roman"/>
                <a:ea typeface="Calibri"/>
              </a:rPr>
              <a:t>muốn</a:t>
            </a:r>
            <a:r>
              <a:rPr lang="en-US" sz="3600" dirty="0">
                <a:latin typeface="Times New Roman"/>
                <a:ea typeface="Calibri"/>
              </a:rPr>
              <a:t> </a:t>
            </a:r>
            <a:r>
              <a:rPr lang="en-US" sz="3600" dirty="0" err="1">
                <a:latin typeface="Times New Roman"/>
                <a:ea typeface="Calibri"/>
              </a:rPr>
              <a:t>nói</a:t>
            </a:r>
            <a:r>
              <a:rPr lang="en-US" sz="3600" dirty="0">
                <a:latin typeface="Times New Roman"/>
                <a:ea typeface="Calibri"/>
              </a:rPr>
              <a:t> </a:t>
            </a:r>
            <a:r>
              <a:rPr lang="en-US" sz="3600" dirty="0" err="1">
                <a:latin typeface="Times New Roman"/>
                <a:ea typeface="Calibri"/>
              </a:rPr>
              <a:t>với</a:t>
            </a:r>
            <a:r>
              <a:rPr lang="en-US" sz="3600" dirty="0">
                <a:latin typeface="Times New Roman"/>
                <a:ea typeface="Calibri"/>
              </a:rPr>
              <a:t> </a:t>
            </a:r>
            <a:r>
              <a:rPr lang="en-US" sz="3600" dirty="0" err="1">
                <a:latin typeface="Times New Roman"/>
                <a:ea typeface="Calibri"/>
              </a:rPr>
              <a:t>em</a:t>
            </a:r>
            <a:r>
              <a:rPr lang="en-US" sz="3600" dirty="0">
                <a:latin typeface="Times New Roman"/>
                <a:ea typeface="Calibri"/>
              </a:rPr>
              <a:t> </a:t>
            </a:r>
            <a:r>
              <a:rPr lang="en-US" sz="3600" dirty="0" err="1">
                <a:latin typeface="Times New Roman"/>
                <a:ea typeface="Calibri"/>
              </a:rPr>
              <a:t>điều</a:t>
            </a:r>
            <a:r>
              <a:rPr lang="en-US" sz="3600" dirty="0">
                <a:latin typeface="Times New Roman"/>
                <a:ea typeface="Calibri"/>
              </a:rPr>
              <a:t> </a:t>
            </a:r>
            <a:r>
              <a:rPr lang="en-US" sz="3600" dirty="0" err="1">
                <a:latin typeface="Times New Roman"/>
                <a:ea typeface="Calibri"/>
              </a:rPr>
              <a:t>gì</a:t>
            </a:r>
            <a:r>
              <a:rPr lang="en-US" sz="3600" dirty="0" smtClean="0">
                <a:latin typeface="Times New Roman"/>
                <a:ea typeface="Calibri"/>
              </a:rPr>
              <a:t>?</a:t>
            </a:r>
            <a:endParaRPr sz="3600" b="1" dirty="0">
              <a:solidFill>
                <a:srgbClr val="FFFFFF"/>
              </a:solidFill>
              <a:latin typeface="Times New Roman"/>
              <a:ea typeface="Times New Roman"/>
              <a:cs typeface="Times New Roman"/>
              <a:sym typeface="Times New Roman"/>
            </a:endParaRPr>
          </a:p>
        </p:txBody>
      </p:sp>
      <p:sp>
        <p:nvSpPr>
          <p:cNvPr id="2" name="Oval 1"/>
          <p:cNvSpPr/>
          <p:nvPr/>
        </p:nvSpPr>
        <p:spPr>
          <a:xfrm>
            <a:off x="2680570" y="2655517"/>
            <a:ext cx="6951946" cy="21294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a:ea typeface="PMingLiU"/>
              </a:rPr>
              <a:t>Mọi</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người</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mọi</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vật</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đều</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làm</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việc</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Làm</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việc</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mang</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lại</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niềm</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hạnh</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phúc</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niềm</a:t>
            </a:r>
            <a:r>
              <a:rPr lang="en-US" sz="3200" dirty="0">
                <a:solidFill>
                  <a:srgbClr val="000000"/>
                </a:solidFill>
                <a:latin typeface="Times New Roman"/>
                <a:ea typeface="PMingLiU"/>
              </a:rPr>
              <a:t> </a:t>
            </a:r>
            <a:r>
              <a:rPr lang="en-US" sz="3200" dirty="0" err="1">
                <a:solidFill>
                  <a:srgbClr val="000000"/>
                </a:solidFill>
                <a:latin typeface="Times New Roman"/>
                <a:ea typeface="PMingLiU"/>
              </a:rPr>
              <a:t>vui</a:t>
            </a:r>
            <a:endParaRPr lang="en-US" sz="3200" dirty="0"/>
          </a:p>
        </p:txBody>
      </p:sp>
    </p:spTree>
    <p:extLst>
      <p:ext uri="{BB962C8B-B14F-4D97-AF65-F5344CB8AC3E}">
        <p14:creationId xmlns:p14="http://schemas.microsoft.com/office/powerpoint/2010/main" val="21880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6"/>
        <p:cNvGrpSpPr/>
        <p:nvPr/>
      </p:nvGrpSpPr>
      <p:grpSpPr>
        <a:xfrm>
          <a:off x="0" y="0"/>
          <a:ext cx="0" cy="0"/>
          <a:chOff x="0" y="0"/>
          <a:chExt cx="0" cy="0"/>
        </a:xfrm>
      </p:grpSpPr>
      <p:sp>
        <p:nvSpPr>
          <p:cNvPr id="287" name="Google Shape;287;p19"/>
          <p:cNvSpPr txBox="1"/>
          <p:nvPr/>
        </p:nvSpPr>
        <p:spPr>
          <a:xfrm>
            <a:off x="1732568" y="2420523"/>
            <a:ext cx="923108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dirty="0">
                <a:solidFill>
                  <a:schemeClr val="dk1"/>
                </a:solidFill>
                <a:latin typeface="Times New Roman"/>
                <a:ea typeface="Times New Roman"/>
                <a:cs typeface="Times New Roman"/>
                <a:sym typeface="Times New Roman"/>
              </a:rPr>
              <a:t> LUYỆN ✰ TẬP</a:t>
            </a:r>
            <a:endParaRPr sz="8800" b="1" dirty="0">
              <a:solidFill>
                <a:schemeClr val="dk1"/>
              </a:solidFill>
              <a:latin typeface="Times New Roman"/>
              <a:ea typeface="Times New Roman"/>
              <a:cs typeface="Times New Roman"/>
              <a:sym typeface="Times New Roman"/>
            </a:endParaRPr>
          </a:p>
        </p:txBody>
      </p:sp>
      <p:cxnSp>
        <p:nvCxnSpPr>
          <p:cNvPr id="288" name="Google Shape;288;p19"/>
          <p:cNvCxnSpPr/>
          <p:nvPr/>
        </p:nvCxnSpPr>
        <p:spPr>
          <a:xfrm>
            <a:off x="2104571" y="3896888"/>
            <a:ext cx="8069943" cy="0"/>
          </a:xfrm>
          <a:prstGeom prst="straightConnector1">
            <a:avLst/>
          </a:prstGeom>
          <a:noFill/>
          <a:ln w="38100" cap="flat" cmpd="sng">
            <a:solidFill>
              <a:schemeClr val="lt1"/>
            </a:solidFill>
            <a:prstDash val="solid"/>
            <a:miter lim="800000"/>
            <a:headEnd type="none" w="sm" len="sm"/>
            <a:tailEnd type="none" w="sm" len="sm"/>
          </a:ln>
        </p:spPr>
      </p:cxnSp>
    </p:spTree>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defTabSz="1219170">
              <a:buClrTx/>
              <a:buFontTx/>
              <a:buNone/>
            </a:pPr>
            <a:r>
              <a:rPr lang="en-US" sz="3200" b="1" kern="1200" dirty="0">
                <a:solidFill>
                  <a:prstClr val="white"/>
                </a:solidFill>
                <a:latin typeface="Arial" panose="020B0604020202020204" pitchFamily="34" charset="0"/>
                <a:ea typeface="+mn-ea"/>
                <a:cs typeface="Arial" panose="020B0604020202020204" pitchFamily="34" charset="0"/>
              </a:rPr>
              <a:t>CHƠI TRỐN TÌM </a:t>
            </a:r>
          </a:p>
          <a:p>
            <a:pPr algn="ctr" defTabSz="1219170">
              <a:buClrTx/>
              <a:buFontTx/>
              <a:buNone/>
            </a:pPr>
            <a:r>
              <a:rPr lang="en-US" sz="3200" b="1" kern="1200" dirty="0">
                <a:solidFill>
                  <a:prstClr val="white"/>
                </a:solidFill>
                <a:latin typeface="Arial" panose="020B0604020202020204" pitchFamily="34" charset="0"/>
                <a:ea typeface="+mn-ea"/>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09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292"/>
        <p:cNvGrpSpPr/>
        <p:nvPr/>
      </p:nvGrpSpPr>
      <p:grpSpPr>
        <a:xfrm>
          <a:off x="0" y="0"/>
          <a:ext cx="0" cy="0"/>
          <a:chOff x="0" y="0"/>
          <a:chExt cx="0" cy="0"/>
        </a:xfrm>
      </p:grpSpPr>
      <p:grpSp>
        <p:nvGrpSpPr>
          <p:cNvPr id="293" name="Google Shape;293;p20"/>
          <p:cNvGrpSpPr/>
          <p:nvPr/>
        </p:nvGrpSpPr>
        <p:grpSpPr>
          <a:xfrm>
            <a:off x="58056" y="2120333"/>
            <a:ext cx="12032343" cy="4795723"/>
            <a:chOff x="58056" y="2120333"/>
            <a:chExt cx="12032343" cy="4795723"/>
          </a:xfrm>
        </p:grpSpPr>
        <p:sp>
          <p:nvSpPr>
            <p:cNvPr id="294" name="Google Shape;294;p20"/>
            <p:cNvSpPr/>
            <p:nvPr/>
          </p:nvSpPr>
          <p:spPr>
            <a:xfrm>
              <a:off x="1918718" y="2237137"/>
              <a:ext cx="1386642" cy="2069628"/>
            </a:xfrm>
            <a:prstGeom prst="flowChartAlternateProcess">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95" name="Google Shape;295;p20"/>
            <p:cNvSpPr txBox="1"/>
            <p:nvPr/>
          </p:nvSpPr>
          <p:spPr>
            <a:xfrm>
              <a:off x="1918718" y="2233767"/>
              <a:ext cx="138664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em</a:t>
              </a:r>
              <a:endParaRPr sz="2000">
                <a:solidFill>
                  <a:schemeClr val="dk1"/>
                </a:solidFill>
                <a:latin typeface="Times New Roman"/>
                <a:ea typeface="Times New Roman"/>
                <a:cs typeface="Times New Roman"/>
                <a:sym typeface="Times New Roman"/>
              </a:endParaRPr>
            </a:p>
          </p:txBody>
        </p:sp>
        <p:pic>
          <p:nvPicPr>
            <p:cNvPr id="296" name="Google Shape;296;p20"/>
            <p:cNvPicPr preferRelativeResize="0"/>
            <p:nvPr/>
          </p:nvPicPr>
          <p:blipFill rotWithShape="1">
            <a:blip r:embed="rId4">
              <a:alphaModFix/>
            </a:blip>
            <a:srcRect l="73619" t="35344" b="37142"/>
            <a:stretch/>
          </p:blipFill>
          <p:spPr>
            <a:xfrm>
              <a:off x="9542754" y="4513933"/>
              <a:ext cx="2547645" cy="2394857"/>
            </a:xfrm>
            <a:prstGeom prst="rect">
              <a:avLst/>
            </a:prstGeom>
            <a:noFill/>
            <a:ln>
              <a:noFill/>
            </a:ln>
          </p:spPr>
        </p:pic>
        <p:grpSp>
          <p:nvGrpSpPr>
            <p:cNvPr id="297" name="Google Shape;297;p20"/>
            <p:cNvGrpSpPr/>
            <p:nvPr/>
          </p:nvGrpSpPr>
          <p:grpSpPr>
            <a:xfrm>
              <a:off x="9542754" y="4507449"/>
              <a:ext cx="2547645" cy="2394857"/>
              <a:chOff x="8095191" y="2547247"/>
              <a:chExt cx="2547645" cy="2394857"/>
            </a:xfrm>
          </p:grpSpPr>
          <p:pic>
            <p:nvPicPr>
              <p:cNvPr id="298" name="Google Shape;298;p20"/>
              <p:cNvPicPr preferRelativeResize="0"/>
              <p:nvPr/>
            </p:nvPicPr>
            <p:blipFill rotWithShape="1">
              <a:blip r:embed="rId4">
                <a:alphaModFix/>
              </a:blip>
              <a:srcRect l="73619" t="35344" b="37142"/>
              <a:stretch/>
            </p:blipFill>
            <p:spPr>
              <a:xfrm>
                <a:off x="8095191" y="2547247"/>
                <a:ext cx="2547645" cy="2394857"/>
              </a:xfrm>
              <a:prstGeom prst="rect">
                <a:avLst/>
              </a:prstGeom>
              <a:noFill/>
              <a:ln>
                <a:noFill/>
              </a:ln>
            </p:spPr>
          </p:pic>
          <p:sp>
            <p:nvSpPr>
              <p:cNvPr id="299" name="Google Shape;299;p20"/>
              <p:cNvSpPr txBox="1"/>
              <p:nvPr/>
            </p:nvSpPr>
            <p:spPr>
              <a:xfrm>
                <a:off x="8852893" y="3206159"/>
                <a:ext cx="92891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0000"/>
                    </a:solidFill>
                    <a:latin typeface="Times New Roman"/>
                    <a:ea typeface="Times New Roman"/>
                    <a:cs typeface="Times New Roman"/>
                    <a:sym typeface="Times New Roman"/>
                  </a:rPr>
                  <a:t>Thời gian</a:t>
                </a:r>
                <a:endParaRPr sz="2200" b="1">
                  <a:solidFill>
                    <a:srgbClr val="FF0000"/>
                  </a:solidFill>
                  <a:latin typeface="Times New Roman"/>
                  <a:ea typeface="Times New Roman"/>
                  <a:cs typeface="Times New Roman"/>
                  <a:sym typeface="Times New Roman"/>
                </a:endParaRPr>
              </a:p>
            </p:txBody>
          </p:sp>
        </p:grpSp>
        <p:pic>
          <p:nvPicPr>
            <p:cNvPr id="300" name="Google Shape;300;p20"/>
            <p:cNvPicPr preferRelativeResize="0"/>
            <p:nvPr/>
          </p:nvPicPr>
          <p:blipFill rotWithShape="1">
            <a:blip r:embed="rId5">
              <a:alphaModFix/>
            </a:blip>
            <a:srcRect t="35344" b="37142"/>
            <a:stretch/>
          </p:blipFill>
          <p:spPr>
            <a:xfrm>
              <a:off x="58056" y="4513935"/>
              <a:ext cx="9657018" cy="2394857"/>
            </a:xfrm>
            <a:prstGeom prst="rect">
              <a:avLst/>
            </a:prstGeom>
            <a:noFill/>
            <a:ln>
              <a:noFill/>
            </a:ln>
          </p:spPr>
        </p:pic>
        <p:pic>
          <p:nvPicPr>
            <p:cNvPr id="301" name="Google Shape;301;p20"/>
            <p:cNvPicPr preferRelativeResize="0"/>
            <p:nvPr/>
          </p:nvPicPr>
          <p:blipFill rotWithShape="1">
            <a:blip r:embed="rId5">
              <a:alphaModFix/>
            </a:blip>
            <a:srcRect l="73619" t="59104" b="37143"/>
            <a:stretch/>
          </p:blipFill>
          <p:spPr>
            <a:xfrm>
              <a:off x="9439434" y="6571339"/>
              <a:ext cx="2650958" cy="339812"/>
            </a:xfrm>
            <a:prstGeom prst="rect">
              <a:avLst/>
            </a:prstGeom>
            <a:noFill/>
            <a:ln>
              <a:noFill/>
            </a:ln>
          </p:spPr>
        </p:pic>
        <p:grpSp>
          <p:nvGrpSpPr>
            <p:cNvPr id="302" name="Google Shape;302;p20"/>
            <p:cNvGrpSpPr/>
            <p:nvPr/>
          </p:nvGrpSpPr>
          <p:grpSpPr>
            <a:xfrm>
              <a:off x="4734178" y="4521199"/>
              <a:ext cx="2490454" cy="2394857"/>
              <a:chOff x="4734178" y="4521199"/>
              <a:chExt cx="2490454" cy="2394857"/>
            </a:xfrm>
          </p:grpSpPr>
          <p:pic>
            <p:nvPicPr>
              <p:cNvPr id="303" name="Google Shape;303;p20"/>
              <p:cNvPicPr preferRelativeResize="0"/>
              <p:nvPr/>
            </p:nvPicPr>
            <p:blipFill rotWithShape="1">
              <a:blip r:embed="rId5">
                <a:alphaModFix/>
              </a:blip>
              <a:srcRect l="48422" t="35344" r="25788" b="37142"/>
              <a:stretch/>
            </p:blipFill>
            <p:spPr>
              <a:xfrm>
                <a:off x="4734178" y="4521199"/>
                <a:ext cx="2490454" cy="2394857"/>
              </a:xfrm>
              <a:prstGeom prst="rect">
                <a:avLst/>
              </a:prstGeom>
              <a:noFill/>
              <a:ln>
                <a:noFill/>
              </a:ln>
            </p:spPr>
          </p:pic>
          <p:sp>
            <p:nvSpPr>
              <p:cNvPr id="304" name="Google Shape;304;p20"/>
              <p:cNvSpPr txBox="1"/>
              <p:nvPr/>
            </p:nvSpPr>
            <p:spPr>
              <a:xfrm>
                <a:off x="5464628" y="5370275"/>
                <a:ext cx="103051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Times New Roman"/>
                    <a:ea typeface="Times New Roman"/>
                    <a:cs typeface="Times New Roman"/>
                    <a:sym typeface="Times New Roman"/>
                  </a:rPr>
                  <a:t>Vật</a:t>
                </a:r>
                <a:endParaRPr sz="2400" b="1">
                  <a:solidFill>
                    <a:srgbClr val="FF0000"/>
                  </a:solidFill>
                  <a:latin typeface="Times New Roman"/>
                  <a:ea typeface="Times New Roman"/>
                  <a:cs typeface="Times New Roman"/>
                  <a:sym typeface="Times New Roman"/>
                </a:endParaRPr>
              </a:p>
            </p:txBody>
          </p:sp>
        </p:grpSp>
        <p:grpSp>
          <p:nvGrpSpPr>
            <p:cNvPr id="305" name="Google Shape;305;p20"/>
            <p:cNvGrpSpPr/>
            <p:nvPr/>
          </p:nvGrpSpPr>
          <p:grpSpPr>
            <a:xfrm>
              <a:off x="7191829" y="4507450"/>
              <a:ext cx="2523245" cy="2394857"/>
              <a:chOff x="7699841" y="3944637"/>
              <a:chExt cx="2523245" cy="2394857"/>
            </a:xfrm>
          </p:grpSpPr>
          <p:pic>
            <p:nvPicPr>
              <p:cNvPr id="306" name="Google Shape;306;p20"/>
              <p:cNvPicPr preferRelativeResize="0"/>
              <p:nvPr/>
            </p:nvPicPr>
            <p:blipFill rotWithShape="1">
              <a:blip r:embed="rId5">
                <a:alphaModFix/>
              </a:blip>
              <a:srcRect l="73871" t="35344" b="37142"/>
              <a:stretch/>
            </p:blipFill>
            <p:spPr>
              <a:xfrm>
                <a:off x="7699841" y="3944637"/>
                <a:ext cx="2523245" cy="2394857"/>
              </a:xfrm>
              <a:prstGeom prst="rect">
                <a:avLst/>
              </a:prstGeom>
              <a:noFill/>
              <a:ln>
                <a:noFill/>
              </a:ln>
            </p:spPr>
          </p:pic>
          <p:sp>
            <p:nvSpPr>
              <p:cNvPr id="307" name="Google Shape;307;p20"/>
              <p:cNvSpPr txBox="1"/>
              <p:nvPr/>
            </p:nvSpPr>
            <p:spPr>
              <a:xfrm>
                <a:off x="8603203" y="4565506"/>
                <a:ext cx="92891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FF0000"/>
                    </a:solidFill>
                    <a:latin typeface="Times New Roman"/>
                    <a:ea typeface="Times New Roman"/>
                    <a:cs typeface="Times New Roman"/>
                    <a:sym typeface="Times New Roman"/>
                  </a:rPr>
                  <a:t>Con Vật</a:t>
                </a:r>
                <a:endParaRPr sz="2200" b="1">
                  <a:solidFill>
                    <a:srgbClr val="FF0000"/>
                  </a:solidFill>
                  <a:latin typeface="Times New Roman"/>
                  <a:ea typeface="Times New Roman"/>
                  <a:cs typeface="Times New Roman"/>
                  <a:sym typeface="Times New Roman"/>
                </a:endParaRPr>
              </a:p>
            </p:txBody>
          </p:sp>
        </p:grpSp>
        <p:pic>
          <p:nvPicPr>
            <p:cNvPr id="308" name="Google Shape;308;p20"/>
            <p:cNvPicPr preferRelativeResize="0"/>
            <p:nvPr/>
          </p:nvPicPr>
          <p:blipFill rotWithShape="1">
            <a:blip r:embed="rId6">
              <a:alphaModFix/>
            </a:blip>
            <a:srcRect/>
            <a:stretch/>
          </p:blipFill>
          <p:spPr>
            <a:xfrm>
              <a:off x="939541" y="2270970"/>
              <a:ext cx="1095291" cy="2069628"/>
            </a:xfrm>
            <a:prstGeom prst="rect">
              <a:avLst/>
            </a:prstGeom>
            <a:noFill/>
            <a:ln>
              <a:noFill/>
            </a:ln>
          </p:spPr>
        </p:pic>
        <p:sp>
          <p:nvSpPr>
            <p:cNvPr id="309" name="Google Shape;309;p20"/>
            <p:cNvSpPr txBox="1"/>
            <p:nvPr/>
          </p:nvSpPr>
          <p:spPr>
            <a:xfrm>
              <a:off x="1918718" y="2630641"/>
              <a:ext cx="138664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đồng hồ</a:t>
              </a:r>
              <a:endParaRPr sz="2000">
                <a:solidFill>
                  <a:schemeClr val="dk1"/>
                </a:solidFill>
                <a:latin typeface="Times New Roman"/>
                <a:ea typeface="Times New Roman"/>
                <a:cs typeface="Times New Roman"/>
                <a:sym typeface="Times New Roman"/>
              </a:endParaRPr>
            </a:p>
          </p:txBody>
        </p:sp>
        <p:sp>
          <p:nvSpPr>
            <p:cNvPr id="310" name="Google Shape;310;p20"/>
            <p:cNvSpPr txBox="1"/>
            <p:nvPr/>
          </p:nvSpPr>
          <p:spPr>
            <a:xfrm>
              <a:off x="1918718" y="3024561"/>
              <a:ext cx="140115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gà</a:t>
              </a:r>
              <a:endParaRPr sz="2000">
                <a:solidFill>
                  <a:schemeClr val="dk1"/>
                </a:solidFill>
                <a:latin typeface="Times New Roman"/>
                <a:ea typeface="Times New Roman"/>
                <a:cs typeface="Times New Roman"/>
                <a:sym typeface="Times New Roman"/>
              </a:endParaRPr>
            </a:p>
          </p:txBody>
        </p:sp>
        <p:sp>
          <p:nvSpPr>
            <p:cNvPr id="311" name="Google Shape;311;p20"/>
            <p:cNvSpPr txBox="1"/>
            <p:nvPr/>
          </p:nvSpPr>
          <p:spPr>
            <a:xfrm>
              <a:off x="1918718" y="3424671"/>
              <a:ext cx="138664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tu hú</a:t>
              </a:r>
              <a:endParaRPr sz="2000">
                <a:solidFill>
                  <a:schemeClr val="dk1"/>
                </a:solidFill>
                <a:latin typeface="Times New Roman"/>
                <a:ea typeface="Times New Roman"/>
                <a:cs typeface="Times New Roman"/>
                <a:sym typeface="Times New Roman"/>
              </a:endParaRPr>
            </a:p>
          </p:txBody>
        </p:sp>
        <p:sp>
          <p:nvSpPr>
            <p:cNvPr id="312" name="Google Shape;312;p20"/>
            <p:cNvSpPr txBox="1"/>
            <p:nvPr/>
          </p:nvSpPr>
          <p:spPr>
            <a:xfrm>
              <a:off x="1904204" y="3804365"/>
              <a:ext cx="140115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hoa</a:t>
              </a:r>
              <a:endParaRPr sz="2000">
                <a:solidFill>
                  <a:schemeClr val="dk1"/>
                </a:solidFill>
                <a:latin typeface="Times New Roman"/>
                <a:ea typeface="Times New Roman"/>
                <a:cs typeface="Times New Roman"/>
                <a:sym typeface="Times New Roman"/>
              </a:endParaRPr>
            </a:p>
          </p:txBody>
        </p:sp>
        <p:grpSp>
          <p:nvGrpSpPr>
            <p:cNvPr id="313" name="Google Shape;313;p20"/>
            <p:cNvGrpSpPr/>
            <p:nvPr/>
          </p:nvGrpSpPr>
          <p:grpSpPr>
            <a:xfrm>
              <a:off x="2324805" y="4724409"/>
              <a:ext cx="2438401" cy="2177133"/>
              <a:chOff x="2324805" y="4738923"/>
              <a:chExt cx="2438401" cy="2177133"/>
            </a:xfrm>
          </p:grpSpPr>
          <p:pic>
            <p:nvPicPr>
              <p:cNvPr id="314" name="Google Shape;314;p20"/>
              <p:cNvPicPr preferRelativeResize="0"/>
              <p:nvPr/>
            </p:nvPicPr>
            <p:blipFill rotWithShape="1">
              <a:blip r:embed="rId5">
                <a:alphaModFix/>
              </a:blip>
              <a:srcRect l="23463" t="37846" r="51287" b="37143"/>
              <a:stretch/>
            </p:blipFill>
            <p:spPr>
              <a:xfrm>
                <a:off x="2324805" y="4738923"/>
                <a:ext cx="2438401" cy="2177133"/>
              </a:xfrm>
              <a:prstGeom prst="rect">
                <a:avLst/>
              </a:prstGeom>
              <a:noFill/>
              <a:ln>
                <a:noFill/>
              </a:ln>
            </p:spPr>
          </p:pic>
          <p:sp>
            <p:nvSpPr>
              <p:cNvPr id="315" name="Google Shape;315;p20"/>
              <p:cNvSpPr txBox="1"/>
              <p:nvPr/>
            </p:nvSpPr>
            <p:spPr>
              <a:xfrm>
                <a:off x="3028748" y="5373052"/>
                <a:ext cx="10305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a:ea typeface="Times New Roman"/>
                    <a:cs typeface="Times New Roman"/>
                    <a:sym typeface="Times New Roman"/>
                  </a:rPr>
                  <a:t>Người</a:t>
                </a:r>
                <a:endParaRPr sz="2400" b="1">
                  <a:solidFill>
                    <a:srgbClr val="FF0000"/>
                  </a:solidFill>
                  <a:latin typeface="Times New Roman"/>
                  <a:ea typeface="Times New Roman"/>
                  <a:cs typeface="Times New Roman"/>
                  <a:sym typeface="Times New Roman"/>
                </a:endParaRPr>
              </a:p>
            </p:txBody>
          </p:sp>
        </p:grpSp>
        <p:sp>
          <p:nvSpPr>
            <p:cNvPr id="316" name="Google Shape;316;p20"/>
            <p:cNvSpPr/>
            <p:nvPr/>
          </p:nvSpPr>
          <p:spPr>
            <a:xfrm>
              <a:off x="5511003" y="2318305"/>
              <a:ext cx="1386642" cy="2069628"/>
            </a:xfrm>
            <a:prstGeom prst="flowChartAlternateProcess">
              <a:avLst/>
            </a:prstGeom>
            <a:solidFill>
              <a:srgbClr val="F4B081"/>
            </a:solidFill>
            <a:ln w="9525"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20"/>
            <p:cNvSpPr txBox="1"/>
            <p:nvPr/>
          </p:nvSpPr>
          <p:spPr>
            <a:xfrm>
              <a:off x="5511003" y="2314935"/>
              <a:ext cx="138664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nhà</a:t>
              </a:r>
              <a:endParaRPr sz="2000">
                <a:solidFill>
                  <a:schemeClr val="dk1"/>
                </a:solidFill>
                <a:latin typeface="Times New Roman"/>
                <a:ea typeface="Times New Roman"/>
                <a:cs typeface="Times New Roman"/>
                <a:sym typeface="Times New Roman"/>
              </a:endParaRPr>
            </a:p>
          </p:txBody>
        </p:sp>
        <p:sp>
          <p:nvSpPr>
            <p:cNvPr id="318" name="Google Shape;318;p20"/>
            <p:cNvSpPr txBox="1"/>
            <p:nvPr/>
          </p:nvSpPr>
          <p:spPr>
            <a:xfrm>
              <a:off x="5511003" y="2711809"/>
              <a:ext cx="138664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ngày</a:t>
              </a:r>
              <a:endParaRPr sz="2000">
                <a:solidFill>
                  <a:schemeClr val="dk1"/>
                </a:solidFill>
                <a:latin typeface="Times New Roman"/>
                <a:ea typeface="Times New Roman"/>
                <a:cs typeface="Times New Roman"/>
                <a:sym typeface="Times New Roman"/>
              </a:endParaRPr>
            </a:p>
          </p:txBody>
        </p:sp>
        <p:sp>
          <p:nvSpPr>
            <p:cNvPr id="319" name="Google Shape;319;p20"/>
            <p:cNvSpPr txBox="1"/>
            <p:nvPr/>
          </p:nvSpPr>
          <p:spPr>
            <a:xfrm>
              <a:off x="5511003" y="3105729"/>
              <a:ext cx="140115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giờ</a:t>
              </a:r>
              <a:endParaRPr sz="2000">
                <a:solidFill>
                  <a:schemeClr val="dk1"/>
                </a:solidFill>
                <a:latin typeface="Times New Roman"/>
                <a:ea typeface="Times New Roman"/>
                <a:cs typeface="Times New Roman"/>
                <a:sym typeface="Times New Roman"/>
              </a:endParaRPr>
            </a:p>
          </p:txBody>
        </p:sp>
        <p:sp>
          <p:nvSpPr>
            <p:cNvPr id="320" name="Google Shape;320;p20"/>
            <p:cNvSpPr txBox="1"/>
            <p:nvPr/>
          </p:nvSpPr>
          <p:spPr>
            <a:xfrm>
              <a:off x="5511003" y="3505839"/>
              <a:ext cx="138664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rau</a:t>
              </a:r>
              <a:endParaRPr sz="2000">
                <a:solidFill>
                  <a:schemeClr val="dk1"/>
                </a:solidFill>
                <a:latin typeface="Times New Roman"/>
                <a:ea typeface="Times New Roman"/>
                <a:cs typeface="Times New Roman"/>
                <a:sym typeface="Times New Roman"/>
              </a:endParaRPr>
            </a:p>
          </p:txBody>
        </p:sp>
        <p:sp>
          <p:nvSpPr>
            <p:cNvPr id="321" name="Google Shape;321;p20"/>
            <p:cNvSpPr txBox="1"/>
            <p:nvPr/>
          </p:nvSpPr>
          <p:spPr>
            <a:xfrm>
              <a:off x="5496489" y="3885533"/>
              <a:ext cx="140115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trời</a:t>
              </a:r>
              <a:endParaRPr sz="2000">
                <a:solidFill>
                  <a:schemeClr val="dk1"/>
                </a:solidFill>
                <a:latin typeface="Times New Roman"/>
                <a:ea typeface="Times New Roman"/>
                <a:cs typeface="Times New Roman"/>
                <a:sym typeface="Times New Roman"/>
              </a:endParaRPr>
            </a:p>
          </p:txBody>
        </p:sp>
        <p:pic>
          <p:nvPicPr>
            <p:cNvPr id="322" name="Google Shape;322;p20"/>
            <p:cNvPicPr preferRelativeResize="0"/>
            <p:nvPr/>
          </p:nvPicPr>
          <p:blipFill rotWithShape="1">
            <a:blip r:embed="rId7">
              <a:alphaModFix/>
            </a:blip>
            <a:srcRect l="15578" t="13903" r="25162" b="13322"/>
            <a:stretch/>
          </p:blipFill>
          <p:spPr>
            <a:xfrm>
              <a:off x="6505774" y="2120333"/>
              <a:ext cx="1596570" cy="2069628"/>
            </a:xfrm>
            <a:prstGeom prst="rect">
              <a:avLst/>
            </a:prstGeom>
            <a:noFill/>
            <a:ln>
              <a:noFill/>
            </a:ln>
          </p:spPr>
        </p:pic>
        <p:sp>
          <p:nvSpPr>
            <p:cNvPr id="323" name="Google Shape;323;p20"/>
            <p:cNvSpPr/>
            <p:nvPr/>
          </p:nvSpPr>
          <p:spPr>
            <a:xfrm>
              <a:off x="9438770" y="2321675"/>
              <a:ext cx="1386642" cy="2069628"/>
            </a:xfrm>
            <a:prstGeom prst="flowChartAlternateProcess">
              <a:avLst/>
            </a:prstGeom>
            <a:solidFill>
              <a:srgbClr val="99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20"/>
            <p:cNvSpPr txBox="1"/>
            <p:nvPr/>
          </p:nvSpPr>
          <p:spPr>
            <a:xfrm>
              <a:off x="9438770" y="2318305"/>
              <a:ext cx="138664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chim</a:t>
              </a:r>
              <a:endParaRPr sz="2000">
                <a:solidFill>
                  <a:schemeClr val="dk1"/>
                </a:solidFill>
                <a:latin typeface="Times New Roman"/>
                <a:ea typeface="Times New Roman"/>
                <a:cs typeface="Times New Roman"/>
                <a:sym typeface="Times New Roman"/>
              </a:endParaRPr>
            </a:p>
          </p:txBody>
        </p:sp>
        <p:sp>
          <p:nvSpPr>
            <p:cNvPr id="325" name="Google Shape;325;p20"/>
            <p:cNvSpPr txBox="1"/>
            <p:nvPr/>
          </p:nvSpPr>
          <p:spPr>
            <a:xfrm>
              <a:off x="9438770" y="2715179"/>
              <a:ext cx="138664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sâu</a:t>
              </a:r>
              <a:endParaRPr sz="2000">
                <a:solidFill>
                  <a:schemeClr val="dk1"/>
                </a:solidFill>
                <a:latin typeface="Times New Roman"/>
                <a:ea typeface="Times New Roman"/>
                <a:cs typeface="Times New Roman"/>
                <a:sym typeface="Times New Roman"/>
              </a:endParaRPr>
            </a:p>
          </p:txBody>
        </p:sp>
        <p:sp>
          <p:nvSpPr>
            <p:cNvPr id="326" name="Google Shape;326;p20"/>
            <p:cNvSpPr txBox="1"/>
            <p:nvPr/>
          </p:nvSpPr>
          <p:spPr>
            <a:xfrm>
              <a:off x="9438770" y="3109099"/>
              <a:ext cx="140115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(quả) vải</a:t>
              </a:r>
              <a:endParaRPr sz="2000">
                <a:solidFill>
                  <a:schemeClr val="dk1"/>
                </a:solidFill>
                <a:latin typeface="Times New Roman"/>
                <a:ea typeface="Times New Roman"/>
                <a:cs typeface="Times New Roman"/>
                <a:sym typeface="Times New Roman"/>
              </a:endParaRPr>
            </a:p>
          </p:txBody>
        </p:sp>
        <p:sp>
          <p:nvSpPr>
            <p:cNvPr id="327" name="Google Shape;327;p20"/>
            <p:cNvSpPr txBox="1"/>
            <p:nvPr/>
          </p:nvSpPr>
          <p:spPr>
            <a:xfrm>
              <a:off x="9438770" y="3509209"/>
              <a:ext cx="138664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phút</a:t>
              </a:r>
              <a:endParaRPr sz="2000">
                <a:solidFill>
                  <a:schemeClr val="dk1"/>
                </a:solidFill>
                <a:latin typeface="Times New Roman"/>
                <a:ea typeface="Times New Roman"/>
                <a:cs typeface="Times New Roman"/>
                <a:sym typeface="Times New Roman"/>
              </a:endParaRPr>
            </a:p>
          </p:txBody>
        </p:sp>
        <p:sp>
          <p:nvSpPr>
            <p:cNvPr id="328" name="Google Shape;328;p20"/>
            <p:cNvSpPr txBox="1"/>
            <p:nvPr/>
          </p:nvSpPr>
          <p:spPr>
            <a:xfrm>
              <a:off x="9424256" y="3888903"/>
              <a:ext cx="140115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mẹ</a:t>
              </a:r>
              <a:endParaRPr sz="2000">
                <a:solidFill>
                  <a:schemeClr val="dk1"/>
                </a:solidFill>
                <a:latin typeface="Times New Roman"/>
                <a:ea typeface="Times New Roman"/>
                <a:cs typeface="Times New Roman"/>
                <a:sym typeface="Times New Roman"/>
              </a:endParaRPr>
            </a:p>
          </p:txBody>
        </p:sp>
        <p:pic>
          <p:nvPicPr>
            <p:cNvPr id="329" name="Google Shape;329;p20"/>
            <p:cNvPicPr preferRelativeResize="0"/>
            <p:nvPr/>
          </p:nvPicPr>
          <p:blipFill rotWithShape="1">
            <a:blip r:embed="rId8">
              <a:alphaModFix/>
            </a:blip>
            <a:srcRect l="19226" r="18817"/>
            <a:stretch/>
          </p:blipFill>
          <p:spPr>
            <a:xfrm>
              <a:off x="10442564" y="2203118"/>
              <a:ext cx="1582058" cy="2234273"/>
            </a:xfrm>
            <a:prstGeom prst="rect">
              <a:avLst/>
            </a:prstGeom>
            <a:noFill/>
            <a:ln>
              <a:noFill/>
            </a:ln>
          </p:spPr>
        </p:pic>
      </p:grpSp>
      <p:sp>
        <p:nvSpPr>
          <p:cNvPr id="330" name="Google Shape;330;p20"/>
          <p:cNvSpPr/>
          <p:nvPr/>
        </p:nvSpPr>
        <p:spPr>
          <a:xfrm>
            <a:off x="471181" y="174172"/>
            <a:ext cx="11451772" cy="1770743"/>
          </a:xfrm>
          <a:prstGeom prst="horizontalScroll">
            <a:avLst>
              <a:gd name="adj" fmla="val 12500"/>
            </a:avLst>
          </a:prstGeom>
          <a:gradFill>
            <a:gsLst>
              <a:gs pos="0">
                <a:srgbClr val="70A5DA"/>
              </a:gs>
              <a:gs pos="50000">
                <a:srgbClr val="539BDB"/>
              </a:gs>
              <a:gs pos="100000">
                <a:srgbClr val="4288C8"/>
              </a:gs>
            </a:gsLst>
            <a:lin ang="5400000" scaled="0"/>
          </a:gradFill>
          <a:ln w="9525" cap="flat" cmpd="sng">
            <a:solidFill>
              <a:schemeClr val="lt1"/>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Times New Roman"/>
                <a:ea typeface="Times New Roman"/>
                <a:cs typeface="Times New Roman"/>
                <a:sym typeface="Times New Roman"/>
              </a:rPr>
              <a:t>1. Tưởng tượng mỗi từ dưới đây là một hành khách. Hãy xếp mỗi hành khách  vào toa tàu phù hợp:</a:t>
            </a:r>
            <a:endParaRPr sz="28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800"/>
                                        <p:tgtEl>
                                          <p:spTgt spid="3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3"/>
                                        </p:tgtEl>
                                        <p:attrNameLst>
                                          <p:attrName>style.visibility</p:attrName>
                                        </p:attrNameLst>
                                      </p:cBhvr>
                                      <p:to>
                                        <p:strVal val="visible"/>
                                      </p:to>
                                    </p:set>
                                    <p:animEffect transition="in" filter="fade">
                                      <p:cBhvr>
                                        <p:cTn id="12"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334"/>
        <p:cNvGrpSpPr/>
        <p:nvPr/>
      </p:nvGrpSpPr>
      <p:grpSpPr>
        <a:xfrm>
          <a:off x="0" y="0"/>
          <a:ext cx="0" cy="0"/>
          <a:chOff x="0" y="0"/>
          <a:chExt cx="0" cy="0"/>
        </a:xfrm>
      </p:grpSpPr>
      <p:sp>
        <p:nvSpPr>
          <p:cNvPr id="158" name="Rounded Rectangle 157"/>
          <p:cNvSpPr/>
          <p:nvPr/>
        </p:nvSpPr>
        <p:spPr>
          <a:xfrm>
            <a:off x="7384735" y="3565880"/>
            <a:ext cx="2081201" cy="2528888"/>
          </a:xfrm>
          <a:prstGeom prst="roundRect">
            <a:avLst/>
          </a:prstGeom>
          <a:noFill/>
          <a:ln w="38100">
            <a:solidFill>
              <a:srgbClr val="EB67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8"/>
          <p:cNvSpPr/>
          <p:nvPr/>
        </p:nvSpPr>
        <p:spPr>
          <a:xfrm>
            <a:off x="9767586" y="3494835"/>
            <a:ext cx="2081201" cy="2528888"/>
          </a:xfrm>
          <a:prstGeom prst="roundRect">
            <a:avLst/>
          </a:prstGeom>
          <a:noFill/>
          <a:ln w="38100">
            <a:solidFill>
              <a:srgbClr val="FF9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a:off x="4929821" y="3565880"/>
            <a:ext cx="2081201" cy="2528888"/>
          </a:xfrm>
          <a:prstGeom prst="roundRect">
            <a:avLst/>
          </a:prstGeom>
          <a:noFill/>
          <a:ln w="38100">
            <a:solidFill>
              <a:srgbClr val="7DB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2505087" y="3514732"/>
            <a:ext cx="2081201" cy="2528888"/>
          </a:xfrm>
          <a:prstGeom prst="roundRect">
            <a:avLst/>
          </a:prstGeom>
          <a:noFill/>
          <a:ln w="38100">
            <a:solidFill>
              <a:srgbClr val="FFAE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lowchart: Alternate Process 161"/>
          <p:cNvSpPr/>
          <p:nvPr/>
        </p:nvSpPr>
        <p:spPr>
          <a:xfrm>
            <a:off x="1501701" y="116804"/>
            <a:ext cx="1386642" cy="2069628"/>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a:solidFill>
                <a:schemeClr val="tx1"/>
              </a:solidFill>
            </a:endParaRPr>
          </a:p>
        </p:txBody>
      </p:sp>
      <p:sp>
        <p:nvSpPr>
          <p:cNvPr id="163" name="TextBox 162"/>
          <p:cNvSpPr txBox="1"/>
          <p:nvPr/>
        </p:nvSpPr>
        <p:spPr>
          <a:xfrm>
            <a:off x="1501701" y="110198"/>
            <a:ext cx="1386642" cy="400110"/>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em</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pic>
        <p:nvPicPr>
          <p:cNvPr id="164" name="Picture 16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73619" t="35344" b="37143"/>
          <a:stretch/>
        </p:blipFill>
        <p:spPr>
          <a:xfrm>
            <a:off x="9542754" y="4513933"/>
            <a:ext cx="2547645" cy="2394857"/>
          </a:xfrm>
          <a:prstGeom prst="rect">
            <a:avLst/>
          </a:prstGeom>
        </p:spPr>
      </p:pic>
      <p:grpSp>
        <p:nvGrpSpPr>
          <p:cNvPr id="165" name="Group 164"/>
          <p:cNvGrpSpPr/>
          <p:nvPr/>
        </p:nvGrpSpPr>
        <p:grpSpPr>
          <a:xfrm>
            <a:off x="9542754" y="4507449"/>
            <a:ext cx="2547645" cy="2394857"/>
            <a:chOff x="8095191" y="2547247"/>
            <a:chExt cx="2547645" cy="2394857"/>
          </a:xfrm>
        </p:grpSpPr>
        <p:pic>
          <p:nvPicPr>
            <p:cNvPr id="166" name="Picture 165"/>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73619" t="35344" b="37143"/>
            <a:stretch/>
          </p:blipFill>
          <p:spPr>
            <a:xfrm>
              <a:off x="8095191" y="2547247"/>
              <a:ext cx="2547645" cy="2394857"/>
            </a:xfrm>
            <a:prstGeom prst="rect">
              <a:avLst/>
            </a:prstGeom>
          </p:spPr>
        </p:pic>
        <p:sp>
          <p:nvSpPr>
            <p:cNvPr id="167" name="TextBox 166"/>
            <p:cNvSpPr txBox="1"/>
            <p:nvPr/>
          </p:nvSpPr>
          <p:spPr>
            <a:xfrm>
              <a:off x="8852893" y="3206159"/>
              <a:ext cx="928914" cy="769441"/>
            </a:xfrm>
            <a:prstGeom prst="rect">
              <a:avLst/>
            </a:prstGeom>
            <a:noFill/>
          </p:spPr>
          <p:txBody>
            <a:bodyPr wrap="square" rtlCol="0">
              <a:spAutoFit/>
            </a:bodyPr>
            <a:lstStyle/>
            <a:p>
              <a:pPr algn="ctr"/>
              <a:r>
                <a:rPr lang="en-US" sz="2200" b="1" dirty="0" err="1" smtClean="0">
                  <a:solidFill>
                    <a:srgbClr val="FF0000"/>
                  </a:solidFill>
                  <a:latin typeface="Times New Roman" pitchFamily="18" charset="0"/>
                  <a:cs typeface="Times New Roman" pitchFamily="18" charset="0"/>
                </a:rPr>
                <a:t>Thời</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gian</a:t>
              </a:r>
              <a:endParaRPr lang="vi-VN" sz="2200" b="1" dirty="0">
                <a:solidFill>
                  <a:srgbClr val="FF0000"/>
                </a:solidFill>
                <a:latin typeface="Times New Roman" pitchFamily="18" charset="0"/>
                <a:cs typeface="Times New Roman" pitchFamily="18" charset="0"/>
              </a:endParaRPr>
            </a:p>
          </p:txBody>
        </p:sp>
      </p:grpSp>
      <p:pic>
        <p:nvPicPr>
          <p:cNvPr id="168" name="Picture 167"/>
          <p:cNvPicPr>
            <a:picLocks noChangeAspect="1"/>
          </p:cNvPicPr>
          <p:nvPr/>
        </p:nvPicPr>
        <p:blipFill rotWithShape="1">
          <a:blip r:embed="rId6">
            <a:extLst>
              <a:ext uri="{28A0092B-C50C-407E-A947-70E740481C1C}">
                <a14:useLocalDpi xmlns:a14="http://schemas.microsoft.com/office/drawing/2010/main" val="0"/>
              </a:ext>
            </a:extLst>
          </a:blip>
          <a:srcRect t="35344" b="37143"/>
          <a:stretch/>
        </p:blipFill>
        <p:spPr>
          <a:xfrm>
            <a:off x="58056" y="4556798"/>
            <a:ext cx="9657018" cy="2394857"/>
          </a:xfrm>
          <a:prstGeom prst="rect">
            <a:avLst/>
          </a:prstGeom>
        </p:spPr>
      </p:pic>
      <p:pic>
        <p:nvPicPr>
          <p:cNvPr id="169" name="Picture 168"/>
          <p:cNvPicPr>
            <a:picLocks noChangeAspect="1"/>
          </p:cNvPicPr>
          <p:nvPr/>
        </p:nvPicPr>
        <p:blipFill rotWithShape="1">
          <a:blip r:embed="rId6">
            <a:extLst>
              <a:ext uri="{28A0092B-C50C-407E-A947-70E740481C1C}">
                <a14:useLocalDpi xmlns:a14="http://schemas.microsoft.com/office/drawing/2010/main" val="0"/>
              </a:ext>
            </a:extLst>
          </a:blip>
          <a:srcRect l="73619" t="59105" b="37143"/>
          <a:stretch/>
        </p:blipFill>
        <p:spPr>
          <a:xfrm>
            <a:off x="9439434" y="6571339"/>
            <a:ext cx="2650958" cy="339812"/>
          </a:xfrm>
          <a:prstGeom prst="rect">
            <a:avLst/>
          </a:prstGeom>
        </p:spPr>
      </p:pic>
      <p:grpSp>
        <p:nvGrpSpPr>
          <p:cNvPr id="170" name="Group 169"/>
          <p:cNvGrpSpPr/>
          <p:nvPr/>
        </p:nvGrpSpPr>
        <p:grpSpPr>
          <a:xfrm>
            <a:off x="4734178" y="4549775"/>
            <a:ext cx="2490454" cy="2394857"/>
            <a:chOff x="4734178" y="4521199"/>
            <a:chExt cx="2490454" cy="2394857"/>
          </a:xfrm>
        </p:grpSpPr>
        <p:pic>
          <p:nvPicPr>
            <p:cNvPr id="171" name="Picture 170"/>
            <p:cNvPicPr>
              <a:picLocks noChangeAspect="1"/>
            </p:cNvPicPr>
            <p:nvPr/>
          </p:nvPicPr>
          <p:blipFill rotWithShape="1">
            <a:blip r:embed="rId6">
              <a:extLst>
                <a:ext uri="{28A0092B-C50C-407E-A947-70E740481C1C}">
                  <a14:useLocalDpi xmlns:a14="http://schemas.microsoft.com/office/drawing/2010/main" val="0"/>
                </a:ext>
              </a:extLst>
            </a:blip>
            <a:srcRect l="48422" t="35344" r="25789" b="37143"/>
            <a:stretch/>
          </p:blipFill>
          <p:spPr>
            <a:xfrm>
              <a:off x="4734178" y="4521199"/>
              <a:ext cx="2490454" cy="2394857"/>
            </a:xfrm>
            <a:prstGeom prst="rect">
              <a:avLst/>
            </a:prstGeom>
          </p:spPr>
        </p:pic>
        <p:sp>
          <p:nvSpPr>
            <p:cNvPr id="172" name="TextBox 171"/>
            <p:cNvSpPr txBox="1"/>
            <p:nvPr/>
          </p:nvSpPr>
          <p:spPr>
            <a:xfrm>
              <a:off x="5464628" y="5370275"/>
              <a:ext cx="1030514" cy="461665"/>
            </a:xfrm>
            <a:prstGeom prst="rect">
              <a:avLst/>
            </a:prstGeom>
            <a:noFill/>
          </p:spPr>
          <p:txBody>
            <a:bodyPr wrap="square" rtlCol="0">
              <a:spAutoFit/>
            </a:bodyPr>
            <a:lstStyle/>
            <a:p>
              <a:pPr algn="ctr"/>
              <a:r>
                <a:rPr lang="en-US" sz="2400" b="1" dirty="0" err="1" smtClean="0">
                  <a:solidFill>
                    <a:srgbClr val="FF0000"/>
                  </a:solidFill>
                  <a:latin typeface="Times New Roman" pitchFamily="18" charset="0"/>
                  <a:cs typeface="Times New Roman" pitchFamily="18" charset="0"/>
                </a:rPr>
                <a:t>Vật</a:t>
              </a:r>
              <a:endParaRPr lang="vi-VN" sz="2400" b="1" dirty="0">
                <a:solidFill>
                  <a:srgbClr val="FF0000"/>
                </a:solidFill>
                <a:latin typeface="Times New Roman" pitchFamily="18" charset="0"/>
                <a:cs typeface="Times New Roman" pitchFamily="18" charset="0"/>
              </a:endParaRPr>
            </a:p>
          </p:txBody>
        </p:sp>
      </p:grpSp>
      <p:grpSp>
        <p:nvGrpSpPr>
          <p:cNvPr id="173" name="Group 172"/>
          <p:cNvGrpSpPr/>
          <p:nvPr/>
        </p:nvGrpSpPr>
        <p:grpSpPr>
          <a:xfrm>
            <a:off x="7191829" y="4550314"/>
            <a:ext cx="2523245" cy="2394857"/>
            <a:chOff x="7699841" y="3944637"/>
            <a:chExt cx="2523245" cy="2394857"/>
          </a:xfrm>
        </p:grpSpPr>
        <p:pic>
          <p:nvPicPr>
            <p:cNvPr id="174" name="Picture 173"/>
            <p:cNvPicPr>
              <a:picLocks noChangeAspect="1"/>
            </p:cNvPicPr>
            <p:nvPr/>
          </p:nvPicPr>
          <p:blipFill rotWithShape="1">
            <a:blip r:embed="rId6">
              <a:extLst>
                <a:ext uri="{28A0092B-C50C-407E-A947-70E740481C1C}">
                  <a14:useLocalDpi xmlns:a14="http://schemas.microsoft.com/office/drawing/2010/main" val="0"/>
                </a:ext>
              </a:extLst>
            </a:blip>
            <a:srcRect l="73871" t="35344" b="37143"/>
            <a:stretch/>
          </p:blipFill>
          <p:spPr>
            <a:xfrm>
              <a:off x="7699841" y="3944637"/>
              <a:ext cx="2523245" cy="2394857"/>
            </a:xfrm>
            <a:prstGeom prst="rect">
              <a:avLst/>
            </a:prstGeom>
          </p:spPr>
        </p:pic>
        <p:sp>
          <p:nvSpPr>
            <p:cNvPr id="175" name="TextBox 174"/>
            <p:cNvSpPr txBox="1"/>
            <p:nvPr/>
          </p:nvSpPr>
          <p:spPr>
            <a:xfrm>
              <a:off x="8603203" y="4565506"/>
              <a:ext cx="928914" cy="769441"/>
            </a:xfrm>
            <a:prstGeom prst="rect">
              <a:avLst/>
            </a:prstGeom>
            <a:noFill/>
          </p:spPr>
          <p:txBody>
            <a:bodyPr wrap="square" rtlCol="0">
              <a:spAutoFit/>
            </a:bodyPr>
            <a:lstStyle/>
            <a:p>
              <a:r>
                <a:rPr lang="en-US" sz="2200" b="1" dirty="0" smtClean="0">
                  <a:solidFill>
                    <a:srgbClr val="FF0000"/>
                  </a:solidFill>
                  <a:latin typeface="Times New Roman" pitchFamily="18" charset="0"/>
                  <a:cs typeface="Times New Roman" pitchFamily="18" charset="0"/>
                </a:rPr>
                <a:t>Con </a:t>
              </a:r>
              <a:r>
                <a:rPr lang="en-US" sz="2200" b="1" dirty="0" err="1" smtClean="0">
                  <a:solidFill>
                    <a:srgbClr val="FF0000"/>
                  </a:solidFill>
                  <a:latin typeface="Times New Roman" pitchFamily="18" charset="0"/>
                  <a:cs typeface="Times New Roman" pitchFamily="18" charset="0"/>
                </a:rPr>
                <a:t>Vật</a:t>
              </a:r>
              <a:endParaRPr lang="vi-VN" sz="2200" b="1" dirty="0">
                <a:solidFill>
                  <a:srgbClr val="FF0000"/>
                </a:solidFill>
                <a:latin typeface="Times New Roman" pitchFamily="18" charset="0"/>
                <a:cs typeface="Times New Roman" pitchFamily="18" charset="0"/>
              </a:endParaRPr>
            </a:p>
          </p:txBody>
        </p:sp>
      </p:grpSp>
      <p:pic>
        <p:nvPicPr>
          <p:cNvPr id="176" name="Picture 1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524" y="147401"/>
            <a:ext cx="1095291" cy="2069628"/>
          </a:xfrm>
          <a:prstGeom prst="rect">
            <a:avLst/>
          </a:prstGeom>
        </p:spPr>
      </p:pic>
      <p:sp>
        <p:nvSpPr>
          <p:cNvPr id="177" name="TextBox 176"/>
          <p:cNvSpPr txBox="1"/>
          <p:nvPr/>
        </p:nvSpPr>
        <p:spPr>
          <a:xfrm>
            <a:off x="1501701" y="510308"/>
            <a:ext cx="1386642" cy="400110"/>
          </a:xfrm>
          <a:prstGeom prst="rect">
            <a:avLst/>
          </a:prstGeom>
          <a:noFill/>
        </p:spPr>
        <p:txBody>
          <a:bodyPr wrap="square" rtlCol="0">
            <a:spAutoFit/>
          </a:bodyPr>
          <a:lstStyle/>
          <a:p>
            <a:pPr algn="ctr"/>
            <a:r>
              <a:rPr lang="en-US" sz="2000" dirty="0" err="1">
                <a:latin typeface="Times New Roman" pitchFamily="18" charset="0"/>
                <a:cs typeface="Times New Roman" pitchFamily="18" charset="0"/>
              </a:rPr>
              <a:t>đ</a:t>
            </a:r>
            <a:r>
              <a:rPr lang="en-US" sz="2000" dirty="0" err="1" smtClean="0">
                <a:latin typeface="Times New Roman" pitchFamily="18" charset="0"/>
                <a:cs typeface="Times New Roman" pitchFamily="18" charset="0"/>
              </a:rPr>
              <a:t>ồng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hồ</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sp>
        <p:nvSpPr>
          <p:cNvPr id="178" name="TextBox 177"/>
          <p:cNvSpPr txBox="1"/>
          <p:nvPr/>
        </p:nvSpPr>
        <p:spPr>
          <a:xfrm>
            <a:off x="1501701" y="904228"/>
            <a:ext cx="1401156" cy="400110"/>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gà</a:t>
            </a:r>
            <a:r>
              <a:rPr lang="en-US" sz="2000" dirty="0" smtClean="0">
                <a:latin typeface="Times New Roman" pitchFamily="18" charset="0"/>
                <a:cs typeface="Times New Roman" pitchFamily="18" charset="0"/>
              </a:rPr>
              <a:t> , </a:t>
            </a:r>
            <a:endParaRPr lang="vi-VN" sz="2000" dirty="0">
              <a:latin typeface="Times New Roman" pitchFamily="18" charset="0"/>
              <a:cs typeface="Times New Roman" pitchFamily="18" charset="0"/>
            </a:endParaRPr>
          </a:p>
        </p:txBody>
      </p:sp>
      <p:sp>
        <p:nvSpPr>
          <p:cNvPr id="179" name="TextBox 178"/>
          <p:cNvSpPr txBox="1"/>
          <p:nvPr/>
        </p:nvSpPr>
        <p:spPr>
          <a:xfrm>
            <a:off x="1501701" y="1304338"/>
            <a:ext cx="1386642" cy="400110"/>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tu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hú</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sp>
        <p:nvSpPr>
          <p:cNvPr id="180" name="TextBox 179"/>
          <p:cNvSpPr txBox="1"/>
          <p:nvPr/>
        </p:nvSpPr>
        <p:spPr>
          <a:xfrm>
            <a:off x="1487187" y="1684032"/>
            <a:ext cx="1401156" cy="400110"/>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hoa</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grpSp>
        <p:nvGrpSpPr>
          <p:cNvPr id="181" name="Group 180"/>
          <p:cNvGrpSpPr/>
          <p:nvPr/>
        </p:nvGrpSpPr>
        <p:grpSpPr>
          <a:xfrm>
            <a:off x="2324805" y="4781561"/>
            <a:ext cx="2438401" cy="2177133"/>
            <a:chOff x="2324805" y="4738923"/>
            <a:chExt cx="2438401" cy="2177133"/>
          </a:xfrm>
        </p:grpSpPr>
        <p:pic>
          <p:nvPicPr>
            <p:cNvPr id="182" name="Picture 181"/>
            <p:cNvPicPr>
              <a:picLocks noChangeAspect="1"/>
            </p:cNvPicPr>
            <p:nvPr/>
          </p:nvPicPr>
          <p:blipFill rotWithShape="1">
            <a:blip r:embed="rId6">
              <a:extLst>
                <a:ext uri="{28A0092B-C50C-407E-A947-70E740481C1C}">
                  <a14:useLocalDpi xmlns:a14="http://schemas.microsoft.com/office/drawing/2010/main" val="0"/>
                </a:ext>
              </a:extLst>
            </a:blip>
            <a:srcRect l="23463" t="37846" r="51287" b="37143"/>
            <a:stretch/>
          </p:blipFill>
          <p:spPr>
            <a:xfrm>
              <a:off x="2324805" y="4738923"/>
              <a:ext cx="2438401" cy="2177133"/>
            </a:xfrm>
            <a:prstGeom prst="rect">
              <a:avLst/>
            </a:prstGeom>
          </p:spPr>
        </p:pic>
        <p:sp>
          <p:nvSpPr>
            <p:cNvPr id="183" name="TextBox 182"/>
            <p:cNvSpPr txBox="1"/>
            <p:nvPr/>
          </p:nvSpPr>
          <p:spPr>
            <a:xfrm>
              <a:off x="3028748" y="5373052"/>
              <a:ext cx="1030514"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Người</a:t>
              </a:r>
              <a:endParaRPr lang="vi-VN" sz="2400" b="1" dirty="0">
                <a:solidFill>
                  <a:srgbClr val="FF0000"/>
                </a:solidFill>
                <a:latin typeface="Times New Roman" pitchFamily="18" charset="0"/>
                <a:cs typeface="Times New Roman" pitchFamily="18" charset="0"/>
              </a:endParaRPr>
            </a:p>
          </p:txBody>
        </p:sp>
      </p:grpSp>
      <p:sp>
        <p:nvSpPr>
          <p:cNvPr id="184" name="Flowchart: Alternate Process 183"/>
          <p:cNvSpPr/>
          <p:nvPr/>
        </p:nvSpPr>
        <p:spPr>
          <a:xfrm>
            <a:off x="5093986" y="197972"/>
            <a:ext cx="1386642" cy="2069628"/>
          </a:xfrm>
          <a:prstGeom prst="flowChartAlternateProcess">
            <a:avLst/>
          </a:prstGeom>
          <a:solidFill>
            <a:schemeClr val="accent2">
              <a:lumMod val="60000"/>
              <a:lumOff val="40000"/>
            </a:schemeClr>
          </a:solidFill>
          <a:ln>
            <a:solidFill>
              <a:schemeClr val="accent2">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a:solidFill>
                <a:schemeClr val="tx1"/>
              </a:solidFill>
            </a:endParaRPr>
          </a:p>
        </p:txBody>
      </p:sp>
      <p:sp>
        <p:nvSpPr>
          <p:cNvPr id="185" name="TextBox 184"/>
          <p:cNvSpPr txBox="1"/>
          <p:nvPr/>
        </p:nvSpPr>
        <p:spPr>
          <a:xfrm>
            <a:off x="5093986" y="194602"/>
            <a:ext cx="1386642" cy="400110"/>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nhà</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sp>
        <p:nvSpPr>
          <p:cNvPr id="186" name="TextBox 185"/>
          <p:cNvSpPr txBox="1"/>
          <p:nvPr/>
        </p:nvSpPr>
        <p:spPr>
          <a:xfrm>
            <a:off x="5093986" y="591476"/>
            <a:ext cx="1386642" cy="400110"/>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sp>
        <p:nvSpPr>
          <p:cNvPr id="187" name="TextBox 186"/>
          <p:cNvSpPr txBox="1"/>
          <p:nvPr/>
        </p:nvSpPr>
        <p:spPr>
          <a:xfrm>
            <a:off x="5093986" y="985396"/>
            <a:ext cx="1401156" cy="400110"/>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giờ</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sp>
        <p:nvSpPr>
          <p:cNvPr id="188" name="TextBox 187"/>
          <p:cNvSpPr txBox="1"/>
          <p:nvPr/>
        </p:nvSpPr>
        <p:spPr>
          <a:xfrm>
            <a:off x="5093986" y="1385506"/>
            <a:ext cx="1386642" cy="400110"/>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rau</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sp>
        <p:nvSpPr>
          <p:cNvPr id="189" name="TextBox 188"/>
          <p:cNvSpPr txBox="1"/>
          <p:nvPr/>
        </p:nvSpPr>
        <p:spPr>
          <a:xfrm>
            <a:off x="5079472" y="1765200"/>
            <a:ext cx="1401156" cy="400110"/>
          </a:xfrm>
          <a:prstGeom prst="rect">
            <a:avLst/>
          </a:prstGeom>
          <a:noFill/>
        </p:spPr>
        <p:txBody>
          <a:bodyPr wrap="square" rtlCol="0">
            <a:spAutoFit/>
          </a:bodyPr>
          <a:lstStyle/>
          <a:p>
            <a:pPr algn="ctr"/>
            <a:r>
              <a:rPr lang="en-US" sz="2000" dirty="0" err="1">
                <a:latin typeface="Times New Roman" pitchFamily="18" charset="0"/>
                <a:cs typeface="Times New Roman" pitchFamily="18" charset="0"/>
              </a:rPr>
              <a:t>t</a:t>
            </a:r>
            <a:r>
              <a:rPr lang="en-US" sz="2000" dirty="0" err="1" smtClean="0">
                <a:latin typeface="Times New Roman" pitchFamily="18" charset="0"/>
                <a:cs typeface="Times New Roman" pitchFamily="18" charset="0"/>
              </a:rPr>
              <a:t>rời</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pic>
        <p:nvPicPr>
          <p:cNvPr id="190" name="Picture 189"/>
          <p:cNvPicPr>
            <a:picLocks noChangeAspect="1"/>
          </p:cNvPicPr>
          <p:nvPr/>
        </p:nvPicPr>
        <p:blipFill rotWithShape="1">
          <a:blip r:embed="rId8">
            <a:extLst>
              <a:ext uri="{28A0092B-C50C-407E-A947-70E740481C1C}">
                <a14:useLocalDpi xmlns:a14="http://schemas.microsoft.com/office/drawing/2010/main" val="0"/>
              </a:ext>
            </a:extLst>
          </a:blip>
          <a:srcRect l="15579" t="13903" r="25162" b="13322"/>
          <a:stretch/>
        </p:blipFill>
        <p:spPr>
          <a:xfrm>
            <a:off x="6088757" y="0"/>
            <a:ext cx="1596570" cy="2069628"/>
          </a:xfrm>
          <a:prstGeom prst="rect">
            <a:avLst/>
          </a:prstGeom>
        </p:spPr>
      </p:pic>
      <p:sp>
        <p:nvSpPr>
          <p:cNvPr id="191" name="Flowchart: Alternate Process 190"/>
          <p:cNvSpPr/>
          <p:nvPr/>
        </p:nvSpPr>
        <p:spPr>
          <a:xfrm>
            <a:off x="9021753" y="201342"/>
            <a:ext cx="1386642" cy="2069628"/>
          </a:xfrm>
          <a:prstGeom prst="flowChartAlternateProcess">
            <a:avLst/>
          </a:prstGeom>
          <a:solidFill>
            <a:srgbClr val="99CCFF"/>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a:solidFill>
                <a:schemeClr val="tx1"/>
              </a:solidFill>
            </a:endParaRPr>
          </a:p>
        </p:txBody>
      </p:sp>
      <p:sp>
        <p:nvSpPr>
          <p:cNvPr id="192" name="TextBox 191"/>
          <p:cNvSpPr txBox="1"/>
          <p:nvPr/>
        </p:nvSpPr>
        <p:spPr>
          <a:xfrm>
            <a:off x="9021753" y="197972"/>
            <a:ext cx="1386642" cy="400110"/>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chim</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sp>
        <p:nvSpPr>
          <p:cNvPr id="193" name="TextBox 192"/>
          <p:cNvSpPr txBox="1"/>
          <p:nvPr/>
        </p:nvSpPr>
        <p:spPr>
          <a:xfrm>
            <a:off x="9021753" y="594846"/>
            <a:ext cx="1386642" cy="400110"/>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sâu</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sp>
        <p:nvSpPr>
          <p:cNvPr id="194" name="TextBox 193"/>
          <p:cNvSpPr txBox="1"/>
          <p:nvPr/>
        </p:nvSpPr>
        <p:spPr>
          <a:xfrm>
            <a:off x="9021753" y="988766"/>
            <a:ext cx="1401156"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quả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vải</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sp>
        <p:nvSpPr>
          <p:cNvPr id="195" name="TextBox 194"/>
          <p:cNvSpPr txBox="1"/>
          <p:nvPr/>
        </p:nvSpPr>
        <p:spPr>
          <a:xfrm>
            <a:off x="9021753" y="1388876"/>
            <a:ext cx="1386642" cy="400110"/>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phút</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sp>
        <p:nvSpPr>
          <p:cNvPr id="196" name="TextBox 195"/>
          <p:cNvSpPr txBox="1"/>
          <p:nvPr/>
        </p:nvSpPr>
        <p:spPr>
          <a:xfrm>
            <a:off x="9007239" y="1768570"/>
            <a:ext cx="1401156" cy="400110"/>
          </a:xfrm>
          <a:prstGeom prst="rect">
            <a:avLst/>
          </a:prstGeom>
          <a:noFill/>
        </p:spPr>
        <p:txBody>
          <a:bodyPr wrap="square" rtlCol="0">
            <a:spAutoFit/>
          </a:bodyPr>
          <a:lstStyle/>
          <a:p>
            <a:pPr algn="ctr"/>
            <a:r>
              <a:rPr lang="en-US" sz="2000" dirty="0" err="1" smtClean="0">
                <a:latin typeface="Times New Roman" pitchFamily="18" charset="0"/>
                <a:cs typeface="Times New Roman" pitchFamily="18" charset="0"/>
              </a:rPr>
              <a:t>mẹ</a:t>
            </a:r>
            <a:r>
              <a:rPr lang="en-US" sz="2000" dirty="0" smtClean="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pic>
        <p:nvPicPr>
          <p:cNvPr id="197" name="Picture 196"/>
          <p:cNvPicPr>
            <a:picLocks noChangeAspect="1"/>
          </p:cNvPicPr>
          <p:nvPr/>
        </p:nvPicPr>
        <p:blipFill rotWithShape="1">
          <a:blip r:embed="rId9">
            <a:extLst>
              <a:ext uri="{28A0092B-C50C-407E-A947-70E740481C1C}">
                <a14:useLocalDpi xmlns:a14="http://schemas.microsoft.com/office/drawing/2010/main" val="0"/>
              </a:ext>
            </a:extLst>
          </a:blip>
          <a:srcRect l="19226" r="18817"/>
          <a:stretch/>
        </p:blipFill>
        <p:spPr>
          <a:xfrm>
            <a:off x="10025547" y="82785"/>
            <a:ext cx="1582058" cy="2234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anim calcmode="lin" valueType="num">
                                      <p:cBhvr>
                                        <p:cTn id="8" dur="1000" fill="hold"/>
                                        <p:tgtEl>
                                          <p:spTgt spid="161"/>
                                        </p:tgtEl>
                                        <p:attrNameLst>
                                          <p:attrName>ppt_x</p:attrName>
                                        </p:attrNameLst>
                                      </p:cBhvr>
                                      <p:tavLst>
                                        <p:tav tm="0">
                                          <p:val>
                                            <p:strVal val="#ppt_x"/>
                                          </p:val>
                                        </p:tav>
                                        <p:tav tm="100000">
                                          <p:val>
                                            <p:strVal val="#ppt_x"/>
                                          </p:val>
                                        </p:tav>
                                      </p:tavLst>
                                    </p:anim>
                                    <p:anim calcmode="lin" valueType="num">
                                      <p:cBhvr>
                                        <p:cTn id="9" dur="1000" fill="hold"/>
                                        <p:tgtEl>
                                          <p:spTgt spid="16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1000"/>
                                        <p:tgtEl>
                                          <p:spTgt spid="160"/>
                                        </p:tgtEl>
                                      </p:cBhvr>
                                    </p:animEffect>
                                    <p:anim calcmode="lin" valueType="num">
                                      <p:cBhvr>
                                        <p:cTn id="13" dur="1000" fill="hold"/>
                                        <p:tgtEl>
                                          <p:spTgt spid="160"/>
                                        </p:tgtEl>
                                        <p:attrNameLst>
                                          <p:attrName>ppt_x</p:attrName>
                                        </p:attrNameLst>
                                      </p:cBhvr>
                                      <p:tavLst>
                                        <p:tav tm="0">
                                          <p:val>
                                            <p:strVal val="#ppt_x"/>
                                          </p:val>
                                        </p:tav>
                                        <p:tav tm="100000">
                                          <p:val>
                                            <p:strVal val="#ppt_x"/>
                                          </p:val>
                                        </p:tav>
                                      </p:tavLst>
                                    </p:anim>
                                    <p:anim calcmode="lin" valueType="num">
                                      <p:cBhvr>
                                        <p:cTn id="14" dur="1000" fill="hold"/>
                                        <p:tgtEl>
                                          <p:spTgt spid="16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58"/>
                                        </p:tgtEl>
                                        <p:attrNameLst>
                                          <p:attrName>style.visibility</p:attrName>
                                        </p:attrNameLst>
                                      </p:cBhvr>
                                      <p:to>
                                        <p:strVal val="visible"/>
                                      </p:to>
                                    </p:set>
                                    <p:animEffect transition="in" filter="fade">
                                      <p:cBhvr>
                                        <p:cTn id="17" dur="1000"/>
                                        <p:tgtEl>
                                          <p:spTgt spid="158"/>
                                        </p:tgtEl>
                                      </p:cBhvr>
                                    </p:animEffect>
                                    <p:anim calcmode="lin" valueType="num">
                                      <p:cBhvr>
                                        <p:cTn id="18" dur="1000" fill="hold"/>
                                        <p:tgtEl>
                                          <p:spTgt spid="158"/>
                                        </p:tgtEl>
                                        <p:attrNameLst>
                                          <p:attrName>ppt_x</p:attrName>
                                        </p:attrNameLst>
                                      </p:cBhvr>
                                      <p:tavLst>
                                        <p:tav tm="0">
                                          <p:val>
                                            <p:strVal val="#ppt_x"/>
                                          </p:val>
                                        </p:tav>
                                        <p:tav tm="100000">
                                          <p:val>
                                            <p:strVal val="#ppt_x"/>
                                          </p:val>
                                        </p:tav>
                                      </p:tavLst>
                                    </p:anim>
                                    <p:anim calcmode="lin" valueType="num">
                                      <p:cBhvr>
                                        <p:cTn id="19" dur="1000" fill="hold"/>
                                        <p:tgtEl>
                                          <p:spTgt spid="15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59"/>
                                        </p:tgtEl>
                                        <p:attrNameLst>
                                          <p:attrName>style.visibility</p:attrName>
                                        </p:attrNameLst>
                                      </p:cBhvr>
                                      <p:to>
                                        <p:strVal val="visible"/>
                                      </p:to>
                                    </p:set>
                                    <p:animEffect transition="in" filter="fade">
                                      <p:cBhvr>
                                        <p:cTn id="22" dur="1000"/>
                                        <p:tgtEl>
                                          <p:spTgt spid="159"/>
                                        </p:tgtEl>
                                      </p:cBhvr>
                                    </p:animEffect>
                                    <p:anim calcmode="lin" valueType="num">
                                      <p:cBhvr>
                                        <p:cTn id="23" dur="1000" fill="hold"/>
                                        <p:tgtEl>
                                          <p:spTgt spid="159"/>
                                        </p:tgtEl>
                                        <p:attrNameLst>
                                          <p:attrName>ppt_x</p:attrName>
                                        </p:attrNameLst>
                                      </p:cBhvr>
                                      <p:tavLst>
                                        <p:tav tm="0">
                                          <p:val>
                                            <p:strVal val="#ppt_x"/>
                                          </p:val>
                                        </p:tav>
                                        <p:tav tm="100000">
                                          <p:val>
                                            <p:strVal val="#ppt_x"/>
                                          </p:val>
                                        </p:tav>
                                      </p:tavLst>
                                    </p:anim>
                                    <p:anim calcmode="lin" valueType="num">
                                      <p:cBhvr>
                                        <p:cTn id="24"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grpId="0" nodeType="clickEffect">
                                  <p:stCondLst>
                                    <p:cond delay="0"/>
                                  </p:stCondLst>
                                  <p:childTnLst>
                                    <p:animEffect transition="out" filter="randombar(horizontal)">
                                      <p:cBhvr>
                                        <p:cTn id="28" dur="500"/>
                                        <p:tgtEl>
                                          <p:spTgt spid="162"/>
                                        </p:tgtEl>
                                      </p:cBhvr>
                                    </p:animEffect>
                                    <p:set>
                                      <p:cBhvr>
                                        <p:cTn id="29" dur="1" fill="hold">
                                          <p:stCondLst>
                                            <p:cond delay="499"/>
                                          </p:stCondLst>
                                        </p:cTn>
                                        <p:tgtEl>
                                          <p:spTgt spid="16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76"/>
                                        </p:tgtEl>
                                      </p:cBhvr>
                                    </p:animEffect>
                                    <p:set>
                                      <p:cBhvr>
                                        <p:cTn id="32" dur="1" fill="hold">
                                          <p:stCondLst>
                                            <p:cond delay="499"/>
                                          </p:stCondLst>
                                        </p:cTn>
                                        <p:tgtEl>
                                          <p:spTgt spid="176"/>
                                        </p:tgtEl>
                                        <p:attrNameLst>
                                          <p:attrName>style.visibility</p:attrName>
                                        </p:attrNameLst>
                                      </p:cBhvr>
                                      <p:to>
                                        <p:strVal val="hidden"/>
                                      </p:to>
                                    </p:set>
                                  </p:childTnLst>
                                </p:cTn>
                              </p:par>
                              <p:par>
                                <p:cTn id="33" presetID="14" presetClass="exit" presetSubtype="10" fill="hold" grpId="0" nodeType="withEffect">
                                  <p:stCondLst>
                                    <p:cond delay="0"/>
                                  </p:stCondLst>
                                  <p:childTnLst>
                                    <p:animEffect transition="out" filter="randombar(horizontal)">
                                      <p:cBhvr>
                                        <p:cTn id="34" dur="500"/>
                                        <p:tgtEl>
                                          <p:spTgt spid="184"/>
                                        </p:tgtEl>
                                      </p:cBhvr>
                                    </p:animEffect>
                                    <p:set>
                                      <p:cBhvr>
                                        <p:cTn id="35" dur="1" fill="hold">
                                          <p:stCondLst>
                                            <p:cond delay="499"/>
                                          </p:stCondLst>
                                        </p:cTn>
                                        <p:tgtEl>
                                          <p:spTgt spid="184"/>
                                        </p:tgtEl>
                                        <p:attrNameLst>
                                          <p:attrName>style.visibility</p:attrName>
                                        </p:attrNameLst>
                                      </p:cBhvr>
                                      <p:to>
                                        <p:strVal val="hidden"/>
                                      </p:to>
                                    </p:set>
                                  </p:childTnLst>
                                </p:cTn>
                              </p:par>
                              <p:par>
                                <p:cTn id="36" presetID="14" presetClass="exit" presetSubtype="10" fill="hold" nodeType="withEffect">
                                  <p:stCondLst>
                                    <p:cond delay="0"/>
                                  </p:stCondLst>
                                  <p:childTnLst>
                                    <p:animEffect transition="out" filter="randombar(horizontal)">
                                      <p:cBhvr>
                                        <p:cTn id="37" dur="500"/>
                                        <p:tgtEl>
                                          <p:spTgt spid="190"/>
                                        </p:tgtEl>
                                      </p:cBhvr>
                                    </p:animEffect>
                                    <p:set>
                                      <p:cBhvr>
                                        <p:cTn id="38" dur="1" fill="hold">
                                          <p:stCondLst>
                                            <p:cond delay="499"/>
                                          </p:stCondLst>
                                        </p:cTn>
                                        <p:tgtEl>
                                          <p:spTgt spid="190"/>
                                        </p:tgtEl>
                                        <p:attrNameLst>
                                          <p:attrName>style.visibility</p:attrName>
                                        </p:attrNameLst>
                                      </p:cBhvr>
                                      <p:to>
                                        <p:strVal val="hidden"/>
                                      </p:to>
                                    </p:set>
                                  </p:childTnLst>
                                </p:cTn>
                              </p:par>
                              <p:par>
                                <p:cTn id="39" presetID="14" presetClass="exit" presetSubtype="10" fill="hold" grpId="0" nodeType="withEffect">
                                  <p:stCondLst>
                                    <p:cond delay="0"/>
                                  </p:stCondLst>
                                  <p:childTnLst>
                                    <p:animEffect transition="out" filter="randombar(horizontal)">
                                      <p:cBhvr>
                                        <p:cTn id="40" dur="500"/>
                                        <p:tgtEl>
                                          <p:spTgt spid="191"/>
                                        </p:tgtEl>
                                      </p:cBhvr>
                                    </p:animEffect>
                                    <p:set>
                                      <p:cBhvr>
                                        <p:cTn id="41" dur="1" fill="hold">
                                          <p:stCondLst>
                                            <p:cond delay="499"/>
                                          </p:stCondLst>
                                        </p:cTn>
                                        <p:tgtEl>
                                          <p:spTgt spid="191"/>
                                        </p:tgtEl>
                                        <p:attrNameLst>
                                          <p:attrName>style.visibility</p:attrName>
                                        </p:attrNameLst>
                                      </p:cBhvr>
                                      <p:to>
                                        <p:strVal val="hidden"/>
                                      </p:to>
                                    </p:set>
                                  </p:childTnLst>
                                </p:cTn>
                              </p:par>
                              <p:par>
                                <p:cTn id="42" presetID="14" presetClass="exit" presetSubtype="10" fill="hold" nodeType="withEffect">
                                  <p:stCondLst>
                                    <p:cond delay="0"/>
                                  </p:stCondLst>
                                  <p:childTnLst>
                                    <p:animEffect transition="out" filter="randombar(horizontal)">
                                      <p:cBhvr>
                                        <p:cTn id="43" dur="500"/>
                                        <p:tgtEl>
                                          <p:spTgt spid="197"/>
                                        </p:tgtEl>
                                      </p:cBhvr>
                                    </p:animEffect>
                                    <p:set>
                                      <p:cBhvr>
                                        <p:cTn id="44" dur="1" fill="hold">
                                          <p:stCondLst>
                                            <p:cond delay="499"/>
                                          </p:stCondLst>
                                        </p:cTn>
                                        <p:tgtEl>
                                          <p:spTgt spid="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81"/>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grpId="0" nodeType="clickEffect">
                                  <p:stCondLst>
                                    <p:cond delay="0"/>
                                  </p:stCondLst>
                                  <p:childTnLst>
                                    <p:animMotion origin="layout" path="M 2.08333E-6 1.11111E-6 L 0.0582 0.65162 " pathEditMode="relative" rAng="0" ptsTypes="AA">
                                      <p:cBhvr>
                                        <p:cTn id="49" dur="2000" fill="hold"/>
                                        <p:tgtEl>
                                          <p:spTgt spid="163"/>
                                        </p:tgtEl>
                                        <p:attrNameLst>
                                          <p:attrName>ppt_x</p:attrName>
                                          <p:attrName>ppt_y</p:attrName>
                                        </p:attrNameLst>
                                      </p:cBhvr>
                                      <p:rCtr x="2904" y="32569"/>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grpId="0" nodeType="clickEffect">
                                  <p:stCondLst>
                                    <p:cond delay="0"/>
                                  </p:stCondLst>
                                  <p:childTnLst>
                                    <p:animMotion origin="layout" path="M -3.95833E-6 2.96296E-6 L -0.50442 0.41018 " pathEditMode="relative" rAng="0" ptsTypes="AA">
                                      <p:cBhvr>
                                        <p:cTn id="53" dur="2000" fill="hold"/>
                                        <p:tgtEl>
                                          <p:spTgt spid="196"/>
                                        </p:tgtEl>
                                        <p:attrNameLst>
                                          <p:attrName>ppt_x</p:attrName>
                                          <p:attrName>ppt_y</p:attrName>
                                        </p:attrNameLst>
                                      </p:cBhvr>
                                      <p:rCtr x="-25221" y="20509"/>
                                    </p:animMotion>
                                  </p:childTnLst>
                                </p:cTn>
                              </p:par>
                            </p:childTnLst>
                          </p:cTn>
                        </p:par>
                      </p:childTnLst>
                    </p:cTn>
                  </p:par>
                </p:childTnLst>
              </p:cTn>
              <p:nextCondLst>
                <p:cond evt="onClick" delay="0">
                  <p:tgtEl>
                    <p:spTgt spid="181"/>
                  </p:tgtEl>
                </p:cond>
              </p:nextCondLst>
            </p:seq>
            <p:seq concurrent="1" nextAc="seek">
              <p:cTn id="54" restart="whenNotActive" fill="hold" evtFilter="cancelBubble" nodeType="interactiveSeq">
                <p:stCondLst>
                  <p:cond evt="onClick" delay="0">
                    <p:tgtEl>
                      <p:spTgt spid="170"/>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grpId="0" nodeType="clickEffect">
                                  <p:stCondLst>
                                    <p:cond delay="0"/>
                                  </p:stCondLst>
                                  <p:childTnLst>
                                    <p:animMotion origin="layout" path="M 2.08333E-6 -2.22222E-6 L 0.28307 0.59375 " pathEditMode="relative" rAng="0" ptsTypes="AA">
                                      <p:cBhvr>
                                        <p:cTn id="58" dur="2000" fill="hold"/>
                                        <p:tgtEl>
                                          <p:spTgt spid="177"/>
                                        </p:tgtEl>
                                        <p:attrNameLst>
                                          <p:attrName>ppt_x</p:attrName>
                                          <p:attrName>ppt_y</p:attrName>
                                        </p:attrNameLst>
                                      </p:cBhvr>
                                      <p:rCtr x="14154" y="29676"/>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2.91667E-6 1.48148E-6 L 0.35208 0.42245 " pathEditMode="relative" rAng="0" ptsTypes="AA">
                                      <p:cBhvr>
                                        <p:cTn id="62" dur="2000" fill="hold"/>
                                        <p:tgtEl>
                                          <p:spTgt spid="180"/>
                                        </p:tgtEl>
                                        <p:attrNameLst>
                                          <p:attrName>ppt_x</p:attrName>
                                          <p:attrName>ppt_y</p:attrName>
                                        </p:attrNameLst>
                                      </p:cBhvr>
                                      <p:rCtr x="17604" y="21111"/>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0" nodeType="clickEffect">
                                  <p:stCondLst>
                                    <p:cond delay="0"/>
                                  </p:stCondLst>
                                  <p:childTnLst>
                                    <p:animMotion origin="layout" path="M 6.25E-7 1.11111E-6 L 6.25E-7 0.57268 " pathEditMode="relative" rAng="0" ptsTypes="AA">
                                      <p:cBhvr>
                                        <p:cTn id="66" dur="2000" fill="hold"/>
                                        <p:tgtEl>
                                          <p:spTgt spid="185"/>
                                        </p:tgtEl>
                                        <p:attrNameLst>
                                          <p:attrName>ppt_x</p:attrName>
                                          <p:attrName>ppt_y</p:attrName>
                                        </p:attrNameLst>
                                      </p:cBhvr>
                                      <p:rCtr x="0" y="28634"/>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6.25E-7 0 L 0.05299 0.39792 " pathEditMode="relative" rAng="0" ptsTypes="AA">
                                      <p:cBhvr>
                                        <p:cTn id="70" dur="2000" fill="hold"/>
                                        <p:tgtEl>
                                          <p:spTgt spid="188"/>
                                        </p:tgtEl>
                                        <p:attrNameLst>
                                          <p:attrName>ppt_x</p:attrName>
                                          <p:attrName>ppt_y</p:attrName>
                                        </p:attrNameLst>
                                      </p:cBhvr>
                                      <p:rCtr x="2643" y="1988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0" nodeType="clickEffect">
                                  <p:stCondLst>
                                    <p:cond delay="0"/>
                                  </p:stCondLst>
                                  <p:childTnLst>
                                    <p:animMotion origin="layout" path="M 4.16667E-6 3.7037E-7 L -0.33321 0.39028 " pathEditMode="relative" rAng="0" ptsTypes="AA">
                                      <p:cBhvr>
                                        <p:cTn id="74" dur="2000" fill="hold"/>
                                        <p:tgtEl>
                                          <p:spTgt spid="194"/>
                                        </p:tgtEl>
                                        <p:attrNameLst>
                                          <p:attrName>ppt_x</p:attrName>
                                          <p:attrName>ppt_y</p:attrName>
                                        </p:attrNameLst>
                                      </p:cBhvr>
                                      <p:rCtr x="-16667" y="19514"/>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0" nodeType="clickEffect">
                                  <p:stCondLst>
                                    <p:cond delay="0"/>
                                  </p:stCondLst>
                                  <p:childTnLst>
                                    <p:animMotion origin="layout" path="M 1.45833E-6 -4.07407E-6 L 0.07057 0.26227 " pathEditMode="relative" rAng="0" ptsTypes="AA">
                                      <p:cBhvr>
                                        <p:cTn id="78" dur="2000" fill="hold"/>
                                        <p:tgtEl>
                                          <p:spTgt spid="189"/>
                                        </p:tgtEl>
                                        <p:attrNameLst>
                                          <p:attrName>ppt_x</p:attrName>
                                          <p:attrName>ppt_y</p:attrName>
                                        </p:attrNameLst>
                                      </p:cBhvr>
                                      <p:rCtr x="3529" y="13102"/>
                                    </p:animMotion>
                                  </p:childTnLst>
                                </p:cTn>
                              </p:par>
                            </p:childTnLst>
                          </p:cTn>
                        </p:par>
                      </p:childTnLst>
                    </p:cTn>
                  </p:par>
                </p:childTnLst>
              </p:cTn>
              <p:nextCondLst>
                <p:cond evt="onClick" delay="0">
                  <p:tgtEl>
                    <p:spTgt spid="170"/>
                  </p:tgtEl>
                </p:cond>
              </p:nextCondLst>
            </p:seq>
            <p:seq concurrent="1" nextAc="seek">
              <p:cTn id="79" restart="whenNotActive" fill="hold" evtFilter="cancelBubble" nodeType="interactiveSeq">
                <p:stCondLst>
                  <p:cond evt="onClick" delay="0">
                    <p:tgtEl>
                      <p:spTgt spid="173"/>
                    </p:tgtEl>
                  </p:cond>
                </p:stCondLst>
                <p:endSync evt="end" delay="0">
                  <p:rtn val="all"/>
                </p:endSync>
                <p:childTnLst>
                  <p:par>
                    <p:cTn id="80" fill="hold">
                      <p:stCondLst>
                        <p:cond delay="0"/>
                      </p:stCondLst>
                      <p:childTnLst>
                        <p:par>
                          <p:cTn id="81" fill="hold">
                            <p:stCondLst>
                              <p:cond delay="0"/>
                            </p:stCondLst>
                            <p:childTnLst>
                              <p:par>
                                <p:cTn id="82" presetID="42" presetClass="path" presetSubtype="0" accel="50000" decel="50000" fill="hold" grpId="0" nodeType="clickEffect">
                                  <p:stCondLst>
                                    <p:cond delay="0"/>
                                  </p:stCondLst>
                                  <p:childTnLst>
                                    <p:animMotion origin="layout" path="M 1.04167E-6 -1.11111E-6 L 0.45976 0.53611 " pathEditMode="relative" rAng="0" ptsTypes="AA">
                                      <p:cBhvr>
                                        <p:cTn id="83" dur="2000" fill="hold"/>
                                        <p:tgtEl>
                                          <p:spTgt spid="178"/>
                                        </p:tgtEl>
                                        <p:attrNameLst>
                                          <p:attrName>ppt_x</p:attrName>
                                          <p:attrName>ppt_y</p:attrName>
                                        </p:attrNameLst>
                                      </p:cBhvr>
                                      <p:rCtr x="22982" y="26806"/>
                                    </p:animMotion>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0" nodeType="clickEffect">
                                  <p:stCondLst>
                                    <p:cond delay="0"/>
                                  </p:stCondLst>
                                  <p:childTnLst>
                                    <p:animMotion origin="layout" path="M 2.08333E-6 -4.44444E-6 L 0.51497 0.47778 " pathEditMode="relative" rAng="0" ptsTypes="AA">
                                      <p:cBhvr>
                                        <p:cTn id="87" dur="2000" fill="hold"/>
                                        <p:tgtEl>
                                          <p:spTgt spid="179"/>
                                        </p:tgtEl>
                                        <p:attrNameLst>
                                          <p:attrName>ppt_x</p:attrName>
                                          <p:attrName>ppt_y</p:attrName>
                                        </p:attrNameLst>
                                      </p:cBhvr>
                                      <p:rCtr x="25742" y="2388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0" nodeType="clickEffect">
                                  <p:stCondLst>
                                    <p:cond delay="0"/>
                                  </p:stCondLst>
                                  <p:childTnLst>
                                    <p:animMotion origin="layout" path="M -4.79167E-6 -1.85185E-6 L -0.13932 0.57662 " pathEditMode="relative" rAng="0" ptsTypes="AA">
                                      <p:cBhvr>
                                        <p:cTn id="91" dur="2000" fill="hold"/>
                                        <p:tgtEl>
                                          <p:spTgt spid="192"/>
                                        </p:tgtEl>
                                        <p:attrNameLst>
                                          <p:attrName>ppt_x</p:attrName>
                                          <p:attrName>ppt_y</p:attrName>
                                        </p:attrNameLst>
                                      </p:cBhvr>
                                      <p:rCtr x="-6966" y="28819"/>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grpId="0" nodeType="clickEffect">
                                  <p:stCondLst>
                                    <p:cond delay="0"/>
                                  </p:stCondLst>
                                  <p:childTnLst>
                                    <p:animMotion origin="layout" path="M -4.79167E-6 -2.22222E-6 L -0.072 0.51968 " pathEditMode="relative" rAng="0" ptsTypes="AA">
                                      <p:cBhvr>
                                        <p:cTn id="95" dur="2000" fill="hold"/>
                                        <p:tgtEl>
                                          <p:spTgt spid="193"/>
                                        </p:tgtEl>
                                        <p:attrNameLst>
                                          <p:attrName>ppt_x</p:attrName>
                                          <p:attrName>ppt_y</p:attrName>
                                        </p:attrNameLst>
                                      </p:cBhvr>
                                      <p:rCtr x="-3607" y="25972"/>
                                    </p:animMotion>
                                  </p:childTnLst>
                                </p:cTn>
                              </p:par>
                            </p:childTnLst>
                          </p:cTn>
                        </p:par>
                      </p:childTnLst>
                    </p:cTn>
                  </p:par>
                </p:childTnLst>
              </p:cTn>
              <p:nextCondLst>
                <p:cond evt="onClick" delay="0">
                  <p:tgtEl>
                    <p:spTgt spid="173"/>
                  </p:tgtEl>
                </p:cond>
              </p:nextCondLst>
            </p:seq>
            <p:seq concurrent="1" nextAc="seek">
              <p:cTn id="96" restart="whenNotActive" fill="hold" evtFilter="cancelBubble" nodeType="interactiveSeq">
                <p:stCondLst>
                  <p:cond evt="onClick" delay="0">
                    <p:tgtEl>
                      <p:spTgt spid="165"/>
                    </p:tgtEl>
                  </p:cond>
                </p:stCondLst>
                <p:endSync evt="end" delay="0">
                  <p:rtn val="all"/>
                </p:endSync>
                <p:childTnLst>
                  <p:par>
                    <p:cTn id="97" fill="hold">
                      <p:stCondLst>
                        <p:cond delay="0"/>
                      </p:stCondLst>
                      <p:childTnLst>
                        <p:par>
                          <p:cTn id="98" fill="hold">
                            <p:stCondLst>
                              <p:cond delay="0"/>
                            </p:stCondLst>
                            <p:childTnLst>
                              <p:par>
                                <p:cTn id="99" presetID="42" presetClass="path" presetSubtype="0" accel="50000" decel="50000" fill="hold" grpId="0" nodeType="clickEffect">
                                  <p:stCondLst>
                                    <p:cond delay="0"/>
                                  </p:stCondLst>
                                  <p:childTnLst>
                                    <p:animMotion origin="layout" path="M 6.25E-7 7.40741E-7 L 0.37904 0.57685 " pathEditMode="relative" rAng="0" ptsTypes="AA">
                                      <p:cBhvr>
                                        <p:cTn id="100" dur="2000" fill="hold"/>
                                        <p:tgtEl>
                                          <p:spTgt spid="186"/>
                                        </p:tgtEl>
                                        <p:attrNameLst>
                                          <p:attrName>ppt_x</p:attrName>
                                          <p:attrName>ppt_y</p:attrName>
                                        </p:attrNameLst>
                                      </p:cBhvr>
                                      <p:rCtr x="18945" y="28843"/>
                                    </p:animMotion>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grpId="0" nodeType="clickEffect">
                                  <p:stCondLst>
                                    <p:cond delay="0"/>
                                  </p:stCondLst>
                                  <p:childTnLst>
                                    <p:animMotion origin="layout" path="M -4.16667E-7 3.33333E-6 L 0.44583 0.51944 " pathEditMode="relative" rAng="0" ptsTypes="AA">
                                      <p:cBhvr>
                                        <p:cTn id="104" dur="2000" fill="hold"/>
                                        <p:tgtEl>
                                          <p:spTgt spid="187"/>
                                        </p:tgtEl>
                                        <p:attrNameLst>
                                          <p:attrName>ppt_x</p:attrName>
                                          <p:attrName>ppt_y</p:attrName>
                                        </p:attrNameLst>
                                      </p:cBhvr>
                                      <p:rCtr x="22292" y="25972"/>
                                    </p:animMotion>
                                  </p:child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grpId="0" nodeType="clickEffect">
                                  <p:stCondLst>
                                    <p:cond delay="0"/>
                                  </p:stCondLst>
                                  <p:childTnLst>
                                    <p:animMotion origin="layout" path="M -4.79167E-6 -2.96296E-6 L 0.06902 0.39329 " pathEditMode="relative" rAng="0" ptsTypes="AA">
                                      <p:cBhvr>
                                        <p:cTn id="108" dur="2000" fill="hold"/>
                                        <p:tgtEl>
                                          <p:spTgt spid="195"/>
                                        </p:tgtEl>
                                        <p:attrNameLst>
                                          <p:attrName>ppt_x</p:attrName>
                                          <p:attrName>ppt_y</p:attrName>
                                        </p:attrNameLst>
                                      </p:cBhvr>
                                      <p:rCtr x="3451" y="19653"/>
                                    </p:animMotion>
                                  </p:childTnLst>
                                </p:cTn>
                              </p:par>
                            </p:childTnLst>
                          </p:cTn>
                        </p:par>
                      </p:childTnLst>
                    </p:cTn>
                  </p:par>
                </p:childTnLst>
              </p:cTn>
              <p:nextCondLst>
                <p:cond evt="onClick" delay="0">
                  <p:tgtEl>
                    <p:spTgt spid="165"/>
                  </p:tgtEl>
                </p:cond>
              </p:nextCondLst>
            </p:seq>
          </p:childTnLst>
        </p:cTn>
      </p:par>
    </p:tnLst>
    <p:bldLst>
      <p:bldP spid="158" grpId="0" animBg="1"/>
      <p:bldP spid="159" grpId="0" animBg="1"/>
      <p:bldP spid="160" grpId="0" animBg="1"/>
      <p:bldP spid="161" grpId="0" animBg="1"/>
      <p:bldP spid="162" grpId="0" animBg="1"/>
      <p:bldP spid="163" grpId="0"/>
      <p:bldP spid="177" grpId="0"/>
      <p:bldP spid="178" grpId="0"/>
      <p:bldP spid="179" grpId="0"/>
      <p:bldP spid="180" grpId="0"/>
      <p:bldP spid="184" grpId="0" animBg="1"/>
      <p:bldP spid="185" grpId="0"/>
      <p:bldP spid="186" grpId="0"/>
      <p:bldP spid="187" grpId="0"/>
      <p:bldP spid="188" grpId="0"/>
      <p:bldP spid="189" grpId="0"/>
      <p:bldP spid="191" grpId="0" animBg="1"/>
      <p:bldP spid="192" grpId="0"/>
      <p:bldP spid="193" grpId="0"/>
      <p:bldP spid="194" grpId="0"/>
      <p:bldP spid="195" grpId="0"/>
      <p:bldP spid="19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cxnSp>
        <p:nvCxnSpPr>
          <p:cNvPr id="288" name="Google Shape;288;p19"/>
          <p:cNvCxnSpPr/>
          <p:nvPr/>
        </p:nvCxnSpPr>
        <p:spPr>
          <a:xfrm>
            <a:off x="2104571" y="3896888"/>
            <a:ext cx="8069943" cy="0"/>
          </a:xfrm>
          <a:prstGeom prst="straightConnector1">
            <a:avLst/>
          </a:prstGeom>
          <a:noFill/>
          <a:ln w="38100" cap="flat" cmpd="sng">
            <a:solidFill>
              <a:schemeClr val="lt1"/>
            </a:solidFill>
            <a:prstDash val="solid"/>
            <a:miter lim="800000"/>
            <a:headEnd type="none" w="sm" len="sm"/>
            <a:tailEnd type="none" w="sm" len="sm"/>
          </a:ln>
        </p:spPr>
      </p:cxnSp>
    </p:spTree>
    <p:controls>
      <mc:AlternateContent xmlns:mc="http://schemas.openxmlformats.org/markup-compatibility/2006">
        <mc:Choice xmlns:v="urn:schemas-microsoft-com:vml" Requires="v">
          <p:control spid="1051" name="TextBox1" r:id="rId2" imgW="10873800" imgH="6050160"/>
        </mc:Choice>
        <mc:Fallback>
          <p:control name="TextBox1" r:id="rId2" imgW="10873800" imgH="6050160">
            <p:pic>
              <p:nvPicPr>
                <p:cNvPr id="0" name="TextBox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301625" y="382588"/>
                  <a:ext cx="11595100" cy="60483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52" name="b1" r:id="rId3" imgW="1036440" imgH="243720"/>
        </mc:Choice>
        <mc:Fallback>
          <p:control name="b1" r:id="rId3" imgW="1036440" imgH="243720">
            <p:pic>
              <p:nvPicPr>
                <p:cNvPr id="0" name="b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10490200" y="6159500"/>
                  <a:ext cx="1035050" cy="2413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456153776"/>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Shape 378"/>
        <p:cNvGrpSpPr/>
        <p:nvPr/>
      </p:nvGrpSpPr>
      <p:grpSpPr>
        <a:xfrm>
          <a:off x="0" y="0"/>
          <a:ext cx="0" cy="0"/>
          <a:chOff x="0" y="0"/>
          <a:chExt cx="0" cy="0"/>
        </a:xfrm>
      </p:grpSpPr>
      <p:sp>
        <p:nvSpPr>
          <p:cNvPr id="388" name="Google Shape;388;p22"/>
          <p:cNvSpPr/>
          <p:nvPr/>
        </p:nvSpPr>
        <p:spPr>
          <a:xfrm>
            <a:off x="1223818" y="4884833"/>
            <a:ext cx="4062166" cy="791631"/>
          </a:xfrm>
          <a:prstGeom prst="flowChartAlternateProcess">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chemeClr val="lt1"/>
                </a:solidFill>
                <a:latin typeface="Times New Roman"/>
                <a:ea typeface="Times New Roman"/>
                <a:cs typeface="Times New Roman"/>
                <a:sym typeface="Times New Roman"/>
              </a:rPr>
              <a:t>d) Chỉ thời gian:</a:t>
            </a:r>
            <a:endParaRPr sz="2400" b="1">
              <a:solidFill>
                <a:schemeClr val="lt1"/>
              </a:solidFill>
              <a:latin typeface="Times New Roman"/>
              <a:ea typeface="Times New Roman"/>
              <a:cs typeface="Times New Roman"/>
              <a:sym typeface="Times New Roman"/>
            </a:endParaRPr>
          </a:p>
        </p:txBody>
      </p:sp>
      <p:sp>
        <p:nvSpPr>
          <p:cNvPr id="379" name="Google Shape;379;p22"/>
          <p:cNvSpPr/>
          <p:nvPr/>
        </p:nvSpPr>
        <p:spPr>
          <a:xfrm>
            <a:off x="0" y="-14516"/>
            <a:ext cx="12192000" cy="1233715"/>
          </a:xfrm>
          <a:prstGeom prst="roundRect">
            <a:avLst>
              <a:gd name="adj" fmla="val 16667"/>
            </a:avLst>
          </a:prstGeom>
          <a:no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00"/>
                </a:solidFill>
                <a:latin typeface="Times New Roman"/>
                <a:ea typeface="Times New Roman"/>
                <a:cs typeface="Times New Roman"/>
                <a:sym typeface="Times New Roman"/>
              </a:rPr>
              <a:t>2. Tìm thêm các từ ngữ ở ngoài bài học</a:t>
            </a:r>
            <a:endParaRPr sz="2800" b="1">
              <a:solidFill>
                <a:srgbClr val="000000"/>
              </a:solidFill>
              <a:latin typeface="Times New Roman"/>
              <a:ea typeface="Times New Roman"/>
              <a:cs typeface="Times New Roman"/>
              <a:sym typeface="Times New Roman"/>
            </a:endParaRPr>
          </a:p>
        </p:txBody>
      </p:sp>
      <p:sp>
        <p:nvSpPr>
          <p:cNvPr id="380" name="Google Shape;380;p22"/>
          <p:cNvSpPr/>
          <p:nvPr/>
        </p:nvSpPr>
        <p:spPr>
          <a:xfrm>
            <a:off x="422497" y="1609689"/>
            <a:ext cx="5496694" cy="783771"/>
          </a:xfrm>
          <a:prstGeom prst="flowChartAlternateProcess">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chemeClr val="lt1"/>
                </a:solidFill>
                <a:latin typeface="Times New Roman"/>
                <a:ea typeface="Times New Roman"/>
                <a:cs typeface="Times New Roman"/>
                <a:sym typeface="Times New Roman"/>
              </a:rPr>
              <a:t>a) Chỉ người:</a:t>
            </a:r>
            <a:endParaRPr sz="2400" b="1">
              <a:solidFill>
                <a:schemeClr val="lt1"/>
              </a:solidFill>
              <a:latin typeface="Times New Roman"/>
              <a:ea typeface="Times New Roman"/>
              <a:cs typeface="Times New Roman"/>
              <a:sym typeface="Times New Roman"/>
            </a:endParaRPr>
          </a:p>
        </p:txBody>
      </p:sp>
      <p:sp>
        <p:nvSpPr>
          <p:cNvPr id="381" name="Google Shape;381;p22"/>
          <p:cNvSpPr/>
          <p:nvPr/>
        </p:nvSpPr>
        <p:spPr>
          <a:xfrm>
            <a:off x="422497" y="2685134"/>
            <a:ext cx="9390746" cy="783771"/>
          </a:xfrm>
          <a:prstGeom prst="flowChartAlternateProcess">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chemeClr val="lt1"/>
                </a:solidFill>
                <a:latin typeface="Times New Roman"/>
                <a:ea typeface="Times New Roman"/>
                <a:cs typeface="Times New Roman"/>
                <a:sym typeface="Times New Roman"/>
              </a:rPr>
              <a:t>b) Chỉ vật:</a:t>
            </a:r>
            <a:endParaRPr sz="2400" b="1">
              <a:solidFill>
                <a:schemeClr val="lt1"/>
              </a:solidFill>
              <a:latin typeface="Times New Roman"/>
              <a:ea typeface="Times New Roman"/>
              <a:cs typeface="Times New Roman"/>
              <a:sym typeface="Times New Roman"/>
            </a:endParaRPr>
          </a:p>
        </p:txBody>
      </p:sp>
      <p:sp>
        <p:nvSpPr>
          <p:cNvPr id="382" name="Google Shape;382;p22"/>
          <p:cNvSpPr/>
          <p:nvPr/>
        </p:nvSpPr>
        <p:spPr>
          <a:xfrm>
            <a:off x="476091" y="3776487"/>
            <a:ext cx="8120254" cy="783771"/>
          </a:xfrm>
          <a:prstGeom prst="flowChartAlternateProcess">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chemeClr val="lt1"/>
                </a:solidFill>
                <a:latin typeface="Times New Roman"/>
                <a:ea typeface="Times New Roman"/>
                <a:cs typeface="Times New Roman"/>
                <a:sym typeface="Times New Roman"/>
              </a:rPr>
              <a:t>c) Chỉ con vật:</a:t>
            </a:r>
            <a:endParaRPr sz="2400" b="1">
              <a:solidFill>
                <a:schemeClr val="lt1"/>
              </a:solidFill>
              <a:latin typeface="Times New Roman"/>
              <a:ea typeface="Times New Roman"/>
              <a:cs typeface="Times New Roman"/>
              <a:sym typeface="Times New Roman"/>
            </a:endParaRPr>
          </a:p>
        </p:txBody>
      </p:sp>
      <p:sp>
        <p:nvSpPr>
          <p:cNvPr id="383" name="Google Shape;383;p22"/>
          <p:cNvSpPr/>
          <p:nvPr/>
        </p:nvSpPr>
        <p:spPr>
          <a:xfrm>
            <a:off x="476091" y="4892693"/>
            <a:ext cx="4809893" cy="783771"/>
          </a:xfrm>
          <a:prstGeom prst="flowChartAlternateProcess">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chemeClr val="lt1"/>
                </a:solidFill>
                <a:latin typeface="Times New Roman"/>
                <a:ea typeface="Times New Roman"/>
                <a:cs typeface="Times New Roman"/>
                <a:sym typeface="Times New Roman"/>
              </a:rPr>
              <a:t>d) Chỉ thời gian:</a:t>
            </a:r>
            <a:endParaRPr sz="2400" b="1">
              <a:solidFill>
                <a:schemeClr val="lt1"/>
              </a:solidFill>
              <a:latin typeface="Times New Roman"/>
              <a:ea typeface="Times New Roman"/>
              <a:cs typeface="Times New Roman"/>
              <a:sym typeface="Times New Roman"/>
            </a:endParaRPr>
          </a:p>
        </p:txBody>
      </p:sp>
      <p:sp>
        <p:nvSpPr>
          <p:cNvPr id="384" name="Google Shape;384;p22"/>
          <p:cNvSpPr/>
          <p:nvPr/>
        </p:nvSpPr>
        <p:spPr>
          <a:xfrm>
            <a:off x="2317074" y="1770740"/>
            <a:ext cx="34076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Times New Roman"/>
                <a:ea typeface="Times New Roman"/>
                <a:cs typeface="Times New Roman"/>
                <a:sym typeface="Times New Roman"/>
              </a:rPr>
              <a:t>ông</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bà</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bố</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cô</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chú</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thím</a:t>
            </a:r>
            <a:r>
              <a:rPr lang="en-US" sz="2400" dirty="0">
                <a:solidFill>
                  <a:schemeClr val="lt1"/>
                </a:solidFill>
                <a:latin typeface="Times New Roman"/>
                <a:ea typeface="Times New Roman"/>
                <a:cs typeface="Times New Roman"/>
                <a:sym typeface="Times New Roman"/>
              </a:rPr>
              <a:t>.</a:t>
            </a:r>
            <a:endParaRPr sz="2400" dirty="0">
              <a:solidFill>
                <a:schemeClr val="lt1"/>
              </a:solidFill>
              <a:latin typeface="Times New Roman"/>
              <a:ea typeface="Times New Roman"/>
              <a:cs typeface="Times New Roman"/>
              <a:sym typeface="Times New Roman"/>
            </a:endParaRPr>
          </a:p>
        </p:txBody>
      </p:sp>
      <p:sp>
        <p:nvSpPr>
          <p:cNvPr id="385" name="Google Shape;385;p22"/>
          <p:cNvSpPr/>
          <p:nvPr/>
        </p:nvSpPr>
        <p:spPr>
          <a:xfrm>
            <a:off x="1918247" y="2846186"/>
            <a:ext cx="76129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Times New Roman"/>
                <a:ea typeface="Times New Roman"/>
                <a:cs typeface="Times New Roman"/>
                <a:sym typeface="Times New Roman"/>
              </a:rPr>
              <a:t>công</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viên</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rạp</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chiếu</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phim</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sở</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thú</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bệnh</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viện</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trường</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học</a:t>
            </a:r>
            <a:r>
              <a:rPr lang="en-US" sz="2400" dirty="0">
                <a:solidFill>
                  <a:schemeClr val="lt1"/>
                </a:solidFill>
                <a:latin typeface="Times New Roman"/>
                <a:ea typeface="Times New Roman"/>
                <a:cs typeface="Times New Roman"/>
                <a:sym typeface="Times New Roman"/>
              </a:rPr>
              <a:t>, …</a:t>
            </a:r>
            <a:endParaRPr sz="2400" dirty="0">
              <a:solidFill>
                <a:schemeClr val="lt1"/>
              </a:solidFill>
              <a:latin typeface="Times New Roman"/>
              <a:ea typeface="Times New Roman"/>
              <a:cs typeface="Times New Roman"/>
              <a:sym typeface="Times New Roman"/>
            </a:endParaRPr>
          </a:p>
        </p:txBody>
      </p:sp>
      <p:sp>
        <p:nvSpPr>
          <p:cNvPr id="386" name="Google Shape;386;p22"/>
          <p:cNvSpPr/>
          <p:nvPr/>
        </p:nvSpPr>
        <p:spPr>
          <a:xfrm>
            <a:off x="2539879" y="3937538"/>
            <a:ext cx="60564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Times New Roman"/>
                <a:ea typeface="Times New Roman"/>
                <a:cs typeface="Times New Roman"/>
                <a:sym typeface="Times New Roman"/>
              </a:rPr>
              <a:t>con </a:t>
            </a:r>
            <a:r>
              <a:rPr lang="en-US" sz="2400" dirty="0" err="1">
                <a:solidFill>
                  <a:schemeClr val="lt1"/>
                </a:solidFill>
                <a:latin typeface="Times New Roman"/>
                <a:ea typeface="Times New Roman"/>
                <a:cs typeface="Times New Roman"/>
                <a:sym typeface="Times New Roman"/>
              </a:rPr>
              <a:t>chó</a:t>
            </a:r>
            <a:r>
              <a:rPr lang="en-US" sz="2400" dirty="0">
                <a:solidFill>
                  <a:schemeClr val="lt1"/>
                </a:solidFill>
                <a:latin typeface="Times New Roman"/>
                <a:ea typeface="Times New Roman"/>
                <a:cs typeface="Times New Roman"/>
                <a:sym typeface="Times New Roman"/>
              </a:rPr>
              <a:t>, con </a:t>
            </a:r>
            <a:r>
              <a:rPr lang="en-US" sz="2400" dirty="0" err="1">
                <a:solidFill>
                  <a:schemeClr val="lt1"/>
                </a:solidFill>
                <a:latin typeface="Times New Roman"/>
                <a:ea typeface="Times New Roman"/>
                <a:cs typeface="Times New Roman"/>
                <a:sym typeface="Times New Roman"/>
              </a:rPr>
              <a:t>khỉ</a:t>
            </a:r>
            <a:r>
              <a:rPr lang="en-US" sz="2400" dirty="0">
                <a:solidFill>
                  <a:schemeClr val="lt1"/>
                </a:solidFill>
                <a:latin typeface="Times New Roman"/>
                <a:ea typeface="Times New Roman"/>
                <a:cs typeface="Times New Roman"/>
                <a:sym typeface="Times New Roman"/>
              </a:rPr>
              <a:t>, con </a:t>
            </a:r>
            <a:r>
              <a:rPr lang="en-US" sz="2400" dirty="0" err="1">
                <a:solidFill>
                  <a:schemeClr val="lt1"/>
                </a:solidFill>
                <a:latin typeface="Times New Roman"/>
                <a:ea typeface="Times New Roman"/>
                <a:cs typeface="Times New Roman"/>
                <a:sym typeface="Times New Roman"/>
              </a:rPr>
              <a:t>dê</a:t>
            </a:r>
            <a:r>
              <a:rPr lang="en-US" sz="2400" dirty="0">
                <a:solidFill>
                  <a:schemeClr val="lt1"/>
                </a:solidFill>
                <a:latin typeface="Times New Roman"/>
                <a:ea typeface="Times New Roman"/>
                <a:cs typeface="Times New Roman"/>
                <a:sym typeface="Times New Roman"/>
              </a:rPr>
              <a:t>, con </a:t>
            </a:r>
            <a:r>
              <a:rPr lang="en-US" sz="2400" dirty="0" err="1">
                <a:solidFill>
                  <a:schemeClr val="lt1"/>
                </a:solidFill>
                <a:latin typeface="Times New Roman"/>
                <a:ea typeface="Times New Roman"/>
                <a:cs typeface="Times New Roman"/>
                <a:sym typeface="Times New Roman"/>
              </a:rPr>
              <a:t>ngựa</a:t>
            </a:r>
            <a:r>
              <a:rPr lang="en-US" sz="2400" dirty="0">
                <a:solidFill>
                  <a:schemeClr val="lt1"/>
                </a:solidFill>
                <a:latin typeface="Times New Roman"/>
                <a:ea typeface="Times New Roman"/>
                <a:cs typeface="Times New Roman"/>
                <a:sym typeface="Times New Roman"/>
              </a:rPr>
              <a:t>, con </a:t>
            </a:r>
            <a:r>
              <a:rPr lang="en-US" sz="2400" dirty="0" err="1">
                <a:solidFill>
                  <a:schemeClr val="lt1"/>
                </a:solidFill>
                <a:latin typeface="Times New Roman"/>
                <a:ea typeface="Times New Roman"/>
                <a:cs typeface="Times New Roman"/>
                <a:sym typeface="Times New Roman"/>
              </a:rPr>
              <a:t>mèo</a:t>
            </a:r>
            <a:r>
              <a:rPr lang="en-US" sz="2400" dirty="0">
                <a:solidFill>
                  <a:schemeClr val="lt1"/>
                </a:solidFill>
                <a:latin typeface="Times New Roman"/>
                <a:ea typeface="Times New Roman"/>
                <a:cs typeface="Times New Roman"/>
                <a:sym typeface="Times New Roman"/>
              </a:rPr>
              <a:t>, ...</a:t>
            </a:r>
            <a:endParaRPr sz="2400" dirty="0">
              <a:solidFill>
                <a:schemeClr val="lt1"/>
              </a:solidFill>
              <a:latin typeface="Times New Roman"/>
              <a:ea typeface="Times New Roman"/>
              <a:cs typeface="Times New Roman"/>
              <a:sym typeface="Times New Roman"/>
            </a:endParaRPr>
          </a:p>
        </p:txBody>
      </p:sp>
      <p:sp>
        <p:nvSpPr>
          <p:cNvPr id="387" name="Google Shape;387;p22"/>
          <p:cNvSpPr/>
          <p:nvPr/>
        </p:nvSpPr>
        <p:spPr>
          <a:xfrm>
            <a:off x="2838280" y="5045885"/>
            <a:ext cx="325772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lt1"/>
                </a:solidFill>
                <a:latin typeface="Times New Roman"/>
                <a:ea typeface="Times New Roman"/>
                <a:cs typeface="Times New Roman"/>
                <a:sym typeface="Times New Roman"/>
              </a:rPr>
              <a:t>giây</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tích</a:t>
            </a:r>
            <a:r>
              <a:rPr lang="en-US" sz="2400" dirty="0">
                <a:solidFill>
                  <a:schemeClr val="lt1"/>
                </a:solidFill>
                <a:latin typeface="Times New Roman"/>
                <a:ea typeface="Times New Roman"/>
                <a:cs typeface="Times New Roman"/>
                <a:sym typeface="Times New Roman"/>
              </a:rPr>
              <a:t> </a:t>
            </a:r>
            <a:r>
              <a:rPr lang="en-US" sz="2400" dirty="0" err="1">
                <a:solidFill>
                  <a:schemeClr val="lt1"/>
                </a:solidFill>
                <a:latin typeface="Times New Roman"/>
                <a:ea typeface="Times New Roman"/>
                <a:cs typeface="Times New Roman"/>
                <a:sym typeface="Times New Roman"/>
              </a:rPr>
              <a:t>tắc</a:t>
            </a:r>
            <a:r>
              <a:rPr lang="en-US" sz="2400" dirty="0">
                <a:solidFill>
                  <a:schemeClr val="lt1"/>
                </a:solidFill>
                <a:latin typeface="Times New Roman"/>
                <a:ea typeface="Times New Roman"/>
                <a:cs typeface="Times New Roman"/>
                <a:sym typeface="Times New Roman"/>
              </a:rPr>
              <a:t>.</a:t>
            </a:r>
            <a:endParaRPr sz="2400" dirty="0">
              <a:solidFill>
                <a:schemeClr val="lt1"/>
              </a:solidFill>
              <a:latin typeface="Times New Roman"/>
              <a:ea typeface="Times New Roman"/>
              <a:cs typeface="Times New Roman"/>
              <a:sym typeface="Times New Roman"/>
            </a:endParaRPr>
          </a:p>
        </p:txBody>
      </p:sp>
      <p:pic>
        <p:nvPicPr>
          <p:cNvPr id="12" name="Picture 3">
            <a:extLst>
              <a:ext uri="{FF2B5EF4-FFF2-40B4-BE49-F238E27FC236}">
                <a16:creationId xmlns:a16="http://schemas.microsoft.com/office/drawing/2014/main" xmlns="" id="{A7A1EF29-BDEC-433D-94DE-18C3DDC02100}"/>
              </a:ext>
            </a:extLst>
          </p:cNvPr>
          <p:cNvPicPr>
            <a:picLocks noChangeAspect="1" noChangeArrowheads="1"/>
          </p:cNvPicPr>
          <p:nvPr/>
        </p:nvPicPr>
        <p:blipFill>
          <a:blip r:embed="rId4" cstate="print">
            <a:duotone>
              <a:srgbClr val="ED7D31">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rot="10800000">
            <a:off x="9457983" y="1440492"/>
            <a:ext cx="899319" cy="559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0095978" y="2341656"/>
            <a:ext cx="2096022" cy="22186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Times New Roman" pitchFamily="18" charset="0"/>
                <a:cs typeface="Times New Roman" pitchFamily="18" charset="0"/>
              </a:rPr>
              <a:t>Sự</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vật</a:t>
            </a:r>
            <a:endParaRPr lang="en-US" sz="36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2000"/>
                                        <p:tgtEl>
                                          <p:spTgt spid="3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0"/>
                                        </p:tgtEl>
                                        <p:attrNameLst>
                                          <p:attrName>style.visibility</p:attrName>
                                        </p:attrNameLst>
                                      </p:cBhvr>
                                      <p:to>
                                        <p:strVal val="visible"/>
                                      </p:to>
                                    </p:set>
                                    <p:animEffect transition="in" filter="fade">
                                      <p:cBhvr>
                                        <p:cTn id="12" dur="500"/>
                                        <p:tgtEl>
                                          <p:spTgt spid="380"/>
                                        </p:tgtEl>
                                      </p:cBhvr>
                                    </p:animEffect>
                                  </p:childTnLst>
                                </p:cTn>
                              </p:par>
                              <p:par>
                                <p:cTn id="13" presetID="10" presetClass="entr" presetSubtype="0" fill="hold" nodeType="withEffect">
                                  <p:stCondLst>
                                    <p:cond delay="0"/>
                                  </p:stCondLst>
                                  <p:childTnLst>
                                    <p:set>
                                      <p:cBhvr>
                                        <p:cTn id="14" dur="1" fill="hold">
                                          <p:stCondLst>
                                            <p:cond delay="0"/>
                                          </p:stCondLst>
                                        </p:cTn>
                                        <p:tgtEl>
                                          <p:spTgt spid="381"/>
                                        </p:tgtEl>
                                        <p:attrNameLst>
                                          <p:attrName>style.visibility</p:attrName>
                                        </p:attrNameLst>
                                      </p:cBhvr>
                                      <p:to>
                                        <p:strVal val="visible"/>
                                      </p:to>
                                    </p:set>
                                    <p:animEffect transition="in" filter="fade">
                                      <p:cBhvr>
                                        <p:cTn id="15" dur="500"/>
                                        <p:tgtEl>
                                          <p:spTgt spid="381"/>
                                        </p:tgtEl>
                                      </p:cBhvr>
                                    </p:animEffect>
                                  </p:childTnLst>
                                </p:cTn>
                              </p:par>
                              <p:par>
                                <p:cTn id="16" presetID="10" presetClass="entr" presetSubtype="0" fill="hold" nodeType="withEffect">
                                  <p:stCondLst>
                                    <p:cond delay="0"/>
                                  </p:stCondLst>
                                  <p:childTnLst>
                                    <p:set>
                                      <p:cBhvr>
                                        <p:cTn id="17" dur="1" fill="hold">
                                          <p:stCondLst>
                                            <p:cond delay="0"/>
                                          </p:stCondLst>
                                        </p:cTn>
                                        <p:tgtEl>
                                          <p:spTgt spid="382"/>
                                        </p:tgtEl>
                                        <p:attrNameLst>
                                          <p:attrName>style.visibility</p:attrName>
                                        </p:attrNameLst>
                                      </p:cBhvr>
                                      <p:to>
                                        <p:strVal val="visible"/>
                                      </p:to>
                                    </p:set>
                                    <p:animEffect transition="in" filter="fade">
                                      <p:cBhvr>
                                        <p:cTn id="18" dur="500"/>
                                        <p:tgtEl>
                                          <p:spTgt spid="382"/>
                                        </p:tgtEl>
                                      </p:cBhvr>
                                    </p:animEffect>
                                  </p:childTnLst>
                                </p:cTn>
                              </p:par>
                              <p:par>
                                <p:cTn id="19" presetID="10" presetClass="entr" presetSubtype="0" fill="hold" nodeType="withEffect">
                                  <p:stCondLst>
                                    <p:cond delay="0"/>
                                  </p:stCondLst>
                                  <p:childTnLst>
                                    <p:set>
                                      <p:cBhvr>
                                        <p:cTn id="20" dur="1" fill="hold">
                                          <p:stCondLst>
                                            <p:cond delay="0"/>
                                          </p:stCondLst>
                                        </p:cTn>
                                        <p:tgtEl>
                                          <p:spTgt spid="383"/>
                                        </p:tgtEl>
                                        <p:attrNameLst>
                                          <p:attrName>style.visibility</p:attrName>
                                        </p:attrNameLst>
                                      </p:cBhvr>
                                      <p:to>
                                        <p:strVal val="visible"/>
                                      </p:to>
                                    </p:set>
                                    <p:animEffect transition="in" filter="fade">
                                      <p:cBhvr>
                                        <p:cTn id="21" dur="500"/>
                                        <p:tgtEl>
                                          <p:spTgt spid="38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84"/>
                                        </p:tgtEl>
                                        <p:attrNameLst>
                                          <p:attrName>style.visibility</p:attrName>
                                        </p:attrNameLst>
                                      </p:cBhvr>
                                      <p:to>
                                        <p:strVal val="visible"/>
                                      </p:to>
                                    </p:set>
                                    <p:animEffect transition="in" filter="fade">
                                      <p:cBhvr>
                                        <p:cTn id="26" dur="1000"/>
                                        <p:tgtEl>
                                          <p:spTgt spid="38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5"/>
                                        </p:tgtEl>
                                        <p:attrNameLst>
                                          <p:attrName>style.visibility</p:attrName>
                                        </p:attrNameLst>
                                      </p:cBhvr>
                                      <p:to>
                                        <p:strVal val="visible"/>
                                      </p:to>
                                    </p:set>
                                    <p:animEffect transition="in" filter="fade">
                                      <p:cBhvr>
                                        <p:cTn id="31" dur="1000"/>
                                        <p:tgtEl>
                                          <p:spTgt spid="38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86"/>
                                        </p:tgtEl>
                                        <p:attrNameLst>
                                          <p:attrName>style.visibility</p:attrName>
                                        </p:attrNameLst>
                                      </p:cBhvr>
                                      <p:to>
                                        <p:strVal val="visible"/>
                                      </p:to>
                                    </p:set>
                                    <p:animEffect transition="in" filter="fade">
                                      <p:cBhvr>
                                        <p:cTn id="36" dur="1000"/>
                                        <p:tgtEl>
                                          <p:spTgt spid="38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87"/>
                                        </p:tgtEl>
                                        <p:attrNameLst>
                                          <p:attrName>style.visibility</p:attrName>
                                        </p:attrNameLst>
                                      </p:cBhvr>
                                      <p:to>
                                        <p:strVal val="visible"/>
                                      </p:to>
                                    </p:set>
                                    <p:animEffect transition="in" filter="fade">
                                      <p:cBhvr>
                                        <p:cTn id="41" dur="1000"/>
                                        <p:tgtEl>
                                          <p:spTgt spid="387"/>
                                        </p:tgtEl>
                                      </p:cBhvr>
                                    </p:animEffect>
                                  </p:childTnLst>
                                </p:cTn>
                              </p:par>
                              <p:par>
                                <p:cTn id="42" presetID="10" presetClass="entr" presetSubtype="0" fill="hold" nodeType="withEffect">
                                  <p:stCondLst>
                                    <p:cond delay="0"/>
                                  </p:stCondLst>
                                  <p:childTnLst>
                                    <p:set>
                                      <p:cBhvr>
                                        <p:cTn id="43" dur="1" fill="hold">
                                          <p:stCondLst>
                                            <p:cond delay="0"/>
                                          </p:stCondLst>
                                        </p:cTn>
                                        <p:tgtEl>
                                          <p:spTgt spid="388"/>
                                        </p:tgtEl>
                                        <p:attrNameLst>
                                          <p:attrName>style.visibility</p:attrName>
                                        </p:attrNameLst>
                                      </p:cBhvr>
                                      <p:to>
                                        <p:strVal val="visible"/>
                                      </p:to>
                                    </p:set>
                                    <p:animEffect transition="in" filter="fade">
                                      <p:cBhvr>
                                        <p:cTn id="44" dur="500"/>
                                        <p:tgtEl>
                                          <p:spTgt spid="38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circle(in)">
                                      <p:cBhvr>
                                        <p:cTn id="5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39661" y="2016691"/>
            <a:ext cx="9970718" cy="404590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err="1" smtClean="0">
                <a:solidFill>
                  <a:srgbClr val="0070C0"/>
                </a:solidFill>
                <a:latin typeface="Times New Roman"/>
                <a:ea typeface="Calibri"/>
              </a:rPr>
              <a:t>Các</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từ</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chỉ</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người</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vật</a:t>
            </a:r>
            <a:r>
              <a:rPr lang="en-US" sz="5400" b="1" i="1" dirty="0" smtClean="0">
                <a:solidFill>
                  <a:srgbClr val="0070C0"/>
                </a:solidFill>
                <a:latin typeface="Times New Roman"/>
                <a:ea typeface="Calibri"/>
              </a:rPr>
              <a:t>, con </a:t>
            </a:r>
            <a:r>
              <a:rPr lang="en-US" sz="5400" b="1" i="1" dirty="0" err="1" smtClean="0">
                <a:solidFill>
                  <a:srgbClr val="0070C0"/>
                </a:solidFill>
                <a:latin typeface="Times New Roman"/>
                <a:ea typeface="Calibri"/>
              </a:rPr>
              <a:t>vật</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thời</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gian</a:t>
            </a:r>
            <a:r>
              <a:rPr lang="en-US" sz="5400" b="1" i="1" dirty="0" smtClean="0">
                <a:solidFill>
                  <a:srgbClr val="0070C0"/>
                </a:solidFill>
                <a:latin typeface="Times New Roman"/>
                <a:ea typeface="Calibri"/>
              </a:rPr>
              <a:t>,...</a:t>
            </a:r>
            <a:r>
              <a:rPr lang="en-US" sz="5400" b="1" i="1" dirty="0" err="1" smtClean="0">
                <a:solidFill>
                  <a:srgbClr val="0070C0"/>
                </a:solidFill>
                <a:latin typeface="Times New Roman"/>
                <a:ea typeface="Calibri"/>
              </a:rPr>
              <a:t>được</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gọi</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chung</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là</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các</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từ</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ngữ</a:t>
            </a:r>
            <a:r>
              <a:rPr lang="en-US" sz="5400" b="1" i="1" dirty="0" smtClean="0">
                <a:solidFill>
                  <a:srgbClr val="0070C0"/>
                </a:solidFill>
                <a:latin typeface="Times New Roman"/>
                <a:ea typeface="Calibri"/>
              </a:rPr>
              <a:t> </a:t>
            </a:r>
            <a:r>
              <a:rPr lang="en-US" sz="5400" b="1" i="1" dirty="0" err="1" smtClean="0">
                <a:solidFill>
                  <a:srgbClr val="0070C0"/>
                </a:solidFill>
                <a:latin typeface="Times New Roman"/>
                <a:ea typeface="Calibri"/>
              </a:rPr>
              <a:t>chỉ</a:t>
            </a:r>
            <a:r>
              <a:rPr lang="en-US" sz="5400" b="1" i="1" dirty="0" smtClean="0">
                <a:solidFill>
                  <a:srgbClr val="0070C0"/>
                </a:solidFill>
                <a:latin typeface="Times New Roman"/>
                <a:ea typeface="Calibri"/>
              </a:rPr>
              <a:t> </a:t>
            </a:r>
            <a:r>
              <a:rPr lang="en-US" sz="5400" b="1" i="1" dirty="0" err="1" smtClean="0">
                <a:solidFill>
                  <a:srgbClr val="FF0000"/>
                </a:solidFill>
                <a:latin typeface="Times New Roman"/>
                <a:ea typeface="Calibri"/>
              </a:rPr>
              <a:t>sự</a:t>
            </a:r>
            <a:r>
              <a:rPr lang="en-US" sz="5400" b="1" i="1" dirty="0" smtClean="0">
                <a:solidFill>
                  <a:srgbClr val="FF0000"/>
                </a:solidFill>
                <a:latin typeface="Times New Roman"/>
                <a:ea typeface="Calibri"/>
              </a:rPr>
              <a:t> </a:t>
            </a:r>
            <a:r>
              <a:rPr lang="en-US" sz="5400" b="1" i="1" dirty="0" err="1" smtClean="0">
                <a:solidFill>
                  <a:srgbClr val="FF0000"/>
                </a:solidFill>
                <a:latin typeface="Times New Roman"/>
                <a:ea typeface="Calibri"/>
              </a:rPr>
              <a:t>vật</a:t>
            </a:r>
            <a:r>
              <a:rPr lang="en-US" sz="5400" b="1" i="1" dirty="0" smtClean="0">
                <a:solidFill>
                  <a:srgbClr val="0070C0"/>
                </a:solidFill>
                <a:latin typeface="Times New Roman"/>
                <a:ea typeface="Calibri"/>
              </a:rPr>
              <a:t>.</a:t>
            </a:r>
            <a:endParaRPr lang="en-US" sz="5400" dirty="0">
              <a:solidFill>
                <a:srgbClr val="0070C0"/>
              </a:solidFill>
            </a:endParaRPr>
          </a:p>
        </p:txBody>
      </p:sp>
      <p:sp>
        <p:nvSpPr>
          <p:cNvPr id="5" name="Oval 4"/>
          <p:cNvSpPr/>
          <p:nvPr/>
        </p:nvSpPr>
        <p:spPr>
          <a:xfrm>
            <a:off x="914401" y="275572"/>
            <a:ext cx="5361139" cy="14655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smtClean="0">
                <a:solidFill>
                  <a:srgbClr val="FF0000"/>
                </a:solidFill>
                <a:latin typeface="Times New Roman" pitchFamily="18" charset="0"/>
                <a:cs typeface="Times New Roman" pitchFamily="18" charset="0"/>
              </a:rPr>
              <a:t>Ghi</a:t>
            </a:r>
            <a:r>
              <a:rPr lang="en-US" sz="7200" b="1" dirty="0" smtClean="0">
                <a:solidFill>
                  <a:srgbClr val="FF0000"/>
                </a:solidFill>
                <a:latin typeface="Times New Roman" pitchFamily="18" charset="0"/>
                <a:cs typeface="Times New Roman" pitchFamily="18" charset="0"/>
              </a:rPr>
              <a:t> </a:t>
            </a:r>
            <a:r>
              <a:rPr lang="en-US" sz="7200" b="1" dirty="0" err="1" smtClean="0">
                <a:solidFill>
                  <a:srgbClr val="FF0000"/>
                </a:solidFill>
                <a:latin typeface="Times New Roman" pitchFamily="18" charset="0"/>
                <a:cs typeface="Times New Roman" pitchFamily="18" charset="0"/>
              </a:rPr>
              <a:t>nhớ</a:t>
            </a:r>
            <a:endParaRPr lang="en-US" sz="7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887719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AutoShape 4">
            <a:hlinkClick r:id="rId2" action="ppaction://hlinksldjump"/>
          </p:cNvPr>
          <p:cNvSpPr>
            <a:spLocks noChangeArrowheads="1"/>
          </p:cNvSpPr>
          <p:nvPr/>
        </p:nvSpPr>
        <p:spPr bwMode="auto">
          <a:xfrm>
            <a:off x="10769600" y="6400800"/>
            <a:ext cx="1117600" cy="457200"/>
          </a:xfrm>
          <a:prstGeom prst="leftArrow">
            <a:avLst>
              <a:gd name="adj1" fmla="val 50000"/>
              <a:gd name="adj2" fmla="val 458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 name="Group 3"/>
          <p:cNvGrpSpPr/>
          <p:nvPr/>
        </p:nvGrpSpPr>
        <p:grpSpPr>
          <a:xfrm>
            <a:off x="1586302" y="1066800"/>
            <a:ext cx="9339532" cy="3733800"/>
            <a:chOff x="1189726" y="1066800"/>
            <a:chExt cx="7004649" cy="3733800"/>
          </a:xfrm>
        </p:grpSpPr>
        <p:sp>
          <p:nvSpPr>
            <p:cNvPr id="3" name="Oval Callout 2"/>
            <p:cNvSpPr/>
            <p:nvPr/>
          </p:nvSpPr>
          <p:spPr>
            <a:xfrm>
              <a:off x="1189726" y="1066800"/>
              <a:ext cx="7004649" cy="37338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2"/>
            <p:cNvSpPr txBox="1">
              <a:spLocks noChangeArrowheads="1"/>
            </p:cNvSpPr>
            <p:nvPr/>
          </p:nvSpPr>
          <p:spPr bwMode="auto">
            <a:xfrm>
              <a:off x="1682151" y="1600200"/>
              <a:ext cx="60198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257300" indent="-342900" eaLnBrk="0" hangingPunct="0">
                <a:defRPr>
                  <a:solidFill>
                    <a:schemeClr val="tx1"/>
                  </a:solidFill>
                  <a:latin typeface="Arial" pitchFamily="34" charset="0"/>
                </a:defRPr>
              </a:lvl3pPr>
              <a:lvl4pPr marL="1714500" indent="-342900" eaLnBrk="0" hangingPunct="0">
                <a:defRPr>
                  <a:solidFill>
                    <a:schemeClr val="tx1"/>
                  </a:solidFill>
                  <a:latin typeface="Arial" pitchFamily="34" charset="0"/>
                </a:defRPr>
              </a:lvl4pPr>
              <a:lvl5pPr marL="2171700" indent="-342900"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eaLnBrk="1" hangingPunct="1"/>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Bạn</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hãy</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đọc</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một</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câu</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mình</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thích</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trong</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bài</a:t>
              </a:r>
              <a:r>
                <a:rPr lang="en-US" sz="4400" b="1" dirty="0" smtClean="0">
                  <a:solidFill>
                    <a:srgbClr val="0000FF"/>
                  </a:solidFill>
                  <a:latin typeface="Times New Roman" pitchFamily="18" charset="0"/>
                  <a:cs typeface="Times New Roman" pitchFamily="18" charset="0"/>
                </a:rPr>
                <a:t> </a:t>
              </a:r>
              <a:r>
                <a:rPr lang="en-US" sz="4400" b="1" i="1" dirty="0" err="1" smtClean="0">
                  <a:solidFill>
                    <a:srgbClr val="0000FF"/>
                  </a:solidFill>
                  <a:latin typeface="Times New Roman" pitchFamily="18" charset="0"/>
                  <a:cs typeface="Times New Roman" pitchFamily="18" charset="0"/>
                </a:rPr>
                <a:t>Làm</a:t>
              </a:r>
              <a:r>
                <a:rPr lang="en-US" sz="4400" b="1" i="1" dirty="0" smtClean="0">
                  <a:solidFill>
                    <a:srgbClr val="0000FF"/>
                  </a:solidFill>
                  <a:latin typeface="Times New Roman" pitchFamily="18" charset="0"/>
                  <a:cs typeface="Times New Roman" pitchFamily="18" charset="0"/>
                </a:rPr>
                <a:t> </a:t>
              </a:r>
              <a:r>
                <a:rPr lang="en-US" sz="4400" b="1" i="1" dirty="0" err="1" smtClean="0">
                  <a:solidFill>
                    <a:srgbClr val="0000FF"/>
                  </a:solidFill>
                  <a:latin typeface="Times New Roman" pitchFamily="18" charset="0"/>
                  <a:cs typeface="Times New Roman" pitchFamily="18" charset="0"/>
                </a:rPr>
                <a:t>việc</a:t>
              </a:r>
              <a:r>
                <a:rPr lang="en-US" sz="4400" b="1" i="1" dirty="0" smtClean="0">
                  <a:solidFill>
                    <a:srgbClr val="0000FF"/>
                  </a:solidFill>
                  <a:latin typeface="Times New Roman" pitchFamily="18" charset="0"/>
                  <a:cs typeface="Times New Roman" pitchFamily="18" charset="0"/>
                </a:rPr>
                <a:t> </a:t>
              </a:r>
              <a:r>
                <a:rPr lang="en-US" sz="4400" b="1" i="1" dirty="0" err="1" smtClean="0">
                  <a:solidFill>
                    <a:srgbClr val="0000FF"/>
                  </a:solidFill>
                  <a:latin typeface="Times New Roman" pitchFamily="18" charset="0"/>
                  <a:cs typeface="Times New Roman" pitchFamily="18" charset="0"/>
                </a:rPr>
                <a:t>thật</a:t>
              </a:r>
              <a:r>
                <a:rPr lang="en-US" sz="4400" b="1" i="1" dirty="0" smtClean="0">
                  <a:solidFill>
                    <a:srgbClr val="0000FF"/>
                  </a:solidFill>
                  <a:latin typeface="Times New Roman" pitchFamily="18" charset="0"/>
                  <a:cs typeface="Times New Roman" pitchFamily="18" charset="0"/>
                </a:rPr>
                <a:t> </a:t>
              </a:r>
              <a:r>
                <a:rPr lang="en-US" sz="4400" b="1" i="1" dirty="0" err="1" smtClean="0">
                  <a:solidFill>
                    <a:srgbClr val="0000FF"/>
                  </a:solidFill>
                  <a:latin typeface="Times New Roman" pitchFamily="18" charset="0"/>
                  <a:cs typeface="Times New Roman" pitchFamily="18" charset="0"/>
                </a:rPr>
                <a:t>là</a:t>
              </a:r>
              <a:r>
                <a:rPr lang="en-US" sz="4400" b="1" i="1" dirty="0" smtClean="0">
                  <a:solidFill>
                    <a:srgbClr val="0000FF"/>
                  </a:solidFill>
                  <a:latin typeface="Times New Roman" pitchFamily="18" charset="0"/>
                  <a:cs typeface="Times New Roman" pitchFamily="18" charset="0"/>
                </a:rPr>
                <a:t> </a:t>
              </a:r>
              <a:r>
                <a:rPr lang="en-US" sz="4400" b="1" i="1" dirty="0" err="1" smtClean="0">
                  <a:solidFill>
                    <a:srgbClr val="0000FF"/>
                  </a:solidFill>
                  <a:latin typeface="Times New Roman" pitchFamily="18" charset="0"/>
                  <a:cs typeface="Times New Roman" pitchFamily="18" charset="0"/>
                </a:rPr>
                <a:t>vui</a:t>
              </a:r>
              <a:endParaRPr lang="en-US" sz="4400" b="1" i="1" dirty="0">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080949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AutoShape 3">
            <a:hlinkClick r:id="rId2" action="ppaction://hlinksldjump"/>
          </p:cNvPr>
          <p:cNvSpPr>
            <a:spLocks noChangeArrowheads="1"/>
          </p:cNvSpPr>
          <p:nvPr/>
        </p:nvSpPr>
        <p:spPr bwMode="auto">
          <a:xfrm>
            <a:off x="10769600" y="6400800"/>
            <a:ext cx="1117600" cy="457200"/>
          </a:xfrm>
          <a:prstGeom prst="leftArrow">
            <a:avLst>
              <a:gd name="adj1" fmla="val 50000"/>
              <a:gd name="adj2" fmla="val 458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0" name="Oval 4"/>
          <p:cNvSpPr>
            <a:spLocks noChangeArrowheads="1"/>
          </p:cNvSpPr>
          <p:nvPr/>
        </p:nvSpPr>
        <p:spPr bwMode="auto">
          <a:xfrm>
            <a:off x="2235200" y="4800600"/>
            <a:ext cx="711200" cy="6096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 name="Group 3"/>
          <p:cNvGrpSpPr/>
          <p:nvPr/>
        </p:nvGrpSpPr>
        <p:grpSpPr>
          <a:xfrm>
            <a:off x="1422400" y="1485900"/>
            <a:ext cx="8234067" cy="2971800"/>
            <a:chOff x="1371600" y="2971800"/>
            <a:chExt cx="6175550" cy="2971800"/>
          </a:xfrm>
        </p:grpSpPr>
        <p:sp>
          <p:nvSpPr>
            <p:cNvPr id="3" name="Horizontal Scroll 2"/>
            <p:cNvSpPr/>
            <p:nvPr/>
          </p:nvSpPr>
          <p:spPr>
            <a:xfrm>
              <a:off x="1371600" y="2971800"/>
              <a:ext cx="5943600" cy="29718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00200" y="3879372"/>
              <a:ext cx="5946950" cy="707886"/>
            </a:xfrm>
            <a:prstGeom prst="rect">
              <a:avLst/>
            </a:prstGeom>
            <a:noFill/>
          </p:spPr>
          <p:txBody>
            <a:bodyPr wrap="square" rtlCol="0">
              <a:spAutoFit/>
            </a:bodyPr>
            <a:lstStyle/>
            <a:p>
              <a:r>
                <a:rPr lang="en-US" sz="4000" dirty="0" smtClean="0">
                  <a:solidFill>
                    <a:srgbClr val="FF0000"/>
                  </a:solidFill>
                </a:rPr>
                <a:t>   </a:t>
              </a:r>
              <a:r>
                <a:rPr lang="en-US" sz="4000" dirty="0" err="1" smtClean="0">
                  <a:solidFill>
                    <a:srgbClr val="FF0000"/>
                  </a:solidFill>
                </a:rPr>
                <a:t>Bạn</a:t>
              </a:r>
              <a:r>
                <a:rPr lang="en-US" sz="4000" dirty="0" smtClean="0">
                  <a:solidFill>
                    <a:srgbClr val="FF0000"/>
                  </a:solidFill>
                </a:rPr>
                <a:t> </a:t>
              </a:r>
              <a:r>
                <a:rPr lang="en-US" sz="4000" dirty="0" err="1" smtClean="0">
                  <a:solidFill>
                    <a:srgbClr val="FF0000"/>
                  </a:solidFill>
                </a:rPr>
                <a:t>hãy</a:t>
              </a:r>
              <a:r>
                <a:rPr lang="en-US" sz="4000" dirty="0" smtClean="0">
                  <a:solidFill>
                    <a:srgbClr val="FF0000"/>
                  </a:solidFill>
                </a:rPr>
                <a:t> </a:t>
              </a:r>
              <a:r>
                <a:rPr lang="en-US" sz="4000" dirty="0" err="1" smtClean="0">
                  <a:solidFill>
                    <a:srgbClr val="FF0000"/>
                  </a:solidFill>
                </a:rPr>
                <a:t>nêu</a:t>
              </a:r>
              <a:r>
                <a:rPr lang="en-US" sz="4000" dirty="0" smtClean="0">
                  <a:solidFill>
                    <a:srgbClr val="FF0000"/>
                  </a:solidFill>
                </a:rPr>
                <a:t> </a:t>
              </a:r>
              <a:r>
                <a:rPr lang="en-US" sz="4000" dirty="0" err="1" smtClean="0">
                  <a:solidFill>
                    <a:srgbClr val="FF0000"/>
                  </a:solidFill>
                </a:rPr>
                <a:t>hai</a:t>
              </a:r>
              <a:r>
                <a:rPr lang="en-US" sz="4000" dirty="0" smtClean="0">
                  <a:solidFill>
                    <a:srgbClr val="FF0000"/>
                  </a:solidFill>
                </a:rPr>
                <a:t> </a:t>
              </a:r>
              <a:r>
                <a:rPr lang="en-US" sz="4000" dirty="0" err="1" smtClean="0">
                  <a:solidFill>
                    <a:srgbClr val="FF0000"/>
                  </a:solidFill>
                </a:rPr>
                <a:t>từ</a:t>
              </a:r>
              <a:r>
                <a:rPr lang="en-US" sz="4000" dirty="0">
                  <a:solidFill>
                    <a:srgbClr val="FF0000"/>
                  </a:solidFill>
                </a:rPr>
                <a:t> </a:t>
              </a:r>
              <a:r>
                <a:rPr lang="en-US" sz="4000" dirty="0" err="1" smtClean="0">
                  <a:solidFill>
                    <a:srgbClr val="FF0000"/>
                  </a:solidFill>
                </a:rPr>
                <a:t>chỉ</a:t>
              </a:r>
              <a:r>
                <a:rPr lang="en-US" sz="4000" dirty="0" smtClean="0">
                  <a:solidFill>
                    <a:srgbClr val="FF0000"/>
                  </a:solidFill>
                </a:rPr>
                <a:t> </a:t>
              </a:r>
              <a:r>
                <a:rPr lang="en-US" sz="4000" dirty="0" err="1" smtClean="0">
                  <a:solidFill>
                    <a:srgbClr val="FF0000"/>
                  </a:solidFill>
                </a:rPr>
                <a:t>sự</a:t>
              </a:r>
              <a:r>
                <a:rPr lang="en-US" sz="4000" dirty="0" smtClean="0">
                  <a:solidFill>
                    <a:srgbClr val="FF0000"/>
                  </a:solidFill>
                </a:rPr>
                <a:t> </a:t>
              </a:r>
              <a:r>
                <a:rPr lang="en-US" sz="4000" dirty="0" err="1" smtClean="0">
                  <a:solidFill>
                    <a:srgbClr val="FF0000"/>
                  </a:solidFill>
                </a:rPr>
                <a:t>vật</a:t>
              </a:r>
              <a:endParaRPr lang="en-US" sz="4000" dirty="0">
                <a:solidFill>
                  <a:srgbClr val="FF0000"/>
                </a:solidFill>
              </a:endParaRPr>
            </a:p>
          </p:txBody>
        </p:sp>
      </p:grpSp>
    </p:spTree>
    <p:extLst>
      <p:ext uri="{BB962C8B-B14F-4D97-AF65-F5344CB8AC3E}">
        <p14:creationId xmlns:p14="http://schemas.microsoft.com/office/powerpoint/2010/main" val="1575579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3580" y="-536546"/>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buFontTx/>
              <a:buNone/>
            </a:pPr>
            <a:r>
              <a:rPr lang="en-US" sz="3200" kern="1200" dirty="0">
                <a:solidFill>
                  <a:srgbClr val="0000FF"/>
                </a:solidFill>
              </a:rPr>
              <a:t>A. </a:t>
            </a:r>
            <a:r>
              <a:rPr lang="en-US" sz="3200" kern="1200" dirty="0" err="1">
                <a:solidFill>
                  <a:srgbClr val="0000FF"/>
                </a:solidFill>
              </a:rPr>
              <a:t>cầu</a:t>
            </a:r>
            <a:r>
              <a:rPr lang="en-US" sz="3200" kern="1200" dirty="0">
                <a:solidFill>
                  <a:srgbClr val="0000FF"/>
                </a:solidFill>
              </a:rPr>
              <a:t> </a:t>
            </a:r>
            <a:r>
              <a:rPr lang="en-US" sz="3200" kern="1200" dirty="0" err="1">
                <a:solidFill>
                  <a:srgbClr val="0000FF"/>
                </a:solidFill>
              </a:rPr>
              <a:t>mây</a:t>
            </a:r>
            <a:endParaRPr lang="en-US" sz="3200" kern="1200" dirty="0">
              <a:solidFill>
                <a:srgbClr val="0000FF"/>
              </a:solidFill>
            </a:endParaRPr>
          </a:p>
        </p:txBody>
      </p:sp>
      <p:sp>
        <p:nvSpPr>
          <p:cNvPr id="25" name="Rounded Rectangle 24"/>
          <p:cNvSpPr/>
          <p:nvPr/>
        </p:nvSpPr>
        <p:spPr>
          <a:xfrm>
            <a:off x="3454400"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buFontTx/>
              <a:buNone/>
            </a:pPr>
            <a:r>
              <a:rPr lang="en-US" sz="3200" kern="1200" dirty="0">
                <a:solidFill>
                  <a:srgbClr val="0000FF"/>
                </a:solidFill>
              </a:rPr>
              <a:t>B. </a:t>
            </a:r>
            <a:r>
              <a:rPr lang="en-US" sz="3200" kern="1200" dirty="0" err="1">
                <a:solidFill>
                  <a:srgbClr val="0000FF"/>
                </a:solidFill>
              </a:rPr>
              <a:t>cầu</a:t>
            </a:r>
            <a:r>
              <a:rPr lang="en-US" sz="3200" kern="1200" dirty="0">
                <a:solidFill>
                  <a:srgbClr val="0000FF"/>
                </a:solidFill>
              </a:rPr>
              <a:t> </a:t>
            </a:r>
            <a:r>
              <a:rPr lang="en-US" sz="3200" kern="1200" dirty="0" err="1">
                <a:solidFill>
                  <a:srgbClr val="0000FF"/>
                </a:solidFill>
              </a:rPr>
              <a:t>lông</a:t>
            </a:r>
            <a:endParaRPr lang="en-US" sz="3200" kern="1200" dirty="0">
              <a:solidFill>
                <a:srgbClr val="0000FF"/>
              </a:solidFill>
            </a:endParaRPr>
          </a:p>
        </p:txBody>
      </p:sp>
      <p:sp>
        <p:nvSpPr>
          <p:cNvPr id="26" name="Rounded Rectangle 25"/>
          <p:cNvSpPr/>
          <p:nvPr/>
        </p:nvSpPr>
        <p:spPr>
          <a:xfrm>
            <a:off x="6591755"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buFontTx/>
              <a:buNone/>
            </a:pPr>
            <a:r>
              <a:rPr lang="en-US" sz="3200" kern="1200" dirty="0">
                <a:solidFill>
                  <a:srgbClr val="0000FF"/>
                </a:solidFill>
              </a:rPr>
              <a:t>C. </a:t>
            </a:r>
            <a:r>
              <a:rPr lang="en-US" sz="3200" kern="1200" dirty="0" err="1">
                <a:solidFill>
                  <a:srgbClr val="0000FF"/>
                </a:solidFill>
              </a:rPr>
              <a:t>cầu</a:t>
            </a:r>
            <a:r>
              <a:rPr lang="en-US" sz="3200" kern="1200" dirty="0">
                <a:solidFill>
                  <a:srgbClr val="0000FF"/>
                </a:solidFill>
              </a:rPr>
              <a:t> </a:t>
            </a:r>
            <a:r>
              <a:rPr lang="en-US" sz="3200" kern="1200" dirty="0" err="1">
                <a:solidFill>
                  <a:srgbClr val="0000FF"/>
                </a:solidFill>
              </a:rPr>
              <a:t>mưa</a:t>
            </a:r>
            <a:endParaRPr lang="en-US" sz="3200" kern="1200" dirty="0">
              <a:solidFill>
                <a:srgbClr val="0000FF"/>
              </a:solidFill>
            </a:endParaRPr>
          </a:p>
        </p:txBody>
      </p:sp>
      <p:sp>
        <p:nvSpPr>
          <p:cNvPr id="27" name="Rounded Rectangle 26"/>
          <p:cNvSpPr/>
          <p:nvPr/>
        </p:nvSpPr>
        <p:spPr>
          <a:xfrm>
            <a:off x="93472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buFontTx/>
              <a:buNone/>
            </a:pPr>
            <a:r>
              <a:rPr lang="en-US" sz="3200" kern="1200" dirty="0">
                <a:solidFill>
                  <a:srgbClr val="0000FF"/>
                </a:solidFill>
              </a:rPr>
              <a:t>D. </a:t>
            </a:r>
            <a:r>
              <a:rPr lang="en-US" sz="3200" kern="1200" dirty="0" err="1">
                <a:solidFill>
                  <a:srgbClr val="0000FF"/>
                </a:solidFill>
              </a:rPr>
              <a:t>cầu</a:t>
            </a:r>
            <a:r>
              <a:rPr lang="en-US" sz="3200" kern="1200" dirty="0">
                <a:solidFill>
                  <a:srgbClr val="0000FF"/>
                </a:solidFill>
              </a:rPr>
              <a:t> </a:t>
            </a:r>
            <a:r>
              <a:rPr lang="en-US" sz="3200" kern="1200" dirty="0" err="1">
                <a:solidFill>
                  <a:srgbClr val="0000FF"/>
                </a:solidFill>
              </a:rPr>
              <a:t>vồng</a:t>
            </a:r>
            <a:endParaRPr lang="en-US" sz="3200" kern="1200" dirty="0">
              <a:solidFill>
                <a:srgbClr val="0000FF"/>
              </a:solidFill>
            </a:endParaRPr>
          </a:p>
        </p:txBody>
      </p:sp>
      <p:sp>
        <p:nvSpPr>
          <p:cNvPr id="5" name="TextBox 4"/>
          <p:cNvSpPr txBox="1"/>
          <p:nvPr/>
        </p:nvSpPr>
        <p:spPr>
          <a:xfrm>
            <a:off x="2542861" y="482600"/>
            <a:ext cx="7413939" cy="1077218"/>
          </a:xfrm>
          <a:prstGeom prst="rect">
            <a:avLst/>
          </a:prstGeom>
          <a:noFill/>
        </p:spPr>
        <p:txBody>
          <a:bodyPr wrap="square" rtlCol="0">
            <a:spAutoFit/>
          </a:bodyPr>
          <a:lstStyle/>
          <a:p>
            <a:pPr algn="ctr" defTabSz="1219170">
              <a:buClrTx/>
              <a:buFontTx/>
              <a:buNone/>
            </a:pPr>
            <a:r>
              <a:rPr lang="vi-VN" sz="3200" kern="1200">
                <a:solidFill>
                  <a:prstClr val="white"/>
                </a:solidFill>
                <a:latin typeface="Calibri"/>
                <a:ea typeface="+mn-ea"/>
                <a:cs typeface="+mn-cs"/>
              </a:rPr>
              <a:t> Cầu gì chỉ mọc sau mưa</a:t>
            </a:r>
          </a:p>
          <a:p>
            <a:pPr algn="ctr" defTabSz="1219170">
              <a:buClrTx/>
              <a:buFontTx/>
              <a:buNone/>
            </a:pPr>
            <a:r>
              <a:rPr lang="vi-VN" sz="3200" kern="1200">
                <a:solidFill>
                  <a:prstClr val="white"/>
                </a:solidFill>
                <a:latin typeface="Calibri"/>
                <a:ea typeface="+mn-ea"/>
                <a:cs typeface="+mn-cs"/>
              </a:rPr>
              <a:t>Lung linh bảy sắc bắc vừa tới mây?</a:t>
            </a:r>
            <a:endParaRPr lang="en-US" sz="3200" kern="1200" dirty="0">
              <a:solidFill>
                <a:prstClr val="white"/>
              </a:solidFill>
              <a:latin typeface="Calibri"/>
              <a:ea typeface="+mn-ea"/>
              <a:cs typeface="+mn-cs"/>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buFontTx/>
              <a:buNone/>
            </a:pPr>
            <a:r>
              <a:rPr lang="en-US" sz="3200" b="1" kern="1200"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5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111590" y="326261"/>
            <a:ext cx="5892800" cy="1569660"/>
          </a:xfrm>
          <a:prstGeom prst="rect">
            <a:avLst/>
          </a:prstGeom>
          <a:noFill/>
        </p:spPr>
        <p:txBody>
          <a:bodyPr wrap="square" rtlCol="0">
            <a:spAutoFit/>
          </a:bodyPr>
          <a:lstStyle/>
          <a:p>
            <a:pPr algn="ctr" defTabSz="1219170">
              <a:buClrTx/>
              <a:buFontTx/>
              <a:buNone/>
            </a:pPr>
            <a:r>
              <a:rPr lang="en-US" sz="3200" kern="1200" dirty="0" err="1">
                <a:solidFill>
                  <a:prstClr val="white"/>
                </a:solidFill>
                <a:latin typeface="Calibri"/>
                <a:ea typeface="+mn-ea"/>
                <a:cs typeface="+mn-cs"/>
              </a:rPr>
              <a:t>Cái</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gì</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nằm</a:t>
            </a:r>
            <a:r>
              <a:rPr lang="en-US" sz="3200" kern="1200" dirty="0">
                <a:solidFill>
                  <a:prstClr val="white"/>
                </a:solidFill>
                <a:latin typeface="Calibri"/>
                <a:ea typeface="+mn-ea"/>
                <a:cs typeface="+mn-cs"/>
              </a:rPr>
              <a:t> ở </a:t>
            </a:r>
            <a:r>
              <a:rPr lang="en-US" sz="3200" kern="1200" dirty="0" err="1">
                <a:solidFill>
                  <a:prstClr val="white"/>
                </a:solidFill>
                <a:latin typeface="Calibri"/>
                <a:ea typeface="+mn-ea"/>
                <a:cs typeface="+mn-cs"/>
              </a:rPr>
              <a:t>trong</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nhà</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Nhìn</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lên</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mặt</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nó</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biết</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ngay</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giờ</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nào</a:t>
            </a:r>
            <a:r>
              <a:rPr lang="en-US" sz="3200" kern="1200" dirty="0">
                <a:solidFill>
                  <a:prstClr val="white"/>
                </a:solidFill>
                <a:latin typeface="Calibri"/>
                <a:ea typeface="+mn-ea"/>
                <a:cs typeface="+mn-cs"/>
              </a:rPr>
              <a:t> - </a:t>
            </a:r>
            <a:r>
              <a:rPr lang="en-US" sz="3200" kern="1200" dirty="0" err="1">
                <a:solidFill>
                  <a:prstClr val="white"/>
                </a:solidFill>
                <a:latin typeface="Calibri"/>
                <a:ea typeface="+mn-ea"/>
                <a:cs typeface="+mn-cs"/>
              </a:rPr>
              <a:t>Là</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cái</a:t>
            </a:r>
            <a:r>
              <a:rPr lang="en-US" sz="3200" kern="1200" dirty="0">
                <a:solidFill>
                  <a:prstClr val="white"/>
                </a:solidFill>
                <a:latin typeface="Calibri"/>
                <a:ea typeface="+mn-ea"/>
                <a:cs typeface="+mn-cs"/>
              </a:rPr>
              <a:t> </a:t>
            </a:r>
            <a:r>
              <a:rPr lang="en-US" sz="3200" kern="1200" dirty="0" err="1">
                <a:solidFill>
                  <a:prstClr val="white"/>
                </a:solidFill>
                <a:latin typeface="Calibri"/>
                <a:ea typeface="+mn-ea"/>
                <a:cs typeface="+mn-cs"/>
              </a:rPr>
              <a:t>gì</a:t>
            </a:r>
            <a:r>
              <a:rPr lang="en-US" sz="3200" kern="1200" dirty="0">
                <a:solidFill>
                  <a:prstClr val="white"/>
                </a:solidFill>
                <a:latin typeface="Calibri"/>
                <a:ea typeface="+mn-ea"/>
                <a:cs typeface="+mn-cs"/>
              </a:rPr>
              <a:t>?</a:t>
            </a: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buFontTx/>
              <a:buNone/>
            </a:pPr>
            <a:r>
              <a:rPr lang="en-US" sz="3200" b="1" kern="1200"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buFontTx/>
              <a:buNone/>
            </a:pPr>
            <a:r>
              <a:rPr lang="en-US" sz="3200" kern="1200" dirty="0">
                <a:solidFill>
                  <a:srgbClr val="0000FF"/>
                </a:solidFill>
              </a:rPr>
              <a:t>A. </a:t>
            </a:r>
            <a:r>
              <a:rPr lang="en-US" sz="3200" kern="1200" dirty="0" err="1">
                <a:solidFill>
                  <a:srgbClr val="0000FF"/>
                </a:solidFill>
              </a:rPr>
              <a:t>Cái</a:t>
            </a:r>
            <a:r>
              <a:rPr lang="en-US" sz="3200" kern="1200" dirty="0">
                <a:solidFill>
                  <a:srgbClr val="0000FF"/>
                </a:solidFill>
              </a:rPr>
              <a:t> </a:t>
            </a:r>
            <a:r>
              <a:rPr lang="en-US" sz="3200" kern="1200" dirty="0" err="1">
                <a:solidFill>
                  <a:srgbClr val="0000FF"/>
                </a:solidFill>
              </a:rPr>
              <a:t>quạt</a:t>
            </a:r>
            <a:endParaRPr lang="en-US" sz="3200" kern="1200" dirty="0">
              <a:solidFill>
                <a:srgbClr val="0000FF"/>
              </a:solidFill>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buFontTx/>
              <a:buNone/>
            </a:pPr>
            <a:r>
              <a:rPr lang="en-US" sz="3200" kern="1200" dirty="0">
                <a:solidFill>
                  <a:srgbClr val="0000FF"/>
                </a:solidFill>
              </a:rPr>
              <a:t>B. </a:t>
            </a:r>
            <a:r>
              <a:rPr lang="en-US" sz="3200" kern="1200" dirty="0" err="1">
                <a:solidFill>
                  <a:srgbClr val="0000FF"/>
                </a:solidFill>
              </a:rPr>
              <a:t>Đồng</a:t>
            </a:r>
            <a:r>
              <a:rPr lang="en-US" sz="3200" kern="1200" dirty="0">
                <a:solidFill>
                  <a:srgbClr val="0000FF"/>
                </a:solidFill>
              </a:rPr>
              <a:t> </a:t>
            </a:r>
            <a:r>
              <a:rPr lang="en-US" sz="3200" kern="1200" dirty="0" err="1">
                <a:solidFill>
                  <a:srgbClr val="0000FF"/>
                </a:solidFill>
              </a:rPr>
              <a:t>hồ</a:t>
            </a:r>
            <a:endParaRPr lang="en-US" sz="3200" kern="1200" dirty="0">
              <a:solidFill>
                <a:srgbClr val="0000FF"/>
              </a:solidFill>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buFontTx/>
              <a:buNone/>
            </a:pPr>
            <a:r>
              <a:rPr lang="en-US" sz="3200" kern="1200" dirty="0">
                <a:solidFill>
                  <a:srgbClr val="0000FF"/>
                </a:solidFill>
              </a:rPr>
              <a:t>C. </a:t>
            </a:r>
            <a:r>
              <a:rPr lang="en-US" sz="3200" kern="1200" dirty="0" err="1">
                <a:solidFill>
                  <a:srgbClr val="0000FF"/>
                </a:solidFill>
              </a:rPr>
              <a:t>Tivi</a:t>
            </a:r>
            <a:endParaRPr lang="en-US" sz="3200" kern="1200" dirty="0">
              <a:solidFill>
                <a:srgbClr val="0000FF"/>
              </a:solidFill>
            </a:endParaRP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buFontTx/>
              <a:buNone/>
            </a:pPr>
            <a:r>
              <a:rPr lang="en-US" sz="3200" kern="1200" dirty="0">
                <a:solidFill>
                  <a:srgbClr val="0000FF"/>
                </a:solidFill>
              </a:rPr>
              <a:t>D. </a:t>
            </a:r>
            <a:r>
              <a:rPr lang="en-US" sz="3200" kern="1200" dirty="0" err="1">
                <a:solidFill>
                  <a:srgbClr val="0000FF"/>
                </a:solidFill>
              </a:rPr>
              <a:t>Tủ</a:t>
            </a:r>
            <a:r>
              <a:rPr lang="en-US" sz="3200" kern="1200" dirty="0">
                <a:solidFill>
                  <a:srgbClr val="0000FF"/>
                </a:solidFill>
              </a:rPr>
              <a:t> </a:t>
            </a:r>
            <a:r>
              <a:rPr lang="en-US" sz="3200" kern="1200" dirty="0" err="1">
                <a:solidFill>
                  <a:srgbClr val="0000FF"/>
                </a:solidFill>
              </a:rPr>
              <a:t>lạnh</a:t>
            </a:r>
            <a:endParaRPr lang="en-US" sz="3200" kern="1200" dirty="0">
              <a:solidFill>
                <a:srgbClr val="0000FF"/>
              </a:solidFill>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03201" y="506323"/>
            <a:ext cx="1646767"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87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C:\Users\Administrator\Desktop\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833" y="85744"/>
            <a:ext cx="635000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53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left)">
                                      <p:cBhvr>
                                        <p:cTn id="7"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Administrator\Desktop\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9766" y="50244"/>
            <a:ext cx="5632590" cy="676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49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30049" y="3443323"/>
            <a:ext cx="7120612" cy="2554545"/>
          </a:xfrm>
          <a:prstGeom prst="rect">
            <a:avLst/>
          </a:prstGeom>
          <a:noFill/>
        </p:spPr>
        <p:txBody>
          <a:bodyPr wrap="square" lIns="91440" tIns="45720" rIns="91440" bIns="45720">
            <a:prstTxWarp prst="textArchUp">
              <a:avLst/>
            </a:prstTxWarp>
            <a:spAutoFit/>
          </a:bodyPr>
          <a:lstStyle/>
          <a:p>
            <a:pPr algn="ctr"/>
            <a:r>
              <a:rPr lang="en-US" sz="96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Cuộc</a:t>
            </a:r>
            <a:r>
              <a:rPr lang="en-US"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96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sống</a:t>
            </a:r>
            <a:endParaRPr lang="en-US"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96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quanh</a:t>
            </a:r>
            <a:r>
              <a:rPr lang="en-US"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96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a:t>
            </a:r>
            <a:endPar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084350058"/>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101"/>
        <p:cNvGrpSpPr/>
        <p:nvPr/>
      </p:nvGrpSpPr>
      <p:grpSpPr>
        <a:xfrm>
          <a:off x="0" y="0"/>
          <a:ext cx="0" cy="0"/>
          <a:chOff x="0" y="0"/>
          <a:chExt cx="0" cy="0"/>
        </a:xfrm>
      </p:grpSpPr>
      <p:grpSp>
        <p:nvGrpSpPr>
          <p:cNvPr id="102" name="Google Shape;102;p3"/>
          <p:cNvGrpSpPr/>
          <p:nvPr/>
        </p:nvGrpSpPr>
        <p:grpSpPr>
          <a:xfrm>
            <a:off x="4313127" y="1456352"/>
            <a:ext cx="3731022" cy="2597818"/>
            <a:chOff x="3703077" y="921142"/>
            <a:chExt cx="4611891" cy="2736950"/>
          </a:xfrm>
        </p:grpSpPr>
        <p:grpSp>
          <p:nvGrpSpPr>
            <p:cNvPr id="103" name="Google Shape;103;p3"/>
            <p:cNvGrpSpPr/>
            <p:nvPr/>
          </p:nvGrpSpPr>
          <p:grpSpPr>
            <a:xfrm>
              <a:off x="3703077" y="1216359"/>
              <a:ext cx="4611891" cy="2441732"/>
              <a:chOff x="3679464" y="1244657"/>
              <a:chExt cx="4611891" cy="2441732"/>
            </a:xfrm>
          </p:grpSpPr>
          <p:pic>
            <p:nvPicPr>
              <p:cNvPr id="104" name="Google Shape;104;p3"/>
              <p:cNvPicPr preferRelativeResize="0"/>
              <p:nvPr/>
            </p:nvPicPr>
            <p:blipFill rotWithShape="1">
              <a:blip r:embed="rId4">
                <a:alphaModFix/>
              </a:blip>
              <a:srcRect/>
              <a:stretch/>
            </p:blipFill>
            <p:spPr>
              <a:xfrm rot="-1801207">
                <a:off x="5635205" y="1770357"/>
                <a:ext cx="2474321" cy="1390333"/>
              </a:xfrm>
              <a:prstGeom prst="rect">
                <a:avLst/>
              </a:prstGeom>
              <a:noFill/>
              <a:ln>
                <a:noFill/>
              </a:ln>
            </p:spPr>
          </p:pic>
          <p:pic>
            <p:nvPicPr>
              <p:cNvPr id="105" name="Google Shape;105;p3"/>
              <p:cNvPicPr preferRelativeResize="0"/>
              <p:nvPr/>
            </p:nvPicPr>
            <p:blipFill rotWithShape="1">
              <a:blip r:embed="rId4">
                <a:alphaModFix/>
              </a:blip>
              <a:srcRect/>
              <a:stretch/>
            </p:blipFill>
            <p:spPr>
              <a:xfrm rot="1801207" flipH="1">
                <a:off x="3861293" y="1770357"/>
                <a:ext cx="2474321" cy="1390333"/>
              </a:xfrm>
              <a:prstGeom prst="rect">
                <a:avLst/>
              </a:prstGeom>
              <a:noFill/>
              <a:ln>
                <a:noFill/>
              </a:ln>
            </p:spPr>
          </p:pic>
        </p:grpSp>
        <p:pic>
          <p:nvPicPr>
            <p:cNvPr id="106" name="Google Shape;106;p3"/>
            <p:cNvPicPr preferRelativeResize="0"/>
            <p:nvPr/>
          </p:nvPicPr>
          <p:blipFill rotWithShape="1">
            <a:blip r:embed="rId5">
              <a:alphaModFix/>
            </a:blip>
            <a:srcRect b="28746"/>
            <a:stretch/>
          </p:blipFill>
          <p:spPr>
            <a:xfrm>
              <a:off x="4864432" y="921142"/>
              <a:ext cx="2078234" cy="1862667"/>
            </a:xfrm>
            <a:prstGeom prst="rect">
              <a:avLst/>
            </a:prstGeom>
            <a:noFill/>
            <a:ln>
              <a:noFill/>
            </a:ln>
          </p:spPr>
        </p:pic>
      </p:grpSp>
      <p:sp>
        <p:nvSpPr>
          <p:cNvPr id="107" name="Google Shape;107;p3"/>
          <p:cNvSpPr txBox="1"/>
          <p:nvPr/>
        </p:nvSpPr>
        <p:spPr>
          <a:xfrm>
            <a:off x="3689965" y="3453573"/>
            <a:ext cx="501012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rgbClr val="FF0000"/>
                </a:solidFill>
                <a:latin typeface="Times New Roman"/>
                <a:ea typeface="Times New Roman"/>
                <a:cs typeface="Times New Roman"/>
                <a:sym typeface="Times New Roman"/>
              </a:rPr>
              <a:t>CHIA SẺ</a:t>
            </a:r>
            <a:endParaRPr sz="6000" b="1">
              <a:solidFill>
                <a:srgbClr val="FF0000"/>
              </a:solidFill>
              <a:latin typeface="Times New Roman"/>
              <a:ea typeface="Times New Roman"/>
              <a:cs typeface="Times New Roman"/>
              <a:sym typeface="Times New Roman"/>
            </a:endParaRPr>
          </a:p>
        </p:txBody>
      </p:sp>
      <p:sp>
        <p:nvSpPr>
          <p:cNvPr id="108" name="Google Shape;108;p3"/>
          <p:cNvSpPr/>
          <p:nvPr/>
        </p:nvSpPr>
        <p:spPr>
          <a:xfrm>
            <a:off x="4138409" y="1369268"/>
            <a:ext cx="4084208" cy="3933372"/>
          </a:xfrm>
          <a:prstGeom prst="ellipse">
            <a:avLst/>
          </a:prstGeom>
          <a:noFill/>
          <a:ln w="38100" cap="flat" cmpd="sng">
            <a:solidFill>
              <a:schemeClr val="lt1"/>
            </a:solidFill>
            <a:prstDash val="solid"/>
            <a:miter lim="800000"/>
            <a:headEnd type="none" w="sm" len="sm"/>
            <a:tailEnd type="none" w="sm" len="sm"/>
          </a:ln>
          <a:effectLst>
            <a:glow rad="139700">
              <a:schemeClr val="accent1">
                <a:satMod val="175000"/>
                <a:alpha val="40000"/>
              </a:schemeClr>
            </a:glo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1000"/>
                                        <p:tgtEl>
                                          <p:spTgt spid="107"/>
                                        </p:tgtEl>
                                      </p:cBhvr>
                                    </p:animEffect>
                                    <p:anim calcmode="lin" valueType="num">
                                      <p:cBhvr>
                                        <p:cTn id="13" dur="1000" fill="hold"/>
                                        <p:tgtEl>
                                          <p:spTgt spid="107"/>
                                        </p:tgtEl>
                                        <p:attrNameLst>
                                          <p:attrName>ppt_x</p:attrName>
                                        </p:attrNameLst>
                                      </p:cBhvr>
                                      <p:tavLst>
                                        <p:tav tm="0">
                                          <p:val>
                                            <p:strVal val="#ppt_x"/>
                                          </p:val>
                                        </p:tav>
                                        <p:tav tm="100000">
                                          <p:val>
                                            <p:strVal val="#ppt_x"/>
                                          </p:val>
                                        </p:tav>
                                      </p:tavLst>
                                    </p:anim>
                                    <p:anim calcmode="lin" valueType="num">
                                      <p:cBhvr>
                                        <p:cTn id="14" dur="1000" fill="hold"/>
                                        <p:tgtEl>
                                          <p:spTgt spid="10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1000"/>
                                        <p:tgtEl>
                                          <p:spTgt spid="108"/>
                                        </p:tgtEl>
                                      </p:cBhvr>
                                    </p:animEffect>
                                    <p:anim calcmode="lin" valueType="num">
                                      <p:cBhvr>
                                        <p:cTn id="18" dur="1000" fill="hold"/>
                                        <p:tgtEl>
                                          <p:spTgt spid="108"/>
                                        </p:tgtEl>
                                        <p:attrNameLst>
                                          <p:attrName>ppt_x</p:attrName>
                                        </p:attrNameLst>
                                      </p:cBhvr>
                                      <p:tavLst>
                                        <p:tav tm="0">
                                          <p:val>
                                            <p:strVal val="#ppt_x"/>
                                          </p:val>
                                        </p:tav>
                                        <p:tav tm="100000">
                                          <p:val>
                                            <p:strVal val="#ppt_x"/>
                                          </p:val>
                                        </p:tav>
                                      </p:tavLst>
                                    </p:anim>
                                    <p:anim calcmode="lin" valueType="num">
                                      <p:cBhvr>
                                        <p:cTn id="19" dur="1000" fill="hold"/>
                                        <p:tgtEl>
                                          <p:spTgt spid="108"/>
                                        </p:tgtEl>
                                        <p:attrNameLst>
                                          <p:attrName>ppt_y</p:attrName>
                                        </p:attrNameLst>
                                      </p:cBhvr>
                                      <p:tavLst>
                                        <p:tav tm="0">
                                          <p:val>
                                            <p:strVal val="#ppt_y+.1"/>
                                          </p:val>
                                        </p:tav>
                                        <p:tav tm="100000">
                                          <p:val>
                                            <p:strVal val="#ppt_y"/>
                                          </p:val>
                                        </p:tav>
                                      </p:tavLst>
                                    </p:anim>
                                  </p:childTnLst>
                                </p:cTn>
                              </p:par>
                              <p:par>
                                <p:cTn id="20" presetID="21" presetClass="entr" presetSubtype="1" repeatCount="indefinite" fill="hold" grpId="1"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wheel(1)">
                                      <p:cBhvr>
                                        <p:cTn id="22" dur="4000"/>
                                        <p:tgtEl>
                                          <p:spTgt spid="108"/>
                                        </p:tgtEl>
                                      </p:cBhvr>
                                    </p:animEffect>
                                  </p:childTnLst>
                                </p:cTn>
                              </p:par>
                              <p:par>
                                <p:cTn id="23" presetID="45" presetClass="entr" presetSubtype="0" repeatCount="indefinite"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5000"/>
                                        <p:tgtEl>
                                          <p:spTgt spid="102"/>
                                        </p:tgtEl>
                                      </p:cBhvr>
                                    </p:animEffect>
                                    <p:anim calcmode="lin" valueType="num">
                                      <p:cBhvr>
                                        <p:cTn id="26" dur="5000" fill="hold"/>
                                        <p:tgtEl>
                                          <p:spTgt spid="102"/>
                                        </p:tgtEl>
                                        <p:attrNameLst>
                                          <p:attrName>ppt_w</p:attrName>
                                        </p:attrNameLst>
                                      </p:cBhvr>
                                      <p:tavLst>
                                        <p:tav tm="0" fmla="#ppt_w*sin(2.5*pi*$)">
                                          <p:val>
                                            <p:fltVal val="0"/>
                                          </p:val>
                                        </p:tav>
                                        <p:tav tm="100000">
                                          <p:val>
                                            <p:fltVal val="1"/>
                                          </p:val>
                                        </p:tav>
                                      </p:tavLst>
                                    </p:anim>
                                    <p:anim calcmode="lin" valueType="num">
                                      <p:cBhvr>
                                        <p:cTn id="27" dur="5000" fill="hold"/>
                                        <p:tgtEl>
                                          <p:spTgt spid="1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animBg="1"/>
      <p:bldP spid="108" grpId="1"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TotalTime>
  <Words>1979</Words>
  <Application>Microsoft Office PowerPoint</Application>
  <PresentationFormat>Custom</PresentationFormat>
  <Paragraphs>249</Paragraphs>
  <Slides>36</Slides>
  <Notes>25</Notes>
  <HiddenSlides>0</HiddenSlides>
  <MMClips>2</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Office Theme</vt:lpstr>
      <vt:lpstr>3_Office Theme</vt:lpstr>
      <vt:lpstr>1_Office Theme</vt:lpstr>
      <vt:lpstr>2_Office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60</cp:revision>
  <dcterms:created xsi:type="dcterms:W3CDTF">2021-06-05T01:42:33Z</dcterms:created>
  <dcterms:modified xsi:type="dcterms:W3CDTF">2024-09-02T08:19:32Z</dcterms:modified>
</cp:coreProperties>
</file>