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avi" ContentType="video/x-msvide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79" r:id="rId2"/>
    <p:sldId id="261" r:id="rId3"/>
    <p:sldId id="259" r:id="rId4"/>
    <p:sldId id="262" r:id="rId5"/>
    <p:sldId id="270" r:id="rId6"/>
    <p:sldId id="264" r:id="rId7"/>
    <p:sldId id="265" r:id="rId8"/>
    <p:sldId id="275" r:id="rId9"/>
    <p:sldId id="266" r:id="rId10"/>
    <p:sldId id="282" r:id="rId11"/>
    <p:sldId id="283" r:id="rId12"/>
    <p:sldId id="280" r:id="rId13"/>
    <p:sldId id="284" r:id="rId14"/>
    <p:sldId id="271" r:id="rId15"/>
    <p:sldId id="272" r:id="rId16"/>
    <p:sldId id="273" r:id="rId17"/>
    <p:sldId id="274" r:id="rId18"/>
    <p:sldId id="277" r:id="rId19"/>
    <p:sldId id="267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858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C68163-EBBF-4846-A3BB-DAB37839C236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7EA1CA-C04B-48A8-AE5F-F4A179932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7401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pPr/>
              <a:t>2</a:t>
            </a:fld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247354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pPr/>
              <a:t>6</a:t>
            </a:fld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24473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28ECF-F6FA-4F34-A2DD-11C7AD5D5296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64249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132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A5C10-B129-4029-9A80-11D10C579065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10013-4E75-4DC3-9A2D-D113A927F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268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A5C10-B129-4029-9A80-11D10C579065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10013-4E75-4DC3-9A2D-D113A927F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895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A5C10-B129-4029-9A80-11D10C579065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10013-4E75-4DC3-9A2D-D113A927F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3712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1_Blank">
    <p:bg>
      <p:bgPr>
        <a:solidFill>
          <a:srgbClr val="C3EEF9"/>
        </a:solidFill>
        <a:effectLst/>
      </p:bgPr>
    </p:bg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17"/>
          <p:cNvSpPr/>
          <p:nvPr/>
        </p:nvSpPr>
        <p:spPr>
          <a:xfrm>
            <a:off x="348343" y="154819"/>
            <a:ext cx="8636000" cy="6289524"/>
          </a:xfrm>
          <a:prstGeom prst="roundRect">
            <a:avLst>
              <a:gd name="adj" fmla="val 5424"/>
            </a:avLst>
          </a:prstGeom>
          <a:solidFill>
            <a:schemeClr val="lt1"/>
          </a:solidFill>
          <a:ln w="41275" cap="flat" cmpd="dbl">
            <a:solidFill>
              <a:srgbClr val="24B8DA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378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9232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A5C10-B129-4029-9A80-11D10C579065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10013-4E75-4DC3-9A2D-D113A927F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914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A5C10-B129-4029-9A80-11D10C579065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10013-4E75-4DC3-9A2D-D113A927F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698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A5C10-B129-4029-9A80-11D10C579065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10013-4E75-4DC3-9A2D-D113A927F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877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A5C10-B129-4029-9A80-11D10C579065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10013-4E75-4DC3-9A2D-D113A927F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956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A5C10-B129-4029-9A80-11D10C579065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10013-4E75-4DC3-9A2D-D113A927F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957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A5C10-B129-4029-9A80-11D10C579065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10013-4E75-4DC3-9A2D-D113A927F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957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A5C10-B129-4029-9A80-11D10C579065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10013-4E75-4DC3-9A2D-D113A927F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727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A5C10-B129-4029-9A80-11D10C579065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10013-4E75-4DC3-9A2D-D113A927F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465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A5C10-B129-4029-9A80-11D10C579065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E10013-4E75-4DC3-9A2D-D113A927F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444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gif"/><Relationship Id="rId4" Type="http://schemas.openxmlformats.org/officeDocument/2006/relationships/audio" Target="../media/audio3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0.png"/><Relationship Id="rId5" Type="http://schemas.openxmlformats.org/officeDocument/2006/relationships/image" Target="../media/image15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jpe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11" Type="http://schemas.openxmlformats.org/officeDocument/2006/relationships/image" Target="../media/image39.jpe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5" Type="http://schemas.microsoft.com/office/2007/relationships/hdphoto" Target="../media/hdphoto1.wdp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5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emf"/><Relationship Id="rId7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9.sv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8.emf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Nhung</a:t>
            </a:r>
            <a:endParaRPr lang="vi-VN" altLang="en-US" smtClean="0"/>
          </a:p>
        </p:txBody>
      </p:sp>
      <p:sp>
        <p:nvSpPr>
          <p:cNvPr id="20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altLang="en-US" smtClean="0"/>
          </a:p>
        </p:txBody>
      </p:sp>
      <p:pic>
        <p:nvPicPr>
          <p:cNvPr id="205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2081212"/>
            <a:ext cx="9144000" cy="2511426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prstTxWarp prst="textArchUp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400" b="1" i="1" kern="10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/>
                <a:cs typeface="Times New Roman"/>
              </a:rPr>
              <a:t>Chào</a:t>
            </a:r>
            <a:r>
              <a:rPr lang="en-US" sz="3400" b="1" i="1" kern="10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/>
                <a:cs typeface="Times New Roman"/>
              </a:rPr>
              <a:t> </a:t>
            </a:r>
            <a:r>
              <a:rPr lang="en-US" sz="3400" b="1" i="1" kern="10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/>
                <a:cs typeface="Times New Roman"/>
              </a:rPr>
              <a:t>mừng</a:t>
            </a:r>
            <a:r>
              <a:rPr lang="en-US" sz="3400" b="1" i="1" kern="10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/>
                <a:cs typeface="Times New Roman"/>
              </a:rPr>
              <a:t> </a:t>
            </a:r>
            <a:r>
              <a:rPr lang="en-US" sz="3400" b="1" i="1" kern="10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/>
                <a:cs typeface="Times New Roman"/>
              </a:rPr>
              <a:t>các</a:t>
            </a:r>
            <a:r>
              <a:rPr lang="en-US" sz="3400" b="1" i="1" kern="10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/>
                <a:cs typeface="Times New Roman"/>
              </a:rPr>
              <a:t> </a:t>
            </a:r>
            <a:r>
              <a:rPr lang="en-US" sz="3400" b="1" i="1" kern="10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/>
                <a:cs typeface="Times New Roman"/>
              </a:rPr>
              <a:t>thầy</a:t>
            </a:r>
            <a:r>
              <a:rPr lang="en-US" sz="3400" b="1" i="1" kern="10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/>
                <a:cs typeface="Times New Roman"/>
              </a:rPr>
              <a:t>, </a:t>
            </a:r>
            <a:r>
              <a:rPr lang="en-US" sz="3400" b="1" i="1" kern="10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/>
                <a:cs typeface="Times New Roman"/>
              </a:rPr>
              <a:t>cô</a:t>
            </a:r>
            <a:r>
              <a:rPr lang="en-US" sz="3400" b="1" i="1" kern="10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/>
                <a:cs typeface="Times New Roman"/>
              </a:rPr>
              <a:t> </a:t>
            </a:r>
            <a:r>
              <a:rPr lang="en-US" sz="3400" b="1" i="1" kern="10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/>
                <a:cs typeface="Times New Roman"/>
              </a:rPr>
              <a:t>giáo</a:t>
            </a:r>
            <a:r>
              <a:rPr lang="en-US" sz="3400" b="1" i="1" kern="10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/>
                <a:cs typeface="Times New Roman"/>
              </a:rPr>
              <a:t> </a:t>
            </a:r>
            <a:r>
              <a:rPr lang="en-US" sz="3400" b="1" i="1" kern="10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/>
                <a:cs typeface="Times New Roman"/>
              </a:rPr>
              <a:t>về</a:t>
            </a:r>
            <a:r>
              <a:rPr lang="en-US" sz="3400" b="1" i="1" kern="10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/>
                <a:cs typeface="Times New Roman"/>
              </a:rPr>
              <a:t> </a:t>
            </a:r>
            <a:r>
              <a:rPr lang="en-US" sz="3400" b="1" i="1" kern="10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/>
                <a:cs typeface="Times New Roman"/>
              </a:rPr>
              <a:t>dự</a:t>
            </a:r>
            <a:r>
              <a:rPr lang="en-US" sz="3400" b="1" i="1" kern="10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/>
                <a:cs typeface="Times New Roman"/>
              </a:rPr>
              <a:t> </a:t>
            </a:r>
            <a:r>
              <a:rPr lang="en-US" sz="3400" b="1" i="1" kern="10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/>
                <a:cs typeface="Times New Roman"/>
              </a:rPr>
              <a:t>giờ</a:t>
            </a:r>
            <a:endParaRPr lang="en-US" sz="3400" b="1" i="1" kern="10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/>
              <a:cs typeface="Times New Roman"/>
            </a:endParaRPr>
          </a:p>
        </p:txBody>
      </p:sp>
      <p:sp>
        <p:nvSpPr>
          <p:cNvPr id="2054" name="TextBox 4"/>
          <p:cNvSpPr txBox="1">
            <a:spLocks noChangeArrowheads="1"/>
          </p:cNvSpPr>
          <p:nvPr/>
        </p:nvSpPr>
        <p:spPr bwMode="auto">
          <a:xfrm>
            <a:off x="0" y="3276600"/>
            <a:ext cx="914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endParaRPr lang="en-US" alt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5" name="TextBox 6"/>
          <p:cNvSpPr txBox="1">
            <a:spLocks noChangeArrowheads="1"/>
          </p:cNvSpPr>
          <p:nvPr/>
        </p:nvSpPr>
        <p:spPr bwMode="auto">
          <a:xfrm>
            <a:off x="0" y="4419600"/>
            <a:ext cx="914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Lớp: 3</a:t>
            </a:r>
          </a:p>
        </p:txBody>
      </p:sp>
      <p:sp>
        <p:nvSpPr>
          <p:cNvPr id="2056" name="TextBox 5"/>
          <p:cNvSpPr txBox="1">
            <a:spLocks noChangeArrowheads="1"/>
          </p:cNvSpPr>
          <p:nvPr/>
        </p:nvSpPr>
        <p:spPr bwMode="auto">
          <a:xfrm>
            <a:off x="0" y="5610225"/>
            <a:ext cx="94488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Người thực hiện :Cao Thị Hồng Nhung </a:t>
            </a:r>
            <a:endParaRPr lang="en-US" altLang="en-US" sz="3600" b="1" i="1"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4000"/>
          </a:p>
        </p:txBody>
      </p:sp>
    </p:spTree>
    <p:extLst>
      <p:ext uri="{BB962C8B-B14F-4D97-AF65-F5344CB8AC3E}">
        <p14:creationId xmlns:p14="http://schemas.microsoft.com/office/powerpoint/2010/main" val="357867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35527" y="813892"/>
            <a:ext cx="8686800" cy="1417637"/>
          </a:xfrm>
        </p:spPr>
        <p:txBody>
          <a:bodyPr>
            <a:noAutofit/>
          </a:bodyPr>
          <a:lstStyle/>
          <a:p>
            <a:pPr algn="l"/>
            <a:r>
              <a:rPr lang="en-US" altLang="en-US" sz="36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36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600" b="1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r>
              <a:rPr lang="en-US" altLang="en-US" sz="36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36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6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6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36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altLang="en-US" sz="36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6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altLang="en-US" sz="36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Đợt</a:t>
            </a:r>
            <a:r>
              <a:rPr lang="en-US" altLang="en-US" sz="36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36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36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altLang="en-US" sz="36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lốc</a:t>
            </a:r>
            <a:r>
              <a:rPr lang="en-US" altLang="en-US" sz="36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36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6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altLang="en-US" sz="36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</a:t>
            </a:r>
            <a:r>
              <a:rPr lang="en-US" altLang="en-US" sz="36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altLang="en-US" sz="36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xoáy</a:t>
            </a:r>
            <a:r>
              <a:rPr lang="en-US" altLang="en-US" sz="36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Pê-lê</a:t>
            </a:r>
            <a:r>
              <a:rPr lang="en-US" altLang="en-US" sz="36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altLang="en-US" sz="36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6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36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sz="3600" b="1" dirty="0" smtClean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-20782" y="1522710"/>
            <a:ext cx="91440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4000" dirty="0">
                <a:solidFill>
                  <a:srgbClr val="0000CC"/>
                </a:solidFill>
                <a:cs typeface="Arial" panose="020B0604020202020204" pitchFamily="34" charset="0"/>
              </a:rPr>
              <a:t>	</a:t>
            </a:r>
            <a:endParaRPr lang="en-US" altLang="en-US" sz="4000" dirty="0" smtClean="0">
              <a:solidFill>
                <a:srgbClr val="0000CC"/>
              </a:solidFill>
              <a:cs typeface="Arial" panose="020B0604020202020204" pitchFamily="34" charset="0"/>
            </a:endParaRPr>
          </a:p>
          <a:p>
            <a:pPr algn="just" eaLnBrk="1" hangingPunct="1">
              <a:spcBef>
                <a:spcPct val="50000"/>
              </a:spcBef>
            </a:pPr>
            <a:r>
              <a:rPr lang="en-US" altLang="en-US" sz="4000" dirty="0">
                <a:solidFill>
                  <a:srgbClr val="0000CC"/>
                </a:solidFill>
                <a:cs typeface="Arial" panose="020B0604020202020204" pitchFamily="34" charset="0"/>
              </a:rPr>
              <a:t>	</a:t>
            </a:r>
            <a:endParaRPr lang="en-US" altLang="en-US" sz="4000" dirty="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144388" name="Text Box 5"/>
          <p:cNvSpPr txBox="1">
            <a:spLocks noChangeArrowheads="1"/>
          </p:cNvSpPr>
          <p:nvPr/>
        </p:nvSpPr>
        <p:spPr bwMode="auto">
          <a:xfrm>
            <a:off x="2133600" y="6019800"/>
            <a:ext cx="4572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vi-VN" altLang="en-US">
              <a:latin typeface=".VnTime" panose="020B7200000000000000" pitchFamily="34" charset="0"/>
            </a:endParaRPr>
          </a:p>
        </p:txBody>
      </p:sp>
      <p:sp>
        <p:nvSpPr>
          <p:cNvPr id="36870" name="Text Box 6"/>
          <p:cNvSpPr txBox="1">
            <a:spLocks noChangeArrowheads="1"/>
          </p:cNvSpPr>
          <p:nvPr/>
        </p:nvSpPr>
        <p:spPr bwMode="auto">
          <a:xfrm>
            <a:off x="2476500" y="5410200"/>
            <a:ext cx="3886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Đáp</a:t>
            </a:r>
            <a:r>
              <a:rPr lang="en-US" altLang="en-US" sz="4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án</a:t>
            </a:r>
            <a:r>
              <a:rPr lang="en-US" altLang="en-US" sz="4000" b="1" dirty="0">
                <a:solidFill>
                  <a:srgbClr val="FF3300"/>
                </a:solidFill>
                <a:cs typeface="Times New Roman" panose="02020603050405020304" pitchFamily="18" charset="0"/>
              </a:rPr>
              <a:t>: C</a:t>
            </a:r>
          </a:p>
        </p:txBody>
      </p:sp>
      <p:pic>
        <p:nvPicPr>
          <p:cNvPr id="144390" name="Picture 80" descr="F9849DCFA90C473196ECD16214E7700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5943600"/>
            <a:ext cx="2819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391" name="Picture 81" descr="F9849DCFA90C473196ECD16214E7700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24600" y="5943600"/>
            <a:ext cx="2819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AutoShape 38"/>
          <p:cNvSpPr>
            <a:spLocks noChangeArrowheads="1"/>
          </p:cNvSpPr>
          <p:nvPr/>
        </p:nvSpPr>
        <p:spPr bwMode="auto">
          <a:xfrm>
            <a:off x="7696200" y="54102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400" b="1">
                <a:solidFill>
                  <a:srgbClr val="FF0000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30" name="AutoShape 39"/>
          <p:cNvSpPr>
            <a:spLocks noChangeArrowheads="1"/>
          </p:cNvSpPr>
          <p:nvPr/>
        </p:nvSpPr>
        <p:spPr bwMode="auto">
          <a:xfrm>
            <a:off x="7696200" y="54102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400" b="1">
                <a:solidFill>
                  <a:srgbClr val="800000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31" name="AutoShape 40"/>
          <p:cNvSpPr>
            <a:spLocks noChangeArrowheads="1"/>
          </p:cNvSpPr>
          <p:nvPr/>
        </p:nvSpPr>
        <p:spPr bwMode="auto">
          <a:xfrm>
            <a:off x="7696200" y="54102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400" b="1">
                <a:solidFill>
                  <a:srgbClr val="0033CC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32" name="AutoShape 41"/>
          <p:cNvSpPr>
            <a:spLocks noChangeArrowheads="1"/>
          </p:cNvSpPr>
          <p:nvPr/>
        </p:nvSpPr>
        <p:spPr bwMode="auto">
          <a:xfrm>
            <a:off x="7696200" y="54102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400" b="1">
                <a:solidFill>
                  <a:srgbClr val="0033CC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33" name="AutoShape 75"/>
          <p:cNvSpPr>
            <a:spLocks noChangeArrowheads="1"/>
          </p:cNvSpPr>
          <p:nvPr/>
        </p:nvSpPr>
        <p:spPr bwMode="auto">
          <a:xfrm>
            <a:off x="7696200" y="54102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400" b="1">
                <a:solidFill>
                  <a:srgbClr val="0033CC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34" name="AutoShape 76"/>
          <p:cNvSpPr>
            <a:spLocks noChangeArrowheads="1"/>
          </p:cNvSpPr>
          <p:nvPr/>
        </p:nvSpPr>
        <p:spPr bwMode="auto">
          <a:xfrm>
            <a:off x="7696200" y="54102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400" b="1">
                <a:solidFill>
                  <a:srgbClr val="0033CC"/>
                </a:solidFill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144398" name="Rectangle 23"/>
          <p:cNvSpPr>
            <a:spLocks noChangeArrowheads="1"/>
          </p:cNvSpPr>
          <p:nvPr/>
        </p:nvSpPr>
        <p:spPr bwMode="auto">
          <a:xfrm>
            <a:off x="193964" y="2281416"/>
            <a:ext cx="8839200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smtClean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cs typeface="Times New Roman" panose="02020603050405020304" pitchFamily="18" charset="0"/>
              </a:rPr>
              <a:t>A</a:t>
            </a:r>
            <a:r>
              <a:rPr lang="en-US" altLang="en-US" sz="2800" b="1" dirty="0" smtClean="0">
                <a:solidFill>
                  <a:srgbClr val="FF3300"/>
                </a:solidFill>
                <a:cs typeface="Times New Roman" panose="02020603050405020304" pitchFamily="18" charset="0"/>
              </a:rPr>
              <a:t>“ </a:t>
            </a:r>
            <a:r>
              <a:rPr lang="en-US" altLang="en-US" sz="28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Gió</a:t>
            </a:r>
            <a:r>
              <a:rPr lang="en-US" altLang="en-US" sz="28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lốc</a:t>
            </a:r>
            <a:r>
              <a:rPr lang="en-US" altLang="en-US" sz="2800" b="1" dirty="0">
                <a:solidFill>
                  <a:srgbClr val="FF3300"/>
                </a:solidFill>
                <a:cs typeface="Times New Roman" panose="02020603050405020304" pitchFamily="18" charset="0"/>
              </a:rPr>
              <a:t>” </a:t>
            </a:r>
            <a:r>
              <a:rPr lang="en-US" altLang="en-US" sz="28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kiểu</a:t>
            </a:r>
            <a:r>
              <a:rPr lang="en-US" altLang="en-US" sz="28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phản</a:t>
            </a:r>
            <a:r>
              <a:rPr lang="en-US" altLang="en-US" sz="28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công</a:t>
            </a:r>
            <a:r>
              <a:rPr lang="en-US" altLang="en-US" sz="2800" b="1" dirty="0">
                <a:solidFill>
                  <a:srgbClr val="FF3300"/>
                </a:solidFill>
                <a:cs typeface="Times New Roman" panose="02020603050405020304" pitchFamily="18" charset="0"/>
              </a:rPr>
              <a:t>, “ </a:t>
            </a:r>
            <a:r>
              <a:rPr lang="en-US" altLang="en-US" sz="28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Pê-lê</a:t>
            </a:r>
            <a:r>
              <a:rPr lang="en-US" altLang="en-US" sz="2800" b="1" dirty="0">
                <a:solidFill>
                  <a:srgbClr val="FF3300"/>
                </a:solidFill>
                <a:cs typeface="Times New Roman" panose="02020603050405020304" pitchFamily="18" charset="0"/>
              </a:rPr>
              <a:t>” </a:t>
            </a:r>
            <a:r>
              <a:rPr lang="en-US" altLang="en-US" sz="28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kiểu</a:t>
            </a:r>
            <a:r>
              <a:rPr lang="en-US" altLang="en-US" sz="28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3300"/>
                </a:solidFill>
                <a:cs typeface="Times New Roman" panose="02020603050405020304" pitchFamily="18" charset="0"/>
              </a:rPr>
              <a:t>đá</a:t>
            </a:r>
            <a:r>
              <a:rPr lang="en-US" altLang="en-US" sz="2800" b="1" dirty="0" smtClean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bóng</a:t>
            </a:r>
            <a:r>
              <a:rPr lang="en-US" altLang="en-US" sz="28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3300"/>
                </a:solidFill>
                <a:cs typeface="Times New Roman" panose="02020603050405020304" pitchFamily="18" charset="0"/>
              </a:rPr>
              <a:t>xoay</a:t>
            </a:r>
            <a:endParaRPr lang="en-US" altLang="en-US" sz="2800" dirty="0" smtClean="0"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vi-VN" altLang="en-US" sz="2800" b="1" dirty="0" smtClean="0">
                <a:cs typeface="Times New Roman" panose="02020603050405020304" pitchFamily="18" charset="0"/>
              </a:rPr>
              <a:t>B</a:t>
            </a:r>
            <a:r>
              <a:rPr lang="vi-VN" altLang="en-US" sz="2800" dirty="0">
                <a:cs typeface="Times New Roman" panose="02020603050405020304" pitchFamily="18" charset="0"/>
              </a:rPr>
              <a:t>. </a:t>
            </a:r>
            <a:r>
              <a:rPr lang="en-US" altLang="en-US" sz="2800" b="1" dirty="0">
                <a:solidFill>
                  <a:srgbClr val="FF3300"/>
                </a:solidFill>
                <a:cs typeface="Times New Roman" panose="02020603050405020304" pitchFamily="18" charset="0"/>
              </a:rPr>
              <a:t>“ </a:t>
            </a:r>
            <a:r>
              <a:rPr lang="en-US" altLang="en-US" sz="28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Gió</a:t>
            </a:r>
            <a:r>
              <a:rPr lang="en-US" altLang="en-US" sz="28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lốc</a:t>
            </a:r>
            <a:r>
              <a:rPr lang="en-US" altLang="en-US" sz="2800" b="1" dirty="0">
                <a:solidFill>
                  <a:srgbClr val="FF3300"/>
                </a:solidFill>
                <a:cs typeface="Times New Roman" panose="02020603050405020304" pitchFamily="18" charset="0"/>
              </a:rPr>
              <a:t>” </a:t>
            </a:r>
            <a:r>
              <a:rPr lang="en-US" altLang="en-US" sz="28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kiểu</a:t>
            </a:r>
            <a:r>
              <a:rPr lang="en-US" altLang="en-US" sz="28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phản</a:t>
            </a:r>
            <a:r>
              <a:rPr lang="en-US" altLang="en-US" sz="28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công</a:t>
            </a:r>
            <a:r>
              <a:rPr lang="en-US" altLang="en-US" sz="2800" b="1" dirty="0">
                <a:solidFill>
                  <a:srgbClr val="FF3300"/>
                </a:solidFill>
                <a:cs typeface="Times New Roman" panose="02020603050405020304" pitchFamily="18" charset="0"/>
              </a:rPr>
              <a:t>, “ </a:t>
            </a:r>
            <a:r>
              <a:rPr lang="en-US" altLang="en-US" sz="28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Pê-lê</a:t>
            </a:r>
            <a:r>
              <a:rPr lang="en-US" altLang="en-US" sz="2800" b="1" dirty="0">
                <a:solidFill>
                  <a:srgbClr val="FF3300"/>
                </a:solidFill>
                <a:cs typeface="Times New Roman" panose="02020603050405020304" pitchFamily="18" charset="0"/>
              </a:rPr>
              <a:t>” </a:t>
            </a:r>
            <a:r>
              <a:rPr lang="en-US" altLang="en-US" sz="28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kiểu</a:t>
            </a:r>
            <a:r>
              <a:rPr lang="en-US" altLang="en-US" sz="28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3300"/>
                </a:solidFill>
                <a:cs typeface="Times New Roman" panose="02020603050405020304" pitchFamily="18" charset="0"/>
              </a:rPr>
              <a:t>đá</a:t>
            </a:r>
            <a:r>
              <a:rPr lang="en-US" altLang="en-US" sz="2800" b="1" dirty="0" smtClean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bóng</a:t>
            </a:r>
            <a:r>
              <a:rPr lang="en-US" altLang="en-US" sz="28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3300"/>
                </a:solidFill>
                <a:cs typeface="Times New Roman" panose="02020603050405020304" pitchFamily="18" charset="0"/>
              </a:rPr>
              <a:t>xoay</a:t>
            </a:r>
            <a:endParaRPr lang="en-US" altLang="en-US" sz="2800" b="1" dirty="0" smtClean="0">
              <a:solidFill>
                <a:srgbClr val="FF3300"/>
              </a:solidFill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2800" b="1" dirty="0" smtClean="0">
                <a:cs typeface="Times New Roman" panose="02020603050405020304" pitchFamily="18" charset="0"/>
              </a:rPr>
              <a:t>C</a:t>
            </a:r>
            <a:r>
              <a:rPr lang="en-US" altLang="en-US" sz="2800" b="1" dirty="0" smtClean="0">
                <a:solidFill>
                  <a:srgbClr val="FF3300"/>
                </a:solidFill>
                <a:cs typeface="Times New Roman" panose="02020603050405020304" pitchFamily="18" charset="0"/>
              </a:rPr>
              <a:t>. </a:t>
            </a:r>
            <a:r>
              <a:rPr lang="en-US" altLang="en-US" sz="2800" b="1" dirty="0" err="1" smtClean="0">
                <a:solidFill>
                  <a:srgbClr val="FF3300"/>
                </a:solidFill>
                <a:cs typeface="Times New Roman" panose="02020603050405020304" pitchFamily="18" charset="0"/>
              </a:rPr>
              <a:t>Đợt</a:t>
            </a:r>
            <a:r>
              <a:rPr lang="en-US" altLang="en-US" sz="2800" b="1" dirty="0" smtClean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phản</a:t>
            </a:r>
            <a:r>
              <a:rPr lang="en-US" altLang="en-US" sz="28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công</a:t>
            </a:r>
            <a:r>
              <a:rPr lang="en-US" altLang="en-US" sz="28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nhanh</a:t>
            </a:r>
            <a:r>
              <a:rPr lang="en-US" altLang="en-US" sz="28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như</a:t>
            </a:r>
            <a:r>
              <a:rPr lang="en-US" altLang="en-US" sz="28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gió</a:t>
            </a:r>
            <a:r>
              <a:rPr lang="en-US" altLang="en-US" sz="28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lốc</a:t>
            </a:r>
            <a:r>
              <a:rPr lang="en-US" altLang="en-US" sz="2800" b="1" dirty="0">
                <a:solidFill>
                  <a:srgbClr val="FF330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cú</a:t>
            </a:r>
            <a:r>
              <a:rPr lang="en-US" altLang="en-US" sz="28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đá</a:t>
            </a:r>
            <a:r>
              <a:rPr lang="en-US" altLang="en-US" sz="28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bóng</a:t>
            </a:r>
            <a:r>
              <a:rPr lang="en-US" altLang="en-US" sz="28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3300"/>
                </a:solidFill>
                <a:cs typeface="Times New Roman" panose="02020603050405020304" pitchFamily="18" charset="0"/>
              </a:rPr>
              <a:t>xoáy</a:t>
            </a:r>
            <a:r>
              <a:rPr lang="en-US" altLang="en-US" sz="2800" b="1" dirty="0" smtClean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3300"/>
                </a:solidFill>
                <a:cs typeface="Times New Roman" panose="02020603050405020304" pitchFamily="18" charset="0"/>
              </a:rPr>
              <a:t>như</a:t>
            </a:r>
            <a:r>
              <a:rPr lang="en-US" altLang="en-US" sz="2800" b="1" dirty="0" smtClean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cú</a:t>
            </a:r>
            <a:r>
              <a:rPr lang="en-US" altLang="en-US" sz="28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đá</a:t>
            </a:r>
            <a:r>
              <a:rPr lang="en-US" altLang="en-US" sz="28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Pê-lê</a:t>
            </a:r>
            <a:r>
              <a:rPr lang="en-US" altLang="en-US" sz="2800" b="1" dirty="0">
                <a:solidFill>
                  <a:srgbClr val="FF3300"/>
                </a:solidFill>
                <a:cs typeface="Times New Roman" panose="02020603050405020304" pitchFamily="18" charset="0"/>
              </a:rPr>
              <a:t>.</a:t>
            </a:r>
          </a:p>
          <a:p>
            <a:pPr eaLnBrk="1" hangingPunct="1"/>
            <a:endParaRPr lang="en-US" altLang="en-US" sz="3200" dirty="0" smtClean="0">
              <a:cs typeface="Times New Roman" panose="02020603050405020304" pitchFamily="18" charset="0"/>
            </a:endParaRPr>
          </a:p>
          <a:p>
            <a:pPr eaLnBrk="1" hangingPunct="1"/>
            <a:endParaRPr lang="vi-VN" altLang="en-US" sz="32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9315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0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8" grpId="0"/>
      <p:bldP spid="36870" grpId="0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5110" y="5613848"/>
            <a:ext cx="2069082" cy="1379388"/>
          </a:xfrm>
          <a:prstGeom prst="rect">
            <a:avLst/>
          </a:prstGeom>
        </p:spPr>
      </p:pic>
      <p:pic>
        <p:nvPicPr>
          <p:cNvPr id="18" name="图片 5" descr="糖果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226" y="1208345"/>
            <a:ext cx="343205" cy="296190"/>
          </a:xfrm>
          <a:prstGeom prst="rect">
            <a:avLst/>
          </a:prstGeom>
        </p:spPr>
      </p:pic>
      <p:pic>
        <p:nvPicPr>
          <p:cNvPr id="19" name="图片 5" descr="糖果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085" y="3543600"/>
            <a:ext cx="343205" cy="296190"/>
          </a:xfrm>
          <a:prstGeom prst="rect">
            <a:avLst/>
          </a:prstGeom>
        </p:spPr>
      </p:pic>
      <p:pic>
        <p:nvPicPr>
          <p:cNvPr id="20" name="图片 5" descr="糖果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2487" y="1306293"/>
            <a:ext cx="343205" cy="296190"/>
          </a:xfrm>
          <a:prstGeom prst="rect">
            <a:avLst/>
          </a:prstGeom>
        </p:spPr>
      </p:pic>
      <p:pic>
        <p:nvPicPr>
          <p:cNvPr id="21" name="图片 5" descr="糖果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6702" y="3523368"/>
            <a:ext cx="343205" cy="296190"/>
          </a:xfrm>
          <a:prstGeom prst="rect">
            <a:avLst/>
          </a:prstGeom>
        </p:spPr>
      </p:pic>
      <p:pic>
        <p:nvPicPr>
          <p:cNvPr id="22" name="图片 5" descr="糖果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9033" y="5545841"/>
            <a:ext cx="343205" cy="296190"/>
          </a:xfrm>
          <a:prstGeom prst="rect">
            <a:avLst/>
          </a:prstGeom>
        </p:spPr>
      </p:pic>
      <p:pic>
        <p:nvPicPr>
          <p:cNvPr id="3" name="Những pha bóng đỉnh cao của vua bóng đá pele_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57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51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AC532A9B-2335-47B6-ACF9-919552F8CE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72315" y="5478265"/>
            <a:ext cx="1333501" cy="5128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4FA2D53-D5EB-4057-8AC5-F60661FD36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42958" y="5466173"/>
            <a:ext cx="1333501" cy="51281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E5A7DB2-14AD-4B65-BFA6-BBE0BEBF10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5466172"/>
            <a:ext cx="1333501" cy="51281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1FDDC01-90B3-4862-86F3-176251973F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69697" y="2597871"/>
            <a:ext cx="1174514" cy="83112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477AD2A-CD3C-4BB3-9A34-82EC978AE2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31986" y="1327134"/>
            <a:ext cx="485132" cy="343297"/>
          </a:xfrm>
          <a:prstGeom prst="rect">
            <a:avLst/>
          </a:prstGeom>
        </p:spPr>
      </p:pic>
      <p:grpSp>
        <p:nvGrpSpPr>
          <p:cNvPr id="5" name="组合 23">
            <a:extLst>
              <a:ext uri="{FF2B5EF4-FFF2-40B4-BE49-F238E27FC236}">
                <a16:creationId xmlns:a16="http://schemas.microsoft.com/office/drawing/2014/main" id="{6CFB01D5-B8E8-47DD-84E5-00D9BC58E775}"/>
              </a:ext>
            </a:extLst>
          </p:cNvPr>
          <p:cNvGrpSpPr/>
          <p:nvPr/>
        </p:nvGrpSpPr>
        <p:grpSpPr>
          <a:xfrm rot="1211024">
            <a:off x="6430051" y="4169653"/>
            <a:ext cx="456549" cy="649703"/>
            <a:chOff x="10766636" y="3941730"/>
            <a:chExt cx="1047922" cy="1352954"/>
          </a:xfrm>
        </p:grpSpPr>
        <p:sp>
          <p:nvSpPr>
            <p:cNvPr id="25" name="Freeform 108">
              <a:extLst>
                <a:ext uri="{FF2B5EF4-FFF2-40B4-BE49-F238E27FC236}">
                  <a16:creationId xmlns:a16="http://schemas.microsoft.com/office/drawing/2014/main" id="{623A2940-849C-424B-9373-1E088541B9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209862"/>
              <a:ext cx="664177" cy="1084822"/>
            </a:xfrm>
            <a:custGeom>
              <a:avLst/>
              <a:gdLst>
                <a:gd name="T0" fmla="*/ 96 w 114"/>
                <a:gd name="T1" fmla="*/ 11 h 186"/>
                <a:gd name="T2" fmla="*/ 91 w 114"/>
                <a:gd name="T3" fmla="*/ 11 h 186"/>
                <a:gd name="T4" fmla="*/ 79 w 114"/>
                <a:gd name="T5" fmla="*/ 8 h 186"/>
                <a:gd name="T6" fmla="*/ 78 w 114"/>
                <a:gd name="T7" fmla="*/ 8 h 186"/>
                <a:gd name="T8" fmla="*/ 2 w 114"/>
                <a:gd name="T9" fmla="*/ 87 h 186"/>
                <a:gd name="T10" fmla="*/ 12 w 114"/>
                <a:gd name="T11" fmla="*/ 98 h 186"/>
                <a:gd name="T12" fmla="*/ 48 w 114"/>
                <a:gd name="T13" fmla="*/ 83 h 186"/>
                <a:gd name="T14" fmla="*/ 11 w 114"/>
                <a:gd name="T15" fmla="*/ 170 h 186"/>
                <a:gd name="T16" fmla="*/ 27 w 114"/>
                <a:gd name="T17" fmla="*/ 177 h 186"/>
                <a:gd name="T18" fmla="*/ 28 w 114"/>
                <a:gd name="T19" fmla="*/ 175 h 186"/>
                <a:gd name="T20" fmla="*/ 32 w 114"/>
                <a:gd name="T21" fmla="*/ 172 h 186"/>
                <a:gd name="T22" fmla="*/ 105 w 114"/>
                <a:gd name="T23" fmla="*/ 71 h 186"/>
                <a:gd name="T24" fmla="*/ 96 w 114"/>
                <a:gd name="T25" fmla="*/ 58 h 186"/>
                <a:gd name="T26" fmla="*/ 89 w 114"/>
                <a:gd name="T27" fmla="*/ 60 h 186"/>
                <a:gd name="T28" fmla="*/ 88 w 114"/>
                <a:gd name="T29" fmla="*/ 62 h 186"/>
                <a:gd name="T30" fmla="*/ 86 w 114"/>
                <a:gd name="T31" fmla="*/ 64 h 186"/>
                <a:gd name="T32" fmla="*/ 85 w 114"/>
                <a:gd name="T33" fmla="*/ 65 h 186"/>
                <a:gd name="T34" fmla="*/ 85 w 114"/>
                <a:gd name="T35" fmla="*/ 65 h 186"/>
                <a:gd name="T36" fmla="*/ 84 w 114"/>
                <a:gd name="T37" fmla="*/ 66 h 186"/>
                <a:gd name="T38" fmla="*/ 84 w 114"/>
                <a:gd name="T39" fmla="*/ 66 h 186"/>
                <a:gd name="T40" fmla="*/ 84 w 114"/>
                <a:gd name="T41" fmla="*/ 66 h 186"/>
                <a:gd name="T42" fmla="*/ 82 w 114"/>
                <a:gd name="T43" fmla="*/ 67 h 186"/>
                <a:gd name="T44" fmla="*/ 80 w 114"/>
                <a:gd name="T45" fmla="*/ 71 h 186"/>
                <a:gd name="T46" fmla="*/ 74 w 114"/>
                <a:gd name="T47" fmla="*/ 79 h 186"/>
                <a:gd name="T48" fmla="*/ 84 w 114"/>
                <a:gd name="T49" fmla="*/ 64 h 186"/>
                <a:gd name="T50" fmla="*/ 85 w 114"/>
                <a:gd name="T51" fmla="*/ 55 h 186"/>
                <a:gd name="T52" fmla="*/ 109 w 114"/>
                <a:gd name="T53" fmla="*/ 20 h 186"/>
                <a:gd name="T54" fmla="*/ 96 w 114"/>
                <a:gd name="T55" fmla="*/ 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" h="186">
                  <a:moveTo>
                    <a:pt x="96" y="11"/>
                  </a:moveTo>
                  <a:cubicBezTo>
                    <a:pt x="94" y="10"/>
                    <a:pt x="93" y="10"/>
                    <a:pt x="91" y="11"/>
                  </a:cubicBezTo>
                  <a:cubicBezTo>
                    <a:pt x="89" y="7"/>
                    <a:pt x="82" y="4"/>
                    <a:pt x="79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34" y="0"/>
                    <a:pt x="14" y="52"/>
                    <a:pt x="2" y="87"/>
                  </a:cubicBezTo>
                  <a:cubicBezTo>
                    <a:pt x="0" y="94"/>
                    <a:pt x="6" y="99"/>
                    <a:pt x="12" y="98"/>
                  </a:cubicBezTo>
                  <a:cubicBezTo>
                    <a:pt x="25" y="95"/>
                    <a:pt x="37" y="89"/>
                    <a:pt x="48" y="83"/>
                  </a:cubicBezTo>
                  <a:cubicBezTo>
                    <a:pt x="33" y="111"/>
                    <a:pt x="18" y="139"/>
                    <a:pt x="11" y="170"/>
                  </a:cubicBezTo>
                  <a:cubicBezTo>
                    <a:pt x="9" y="180"/>
                    <a:pt x="22" y="186"/>
                    <a:pt x="27" y="177"/>
                  </a:cubicBezTo>
                  <a:cubicBezTo>
                    <a:pt x="27" y="176"/>
                    <a:pt x="27" y="175"/>
                    <a:pt x="28" y="175"/>
                  </a:cubicBezTo>
                  <a:cubicBezTo>
                    <a:pt x="29" y="174"/>
                    <a:pt x="31" y="174"/>
                    <a:pt x="32" y="172"/>
                  </a:cubicBezTo>
                  <a:cubicBezTo>
                    <a:pt x="59" y="141"/>
                    <a:pt x="89" y="109"/>
                    <a:pt x="105" y="71"/>
                  </a:cubicBezTo>
                  <a:cubicBezTo>
                    <a:pt x="108" y="64"/>
                    <a:pt x="103" y="57"/>
                    <a:pt x="96" y="58"/>
                  </a:cubicBezTo>
                  <a:cubicBezTo>
                    <a:pt x="94" y="58"/>
                    <a:pt x="91" y="58"/>
                    <a:pt x="89" y="60"/>
                  </a:cubicBezTo>
                  <a:cubicBezTo>
                    <a:pt x="89" y="61"/>
                    <a:pt x="88" y="62"/>
                    <a:pt x="88" y="62"/>
                  </a:cubicBezTo>
                  <a:cubicBezTo>
                    <a:pt x="87" y="63"/>
                    <a:pt x="86" y="64"/>
                    <a:pt x="86" y="64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3" y="67"/>
                    <a:pt x="82" y="67"/>
                  </a:cubicBezTo>
                  <a:cubicBezTo>
                    <a:pt x="81" y="68"/>
                    <a:pt x="80" y="70"/>
                    <a:pt x="80" y="71"/>
                  </a:cubicBezTo>
                  <a:cubicBezTo>
                    <a:pt x="78" y="74"/>
                    <a:pt x="76" y="76"/>
                    <a:pt x="74" y="79"/>
                  </a:cubicBezTo>
                  <a:cubicBezTo>
                    <a:pt x="77" y="74"/>
                    <a:pt x="81" y="69"/>
                    <a:pt x="84" y="64"/>
                  </a:cubicBezTo>
                  <a:cubicBezTo>
                    <a:pt x="87" y="61"/>
                    <a:pt x="86" y="58"/>
                    <a:pt x="85" y="55"/>
                  </a:cubicBezTo>
                  <a:cubicBezTo>
                    <a:pt x="94" y="44"/>
                    <a:pt x="102" y="32"/>
                    <a:pt x="109" y="20"/>
                  </a:cubicBezTo>
                  <a:cubicBezTo>
                    <a:pt x="114" y="11"/>
                    <a:pt x="102" y="4"/>
                    <a:pt x="96" y="11"/>
                  </a:cubicBezTo>
                  <a:close/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6" name="Freeform 109">
              <a:extLst>
                <a:ext uri="{FF2B5EF4-FFF2-40B4-BE49-F238E27FC236}">
                  <a16:creationId xmlns:a16="http://schemas.microsoft.com/office/drawing/2014/main" id="{312E6477-886C-4CCF-8FE8-8EE888D0A3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83856" y="4209862"/>
              <a:ext cx="693695" cy="1067602"/>
            </a:xfrm>
            <a:custGeom>
              <a:avLst/>
              <a:gdLst>
                <a:gd name="T0" fmla="*/ 112 w 119"/>
                <a:gd name="T1" fmla="*/ 52 h 183"/>
                <a:gd name="T2" fmla="*/ 91 w 119"/>
                <a:gd name="T3" fmla="*/ 53 h 183"/>
                <a:gd name="T4" fmla="*/ 115 w 119"/>
                <a:gd name="T5" fmla="*/ 9 h 183"/>
                <a:gd name="T6" fmla="*/ 110 w 119"/>
                <a:gd name="T7" fmla="*/ 2 h 183"/>
                <a:gd name="T8" fmla="*/ 49 w 119"/>
                <a:gd name="T9" fmla="*/ 15 h 183"/>
                <a:gd name="T10" fmla="*/ 24 w 119"/>
                <a:gd name="T11" fmla="*/ 55 h 183"/>
                <a:gd name="T12" fmla="*/ 2 w 119"/>
                <a:gd name="T13" fmla="*/ 88 h 183"/>
                <a:gd name="T14" fmla="*/ 8 w 119"/>
                <a:gd name="T15" fmla="*/ 94 h 183"/>
                <a:gd name="T16" fmla="*/ 43 w 119"/>
                <a:gd name="T17" fmla="*/ 87 h 183"/>
                <a:gd name="T18" fmla="*/ 5 w 119"/>
                <a:gd name="T19" fmla="*/ 176 h 183"/>
                <a:gd name="T20" fmla="*/ 12 w 119"/>
                <a:gd name="T21" fmla="*/ 181 h 183"/>
                <a:gd name="T22" fmla="*/ 70 w 119"/>
                <a:gd name="T23" fmla="*/ 126 h 183"/>
                <a:gd name="T24" fmla="*/ 117 w 119"/>
                <a:gd name="T25" fmla="*/ 58 h 183"/>
                <a:gd name="T26" fmla="*/ 112 w 119"/>
                <a:gd name="T27" fmla="*/ 52 h 183"/>
                <a:gd name="T28" fmla="*/ 66 w 119"/>
                <a:gd name="T29" fmla="*/ 116 h 183"/>
                <a:gd name="T30" fmla="*/ 19 w 119"/>
                <a:gd name="T31" fmla="*/ 165 h 183"/>
                <a:gd name="T32" fmla="*/ 56 w 119"/>
                <a:gd name="T33" fmla="*/ 81 h 183"/>
                <a:gd name="T34" fmla="*/ 50 w 119"/>
                <a:gd name="T35" fmla="*/ 75 h 183"/>
                <a:gd name="T36" fmla="*/ 16 w 119"/>
                <a:gd name="T37" fmla="*/ 82 h 183"/>
                <a:gd name="T38" fmla="*/ 18 w 119"/>
                <a:gd name="T39" fmla="*/ 79 h 183"/>
                <a:gd name="T40" fmla="*/ 23 w 119"/>
                <a:gd name="T41" fmla="*/ 78 h 183"/>
                <a:gd name="T42" fmla="*/ 53 w 119"/>
                <a:gd name="T43" fmla="*/ 25 h 183"/>
                <a:gd name="T44" fmla="*/ 103 w 119"/>
                <a:gd name="T45" fmla="*/ 12 h 183"/>
                <a:gd name="T46" fmla="*/ 75 w 119"/>
                <a:gd name="T47" fmla="*/ 56 h 183"/>
                <a:gd name="T48" fmla="*/ 80 w 119"/>
                <a:gd name="T49" fmla="*/ 64 h 183"/>
                <a:gd name="T50" fmla="*/ 106 w 119"/>
                <a:gd name="T51" fmla="*/ 61 h 183"/>
                <a:gd name="T52" fmla="*/ 66 w 119"/>
                <a:gd name="T53" fmla="*/ 11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" h="183">
                  <a:moveTo>
                    <a:pt x="112" y="52"/>
                  </a:moveTo>
                  <a:cubicBezTo>
                    <a:pt x="105" y="53"/>
                    <a:pt x="98" y="53"/>
                    <a:pt x="91" y="53"/>
                  </a:cubicBezTo>
                  <a:cubicBezTo>
                    <a:pt x="101" y="40"/>
                    <a:pt x="109" y="25"/>
                    <a:pt x="115" y="9"/>
                  </a:cubicBezTo>
                  <a:cubicBezTo>
                    <a:pt x="116" y="5"/>
                    <a:pt x="113" y="2"/>
                    <a:pt x="110" y="2"/>
                  </a:cubicBezTo>
                  <a:cubicBezTo>
                    <a:pt x="89" y="1"/>
                    <a:pt x="66" y="0"/>
                    <a:pt x="49" y="15"/>
                  </a:cubicBezTo>
                  <a:cubicBezTo>
                    <a:pt x="38" y="24"/>
                    <a:pt x="30" y="39"/>
                    <a:pt x="24" y="55"/>
                  </a:cubicBezTo>
                  <a:cubicBezTo>
                    <a:pt x="16" y="65"/>
                    <a:pt x="9" y="76"/>
                    <a:pt x="2" y="88"/>
                  </a:cubicBezTo>
                  <a:cubicBezTo>
                    <a:pt x="0" y="92"/>
                    <a:pt x="4" y="96"/>
                    <a:pt x="8" y="94"/>
                  </a:cubicBezTo>
                  <a:cubicBezTo>
                    <a:pt x="19" y="89"/>
                    <a:pt x="31" y="90"/>
                    <a:pt x="43" y="87"/>
                  </a:cubicBezTo>
                  <a:cubicBezTo>
                    <a:pt x="31" y="117"/>
                    <a:pt x="15" y="145"/>
                    <a:pt x="5" y="176"/>
                  </a:cubicBezTo>
                  <a:cubicBezTo>
                    <a:pt x="4" y="180"/>
                    <a:pt x="8" y="183"/>
                    <a:pt x="12" y="181"/>
                  </a:cubicBezTo>
                  <a:cubicBezTo>
                    <a:pt x="35" y="168"/>
                    <a:pt x="53" y="146"/>
                    <a:pt x="70" y="126"/>
                  </a:cubicBezTo>
                  <a:cubicBezTo>
                    <a:pt x="87" y="105"/>
                    <a:pt x="105" y="83"/>
                    <a:pt x="117" y="58"/>
                  </a:cubicBezTo>
                  <a:cubicBezTo>
                    <a:pt x="119" y="54"/>
                    <a:pt x="116" y="51"/>
                    <a:pt x="112" y="52"/>
                  </a:cubicBezTo>
                  <a:close/>
                  <a:moveTo>
                    <a:pt x="66" y="116"/>
                  </a:moveTo>
                  <a:cubicBezTo>
                    <a:pt x="52" y="133"/>
                    <a:pt x="37" y="151"/>
                    <a:pt x="19" y="165"/>
                  </a:cubicBezTo>
                  <a:cubicBezTo>
                    <a:pt x="30" y="136"/>
                    <a:pt x="46" y="110"/>
                    <a:pt x="56" y="81"/>
                  </a:cubicBezTo>
                  <a:cubicBezTo>
                    <a:pt x="57" y="78"/>
                    <a:pt x="53" y="74"/>
                    <a:pt x="50" y="75"/>
                  </a:cubicBezTo>
                  <a:cubicBezTo>
                    <a:pt x="39" y="79"/>
                    <a:pt x="27" y="79"/>
                    <a:pt x="16" y="82"/>
                  </a:cubicBezTo>
                  <a:cubicBezTo>
                    <a:pt x="17" y="81"/>
                    <a:pt x="17" y="80"/>
                    <a:pt x="18" y="79"/>
                  </a:cubicBezTo>
                  <a:cubicBezTo>
                    <a:pt x="19" y="80"/>
                    <a:pt x="22" y="80"/>
                    <a:pt x="23" y="78"/>
                  </a:cubicBezTo>
                  <a:cubicBezTo>
                    <a:pt x="35" y="62"/>
                    <a:pt x="39" y="41"/>
                    <a:pt x="53" y="25"/>
                  </a:cubicBezTo>
                  <a:cubicBezTo>
                    <a:pt x="64" y="11"/>
                    <a:pt x="85" y="11"/>
                    <a:pt x="103" y="12"/>
                  </a:cubicBezTo>
                  <a:cubicBezTo>
                    <a:pt x="96" y="28"/>
                    <a:pt x="88" y="43"/>
                    <a:pt x="75" y="56"/>
                  </a:cubicBezTo>
                  <a:cubicBezTo>
                    <a:pt x="72" y="59"/>
                    <a:pt x="75" y="65"/>
                    <a:pt x="80" y="64"/>
                  </a:cubicBezTo>
                  <a:cubicBezTo>
                    <a:pt x="89" y="62"/>
                    <a:pt x="97" y="62"/>
                    <a:pt x="106" y="61"/>
                  </a:cubicBezTo>
                  <a:cubicBezTo>
                    <a:pt x="96" y="81"/>
                    <a:pt x="81" y="100"/>
                    <a:pt x="66" y="11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7" name="Freeform 110">
              <a:extLst>
                <a:ext uri="{FF2B5EF4-FFF2-40B4-BE49-F238E27FC236}">
                  <a16:creationId xmlns:a16="http://schemas.microsoft.com/office/drawing/2014/main" id="{F7419DE1-8A8A-4C32-BB88-2F697A8FBF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089326"/>
              <a:ext cx="169734" cy="179575"/>
            </a:xfrm>
            <a:custGeom>
              <a:avLst/>
              <a:gdLst>
                <a:gd name="T0" fmla="*/ 28 w 29"/>
                <a:gd name="T1" fmla="*/ 26 h 31"/>
                <a:gd name="T2" fmla="*/ 12 w 29"/>
                <a:gd name="T3" fmla="*/ 4 h 31"/>
                <a:gd name="T4" fmla="*/ 6 w 29"/>
                <a:gd name="T5" fmla="*/ 0 h 31"/>
                <a:gd name="T6" fmla="*/ 2 w 29"/>
                <a:gd name="T7" fmla="*/ 1 h 31"/>
                <a:gd name="T8" fmla="*/ 1 w 29"/>
                <a:gd name="T9" fmla="*/ 7 h 31"/>
                <a:gd name="T10" fmla="*/ 10 w 29"/>
                <a:gd name="T11" fmla="*/ 23 h 31"/>
                <a:gd name="T12" fmla="*/ 26 w 29"/>
                <a:gd name="T13" fmla="*/ 30 h 31"/>
                <a:gd name="T14" fmla="*/ 28 w 29"/>
                <a:gd name="T15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1">
                  <a:moveTo>
                    <a:pt x="28" y="26"/>
                  </a:moveTo>
                  <a:cubicBezTo>
                    <a:pt x="20" y="21"/>
                    <a:pt x="15" y="12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0" y="5"/>
                    <a:pt x="1" y="7"/>
                  </a:cubicBezTo>
                  <a:cubicBezTo>
                    <a:pt x="3" y="13"/>
                    <a:pt x="6" y="18"/>
                    <a:pt x="10" y="23"/>
                  </a:cubicBezTo>
                  <a:cubicBezTo>
                    <a:pt x="15" y="28"/>
                    <a:pt x="20" y="30"/>
                    <a:pt x="26" y="30"/>
                  </a:cubicBezTo>
                  <a:cubicBezTo>
                    <a:pt x="29" y="31"/>
                    <a:pt x="29" y="27"/>
                    <a:pt x="28" y="2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8" name="Freeform 111">
              <a:extLst>
                <a:ext uri="{FF2B5EF4-FFF2-40B4-BE49-F238E27FC236}">
                  <a16:creationId xmlns:a16="http://schemas.microsoft.com/office/drawing/2014/main" id="{8E8BC364-D778-4E50-AF95-03FB104D66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41291" y="3941730"/>
              <a:ext cx="76258" cy="233693"/>
            </a:xfrm>
            <a:custGeom>
              <a:avLst/>
              <a:gdLst>
                <a:gd name="T0" fmla="*/ 11 w 13"/>
                <a:gd name="T1" fmla="*/ 18 h 40"/>
                <a:gd name="T2" fmla="*/ 11 w 13"/>
                <a:gd name="T3" fmla="*/ 4 h 40"/>
                <a:gd name="T4" fmla="*/ 3 w 13"/>
                <a:gd name="T5" fmla="*/ 4 h 40"/>
                <a:gd name="T6" fmla="*/ 8 w 13"/>
                <a:gd name="T7" fmla="*/ 37 h 40"/>
                <a:gd name="T8" fmla="*/ 13 w 13"/>
                <a:gd name="T9" fmla="*/ 35 h 40"/>
                <a:gd name="T10" fmla="*/ 11 w 13"/>
                <a:gd name="T11" fmla="*/ 1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0">
                  <a:moveTo>
                    <a:pt x="11" y="18"/>
                  </a:moveTo>
                  <a:cubicBezTo>
                    <a:pt x="11" y="13"/>
                    <a:pt x="12" y="8"/>
                    <a:pt x="11" y="4"/>
                  </a:cubicBezTo>
                  <a:cubicBezTo>
                    <a:pt x="10" y="0"/>
                    <a:pt x="4" y="0"/>
                    <a:pt x="3" y="4"/>
                  </a:cubicBezTo>
                  <a:cubicBezTo>
                    <a:pt x="0" y="14"/>
                    <a:pt x="3" y="28"/>
                    <a:pt x="8" y="37"/>
                  </a:cubicBezTo>
                  <a:cubicBezTo>
                    <a:pt x="9" y="40"/>
                    <a:pt x="13" y="38"/>
                    <a:pt x="13" y="35"/>
                  </a:cubicBezTo>
                  <a:cubicBezTo>
                    <a:pt x="12" y="30"/>
                    <a:pt x="12" y="24"/>
                    <a:pt x="11" y="1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9" name="Freeform 112">
              <a:extLst>
                <a:ext uri="{FF2B5EF4-FFF2-40B4-BE49-F238E27FC236}">
                  <a16:creationId xmlns:a16="http://schemas.microsoft.com/office/drawing/2014/main" id="{B0BD912F-0010-4BB8-958C-79BFBE1133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5943" y="3941730"/>
              <a:ext cx="76258" cy="216472"/>
            </a:xfrm>
            <a:custGeom>
              <a:avLst/>
              <a:gdLst>
                <a:gd name="T0" fmla="*/ 11 w 13"/>
                <a:gd name="T1" fmla="*/ 4 h 37"/>
                <a:gd name="T2" fmla="*/ 4 w 13"/>
                <a:gd name="T3" fmla="*/ 4 h 37"/>
                <a:gd name="T4" fmla="*/ 2 w 13"/>
                <a:gd name="T5" fmla="*/ 32 h 37"/>
                <a:gd name="T6" fmla="*/ 7 w 13"/>
                <a:gd name="T7" fmla="*/ 34 h 37"/>
                <a:gd name="T8" fmla="*/ 11 w 13"/>
                <a:gd name="T9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7">
                  <a:moveTo>
                    <a:pt x="11" y="4"/>
                  </a:moveTo>
                  <a:cubicBezTo>
                    <a:pt x="11" y="0"/>
                    <a:pt x="5" y="0"/>
                    <a:pt x="4" y="4"/>
                  </a:cubicBezTo>
                  <a:cubicBezTo>
                    <a:pt x="3" y="13"/>
                    <a:pt x="5" y="23"/>
                    <a:pt x="2" y="32"/>
                  </a:cubicBezTo>
                  <a:cubicBezTo>
                    <a:pt x="0" y="35"/>
                    <a:pt x="6" y="37"/>
                    <a:pt x="7" y="34"/>
                  </a:cubicBezTo>
                  <a:cubicBezTo>
                    <a:pt x="12" y="25"/>
                    <a:pt x="13" y="13"/>
                    <a:pt x="11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0" name="Freeform 113">
              <a:extLst>
                <a:ext uri="{FF2B5EF4-FFF2-40B4-BE49-F238E27FC236}">
                  <a16:creationId xmlns:a16="http://schemas.microsoft.com/office/drawing/2014/main" id="{67160412-3511-49A2-86D9-72482F9D45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8086" y="4682166"/>
              <a:ext cx="216472" cy="199254"/>
            </a:xfrm>
            <a:custGeom>
              <a:avLst/>
              <a:gdLst>
                <a:gd name="T0" fmla="*/ 28 w 37"/>
                <a:gd name="T1" fmla="*/ 7 h 34"/>
                <a:gd name="T2" fmla="*/ 21 w 37"/>
                <a:gd name="T3" fmla="*/ 8 h 34"/>
                <a:gd name="T4" fmla="*/ 19 w 37"/>
                <a:gd name="T5" fmla="*/ 4 h 34"/>
                <a:gd name="T6" fmla="*/ 13 w 37"/>
                <a:gd name="T7" fmla="*/ 5 h 34"/>
                <a:gd name="T8" fmla="*/ 13 w 37"/>
                <a:gd name="T9" fmla="*/ 10 h 34"/>
                <a:gd name="T10" fmla="*/ 2 w 37"/>
                <a:gd name="T11" fmla="*/ 14 h 34"/>
                <a:gd name="T12" fmla="*/ 4 w 37"/>
                <a:gd name="T13" fmla="*/ 19 h 34"/>
                <a:gd name="T14" fmla="*/ 15 w 37"/>
                <a:gd name="T15" fmla="*/ 19 h 34"/>
                <a:gd name="T16" fmla="*/ 17 w 37"/>
                <a:gd name="T17" fmla="*/ 28 h 34"/>
                <a:gd name="T18" fmla="*/ 25 w 37"/>
                <a:gd name="T19" fmla="*/ 26 h 34"/>
                <a:gd name="T20" fmla="*/ 23 w 37"/>
                <a:gd name="T21" fmla="*/ 18 h 34"/>
                <a:gd name="T22" fmla="*/ 31 w 37"/>
                <a:gd name="T23" fmla="*/ 16 h 34"/>
                <a:gd name="T24" fmla="*/ 28 w 37"/>
                <a:gd name="T25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34">
                  <a:moveTo>
                    <a:pt x="28" y="7"/>
                  </a:moveTo>
                  <a:cubicBezTo>
                    <a:pt x="26" y="7"/>
                    <a:pt x="23" y="8"/>
                    <a:pt x="21" y="8"/>
                  </a:cubicBezTo>
                  <a:cubicBezTo>
                    <a:pt x="20" y="7"/>
                    <a:pt x="19" y="5"/>
                    <a:pt x="19" y="4"/>
                  </a:cubicBezTo>
                  <a:cubicBezTo>
                    <a:pt x="18" y="0"/>
                    <a:pt x="12" y="1"/>
                    <a:pt x="13" y="5"/>
                  </a:cubicBezTo>
                  <a:cubicBezTo>
                    <a:pt x="13" y="7"/>
                    <a:pt x="13" y="9"/>
                    <a:pt x="13" y="10"/>
                  </a:cubicBezTo>
                  <a:cubicBezTo>
                    <a:pt x="10" y="11"/>
                    <a:pt x="6" y="13"/>
                    <a:pt x="2" y="14"/>
                  </a:cubicBezTo>
                  <a:cubicBezTo>
                    <a:pt x="0" y="15"/>
                    <a:pt x="1" y="19"/>
                    <a:pt x="4" y="19"/>
                  </a:cubicBezTo>
                  <a:cubicBezTo>
                    <a:pt x="7" y="20"/>
                    <a:pt x="11" y="19"/>
                    <a:pt x="15" y="19"/>
                  </a:cubicBezTo>
                  <a:cubicBezTo>
                    <a:pt x="15" y="22"/>
                    <a:pt x="16" y="25"/>
                    <a:pt x="17" y="28"/>
                  </a:cubicBezTo>
                  <a:cubicBezTo>
                    <a:pt x="18" y="34"/>
                    <a:pt x="27" y="31"/>
                    <a:pt x="25" y="26"/>
                  </a:cubicBezTo>
                  <a:cubicBezTo>
                    <a:pt x="25" y="23"/>
                    <a:pt x="24" y="21"/>
                    <a:pt x="23" y="18"/>
                  </a:cubicBezTo>
                  <a:cubicBezTo>
                    <a:pt x="26" y="17"/>
                    <a:pt x="28" y="17"/>
                    <a:pt x="31" y="16"/>
                  </a:cubicBezTo>
                  <a:cubicBezTo>
                    <a:pt x="37" y="14"/>
                    <a:pt x="34" y="6"/>
                    <a:pt x="28" y="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</p:grpSp>
      <p:sp>
        <p:nvSpPr>
          <p:cNvPr id="31" name="Freeform 123">
            <a:extLst>
              <a:ext uri="{FF2B5EF4-FFF2-40B4-BE49-F238E27FC236}">
                <a16:creationId xmlns:a16="http://schemas.microsoft.com/office/drawing/2014/main" id="{F9C4D151-51B3-4AFC-AA3C-B84BF0AE11B7}"/>
              </a:ext>
            </a:extLst>
          </p:cNvPr>
          <p:cNvSpPr>
            <a:spLocks noEditPoints="1"/>
          </p:cNvSpPr>
          <p:nvPr/>
        </p:nvSpPr>
        <p:spPr bwMode="auto">
          <a:xfrm rot="3896716" flipH="1">
            <a:off x="7689948" y="4653490"/>
            <a:ext cx="316508" cy="943805"/>
          </a:xfrm>
          <a:custGeom>
            <a:avLst/>
            <a:gdLst>
              <a:gd name="T0" fmla="*/ 64 w 70"/>
              <a:gd name="T1" fmla="*/ 114 h 209"/>
              <a:gd name="T2" fmla="*/ 24 w 70"/>
              <a:gd name="T3" fmla="*/ 125 h 209"/>
              <a:gd name="T4" fmla="*/ 19 w 70"/>
              <a:gd name="T5" fmla="*/ 109 h 209"/>
              <a:gd name="T6" fmla="*/ 22 w 70"/>
              <a:gd name="T7" fmla="*/ 81 h 209"/>
              <a:gd name="T8" fmla="*/ 62 w 70"/>
              <a:gd name="T9" fmla="*/ 58 h 209"/>
              <a:gd name="T10" fmla="*/ 57 w 70"/>
              <a:gd name="T11" fmla="*/ 50 h 209"/>
              <a:gd name="T12" fmla="*/ 21 w 70"/>
              <a:gd name="T13" fmla="*/ 62 h 209"/>
              <a:gd name="T14" fmla="*/ 20 w 70"/>
              <a:gd name="T15" fmla="*/ 59 h 209"/>
              <a:gd name="T16" fmla="*/ 48 w 70"/>
              <a:gd name="T17" fmla="*/ 8 h 209"/>
              <a:gd name="T18" fmla="*/ 45 w 70"/>
              <a:gd name="T19" fmla="*/ 2 h 209"/>
              <a:gd name="T20" fmla="*/ 14 w 70"/>
              <a:gd name="T21" fmla="*/ 71 h 209"/>
              <a:gd name="T22" fmla="*/ 14 w 70"/>
              <a:gd name="T23" fmla="*/ 72 h 209"/>
              <a:gd name="T24" fmla="*/ 7 w 70"/>
              <a:gd name="T25" fmla="*/ 115 h 209"/>
              <a:gd name="T26" fmla="*/ 16 w 70"/>
              <a:gd name="T27" fmla="*/ 135 h 209"/>
              <a:gd name="T28" fmla="*/ 32 w 70"/>
              <a:gd name="T29" fmla="*/ 208 h 209"/>
              <a:gd name="T30" fmla="*/ 36 w 70"/>
              <a:gd name="T31" fmla="*/ 197 h 209"/>
              <a:gd name="T32" fmla="*/ 22 w 70"/>
              <a:gd name="T33" fmla="*/ 154 h 209"/>
              <a:gd name="T34" fmla="*/ 27 w 70"/>
              <a:gd name="T35" fmla="*/ 143 h 209"/>
              <a:gd name="T36" fmla="*/ 30 w 70"/>
              <a:gd name="T37" fmla="*/ 145 h 209"/>
              <a:gd name="T38" fmla="*/ 68 w 70"/>
              <a:gd name="T39" fmla="*/ 123 h 209"/>
              <a:gd name="T40" fmla="*/ 64 w 70"/>
              <a:gd name="T41" fmla="*/ 114 h 209"/>
              <a:gd name="T42" fmla="*/ 47 w 70"/>
              <a:gd name="T43" fmla="*/ 62 h 209"/>
              <a:gd name="T44" fmla="*/ 28 w 70"/>
              <a:gd name="T45" fmla="*/ 71 h 209"/>
              <a:gd name="T46" fmla="*/ 47 w 70"/>
              <a:gd name="T47" fmla="*/ 62 h 209"/>
              <a:gd name="T48" fmla="*/ 34 w 70"/>
              <a:gd name="T49" fmla="*/ 132 h 209"/>
              <a:gd name="T50" fmla="*/ 52 w 70"/>
              <a:gd name="T51" fmla="*/ 123 h 209"/>
              <a:gd name="T52" fmla="*/ 34 w 70"/>
              <a:gd name="T53" fmla="*/ 13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0" h="209">
                <a:moveTo>
                  <a:pt x="64" y="114"/>
                </a:moveTo>
                <a:cubicBezTo>
                  <a:pt x="49" y="108"/>
                  <a:pt x="35" y="113"/>
                  <a:pt x="24" y="125"/>
                </a:cubicBezTo>
                <a:cubicBezTo>
                  <a:pt x="21" y="120"/>
                  <a:pt x="20" y="114"/>
                  <a:pt x="19" y="109"/>
                </a:cubicBezTo>
                <a:cubicBezTo>
                  <a:pt x="17" y="99"/>
                  <a:pt x="18" y="89"/>
                  <a:pt x="22" y="81"/>
                </a:cubicBezTo>
                <a:cubicBezTo>
                  <a:pt x="36" y="89"/>
                  <a:pt x="55" y="71"/>
                  <a:pt x="62" y="58"/>
                </a:cubicBezTo>
                <a:cubicBezTo>
                  <a:pt x="64" y="55"/>
                  <a:pt x="61" y="51"/>
                  <a:pt x="57" y="50"/>
                </a:cubicBezTo>
                <a:cubicBezTo>
                  <a:pt x="42" y="49"/>
                  <a:pt x="30" y="54"/>
                  <a:pt x="21" y="62"/>
                </a:cubicBezTo>
                <a:cubicBezTo>
                  <a:pt x="21" y="61"/>
                  <a:pt x="21" y="60"/>
                  <a:pt x="20" y="59"/>
                </a:cubicBezTo>
                <a:cubicBezTo>
                  <a:pt x="14" y="38"/>
                  <a:pt x="33" y="19"/>
                  <a:pt x="48" y="8"/>
                </a:cubicBezTo>
                <a:cubicBezTo>
                  <a:pt x="52" y="5"/>
                  <a:pt x="49" y="0"/>
                  <a:pt x="45" y="2"/>
                </a:cubicBezTo>
                <a:cubicBezTo>
                  <a:pt x="22" y="16"/>
                  <a:pt x="1" y="44"/>
                  <a:pt x="14" y="71"/>
                </a:cubicBezTo>
                <a:cubicBezTo>
                  <a:pt x="14" y="72"/>
                  <a:pt x="14" y="72"/>
                  <a:pt x="14" y="72"/>
                </a:cubicBezTo>
                <a:cubicBezTo>
                  <a:pt x="7" y="84"/>
                  <a:pt x="4" y="99"/>
                  <a:pt x="7" y="115"/>
                </a:cubicBezTo>
                <a:cubicBezTo>
                  <a:pt x="9" y="122"/>
                  <a:pt x="12" y="129"/>
                  <a:pt x="16" y="135"/>
                </a:cubicBezTo>
                <a:cubicBezTo>
                  <a:pt x="0" y="162"/>
                  <a:pt x="0" y="202"/>
                  <a:pt x="32" y="208"/>
                </a:cubicBezTo>
                <a:cubicBezTo>
                  <a:pt x="38" y="209"/>
                  <a:pt x="42" y="201"/>
                  <a:pt x="36" y="197"/>
                </a:cubicBezTo>
                <a:cubicBezTo>
                  <a:pt x="19" y="188"/>
                  <a:pt x="17" y="172"/>
                  <a:pt x="22" y="154"/>
                </a:cubicBezTo>
                <a:cubicBezTo>
                  <a:pt x="23" y="151"/>
                  <a:pt x="25" y="147"/>
                  <a:pt x="27" y="143"/>
                </a:cubicBezTo>
                <a:cubicBezTo>
                  <a:pt x="28" y="144"/>
                  <a:pt x="29" y="144"/>
                  <a:pt x="30" y="145"/>
                </a:cubicBezTo>
                <a:cubicBezTo>
                  <a:pt x="46" y="149"/>
                  <a:pt x="60" y="134"/>
                  <a:pt x="68" y="123"/>
                </a:cubicBezTo>
                <a:cubicBezTo>
                  <a:pt x="70" y="119"/>
                  <a:pt x="67" y="115"/>
                  <a:pt x="64" y="114"/>
                </a:cubicBezTo>
                <a:close/>
                <a:moveTo>
                  <a:pt x="47" y="62"/>
                </a:moveTo>
                <a:cubicBezTo>
                  <a:pt x="41" y="68"/>
                  <a:pt x="34" y="73"/>
                  <a:pt x="28" y="71"/>
                </a:cubicBezTo>
                <a:cubicBezTo>
                  <a:pt x="33" y="66"/>
                  <a:pt x="39" y="63"/>
                  <a:pt x="47" y="62"/>
                </a:cubicBezTo>
                <a:close/>
                <a:moveTo>
                  <a:pt x="34" y="132"/>
                </a:moveTo>
                <a:cubicBezTo>
                  <a:pt x="39" y="127"/>
                  <a:pt x="45" y="123"/>
                  <a:pt x="52" y="123"/>
                </a:cubicBezTo>
                <a:cubicBezTo>
                  <a:pt x="47" y="129"/>
                  <a:pt x="41" y="133"/>
                  <a:pt x="34" y="132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914378">
              <a:defRPr/>
            </a:pPr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293B2520-92F7-4D14-80D6-5A5511A538F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87507" y="5258104"/>
            <a:ext cx="1931129" cy="742647"/>
          </a:xfrm>
          <a:prstGeom prst="rect">
            <a:avLst/>
          </a:prstGeom>
        </p:spPr>
      </p:pic>
      <p:grpSp>
        <p:nvGrpSpPr>
          <p:cNvPr id="6" name="组合 33">
            <a:extLst>
              <a:ext uri="{FF2B5EF4-FFF2-40B4-BE49-F238E27FC236}">
                <a16:creationId xmlns:a16="http://schemas.microsoft.com/office/drawing/2014/main" id="{2D7FE238-D3BF-42FB-A6C6-6BE941D8823D}"/>
              </a:ext>
            </a:extLst>
          </p:cNvPr>
          <p:cNvGrpSpPr/>
          <p:nvPr/>
        </p:nvGrpSpPr>
        <p:grpSpPr>
          <a:xfrm rot="19663740">
            <a:off x="614518" y="3985590"/>
            <a:ext cx="491093" cy="634040"/>
            <a:chOff x="10766636" y="3941730"/>
            <a:chExt cx="1047922" cy="1352954"/>
          </a:xfrm>
        </p:grpSpPr>
        <p:sp>
          <p:nvSpPr>
            <p:cNvPr id="35" name="Freeform 108">
              <a:extLst>
                <a:ext uri="{FF2B5EF4-FFF2-40B4-BE49-F238E27FC236}">
                  <a16:creationId xmlns:a16="http://schemas.microsoft.com/office/drawing/2014/main" id="{711C2607-EFF6-4334-AB34-401120411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209862"/>
              <a:ext cx="664177" cy="1084822"/>
            </a:xfrm>
            <a:custGeom>
              <a:avLst/>
              <a:gdLst>
                <a:gd name="T0" fmla="*/ 96 w 114"/>
                <a:gd name="T1" fmla="*/ 11 h 186"/>
                <a:gd name="T2" fmla="*/ 91 w 114"/>
                <a:gd name="T3" fmla="*/ 11 h 186"/>
                <a:gd name="T4" fmla="*/ 79 w 114"/>
                <a:gd name="T5" fmla="*/ 8 h 186"/>
                <a:gd name="T6" fmla="*/ 78 w 114"/>
                <a:gd name="T7" fmla="*/ 8 h 186"/>
                <a:gd name="T8" fmla="*/ 2 w 114"/>
                <a:gd name="T9" fmla="*/ 87 h 186"/>
                <a:gd name="T10" fmla="*/ 12 w 114"/>
                <a:gd name="T11" fmla="*/ 98 h 186"/>
                <a:gd name="T12" fmla="*/ 48 w 114"/>
                <a:gd name="T13" fmla="*/ 83 h 186"/>
                <a:gd name="T14" fmla="*/ 11 w 114"/>
                <a:gd name="T15" fmla="*/ 170 h 186"/>
                <a:gd name="T16" fmla="*/ 27 w 114"/>
                <a:gd name="T17" fmla="*/ 177 h 186"/>
                <a:gd name="T18" fmla="*/ 28 w 114"/>
                <a:gd name="T19" fmla="*/ 175 h 186"/>
                <a:gd name="T20" fmla="*/ 32 w 114"/>
                <a:gd name="T21" fmla="*/ 172 h 186"/>
                <a:gd name="T22" fmla="*/ 105 w 114"/>
                <a:gd name="T23" fmla="*/ 71 h 186"/>
                <a:gd name="T24" fmla="*/ 96 w 114"/>
                <a:gd name="T25" fmla="*/ 58 h 186"/>
                <a:gd name="T26" fmla="*/ 89 w 114"/>
                <a:gd name="T27" fmla="*/ 60 h 186"/>
                <a:gd name="T28" fmla="*/ 88 w 114"/>
                <a:gd name="T29" fmla="*/ 62 h 186"/>
                <a:gd name="T30" fmla="*/ 86 w 114"/>
                <a:gd name="T31" fmla="*/ 64 h 186"/>
                <a:gd name="T32" fmla="*/ 85 w 114"/>
                <a:gd name="T33" fmla="*/ 65 h 186"/>
                <a:gd name="T34" fmla="*/ 85 w 114"/>
                <a:gd name="T35" fmla="*/ 65 h 186"/>
                <a:gd name="T36" fmla="*/ 84 w 114"/>
                <a:gd name="T37" fmla="*/ 66 h 186"/>
                <a:gd name="T38" fmla="*/ 84 w 114"/>
                <a:gd name="T39" fmla="*/ 66 h 186"/>
                <a:gd name="T40" fmla="*/ 84 w 114"/>
                <a:gd name="T41" fmla="*/ 66 h 186"/>
                <a:gd name="T42" fmla="*/ 82 w 114"/>
                <a:gd name="T43" fmla="*/ 67 h 186"/>
                <a:gd name="T44" fmla="*/ 80 w 114"/>
                <a:gd name="T45" fmla="*/ 71 h 186"/>
                <a:gd name="T46" fmla="*/ 74 w 114"/>
                <a:gd name="T47" fmla="*/ 79 h 186"/>
                <a:gd name="T48" fmla="*/ 84 w 114"/>
                <a:gd name="T49" fmla="*/ 64 h 186"/>
                <a:gd name="T50" fmla="*/ 85 w 114"/>
                <a:gd name="T51" fmla="*/ 55 h 186"/>
                <a:gd name="T52" fmla="*/ 109 w 114"/>
                <a:gd name="T53" fmla="*/ 20 h 186"/>
                <a:gd name="T54" fmla="*/ 96 w 114"/>
                <a:gd name="T55" fmla="*/ 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" h="186">
                  <a:moveTo>
                    <a:pt x="96" y="11"/>
                  </a:moveTo>
                  <a:cubicBezTo>
                    <a:pt x="94" y="10"/>
                    <a:pt x="93" y="10"/>
                    <a:pt x="91" y="11"/>
                  </a:cubicBezTo>
                  <a:cubicBezTo>
                    <a:pt x="89" y="7"/>
                    <a:pt x="82" y="4"/>
                    <a:pt x="79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34" y="0"/>
                    <a:pt x="14" y="52"/>
                    <a:pt x="2" y="87"/>
                  </a:cubicBezTo>
                  <a:cubicBezTo>
                    <a:pt x="0" y="94"/>
                    <a:pt x="6" y="99"/>
                    <a:pt x="12" y="98"/>
                  </a:cubicBezTo>
                  <a:cubicBezTo>
                    <a:pt x="25" y="95"/>
                    <a:pt x="37" y="89"/>
                    <a:pt x="48" y="83"/>
                  </a:cubicBezTo>
                  <a:cubicBezTo>
                    <a:pt x="33" y="111"/>
                    <a:pt x="18" y="139"/>
                    <a:pt x="11" y="170"/>
                  </a:cubicBezTo>
                  <a:cubicBezTo>
                    <a:pt x="9" y="180"/>
                    <a:pt x="22" y="186"/>
                    <a:pt x="27" y="177"/>
                  </a:cubicBezTo>
                  <a:cubicBezTo>
                    <a:pt x="27" y="176"/>
                    <a:pt x="27" y="175"/>
                    <a:pt x="28" y="175"/>
                  </a:cubicBezTo>
                  <a:cubicBezTo>
                    <a:pt x="29" y="174"/>
                    <a:pt x="31" y="174"/>
                    <a:pt x="32" y="172"/>
                  </a:cubicBezTo>
                  <a:cubicBezTo>
                    <a:pt x="59" y="141"/>
                    <a:pt x="89" y="109"/>
                    <a:pt x="105" y="71"/>
                  </a:cubicBezTo>
                  <a:cubicBezTo>
                    <a:pt x="108" y="64"/>
                    <a:pt x="103" y="57"/>
                    <a:pt x="96" y="58"/>
                  </a:cubicBezTo>
                  <a:cubicBezTo>
                    <a:pt x="94" y="58"/>
                    <a:pt x="91" y="58"/>
                    <a:pt x="89" y="60"/>
                  </a:cubicBezTo>
                  <a:cubicBezTo>
                    <a:pt x="89" y="61"/>
                    <a:pt x="88" y="62"/>
                    <a:pt x="88" y="62"/>
                  </a:cubicBezTo>
                  <a:cubicBezTo>
                    <a:pt x="87" y="63"/>
                    <a:pt x="86" y="64"/>
                    <a:pt x="86" y="64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3" y="67"/>
                    <a:pt x="82" y="67"/>
                  </a:cubicBezTo>
                  <a:cubicBezTo>
                    <a:pt x="81" y="68"/>
                    <a:pt x="80" y="70"/>
                    <a:pt x="80" y="71"/>
                  </a:cubicBezTo>
                  <a:cubicBezTo>
                    <a:pt x="78" y="74"/>
                    <a:pt x="76" y="76"/>
                    <a:pt x="74" y="79"/>
                  </a:cubicBezTo>
                  <a:cubicBezTo>
                    <a:pt x="77" y="74"/>
                    <a:pt x="81" y="69"/>
                    <a:pt x="84" y="64"/>
                  </a:cubicBezTo>
                  <a:cubicBezTo>
                    <a:pt x="87" y="61"/>
                    <a:pt x="86" y="58"/>
                    <a:pt x="85" y="55"/>
                  </a:cubicBezTo>
                  <a:cubicBezTo>
                    <a:pt x="94" y="44"/>
                    <a:pt x="102" y="32"/>
                    <a:pt x="109" y="20"/>
                  </a:cubicBezTo>
                  <a:cubicBezTo>
                    <a:pt x="114" y="11"/>
                    <a:pt x="102" y="4"/>
                    <a:pt x="96" y="11"/>
                  </a:cubicBezTo>
                  <a:close/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6" name="Freeform 109">
              <a:extLst>
                <a:ext uri="{FF2B5EF4-FFF2-40B4-BE49-F238E27FC236}">
                  <a16:creationId xmlns:a16="http://schemas.microsoft.com/office/drawing/2014/main" id="{ACCAB13C-8D27-4FB1-9156-5391F24298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83856" y="4209862"/>
              <a:ext cx="693695" cy="1067602"/>
            </a:xfrm>
            <a:custGeom>
              <a:avLst/>
              <a:gdLst>
                <a:gd name="T0" fmla="*/ 112 w 119"/>
                <a:gd name="T1" fmla="*/ 52 h 183"/>
                <a:gd name="T2" fmla="*/ 91 w 119"/>
                <a:gd name="T3" fmla="*/ 53 h 183"/>
                <a:gd name="T4" fmla="*/ 115 w 119"/>
                <a:gd name="T5" fmla="*/ 9 h 183"/>
                <a:gd name="T6" fmla="*/ 110 w 119"/>
                <a:gd name="T7" fmla="*/ 2 h 183"/>
                <a:gd name="T8" fmla="*/ 49 w 119"/>
                <a:gd name="T9" fmla="*/ 15 h 183"/>
                <a:gd name="T10" fmla="*/ 24 w 119"/>
                <a:gd name="T11" fmla="*/ 55 h 183"/>
                <a:gd name="T12" fmla="*/ 2 w 119"/>
                <a:gd name="T13" fmla="*/ 88 h 183"/>
                <a:gd name="T14" fmla="*/ 8 w 119"/>
                <a:gd name="T15" fmla="*/ 94 h 183"/>
                <a:gd name="T16" fmla="*/ 43 w 119"/>
                <a:gd name="T17" fmla="*/ 87 h 183"/>
                <a:gd name="T18" fmla="*/ 5 w 119"/>
                <a:gd name="T19" fmla="*/ 176 h 183"/>
                <a:gd name="T20" fmla="*/ 12 w 119"/>
                <a:gd name="T21" fmla="*/ 181 h 183"/>
                <a:gd name="T22" fmla="*/ 70 w 119"/>
                <a:gd name="T23" fmla="*/ 126 h 183"/>
                <a:gd name="T24" fmla="*/ 117 w 119"/>
                <a:gd name="T25" fmla="*/ 58 h 183"/>
                <a:gd name="T26" fmla="*/ 112 w 119"/>
                <a:gd name="T27" fmla="*/ 52 h 183"/>
                <a:gd name="T28" fmla="*/ 66 w 119"/>
                <a:gd name="T29" fmla="*/ 116 h 183"/>
                <a:gd name="T30" fmla="*/ 19 w 119"/>
                <a:gd name="T31" fmla="*/ 165 h 183"/>
                <a:gd name="T32" fmla="*/ 56 w 119"/>
                <a:gd name="T33" fmla="*/ 81 h 183"/>
                <a:gd name="T34" fmla="*/ 50 w 119"/>
                <a:gd name="T35" fmla="*/ 75 h 183"/>
                <a:gd name="T36" fmla="*/ 16 w 119"/>
                <a:gd name="T37" fmla="*/ 82 h 183"/>
                <a:gd name="T38" fmla="*/ 18 w 119"/>
                <a:gd name="T39" fmla="*/ 79 h 183"/>
                <a:gd name="T40" fmla="*/ 23 w 119"/>
                <a:gd name="T41" fmla="*/ 78 h 183"/>
                <a:gd name="T42" fmla="*/ 53 w 119"/>
                <a:gd name="T43" fmla="*/ 25 h 183"/>
                <a:gd name="T44" fmla="*/ 103 w 119"/>
                <a:gd name="T45" fmla="*/ 12 h 183"/>
                <a:gd name="T46" fmla="*/ 75 w 119"/>
                <a:gd name="T47" fmla="*/ 56 h 183"/>
                <a:gd name="T48" fmla="*/ 80 w 119"/>
                <a:gd name="T49" fmla="*/ 64 h 183"/>
                <a:gd name="T50" fmla="*/ 106 w 119"/>
                <a:gd name="T51" fmla="*/ 61 h 183"/>
                <a:gd name="T52" fmla="*/ 66 w 119"/>
                <a:gd name="T53" fmla="*/ 11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" h="183">
                  <a:moveTo>
                    <a:pt x="112" y="52"/>
                  </a:moveTo>
                  <a:cubicBezTo>
                    <a:pt x="105" y="53"/>
                    <a:pt x="98" y="53"/>
                    <a:pt x="91" y="53"/>
                  </a:cubicBezTo>
                  <a:cubicBezTo>
                    <a:pt x="101" y="40"/>
                    <a:pt x="109" y="25"/>
                    <a:pt x="115" y="9"/>
                  </a:cubicBezTo>
                  <a:cubicBezTo>
                    <a:pt x="116" y="5"/>
                    <a:pt x="113" y="2"/>
                    <a:pt x="110" y="2"/>
                  </a:cubicBezTo>
                  <a:cubicBezTo>
                    <a:pt x="89" y="1"/>
                    <a:pt x="66" y="0"/>
                    <a:pt x="49" y="15"/>
                  </a:cubicBezTo>
                  <a:cubicBezTo>
                    <a:pt x="38" y="24"/>
                    <a:pt x="30" y="39"/>
                    <a:pt x="24" y="55"/>
                  </a:cubicBezTo>
                  <a:cubicBezTo>
                    <a:pt x="16" y="65"/>
                    <a:pt x="9" y="76"/>
                    <a:pt x="2" y="88"/>
                  </a:cubicBezTo>
                  <a:cubicBezTo>
                    <a:pt x="0" y="92"/>
                    <a:pt x="4" y="96"/>
                    <a:pt x="8" y="94"/>
                  </a:cubicBezTo>
                  <a:cubicBezTo>
                    <a:pt x="19" y="89"/>
                    <a:pt x="31" y="90"/>
                    <a:pt x="43" y="87"/>
                  </a:cubicBezTo>
                  <a:cubicBezTo>
                    <a:pt x="31" y="117"/>
                    <a:pt x="15" y="145"/>
                    <a:pt x="5" y="176"/>
                  </a:cubicBezTo>
                  <a:cubicBezTo>
                    <a:pt x="4" y="180"/>
                    <a:pt x="8" y="183"/>
                    <a:pt x="12" y="181"/>
                  </a:cubicBezTo>
                  <a:cubicBezTo>
                    <a:pt x="35" y="168"/>
                    <a:pt x="53" y="146"/>
                    <a:pt x="70" y="126"/>
                  </a:cubicBezTo>
                  <a:cubicBezTo>
                    <a:pt x="87" y="105"/>
                    <a:pt x="105" y="83"/>
                    <a:pt x="117" y="58"/>
                  </a:cubicBezTo>
                  <a:cubicBezTo>
                    <a:pt x="119" y="54"/>
                    <a:pt x="116" y="51"/>
                    <a:pt x="112" y="52"/>
                  </a:cubicBezTo>
                  <a:close/>
                  <a:moveTo>
                    <a:pt x="66" y="116"/>
                  </a:moveTo>
                  <a:cubicBezTo>
                    <a:pt x="52" y="133"/>
                    <a:pt x="37" y="151"/>
                    <a:pt x="19" y="165"/>
                  </a:cubicBezTo>
                  <a:cubicBezTo>
                    <a:pt x="30" y="136"/>
                    <a:pt x="46" y="110"/>
                    <a:pt x="56" y="81"/>
                  </a:cubicBezTo>
                  <a:cubicBezTo>
                    <a:pt x="57" y="78"/>
                    <a:pt x="53" y="74"/>
                    <a:pt x="50" y="75"/>
                  </a:cubicBezTo>
                  <a:cubicBezTo>
                    <a:pt x="39" y="79"/>
                    <a:pt x="27" y="79"/>
                    <a:pt x="16" y="82"/>
                  </a:cubicBezTo>
                  <a:cubicBezTo>
                    <a:pt x="17" y="81"/>
                    <a:pt x="17" y="80"/>
                    <a:pt x="18" y="79"/>
                  </a:cubicBezTo>
                  <a:cubicBezTo>
                    <a:pt x="19" y="80"/>
                    <a:pt x="22" y="80"/>
                    <a:pt x="23" y="78"/>
                  </a:cubicBezTo>
                  <a:cubicBezTo>
                    <a:pt x="35" y="62"/>
                    <a:pt x="39" y="41"/>
                    <a:pt x="53" y="25"/>
                  </a:cubicBezTo>
                  <a:cubicBezTo>
                    <a:pt x="64" y="11"/>
                    <a:pt x="85" y="11"/>
                    <a:pt x="103" y="12"/>
                  </a:cubicBezTo>
                  <a:cubicBezTo>
                    <a:pt x="96" y="28"/>
                    <a:pt x="88" y="43"/>
                    <a:pt x="75" y="56"/>
                  </a:cubicBezTo>
                  <a:cubicBezTo>
                    <a:pt x="72" y="59"/>
                    <a:pt x="75" y="65"/>
                    <a:pt x="80" y="64"/>
                  </a:cubicBezTo>
                  <a:cubicBezTo>
                    <a:pt x="89" y="62"/>
                    <a:pt x="97" y="62"/>
                    <a:pt x="106" y="61"/>
                  </a:cubicBezTo>
                  <a:cubicBezTo>
                    <a:pt x="96" y="81"/>
                    <a:pt x="81" y="100"/>
                    <a:pt x="66" y="11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7" name="Freeform 110">
              <a:extLst>
                <a:ext uri="{FF2B5EF4-FFF2-40B4-BE49-F238E27FC236}">
                  <a16:creationId xmlns:a16="http://schemas.microsoft.com/office/drawing/2014/main" id="{80D18F98-992D-4058-8D38-34EDB2DDB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089326"/>
              <a:ext cx="169734" cy="179575"/>
            </a:xfrm>
            <a:custGeom>
              <a:avLst/>
              <a:gdLst>
                <a:gd name="T0" fmla="*/ 28 w 29"/>
                <a:gd name="T1" fmla="*/ 26 h 31"/>
                <a:gd name="T2" fmla="*/ 12 w 29"/>
                <a:gd name="T3" fmla="*/ 4 h 31"/>
                <a:gd name="T4" fmla="*/ 6 w 29"/>
                <a:gd name="T5" fmla="*/ 0 h 31"/>
                <a:gd name="T6" fmla="*/ 2 w 29"/>
                <a:gd name="T7" fmla="*/ 1 h 31"/>
                <a:gd name="T8" fmla="*/ 1 w 29"/>
                <a:gd name="T9" fmla="*/ 7 h 31"/>
                <a:gd name="T10" fmla="*/ 10 w 29"/>
                <a:gd name="T11" fmla="*/ 23 h 31"/>
                <a:gd name="T12" fmla="*/ 26 w 29"/>
                <a:gd name="T13" fmla="*/ 30 h 31"/>
                <a:gd name="T14" fmla="*/ 28 w 29"/>
                <a:gd name="T15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1">
                  <a:moveTo>
                    <a:pt x="28" y="26"/>
                  </a:moveTo>
                  <a:cubicBezTo>
                    <a:pt x="20" y="21"/>
                    <a:pt x="15" y="12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0" y="5"/>
                    <a:pt x="1" y="7"/>
                  </a:cubicBezTo>
                  <a:cubicBezTo>
                    <a:pt x="3" y="13"/>
                    <a:pt x="6" y="18"/>
                    <a:pt x="10" y="23"/>
                  </a:cubicBezTo>
                  <a:cubicBezTo>
                    <a:pt x="15" y="28"/>
                    <a:pt x="20" y="30"/>
                    <a:pt x="26" y="30"/>
                  </a:cubicBezTo>
                  <a:cubicBezTo>
                    <a:pt x="29" y="31"/>
                    <a:pt x="29" y="27"/>
                    <a:pt x="28" y="2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8" name="Freeform 111">
              <a:extLst>
                <a:ext uri="{FF2B5EF4-FFF2-40B4-BE49-F238E27FC236}">
                  <a16:creationId xmlns:a16="http://schemas.microsoft.com/office/drawing/2014/main" id="{1C9882D0-E005-49E2-A779-3F4A53FDB0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41291" y="3941730"/>
              <a:ext cx="76258" cy="233693"/>
            </a:xfrm>
            <a:custGeom>
              <a:avLst/>
              <a:gdLst>
                <a:gd name="T0" fmla="*/ 11 w 13"/>
                <a:gd name="T1" fmla="*/ 18 h 40"/>
                <a:gd name="T2" fmla="*/ 11 w 13"/>
                <a:gd name="T3" fmla="*/ 4 h 40"/>
                <a:gd name="T4" fmla="*/ 3 w 13"/>
                <a:gd name="T5" fmla="*/ 4 h 40"/>
                <a:gd name="T6" fmla="*/ 8 w 13"/>
                <a:gd name="T7" fmla="*/ 37 h 40"/>
                <a:gd name="T8" fmla="*/ 13 w 13"/>
                <a:gd name="T9" fmla="*/ 35 h 40"/>
                <a:gd name="T10" fmla="*/ 11 w 13"/>
                <a:gd name="T11" fmla="*/ 1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0">
                  <a:moveTo>
                    <a:pt x="11" y="18"/>
                  </a:moveTo>
                  <a:cubicBezTo>
                    <a:pt x="11" y="13"/>
                    <a:pt x="12" y="8"/>
                    <a:pt x="11" y="4"/>
                  </a:cubicBezTo>
                  <a:cubicBezTo>
                    <a:pt x="10" y="0"/>
                    <a:pt x="4" y="0"/>
                    <a:pt x="3" y="4"/>
                  </a:cubicBezTo>
                  <a:cubicBezTo>
                    <a:pt x="0" y="14"/>
                    <a:pt x="3" y="28"/>
                    <a:pt x="8" y="37"/>
                  </a:cubicBezTo>
                  <a:cubicBezTo>
                    <a:pt x="9" y="40"/>
                    <a:pt x="13" y="38"/>
                    <a:pt x="13" y="35"/>
                  </a:cubicBezTo>
                  <a:cubicBezTo>
                    <a:pt x="12" y="30"/>
                    <a:pt x="12" y="24"/>
                    <a:pt x="11" y="1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9" name="Freeform 112">
              <a:extLst>
                <a:ext uri="{FF2B5EF4-FFF2-40B4-BE49-F238E27FC236}">
                  <a16:creationId xmlns:a16="http://schemas.microsoft.com/office/drawing/2014/main" id="{D5407BD6-1B08-42B8-93FF-D29F7BD3EA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5943" y="3941730"/>
              <a:ext cx="76258" cy="216472"/>
            </a:xfrm>
            <a:custGeom>
              <a:avLst/>
              <a:gdLst>
                <a:gd name="T0" fmla="*/ 11 w 13"/>
                <a:gd name="T1" fmla="*/ 4 h 37"/>
                <a:gd name="T2" fmla="*/ 4 w 13"/>
                <a:gd name="T3" fmla="*/ 4 h 37"/>
                <a:gd name="T4" fmla="*/ 2 w 13"/>
                <a:gd name="T5" fmla="*/ 32 h 37"/>
                <a:gd name="T6" fmla="*/ 7 w 13"/>
                <a:gd name="T7" fmla="*/ 34 h 37"/>
                <a:gd name="T8" fmla="*/ 11 w 13"/>
                <a:gd name="T9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7">
                  <a:moveTo>
                    <a:pt x="11" y="4"/>
                  </a:moveTo>
                  <a:cubicBezTo>
                    <a:pt x="11" y="0"/>
                    <a:pt x="5" y="0"/>
                    <a:pt x="4" y="4"/>
                  </a:cubicBezTo>
                  <a:cubicBezTo>
                    <a:pt x="3" y="13"/>
                    <a:pt x="5" y="23"/>
                    <a:pt x="2" y="32"/>
                  </a:cubicBezTo>
                  <a:cubicBezTo>
                    <a:pt x="0" y="35"/>
                    <a:pt x="6" y="37"/>
                    <a:pt x="7" y="34"/>
                  </a:cubicBezTo>
                  <a:cubicBezTo>
                    <a:pt x="12" y="25"/>
                    <a:pt x="13" y="13"/>
                    <a:pt x="11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0" name="Freeform 113">
              <a:extLst>
                <a:ext uri="{FF2B5EF4-FFF2-40B4-BE49-F238E27FC236}">
                  <a16:creationId xmlns:a16="http://schemas.microsoft.com/office/drawing/2014/main" id="{889F9037-4875-4E9C-A5DA-713EDB3CF2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8086" y="4682166"/>
              <a:ext cx="216472" cy="199254"/>
            </a:xfrm>
            <a:custGeom>
              <a:avLst/>
              <a:gdLst>
                <a:gd name="T0" fmla="*/ 28 w 37"/>
                <a:gd name="T1" fmla="*/ 7 h 34"/>
                <a:gd name="T2" fmla="*/ 21 w 37"/>
                <a:gd name="T3" fmla="*/ 8 h 34"/>
                <a:gd name="T4" fmla="*/ 19 w 37"/>
                <a:gd name="T5" fmla="*/ 4 h 34"/>
                <a:gd name="T6" fmla="*/ 13 w 37"/>
                <a:gd name="T7" fmla="*/ 5 h 34"/>
                <a:gd name="T8" fmla="*/ 13 w 37"/>
                <a:gd name="T9" fmla="*/ 10 h 34"/>
                <a:gd name="T10" fmla="*/ 2 w 37"/>
                <a:gd name="T11" fmla="*/ 14 h 34"/>
                <a:gd name="T12" fmla="*/ 4 w 37"/>
                <a:gd name="T13" fmla="*/ 19 h 34"/>
                <a:gd name="T14" fmla="*/ 15 w 37"/>
                <a:gd name="T15" fmla="*/ 19 h 34"/>
                <a:gd name="T16" fmla="*/ 17 w 37"/>
                <a:gd name="T17" fmla="*/ 28 h 34"/>
                <a:gd name="T18" fmla="*/ 25 w 37"/>
                <a:gd name="T19" fmla="*/ 26 h 34"/>
                <a:gd name="T20" fmla="*/ 23 w 37"/>
                <a:gd name="T21" fmla="*/ 18 h 34"/>
                <a:gd name="T22" fmla="*/ 31 w 37"/>
                <a:gd name="T23" fmla="*/ 16 h 34"/>
                <a:gd name="T24" fmla="*/ 28 w 37"/>
                <a:gd name="T25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34">
                  <a:moveTo>
                    <a:pt x="28" y="7"/>
                  </a:moveTo>
                  <a:cubicBezTo>
                    <a:pt x="26" y="7"/>
                    <a:pt x="23" y="8"/>
                    <a:pt x="21" y="8"/>
                  </a:cubicBezTo>
                  <a:cubicBezTo>
                    <a:pt x="20" y="7"/>
                    <a:pt x="19" y="5"/>
                    <a:pt x="19" y="4"/>
                  </a:cubicBezTo>
                  <a:cubicBezTo>
                    <a:pt x="18" y="0"/>
                    <a:pt x="12" y="1"/>
                    <a:pt x="13" y="5"/>
                  </a:cubicBezTo>
                  <a:cubicBezTo>
                    <a:pt x="13" y="7"/>
                    <a:pt x="13" y="9"/>
                    <a:pt x="13" y="10"/>
                  </a:cubicBezTo>
                  <a:cubicBezTo>
                    <a:pt x="10" y="11"/>
                    <a:pt x="6" y="13"/>
                    <a:pt x="2" y="14"/>
                  </a:cubicBezTo>
                  <a:cubicBezTo>
                    <a:pt x="0" y="15"/>
                    <a:pt x="1" y="19"/>
                    <a:pt x="4" y="19"/>
                  </a:cubicBezTo>
                  <a:cubicBezTo>
                    <a:pt x="7" y="20"/>
                    <a:pt x="11" y="19"/>
                    <a:pt x="15" y="19"/>
                  </a:cubicBezTo>
                  <a:cubicBezTo>
                    <a:pt x="15" y="22"/>
                    <a:pt x="16" y="25"/>
                    <a:pt x="17" y="28"/>
                  </a:cubicBezTo>
                  <a:cubicBezTo>
                    <a:pt x="18" y="34"/>
                    <a:pt x="27" y="31"/>
                    <a:pt x="25" y="26"/>
                  </a:cubicBezTo>
                  <a:cubicBezTo>
                    <a:pt x="25" y="23"/>
                    <a:pt x="24" y="21"/>
                    <a:pt x="23" y="18"/>
                  </a:cubicBezTo>
                  <a:cubicBezTo>
                    <a:pt x="26" y="17"/>
                    <a:pt x="28" y="17"/>
                    <a:pt x="31" y="16"/>
                  </a:cubicBezTo>
                  <a:cubicBezTo>
                    <a:pt x="37" y="14"/>
                    <a:pt x="34" y="6"/>
                    <a:pt x="28" y="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</p:grpSp>
      <p:pic>
        <p:nvPicPr>
          <p:cNvPr id="41" name="图片 40">
            <a:extLst>
              <a:ext uri="{FF2B5EF4-FFF2-40B4-BE49-F238E27FC236}">
                <a16:creationId xmlns:a16="http://schemas.microsoft.com/office/drawing/2014/main" id="{1FA3B205-EC63-4DA8-B315-BC04B9091A6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5145" y="1687603"/>
            <a:ext cx="698120" cy="494015"/>
          </a:xfrm>
          <a:prstGeom prst="rect">
            <a:avLst/>
          </a:prstGeom>
        </p:spPr>
      </p:pic>
      <p:pic>
        <p:nvPicPr>
          <p:cNvPr id="66" name="图片 65">
            <a:extLst>
              <a:ext uri="{FF2B5EF4-FFF2-40B4-BE49-F238E27FC236}">
                <a16:creationId xmlns:a16="http://schemas.microsoft.com/office/drawing/2014/main" id="{0AE46414-98AD-494A-B672-366FD8775AD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67601" y="5622316"/>
            <a:ext cx="958920" cy="368768"/>
          </a:xfrm>
          <a:prstGeom prst="rect">
            <a:avLst/>
          </a:prstGeom>
        </p:spPr>
      </p:pic>
      <p:pic>
        <p:nvPicPr>
          <p:cNvPr id="67" name="图片 66">
            <a:extLst>
              <a:ext uri="{FF2B5EF4-FFF2-40B4-BE49-F238E27FC236}">
                <a16:creationId xmlns:a16="http://schemas.microsoft.com/office/drawing/2014/main" id="{66B48E2F-FF01-4248-902B-97EF7470374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42336" y="5377503"/>
            <a:ext cx="1620651" cy="623248"/>
          </a:xfrm>
          <a:prstGeom prst="rect">
            <a:avLst/>
          </a:prstGeom>
        </p:spPr>
      </p:pic>
      <p:pic>
        <p:nvPicPr>
          <p:cNvPr id="68" name="图片 67">
            <a:extLst>
              <a:ext uri="{FF2B5EF4-FFF2-40B4-BE49-F238E27FC236}">
                <a16:creationId xmlns:a16="http://schemas.microsoft.com/office/drawing/2014/main" id="{EDB7A16B-DA71-44C0-9C4D-809A3427948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33927" y="5585806"/>
            <a:ext cx="995153" cy="382703"/>
          </a:xfrm>
          <a:prstGeom prst="rect">
            <a:avLst/>
          </a:prstGeom>
        </p:spPr>
      </p:pic>
      <p:pic>
        <p:nvPicPr>
          <p:cNvPr id="2050" name="Picture 2" descr="D:\DU LIEU THPL2\CHU VĂN AN\2023 -2024\GIÁO ÁN ĐIỆN TỬ.2\TUẦN 14\BÀI VIẾT 2\ẢNH CLBTT\BÓNG ĐÁ 7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-1" y="857251"/>
            <a:ext cx="4775201" cy="2616200"/>
          </a:xfrm>
          <a:prstGeom prst="rect">
            <a:avLst/>
          </a:prstGeom>
          <a:noFill/>
        </p:spPr>
      </p:pic>
      <p:pic>
        <p:nvPicPr>
          <p:cNvPr id="2051" name="Picture 3" descr="D:\DU LIEU THPL2\CHU VĂN AN\2023 -2024\GIÁO ÁN ĐIỆN TỬ.2\TUẦN 14\BÀI VIẾT 2\ẢNH CLBTT\BÓNG ĐÁ 5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724400" y="3409950"/>
            <a:ext cx="4419601" cy="2565400"/>
          </a:xfrm>
          <a:prstGeom prst="rect">
            <a:avLst/>
          </a:prstGeom>
          <a:noFill/>
        </p:spPr>
      </p:pic>
      <p:pic>
        <p:nvPicPr>
          <p:cNvPr id="2052" name="Picture 4" descr="D:\DU LIEU THPL2\CHU VĂN AN\2023 -2024\GIÁO ÁN ĐIỆN TỬ.2\TUẦN 14\BÀI VIẾT 2\ẢNH CLBTT\BÓNG ĐÁ 3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-36" y="3422650"/>
            <a:ext cx="4699036" cy="2578100"/>
          </a:xfrm>
          <a:prstGeom prst="rect">
            <a:avLst/>
          </a:prstGeom>
          <a:noFill/>
        </p:spPr>
      </p:pic>
      <p:pic>
        <p:nvPicPr>
          <p:cNvPr id="2053" name="Picture 5" descr="D:\DU LIEU THPL2\CHU VĂN AN\2023 -2024\GIÁO ÁN ĐIỆN TỬ.2\TUẦN 14\BÀI VIẾT 2\ẢNH CLBTT\BÓNG ĐÁ 1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724400" y="857251"/>
            <a:ext cx="4419600" cy="25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272328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6383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304800" y="1752600"/>
            <a:ext cx="8610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dirty="0">
                <a:solidFill>
                  <a:srgbClr val="0000FF"/>
                </a:solidFill>
              </a:rPr>
              <a:t>  </a:t>
            </a:r>
          </a:p>
        </p:txBody>
      </p:sp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824345" y="1405879"/>
            <a:ext cx="61722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 err="1" smtClean="0">
                <a:solidFill>
                  <a:srgbClr val="0000FF"/>
                </a:solidFill>
              </a:rPr>
              <a:t>a.Trọng</a:t>
            </a:r>
            <a:r>
              <a:rPr lang="en-US" altLang="en-US" sz="3200" dirty="0" smtClean="0">
                <a:solidFill>
                  <a:srgbClr val="0000FF"/>
                </a:solidFill>
              </a:rPr>
              <a:t> </a:t>
            </a:r>
            <a:r>
              <a:rPr lang="en-US" altLang="en-US" sz="3200" dirty="0" err="1" smtClean="0">
                <a:solidFill>
                  <a:srgbClr val="0000FF"/>
                </a:solidFill>
              </a:rPr>
              <a:t>tài</a:t>
            </a:r>
            <a:r>
              <a:rPr lang="en-US" altLang="en-US" sz="3200" dirty="0" smtClean="0">
                <a:solidFill>
                  <a:srgbClr val="0000FF"/>
                </a:solidFill>
              </a:rPr>
              <a:t> </a:t>
            </a:r>
            <a:r>
              <a:rPr lang="en-US" altLang="en-US" sz="3200" dirty="0" err="1" smtClean="0">
                <a:solidFill>
                  <a:srgbClr val="0000FF"/>
                </a:solidFill>
              </a:rPr>
              <a:t>đứng</a:t>
            </a:r>
            <a:r>
              <a:rPr lang="en-US" altLang="en-US" sz="3200" dirty="0" smtClean="0">
                <a:solidFill>
                  <a:srgbClr val="0000FF"/>
                </a:solidFill>
              </a:rPr>
              <a:t> </a:t>
            </a:r>
            <a:r>
              <a:rPr lang="en-US" altLang="en-US" sz="3200" dirty="0" err="1" smtClean="0">
                <a:solidFill>
                  <a:srgbClr val="0000FF"/>
                </a:solidFill>
              </a:rPr>
              <a:t>giữa</a:t>
            </a:r>
            <a:r>
              <a:rPr lang="en-US" altLang="en-US" sz="3200" dirty="0" smtClean="0">
                <a:solidFill>
                  <a:srgbClr val="0000FF"/>
                </a:solidFill>
              </a:rPr>
              <a:t> </a:t>
            </a:r>
            <a:r>
              <a:rPr lang="en-US" altLang="en-US" sz="3200" dirty="0" err="1" smtClean="0">
                <a:solidFill>
                  <a:srgbClr val="0000FF"/>
                </a:solidFill>
              </a:rPr>
              <a:t>sân</a:t>
            </a:r>
            <a:endParaRPr lang="en-US" altLang="en-US" sz="3200" dirty="0" smtClean="0">
              <a:solidFill>
                <a:srgbClr val="0000FF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3200" dirty="0" smtClean="0">
                <a:solidFill>
                  <a:srgbClr val="0000FF"/>
                </a:solidFill>
              </a:rPr>
              <a:t>   </a:t>
            </a:r>
            <a:r>
              <a:rPr lang="en-US" altLang="en-US" sz="3200" dirty="0" err="1" smtClean="0">
                <a:solidFill>
                  <a:srgbClr val="0000FF"/>
                </a:solidFill>
              </a:rPr>
              <a:t>Bụm</a:t>
            </a:r>
            <a:r>
              <a:rPr lang="en-US" altLang="en-US" sz="3200" dirty="0" smtClean="0">
                <a:solidFill>
                  <a:srgbClr val="0000FF"/>
                </a:solidFill>
              </a:rPr>
              <a:t> </a:t>
            </a:r>
            <a:r>
              <a:rPr lang="en-US" altLang="en-US" sz="3200" dirty="0" err="1" smtClean="0">
                <a:solidFill>
                  <a:srgbClr val="0000FF"/>
                </a:solidFill>
              </a:rPr>
              <a:t>tay</a:t>
            </a:r>
            <a:r>
              <a:rPr lang="en-US" altLang="en-US" sz="3200" dirty="0" smtClean="0">
                <a:solidFill>
                  <a:srgbClr val="0000FF"/>
                </a:solidFill>
              </a:rPr>
              <a:t> </a:t>
            </a:r>
            <a:r>
              <a:rPr lang="en-US" altLang="en-US" sz="3200" dirty="0" err="1" smtClean="0">
                <a:solidFill>
                  <a:srgbClr val="0000FF"/>
                </a:solidFill>
              </a:rPr>
              <a:t>làm</a:t>
            </a:r>
            <a:r>
              <a:rPr lang="en-US" altLang="en-US" sz="3200" dirty="0" smtClean="0">
                <a:solidFill>
                  <a:srgbClr val="0000FF"/>
                </a:solidFill>
              </a:rPr>
              <a:t> </a:t>
            </a:r>
            <a:r>
              <a:rPr lang="en-US" altLang="en-US" sz="3200" dirty="0" err="1" smtClean="0">
                <a:solidFill>
                  <a:srgbClr val="0000FF"/>
                </a:solidFill>
              </a:rPr>
              <a:t>còi</a:t>
            </a:r>
            <a:r>
              <a:rPr lang="en-US" altLang="en-US" sz="3200" dirty="0" smtClean="0">
                <a:solidFill>
                  <a:srgbClr val="0000FF"/>
                </a:solidFill>
              </a:rPr>
              <a:t> </a:t>
            </a:r>
            <a:r>
              <a:rPr lang="en-US" altLang="en-US" sz="3200" dirty="0" err="1" smtClean="0">
                <a:solidFill>
                  <a:srgbClr val="0000FF"/>
                </a:solidFill>
              </a:rPr>
              <a:t>thổi</a:t>
            </a:r>
            <a:r>
              <a:rPr lang="en-US" altLang="en-US" sz="3200" dirty="0" smtClean="0">
                <a:solidFill>
                  <a:srgbClr val="0000FF"/>
                </a:solidFill>
              </a:rPr>
              <a:t> </a:t>
            </a:r>
            <a:endParaRPr lang="en-US" altLang="en-US" sz="3200" dirty="0">
              <a:solidFill>
                <a:srgbClr val="0000FF"/>
              </a:solidFill>
            </a:endParaRPr>
          </a:p>
        </p:txBody>
      </p:sp>
      <p:sp>
        <p:nvSpPr>
          <p:cNvPr id="60421" name="Text Box 5"/>
          <p:cNvSpPr txBox="1">
            <a:spLocks noChangeArrowheads="1"/>
          </p:cNvSpPr>
          <p:nvPr/>
        </p:nvSpPr>
        <p:spPr bwMode="auto">
          <a:xfrm>
            <a:off x="810490" y="2911475"/>
            <a:ext cx="511333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 err="1" smtClean="0">
                <a:solidFill>
                  <a:srgbClr val="0000FF"/>
                </a:solidFill>
              </a:rPr>
              <a:t>b.Đợt</a:t>
            </a:r>
            <a:r>
              <a:rPr lang="en-US" altLang="en-US" sz="3200" dirty="0" smtClean="0">
                <a:solidFill>
                  <a:srgbClr val="0000FF"/>
                </a:solidFill>
              </a:rPr>
              <a:t> </a:t>
            </a:r>
            <a:r>
              <a:rPr lang="en-US" altLang="en-US" sz="3200" dirty="0" err="1" smtClean="0">
                <a:solidFill>
                  <a:srgbClr val="0000FF"/>
                </a:solidFill>
              </a:rPr>
              <a:t>phản</a:t>
            </a:r>
            <a:r>
              <a:rPr lang="en-US" altLang="en-US" sz="3200" dirty="0" smtClean="0">
                <a:solidFill>
                  <a:srgbClr val="0000FF"/>
                </a:solidFill>
              </a:rPr>
              <a:t> </a:t>
            </a:r>
            <a:r>
              <a:rPr lang="en-US" altLang="en-US" sz="3200" dirty="0" err="1" smtClean="0">
                <a:solidFill>
                  <a:srgbClr val="0000FF"/>
                </a:solidFill>
              </a:rPr>
              <a:t>công</a:t>
            </a:r>
            <a:r>
              <a:rPr lang="en-US" altLang="en-US" sz="3200" dirty="0" smtClean="0">
                <a:solidFill>
                  <a:srgbClr val="0000FF"/>
                </a:solidFill>
              </a:rPr>
              <a:t> </a:t>
            </a:r>
            <a:r>
              <a:rPr lang="en-US" altLang="en-US" sz="3200" dirty="0" err="1" smtClean="0">
                <a:solidFill>
                  <a:srgbClr val="0000FF"/>
                </a:solidFill>
              </a:rPr>
              <a:t>gió</a:t>
            </a:r>
            <a:r>
              <a:rPr lang="en-US" altLang="en-US" sz="3200" dirty="0" smtClean="0">
                <a:solidFill>
                  <a:srgbClr val="0000FF"/>
                </a:solidFill>
              </a:rPr>
              <a:t> </a:t>
            </a:r>
            <a:r>
              <a:rPr lang="en-US" altLang="en-US" sz="3200" dirty="0" err="1" smtClean="0">
                <a:solidFill>
                  <a:srgbClr val="0000FF"/>
                </a:solidFill>
              </a:rPr>
              <a:t>lốc</a:t>
            </a:r>
            <a:endParaRPr lang="en-US" altLang="en-US" sz="3200" dirty="0" smtClean="0">
              <a:solidFill>
                <a:srgbClr val="0000FF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3200" dirty="0" smtClean="0">
                <a:solidFill>
                  <a:srgbClr val="0000FF"/>
                </a:solidFill>
              </a:rPr>
              <a:t>   </a:t>
            </a:r>
            <a:r>
              <a:rPr lang="en-US" altLang="en-US" sz="3200" dirty="0" err="1" smtClean="0">
                <a:solidFill>
                  <a:srgbClr val="0000FF"/>
                </a:solidFill>
              </a:rPr>
              <a:t>Cú</a:t>
            </a:r>
            <a:r>
              <a:rPr lang="en-US" altLang="en-US" sz="3200" dirty="0" smtClean="0">
                <a:solidFill>
                  <a:srgbClr val="0000FF"/>
                </a:solidFill>
              </a:rPr>
              <a:t> </a:t>
            </a:r>
            <a:r>
              <a:rPr lang="en-US" altLang="en-US" sz="3200" dirty="0" err="1" smtClean="0">
                <a:solidFill>
                  <a:srgbClr val="0000FF"/>
                </a:solidFill>
              </a:rPr>
              <a:t>đá</a:t>
            </a:r>
            <a:r>
              <a:rPr lang="en-US" altLang="en-US" sz="3200" dirty="0" smtClean="0">
                <a:solidFill>
                  <a:srgbClr val="0000FF"/>
                </a:solidFill>
              </a:rPr>
              <a:t> </a:t>
            </a:r>
            <a:r>
              <a:rPr lang="en-US" altLang="en-US" sz="3200" dirty="0" err="1" smtClean="0">
                <a:solidFill>
                  <a:srgbClr val="0000FF"/>
                </a:solidFill>
              </a:rPr>
              <a:t>xoáy</a:t>
            </a:r>
            <a:r>
              <a:rPr lang="en-US" altLang="en-US" sz="3200" dirty="0" smtClean="0">
                <a:solidFill>
                  <a:srgbClr val="0000FF"/>
                </a:solidFill>
              </a:rPr>
              <a:t> </a:t>
            </a:r>
            <a:r>
              <a:rPr lang="en-US" altLang="en-US" sz="3200" dirty="0" err="1" smtClean="0">
                <a:solidFill>
                  <a:srgbClr val="0000FF"/>
                </a:solidFill>
              </a:rPr>
              <a:t>Pê-lê</a:t>
            </a:r>
            <a:r>
              <a:rPr lang="en-US" altLang="en-US" sz="3200" dirty="0" smtClean="0">
                <a:solidFill>
                  <a:srgbClr val="0000FF"/>
                </a:solidFill>
              </a:rPr>
              <a:t>.</a:t>
            </a:r>
            <a:endParaRPr lang="en-US" altLang="en-US" sz="3200" dirty="0">
              <a:solidFill>
                <a:srgbClr val="0000FF"/>
              </a:solidFill>
            </a:endParaRPr>
          </a:p>
        </p:txBody>
      </p:sp>
      <p:sp>
        <p:nvSpPr>
          <p:cNvPr id="60423" name="Text Box 7"/>
          <p:cNvSpPr txBox="1">
            <a:spLocks noChangeArrowheads="1"/>
          </p:cNvSpPr>
          <p:nvPr/>
        </p:nvSpPr>
        <p:spPr bwMode="auto">
          <a:xfrm>
            <a:off x="550718" y="4282000"/>
            <a:ext cx="73152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smtClean="0">
                <a:solidFill>
                  <a:srgbClr val="0000FF"/>
                </a:solidFill>
              </a:rPr>
              <a:t>c. </a:t>
            </a:r>
            <a:r>
              <a:rPr lang="en-US" altLang="en-US" sz="3200" dirty="0" err="1" smtClean="0">
                <a:solidFill>
                  <a:srgbClr val="0000FF"/>
                </a:solidFill>
              </a:rPr>
              <a:t>Đàn</a:t>
            </a:r>
            <a:r>
              <a:rPr lang="en-US" altLang="en-US" sz="3200" dirty="0" smtClean="0">
                <a:solidFill>
                  <a:srgbClr val="0000FF"/>
                </a:solidFill>
              </a:rPr>
              <a:t> </a:t>
            </a:r>
            <a:r>
              <a:rPr lang="en-US" altLang="en-US" sz="3200" dirty="0" err="1" smtClean="0">
                <a:solidFill>
                  <a:srgbClr val="0000FF"/>
                </a:solidFill>
              </a:rPr>
              <a:t>cò</a:t>
            </a:r>
            <a:r>
              <a:rPr lang="en-US" altLang="en-US" sz="3200" dirty="0" smtClean="0">
                <a:solidFill>
                  <a:srgbClr val="0000FF"/>
                </a:solidFill>
              </a:rPr>
              <a:t> </a:t>
            </a:r>
            <a:r>
              <a:rPr lang="en-US" altLang="en-US" sz="3200" dirty="0" err="1" smtClean="0">
                <a:solidFill>
                  <a:srgbClr val="0000FF"/>
                </a:solidFill>
              </a:rPr>
              <a:t>sà</a:t>
            </a:r>
            <a:r>
              <a:rPr lang="en-US" altLang="en-US" sz="3200" dirty="0" smtClean="0">
                <a:solidFill>
                  <a:srgbClr val="0000FF"/>
                </a:solidFill>
              </a:rPr>
              <a:t> </a:t>
            </a:r>
            <a:r>
              <a:rPr lang="en-US" altLang="en-US" sz="3200" dirty="0" err="1" smtClean="0">
                <a:solidFill>
                  <a:srgbClr val="0000FF"/>
                </a:solidFill>
              </a:rPr>
              <a:t>ngọn</a:t>
            </a:r>
            <a:r>
              <a:rPr lang="en-US" altLang="en-US" sz="3200" dirty="0" smtClean="0">
                <a:solidFill>
                  <a:srgbClr val="0000FF"/>
                </a:solidFill>
              </a:rPr>
              <a:t> </a:t>
            </a:r>
            <a:r>
              <a:rPr lang="en-US" altLang="en-US" sz="3200" dirty="0" err="1" smtClean="0">
                <a:solidFill>
                  <a:srgbClr val="0000FF"/>
                </a:solidFill>
              </a:rPr>
              <a:t>tre</a:t>
            </a:r>
            <a:endParaRPr lang="en-US" altLang="en-US" sz="3200" dirty="0" smtClean="0">
              <a:solidFill>
                <a:srgbClr val="0000FF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3200" dirty="0" smtClean="0">
                <a:solidFill>
                  <a:srgbClr val="0000FF"/>
                </a:solidFill>
              </a:rPr>
              <a:t>    </a:t>
            </a:r>
            <a:r>
              <a:rPr lang="en-US" altLang="en-US" sz="3200" dirty="0" err="1" smtClean="0">
                <a:solidFill>
                  <a:srgbClr val="0000FF"/>
                </a:solidFill>
              </a:rPr>
              <a:t>Trong</a:t>
            </a:r>
            <a:r>
              <a:rPr lang="en-US" altLang="en-US" sz="3200" dirty="0" smtClean="0">
                <a:solidFill>
                  <a:srgbClr val="0000FF"/>
                </a:solidFill>
              </a:rPr>
              <a:t> </a:t>
            </a:r>
            <a:r>
              <a:rPr lang="en-US" altLang="en-US" sz="3200" dirty="0" err="1" smtClean="0">
                <a:solidFill>
                  <a:srgbClr val="0000FF"/>
                </a:solidFill>
              </a:rPr>
              <a:t>ráng</a:t>
            </a:r>
            <a:r>
              <a:rPr lang="en-US" altLang="en-US" sz="3200" dirty="0" smtClean="0">
                <a:solidFill>
                  <a:srgbClr val="0000FF"/>
                </a:solidFill>
              </a:rPr>
              <a:t> </a:t>
            </a:r>
            <a:r>
              <a:rPr lang="en-US" altLang="en-US" sz="3200" dirty="0" err="1" smtClean="0">
                <a:solidFill>
                  <a:srgbClr val="0000FF"/>
                </a:solidFill>
              </a:rPr>
              <a:t>chiều</a:t>
            </a:r>
            <a:r>
              <a:rPr lang="en-US" altLang="en-US" sz="3200" dirty="0" smtClean="0">
                <a:solidFill>
                  <a:srgbClr val="0000FF"/>
                </a:solidFill>
              </a:rPr>
              <a:t> </a:t>
            </a:r>
            <a:r>
              <a:rPr lang="en-US" altLang="en-US" sz="3200" dirty="0" err="1" smtClean="0">
                <a:solidFill>
                  <a:srgbClr val="0000FF"/>
                </a:solidFill>
              </a:rPr>
              <a:t>rực</a:t>
            </a:r>
            <a:r>
              <a:rPr lang="en-US" altLang="en-US" sz="3200" dirty="0" smtClean="0">
                <a:solidFill>
                  <a:srgbClr val="0000FF"/>
                </a:solidFill>
              </a:rPr>
              <a:t> </a:t>
            </a:r>
            <a:r>
              <a:rPr lang="en-US" altLang="en-US" sz="3200" dirty="0" err="1" smtClean="0">
                <a:solidFill>
                  <a:srgbClr val="0000FF"/>
                </a:solidFill>
              </a:rPr>
              <a:t>đỏ</a:t>
            </a:r>
            <a:r>
              <a:rPr lang="en-US" altLang="en-US" sz="3200" dirty="0" smtClean="0">
                <a:solidFill>
                  <a:srgbClr val="0000FF"/>
                </a:solidFill>
              </a:rPr>
              <a:t>.</a:t>
            </a:r>
            <a:r>
              <a:rPr lang="en-US" altLang="en-US" sz="3200" dirty="0" smtClean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endParaRPr lang="en-US" altLang="en-US" sz="3200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60424" name="Text Box 8"/>
          <p:cNvSpPr txBox="1">
            <a:spLocks noChangeArrowheads="1"/>
          </p:cNvSpPr>
          <p:nvPr/>
        </p:nvSpPr>
        <p:spPr bwMode="auto">
          <a:xfrm>
            <a:off x="550718" y="5584657"/>
            <a:ext cx="678973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smtClean="0">
                <a:solidFill>
                  <a:srgbClr val="0000FF"/>
                </a:solidFill>
              </a:rPr>
              <a:t>d. </a:t>
            </a:r>
            <a:r>
              <a:rPr lang="en-US" altLang="en-US" sz="3200" dirty="0" err="1" smtClean="0">
                <a:solidFill>
                  <a:srgbClr val="0000FF"/>
                </a:solidFill>
              </a:rPr>
              <a:t>Những</a:t>
            </a:r>
            <a:r>
              <a:rPr lang="en-US" altLang="en-US" sz="3200" dirty="0" smtClean="0">
                <a:solidFill>
                  <a:srgbClr val="0000FF"/>
                </a:solidFill>
              </a:rPr>
              <a:t> </a:t>
            </a:r>
            <a:r>
              <a:rPr lang="en-US" altLang="en-US" sz="3200" dirty="0" err="1" smtClean="0">
                <a:solidFill>
                  <a:srgbClr val="0000FF"/>
                </a:solidFill>
              </a:rPr>
              <a:t>chú</a:t>
            </a:r>
            <a:r>
              <a:rPr lang="en-US" altLang="en-US" sz="3200" dirty="0" smtClean="0">
                <a:solidFill>
                  <a:srgbClr val="0000FF"/>
                </a:solidFill>
              </a:rPr>
              <a:t> </a:t>
            </a:r>
            <a:r>
              <a:rPr lang="en-US" altLang="en-US" sz="3200" dirty="0" err="1" smtClean="0">
                <a:solidFill>
                  <a:srgbClr val="0000FF"/>
                </a:solidFill>
              </a:rPr>
              <a:t>bò</a:t>
            </a:r>
            <a:r>
              <a:rPr lang="en-US" altLang="en-US" sz="3200" dirty="0" smtClean="0">
                <a:solidFill>
                  <a:srgbClr val="0000FF"/>
                </a:solidFill>
              </a:rPr>
              <a:t> no </a:t>
            </a:r>
            <a:r>
              <a:rPr lang="en-US" altLang="en-US" sz="3200" dirty="0" err="1" smtClean="0">
                <a:solidFill>
                  <a:srgbClr val="0000FF"/>
                </a:solidFill>
              </a:rPr>
              <a:t>cỏ</a:t>
            </a:r>
            <a:endParaRPr lang="en-US" altLang="en-US" sz="3200" dirty="0" smtClean="0">
              <a:solidFill>
                <a:srgbClr val="0000FF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3200" dirty="0" smtClean="0">
                <a:solidFill>
                  <a:srgbClr val="0000FF"/>
                </a:solidFill>
              </a:rPr>
              <a:t>    </a:t>
            </a:r>
            <a:r>
              <a:rPr lang="en-US" altLang="en-US" sz="3200" dirty="0" err="1" smtClean="0">
                <a:solidFill>
                  <a:srgbClr val="0000FF"/>
                </a:solidFill>
              </a:rPr>
              <a:t>Đợi</a:t>
            </a:r>
            <a:r>
              <a:rPr lang="en-US" altLang="en-US" sz="3200" dirty="0" smtClean="0">
                <a:solidFill>
                  <a:srgbClr val="0000FF"/>
                </a:solidFill>
              </a:rPr>
              <a:t> “ </a:t>
            </a:r>
            <a:r>
              <a:rPr lang="en-US" altLang="en-US" sz="3200" dirty="0" err="1" smtClean="0">
                <a:solidFill>
                  <a:srgbClr val="0000FF"/>
                </a:solidFill>
              </a:rPr>
              <a:t>cầu</a:t>
            </a:r>
            <a:r>
              <a:rPr lang="en-US" altLang="en-US" sz="3200" dirty="0" smtClean="0">
                <a:solidFill>
                  <a:srgbClr val="0000FF"/>
                </a:solidFill>
              </a:rPr>
              <a:t> </a:t>
            </a:r>
            <a:r>
              <a:rPr lang="en-US" altLang="en-US" sz="3200" dirty="0" err="1" smtClean="0">
                <a:solidFill>
                  <a:srgbClr val="0000FF"/>
                </a:solidFill>
              </a:rPr>
              <a:t>thủ</a:t>
            </a:r>
            <a:r>
              <a:rPr lang="en-US" altLang="en-US" sz="3200" dirty="0" smtClean="0">
                <a:solidFill>
                  <a:srgbClr val="0000FF"/>
                </a:solidFill>
              </a:rPr>
              <a:t>” </a:t>
            </a:r>
            <a:r>
              <a:rPr lang="en-US" altLang="en-US" sz="3200" dirty="0" err="1" smtClean="0">
                <a:solidFill>
                  <a:srgbClr val="0000FF"/>
                </a:solidFill>
              </a:rPr>
              <a:t>dắt</a:t>
            </a:r>
            <a:r>
              <a:rPr lang="en-US" altLang="en-US" sz="3200" dirty="0" smtClean="0">
                <a:solidFill>
                  <a:srgbClr val="0000FF"/>
                </a:solidFill>
              </a:rPr>
              <a:t> </a:t>
            </a:r>
            <a:r>
              <a:rPr lang="en-US" altLang="en-US" sz="3200" dirty="0" err="1" smtClean="0">
                <a:solidFill>
                  <a:srgbClr val="0000FF"/>
                </a:solidFill>
              </a:rPr>
              <a:t>về</a:t>
            </a:r>
            <a:r>
              <a:rPr lang="en-US" altLang="en-US" sz="3200" dirty="0" smtClean="0">
                <a:solidFill>
                  <a:srgbClr val="0000FF"/>
                </a:solidFill>
              </a:rPr>
              <a:t>. </a:t>
            </a:r>
            <a:endParaRPr lang="en-US" altLang="en-US" sz="3200" dirty="0">
              <a:solidFill>
                <a:srgbClr val="0000FF"/>
              </a:solidFill>
            </a:endParaRPr>
          </a:p>
        </p:txBody>
      </p:sp>
      <p:sp>
        <p:nvSpPr>
          <p:cNvPr id="60425" name="Rectangle 9"/>
          <p:cNvSpPr>
            <a:spLocks noChangeArrowheads="1"/>
          </p:cNvSpPr>
          <p:nvPr/>
        </p:nvSpPr>
        <p:spPr bwMode="auto">
          <a:xfrm>
            <a:off x="5313001" y="2268792"/>
            <a:ext cx="528638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dirty="0">
                <a:solidFill>
                  <a:srgbClr val="0000FF"/>
                </a:solidFill>
                <a:latin typeface="Arial" panose="020B0604020202020204" pitchFamily="34" charset="0"/>
              </a:rPr>
              <a:t>S</a:t>
            </a:r>
            <a:endParaRPr lang="vi-VN" altLang="en-US" sz="3200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60426" name="Rectangle 10"/>
          <p:cNvSpPr>
            <a:spLocks noChangeArrowheads="1"/>
          </p:cNvSpPr>
          <p:nvPr/>
        </p:nvSpPr>
        <p:spPr bwMode="auto">
          <a:xfrm>
            <a:off x="5313001" y="3812212"/>
            <a:ext cx="528638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dirty="0">
                <a:solidFill>
                  <a:srgbClr val="0000FF"/>
                </a:solidFill>
                <a:latin typeface="Arial" panose="020B0604020202020204" pitchFamily="34" charset="0"/>
              </a:rPr>
              <a:t>S</a:t>
            </a:r>
            <a:endParaRPr lang="vi-VN" altLang="en-US" sz="3200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60428" name="Rectangle 12"/>
          <p:cNvSpPr>
            <a:spLocks noChangeArrowheads="1"/>
          </p:cNvSpPr>
          <p:nvPr/>
        </p:nvSpPr>
        <p:spPr bwMode="auto">
          <a:xfrm>
            <a:off x="5342585" y="5106566"/>
            <a:ext cx="528638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dirty="0">
                <a:solidFill>
                  <a:srgbClr val="0000FF"/>
                </a:solidFill>
                <a:latin typeface="Arial" panose="020B0604020202020204" pitchFamily="34" charset="0"/>
              </a:rPr>
              <a:t>Đ</a:t>
            </a:r>
            <a:endParaRPr lang="vi-VN" altLang="en-US" sz="3200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60429" name="Rectangle 13"/>
          <p:cNvSpPr>
            <a:spLocks noChangeArrowheads="1"/>
          </p:cNvSpPr>
          <p:nvPr/>
        </p:nvSpPr>
        <p:spPr bwMode="auto">
          <a:xfrm>
            <a:off x="5385627" y="6373845"/>
            <a:ext cx="442553" cy="41637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dirty="0">
                <a:solidFill>
                  <a:srgbClr val="0000FF"/>
                </a:solidFill>
                <a:latin typeface="Arial" panose="020B0604020202020204" pitchFamily="34" charset="0"/>
              </a:rPr>
              <a:t>Đ</a:t>
            </a:r>
            <a:endParaRPr lang="vi-VN" altLang="en-US" sz="3200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2052"/>
            <a:ext cx="9067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4:Khung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nào?Bằng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(Đ),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(S).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493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0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60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60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60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60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60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2000"/>
                                        <p:tgtEl>
                                          <p:spTgt spid="60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2000"/>
                                        <p:tgtEl>
                                          <p:spTgt spid="60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2000"/>
                                        <p:tgtEl>
                                          <p:spTgt spid="60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9" grpId="0"/>
      <p:bldP spid="60420" grpId="0"/>
      <p:bldP spid="60421" grpId="0"/>
      <p:bldP spid="60423" grpId="0"/>
      <p:bldP spid="60424" grpId="0"/>
      <p:bldP spid="60425" grpId="0" animBg="1"/>
      <p:bldP spid="60426" grpId="0" animBg="1"/>
      <p:bldP spid="60428" grpId="0" animBg="1"/>
      <p:bldP spid="604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Nội</a:t>
            </a:r>
            <a:r>
              <a:rPr lang="en-US" dirty="0" smtClean="0"/>
              <a:t> dung </a:t>
            </a: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học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94509" y="1503297"/>
            <a:ext cx="7620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miêu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tả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cảnh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nông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thôn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thao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ruộng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niềm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vui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vẻ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đẹp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nông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thôn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thanh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259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043613" y="5750719"/>
            <a:ext cx="2493169" cy="28575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5421" y="3254524"/>
            <a:ext cx="295610" cy="2554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0317" y="5343651"/>
            <a:ext cx="295610" cy="25549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8976" y="2441752"/>
            <a:ext cx="295610" cy="25549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8943" y="970601"/>
            <a:ext cx="294924" cy="29492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1789" y="4721131"/>
            <a:ext cx="294924" cy="29492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6571" y="5642689"/>
            <a:ext cx="295610" cy="255491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81" y="1831086"/>
            <a:ext cx="528507" cy="54407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2226" y="1001641"/>
            <a:ext cx="286488" cy="294924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1491" t="40351" r="39481" b="33670"/>
          <a:stretch/>
        </p:blipFill>
        <p:spPr>
          <a:xfrm>
            <a:off x="430549" y="1026067"/>
            <a:ext cx="2002536" cy="478916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33" name="TextBox 32"/>
          <p:cNvSpPr txBox="1"/>
          <p:nvPr/>
        </p:nvSpPr>
        <p:spPr>
          <a:xfrm>
            <a:off x="884682" y="1991628"/>
            <a:ext cx="698144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 smtClean="0">
                <a:solidFill>
                  <a:srgbClr val="00B050"/>
                </a:solidFill>
                <a:latin typeface="UTM Avo" panose="02040603050506020204" pitchFamily="18" charset="0"/>
              </a:rPr>
              <a:t>1. </a:t>
            </a:r>
            <a:r>
              <a:rPr lang="en-US" sz="2700" dirty="0" err="1">
                <a:solidFill>
                  <a:srgbClr val="003849"/>
                </a:solidFill>
                <a:latin typeface="UTM Avo" panose="02040603050506020204" pitchFamily="18" charset="0"/>
              </a:rPr>
              <a:t>Tìm</a:t>
            </a:r>
            <a:r>
              <a:rPr lang="en-US" sz="2700" dirty="0">
                <a:solidFill>
                  <a:srgbClr val="003849"/>
                </a:solidFill>
                <a:latin typeface="UTM Avo" panose="02040603050506020204" pitchFamily="18" charset="0"/>
              </a:rPr>
              <a:t> </a:t>
            </a:r>
            <a:r>
              <a:rPr lang="en-US" sz="2700" dirty="0" err="1">
                <a:solidFill>
                  <a:srgbClr val="003849"/>
                </a:solidFill>
                <a:latin typeface="UTM Avo" panose="02040603050506020204" pitchFamily="18" charset="0"/>
              </a:rPr>
              <a:t>một</a:t>
            </a:r>
            <a:r>
              <a:rPr lang="en-US" sz="2700" dirty="0">
                <a:solidFill>
                  <a:srgbClr val="003849"/>
                </a:solidFill>
                <a:latin typeface="UTM Avo" panose="02040603050506020204" pitchFamily="18" charset="0"/>
              </a:rPr>
              <a:t> </a:t>
            </a:r>
            <a:r>
              <a:rPr lang="en-US" sz="2700" dirty="0" err="1">
                <a:solidFill>
                  <a:srgbClr val="003849"/>
                </a:solidFill>
                <a:latin typeface="UTM Avo" panose="02040603050506020204" pitchFamily="18" charset="0"/>
              </a:rPr>
              <a:t>câu</a:t>
            </a:r>
            <a:r>
              <a:rPr lang="en-US" sz="2700" dirty="0">
                <a:solidFill>
                  <a:srgbClr val="003849"/>
                </a:solidFill>
                <a:latin typeface="UTM Avo" panose="02040603050506020204" pitchFamily="18" charset="0"/>
              </a:rPr>
              <a:t> </a:t>
            </a:r>
            <a:r>
              <a:rPr lang="en-US" sz="2700" dirty="0" err="1">
                <a:solidFill>
                  <a:srgbClr val="003849"/>
                </a:solidFill>
                <a:latin typeface="UTM Avo" panose="02040603050506020204" pitchFamily="18" charset="0"/>
              </a:rPr>
              <a:t>khiến</a:t>
            </a:r>
            <a:r>
              <a:rPr lang="en-US" sz="2700" dirty="0">
                <a:solidFill>
                  <a:srgbClr val="003849"/>
                </a:solidFill>
                <a:latin typeface="UTM Avo" panose="02040603050506020204" pitchFamily="18" charset="0"/>
              </a:rPr>
              <a:t> </a:t>
            </a:r>
            <a:r>
              <a:rPr lang="en-US" sz="2700" dirty="0" err="1">
                <a:solidFill>
                  <a:srgbClr val="003849"/>
                </a:solidFill>
                <a:latin typeface="UTM Avo" panose="02040603050506020204" pitchFamily="18" charset="0"/>
              </a:rPr>
              <a:t>trong</a:t>
            </a:r>
            <a:r>
              <a:rPr lang="en-US" sz="2700" dirty="0">
                <a:solidFill>
                  <a:srgbClr val="003849"/>
                </a:solidFill>
                <a:latin typeface="UTM Avo" panose="02040603050506020204" pitchFamily="18" charset="0"/>
              </a:rPr>
              <a:t> </a:t>
            </a:r>
            <a:r>
              <a:rPr lang="en-US" sz="2700" dirty="0" err="1">
                <a:solidFill>
                  <a:srgbClr val="003849"/>
                </a:solidFill>
                <a:latin typeface="UTM Avo" panose="02040603050506020204" pitchFamily="18" charset="0"/>
              </a:rPr>
              <a:t>bài</a:t>
            </a:r>
            <a:r>
              <a:rPr lang="en-US" sz="2700" dirty="0">
                <a:solidFill>
                  <a:srgbClr val="003849"/>
                </a:solidFill>
                <a:latin typeface="UTM Avo" panose="02040603050506020204" pitchFamily="18" charset="0"/>
              </a:rPr>
              <a:t> </a:t>
            </a:r>
            <a:r>
              <a:rPr lang="en-US" sz="2700" dirty="0" err="1">
                <a:solidFill>
                  <a:srgbClr val="003849"/>
                </a:solidFill>
                <a:latin typeface="UTM Avo" panose="02040603050506020204" pitchFamily="18" charset="0"/>
              </a:rPr>
              <a:t>thơ</a:t>
            </a:r>
            <a:r>
              <a:rPr lang="en-US" sz="2700" dirty="0">
                <a:solidFill>
                  <a:srgbClr val="003849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41598" y="3070646"/>
            <a:ext cx="4437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UTM Avo" panose="02040603050506020204" pitchFamily="18" charset="0"/>
              </a:rPr>
              <a:t>Sút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UTM Avo" panose="02040603050506020204" pitchFamily="18" charset="0"/>
              </a:rPr>
              <a:t>!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UTM Avo" panose="02040603050506020204" pitchFamily="18" charset="0"/>
              </a:rPr>
              <a:t>Sút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UTM Avo" panose="02040603050506020204" pitchFamily="18" charset="0"/>
              </a:rPr>
              <a:t>đi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UTM Avo" panose="02040603050506020204" pitchFamily="18" charset="0"/>
              </a:rPr>
              <a:t>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9754" y="4288162"/>
            <a:ext cx="2039956" cy="17125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5337" y="868040"/>
            <a:ext cx="2332785" cy="12381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37941" y="4282143"/>
            <a:ext cx="2354784" cy="163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429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043613" y="5750719"/>
            <a:ext cx="2493169" cy="28575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939" y="3987896"/>
            <a:ext cx="295610" cy="2554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0317" y="5343651"/>
            <a:ext cx="295610" cy="25549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8976" y="2441752"/>
            <a:ext cx="295610" cy="25549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8943" y="970601"/>
            <a:ext cx="294924" cy="29492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91" y="5475511"/>
            <a:ext cx="294924" cy="29492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6571" y="5642689"/>
            <a:ext cx="295610" cy="255491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902" y="1296565"/>
            <a:ext cx="286488" cy="29492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2226" y="1001641"/>
            <a:ext cx="286488" cy="294924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/>
          </a:blip>
          <a:srcRect l="21491" t="40351" r="39481" b="33670"/>
          <a:stretch/>
        </p:blipFill>
        <p:spPr>
          <a:xfrm>
            <a:off x="430549" y="1026067"/>
            <a:ext cx="2002536" cy="478916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33" name="TextBox 32"/>
          <p:cNvSpPr txBox="1"/>
          <p:nvPr/>
        </p:nvSpPr>
        <p:spPr>
          <a:xfrm>
            <a:off x="884681" y="1991627"/>
            <a:ext cx="7356489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00B050"/>
                </a:solidFill>
                <a:latin typeface="UTM Avo" panose="02040603050506020204" pitchFamily="18" charset="0"/>
              </a:rPr>
              <a:t>2</a:t>
            </a:r>
            <a:r>
              <a:rPr lang="en-US" sz="2700" b="1" dirty="0" smtClean="0">
                <a:solidFill>
                  <a:srgbClr val="00B050"/>
                </a:solidFill>
                <a:latin typeface="UTM Avo" panose="02040603050506020204" pitchFamily="18" charset="0"/>
              </a:rPr>
              <a:t>. </a:t>
            </a:r>
            <a:r>
              <a:rPr lang="en-US" sz="2700" dirty="0" err="1">
                <a:solidFill>
                  <a:srgbClr val="003849"/>
                </a:solidFill>
                <a:latin typeface="UTM Avo" panose="02040603050506020204" pitchFamily="18" charset="0"/>
              </a:rPr>
              <a:t>Đặt</a:t>
            </a:r>
            <a:r>
              <a:rPr lang="en-US" sz="2700" dirty="0">
                <a:solidFill>
                  <a:srgbClr val="003849"/>
                </a:solidFill>
                <a:latin typeface="UTM Avo" panose="02040603050506020204" pitchFamily="18" charset="0"/>
              </a:rPr>
              <a:t> </a:t>
            </a:r>
            <a:r>
              <a:rPr lang="en-US" sz="2700" dirty="0" err="1">
                <a:solidFill>
                  <a:srgbClr val="003849"/>
                </a:solidFill>
                <a:latin typeface="UTM Avo" panose="02040603050506020204" pitchFamily="18" charset="0"/>
              </a:rPr>
              <a:t>một</a:t>
            </a:r>
            <a:r>
              <a:rPr lang="en-US" sz="2700" dirty="0">
                <a:solidFill>
                  <a:srgbClr val="003849"/>
                </a:solidFill>
                <a:latin typeface="UTM Avo" panose="02040603050506020204" pitchFamily="18" charset="0"/>
              </a:rPr>
              <a:t> </a:t>
            </a:r>
            <a:r>
              <a:rPr lang="en-US" sz="2700" dirty="0" err="1">
                <a:solidFill>
                  <a:srgbClr val="003849"/>
                </a:solidFill>
                <a:latin typeface="UTM Avo" panose="02040603050506020204" pitchFamily="18" charset="0"/>
              </a:rPr>
              <a:t>câu</a:t>
            </a:r>
            <a:r>
              <a:rPr lang="en-US" sz="2700" dirty="0">
                <a:solidFill>
                  <a:srgbClr val="003849"/>
                </a:solidFill>
                <a:latin typeface="UTM Avo" panose="02040603050506020204" pitchFamily="18" charset="0"/>
              </a:rPr>
              <a:t> </a:t>
            </a:r>
            <a:r>
              <a:rPr lang="en-US" sz="2700" dirty="0" err="1">
                <a:solidFill>
                  <a:srgbClr val="003849"/>
                </a:solidFill>
                <a:latin typeface="UTM Avo" panose="02040603050506020204" pitchFamily="18" charset="0"/>
              </a:rPr>
              <a:t>khiến</a:t>
            </a:r>
            <a:r>
              <a:rPr lang="en-US" sz="2700" dirty="0">
                <a:solidFill>
                  <a:srgbClr val="003849"/>
                </a:solidFill>
                <a:latin typeface="UTM Avo" panose="02040603050506020204" pitchFamily="18" charset="0"/>
              </a:rPr>
              <a:t>.</a:t>
            </a:r>
          </a:p>
          <a:p>
            <a:r>
              <a:rPr lang="en-US" sz="2700" dirty="0">
                <a:solidFill>
                  <a:srgbClr val="003849"/>
                </a:solidFill>
                <a:latin typeface="UTM Avo" panose="02040603050506020204" pitchFamily="18" charset="0"/>
              </a:rPr>
              <a:t>    a) </a:t>
            </a:r>
            <a:r>
              <a:rPr lang="en-US" sz="2700" dirty="0" err="1">
                <a:solidFill>
                  <a:srgbClr val="003849"/>
                </a:solidFill>
                <a:latin typeface="UTM Avo" panose="02040603050506020204" pitchFamily="18" charset="0"/>
              </a:rPr>
              <a:t>Để</a:t>
            </a:r>
            <a:r>
              <a:rPr lang="en-US" sz="2700" dirty="0">
                <a:solidFill>
                  <a:srgbClr val="003849"/>
                </a:solidFill>
                <a:latin typeface="UTM Avo" panose="02040603050506020204" pitchFamily="18" charset="0"/>
              </a:rPr>
              <a:t> </a:t>
            </a:r>
            <a:r>
              <a:rPr lang="en-US" sz="2700" dirty="0" err="1">
                <a:solidFill>
                  <a:srgbClr val="003849"/>
                </a:solidFill>
                <a:latin typeface="UTM Avo" panose="02040603050506020204" pitchFamily="18" charset="0"/>
              </a:rPr>
              <a:t>cổ</a:t>
            </a:r>
            <a:r>
              <a:rPr lang="en-US" sz="2700" dirty="0">
                <a:solidFill>
                  <a:srgbClr val="003849"/>
                </a:solidFill>
                <a:latin typeface="UTM Avo" panose="02040603050506020204" pitchFamily="18" charset="0"/>
              </a:rPr>
              <a:t> </a:t>
            </a:r>
            <a:r>
              <a:rPr lang="en-US" sz="2700" dirty="0" err="1">
                <a:solidFill>
                  <a:srgbClr val="003849"/>
                </a:solidFill>
                <a:latin typeface="UTM Avo" panose="02040603050506020204" pitchFamily="18" charset="0"/>
              </a:rPr>
              <a:t>vũ</a:t>
            </a:r>
            <a:r>
              <a:rPr lang="en-US" sz="2700" dirty="0">
                <a:solidFill>
                  <a:srgbClr val="003849"/>
                </a:solidFill>
                <a:latin typeface="UTM Avo" panose="02040603050506020204" pitchFamily="18" charset="0"/>
              </a:rPr>
              <a:t> </a:t>
            </a:r>
            <a:r>
              <a:rPr lang="en-US" sz="2700" dirty="0" err="1">
                <a:solidFill>
                  <a:srgbClr val="003849"/>
                </a:solidFill>
                <a:latin typeface="UTM Avo" panose="02040603050506020204" pitchFamily="18" charset="0"/>
              </a:rPr>
              <a:t>cầu</a:t>
            </a:r>
            <a:r>
              <a:rPr lang="en-US" sz="2700" dirty="0">
                <a:solidFill>
                  <a:srgbClr val="003849"/>
                </a:solidFill>
                <a:latin typeface="UTM Avo" panose="02040603050506020204" pitchFamily="18" charset="0"/>
              </a:rPr>
              <a:t> </a:t>
            </a:r>
            <a:r>
              <a:rPr lang="en-US" sz="2700" dirty="0" err="1">
                <a:solidFill>
                  <a:srgbClr val="003849"/>
                </a:solidFill>
                <a:latin typeface="UTM Avo" panose="02040603050506020204" pitchFamily="18" charset="0"/>
              </a:rPr>
              <a:t>thủ</a:t>
            </a:r>
            <a:r>
              <a:rPr lang="en-US" sz="2700" dirty="0">
                <a:solidFill>
                  <a:srgbClr val="003849"/>
                </a:solidFill>
                <a:latin typeface="UTM Avo" panose="02040603050506020204" pitchFamily="18" charset="0"/>
              </a:rPr>
              <a:t> </a:t>
            </a:r>
            <a:r>
              <a:rPr lang="en-US" sz="2700" dirty="0" err="1">
                <a:solidFill>
                  <a:srgbClr val="003849"/>
                </a:solidFill>
                <a:latin typeface="UTM Avo" panose="02040603050506020204" pitchFamily="18" charset="0"/>
              </a:rPr>
              <a:t>trên</a:t>
            </a:r>
            <a:r>
              <a:rPr lang="en-US" sz="2700" dirty="0">
                <a:solidFill>
                  <a:srgbClr val="003849"/>
                </a:solidFill>
                <a:latin typeface="UTM Avo" panose="02040603050506020204" pitchFamily="18" charset="0"/>
              </a:rPr>
              <a:t> </a:t>
            </a:r>
            <a:r>
              <a:rPr lang="en-US" sz="2700" dirty="0" err="1">
                <a:solidFill>
                  <a:srgbClr val="003849"/>
                </a:solidFill>
                <a:latin typeface="UTM Avo" panose="02040603050506020204" pitchFamily="18" charset="0"/>
              </a:rPr>
              <a:t>sân</a:t>
            </a:r>
            <a:r>
              <a:rPr lang="en-US" sz="2700" dirty="0">
                <a:solidFill>
                  <a:srgbClr val="003849"/>
                </a:solidFill>
                <a:latin typeface="UTM Avo" panose="02040603050506020204" pitchFamily="18" charset="0"/>
              </a:rPr>
              <a:t>.</a:t>
            </a:r>
          </a:p>
          <a:p>
            <a:r>
              <a:rPr lang="en-US" sz="2700" dirty="0">
                <a:solidFill>
                  <a:srgbClr val="003849"/>
                </a:solidFill>
                <a:latin typeface="UTM Avo" panose="02040603050506020204" pitchFamily="18" charset="0"/>
              </a:rPr>
              <a:t>    b) </a:t>
            </a:r>
            <a:r>
              <a:rPr lang="en-US" sz="2700" dirty="0" err="1">
                <a:solidFill>
                  <a:srgbClr val="003849"/>
                </a:solidFill>
                <a:latin typeface="UTM Avo" panose="02040603050506020204" pitchFamily="18" charset="0"/>
              </a:rPr>
              <a:t>Để</a:t>
            </a:r>
            <a:r>
              <a:rPr lang="en-US" sz="2700" dirty="0">
                <a:solidFill>
                  <a:srgbClr val="003849"/>
                </a:solidFill>
                <a:latin typeface="UTM Avo" panose="02040603050506020204" pitchFamily="18" charset="0"/>
              </a:rPr>
              <a:t> </a:t>
            </a:r>
            <a:r>
              <a:rPr lang="en-US" sz="2700" dirty="0" err="1">
                <a:solidFill>
                  <a:srgbClr val="003849"/>
                </a:solidFill>
                <a:latin typeface="UTM Avo" panose="02040603050506020204" pitchFamily="18" charset="0"/>
              </a:rPr>
              <a:t>gọi</a:t>
            </a:r>
            <a:r>
              <a:rPr lang="en-US" sz="2700" dirty="0">
                <a:solidFill>
                  <a:srgbClr val="003849"/>
                </a:solidFill>
                <a:latin typeface="UTM Avo" panose="02040603050506020204" pitchFamily="18" charset="0"/>
              </a:rPr>
              <a:t> </a:t>
            </a:r>
            <a:r>
              <a:rPr lang="en-US" sz="2700" dirty="0" err="1">
                <a:solidFill>
                  <a:srgbClr val="003849"/>
                </a:solidFill>
                <a:latin typeface="UTM Avo" panose="02040603050506020204" pitchFamily="18" charset="0"/>
              </a:rPr>
              <a:t>bạn</a:t>
            </a:r>
            <a:r>
              <a:rPr lang="en-US" sz="2700" dirty="0">
                <a:solidFill>
                  <a:srgbClr val="003849"/>
                </a:solidFill>
                <a:latin typeface="UTM Avo" panose="02040603050506020204" pitchFamily="18" charset="0"/>
              </a:rPr>
              <a:t> </a:t>
            </a:r>
            <a:r>
              <a:rPr lang="en-US" sz="2700" dirty="0" err="1">
                <a:solidFill>
                  <a:srgbClr val="003849"/>
                </a:solidFill>
                <a:latin typeface="UTM Avo" panose="02040603050506020204" pitchFamily="18" charset="0"/>
              </a:rPr>
              <a:t>truyền</a:t>
            </a:r>
            <a:r>
              <a:rPr lang="en-US" sz="2700" dirty="0">
                <a:solidFill>
                  <a:srgbClr val="003849"/>
                </a:solidFill>
                <a:latin typeface="UTM Avo" panose="02040603050506020204" pitchFamily="18" charset="0"/>
              </a:rPr>
              <a:t> </a:t>
            </a:r>
            <a:r>
              <a:rPr lang="en-US" sz="2700" dirty="0" err="1">
                <a:solidFill>
                  <a:srgbClr val="003849"/>
                </a:solidFill>
                <a:latin typeface="UTM Avo" panose="02040603050506020204" pitchFamily="18" charset="0"/>
              </a:rPr>
              <a:t>bóng</a:t>
            </a:r>
            <a:r>
              <a:rPr lang="en-US" sz="2700" dirty="0">
                <a:solidFill>
                  <a:srgbClr val="003849"/>
                </a:solidFill>
                <a:latin typeface="UTM Avo" panose="02040603050506020204" pitchFamily="18" charset="0"/>
              </a:rPr>
              <a:t> </a:t>
            </a:r>
            <a:r>
              <a:rPr lang="en-US" sz="2700" dirty="0" err="1">
                <a:solidFill>
                  <a:srgbClr val="003849"/>
                </a:solidFill>
                <a:latin typeface="UTM Avo" panose="02040603050506020204" pitchFamily="18" charset="0"/>
              </a:rPr>
              <a:t>cho</a:t>
            </a:r>
            <a:r>
              <a:rPr lang="en-US" sz="2700" dirty="0">
                <a:solidFill>
                  <a:srgbClr val="003849"/>
                </a:solidFill>
                <a:latin typeface="UTM Avo" panose="02040603050506020204" pitchFamily="18" charset="0"/>
              </a:rPr>
              <a:t> </a:t>
            </a:r>
            <a:r>
              <a:rPr lang="en-US" sz="2700" dirty="0" err="1">
                <a:solidFill>
                  <a:srgbClr val="003849"/>
                </a:solidFill>
                <a:latin typeface="UTM Avo" panose="02040603050506020204" pitchFamily="18" charset="0"/>
              </a:rPr>
              <a:t>mình</a:t>
            </a:r>
            <a:r>
              <a:rPr lang="en-US" sz="2700" dirty="0">
                <a:solidFill>
                  <a:srgbClr val="003849"/>
                </a:solidFill>
                <a:latin typeface="UTM Avo" panose="02040603050506020204" pitchFamily="18" charset="0"/>
              </a:rPr>
              <a:t>.</a:t>
            </a:r>
          </a:p>
          <a:p>
            <a:r>
              <a:rPr lang="en-US" sz="2700" dirty="0">
                <a:solidFill>
                  <a:srgbClr val="003849"/>
                </a:solidFill>
                <a:latin typeface="UTM Avo" panose="02040603050506020204" pitchFamily="18" charset="0"/>
              </a:rPr>
              <a:t>    c) </a:t>
            </a:r>
            <a:r>
              <a:rPr lang="en-US" sz="2700" dirty="0" err="1">
                <a:solidFill>
                  <a:srgbClr val="003849"/>
                </a:solidFill>
                <a:latin typeface="UTM Avo" panose="02040603050506020204" pitchFamily="18" charset="0"/>
              </a:rPr>
              <a:t>Để</a:t>
            </a:r>
            <a:r>
              <a:rPr lang="en-US" sz="2700" dirty="0">
                <a:solidFill>
                  <a:srgbClr val="003849"/>
                </a:solidFill>
                <a:latin typeface="UTM Avo" panose="02040603050506020204" pitchFamily="18" charset="0"/>
              </a:rPr>
              <a:t> </a:t>
            </a:r>
            <a:r>
              <a:rPr lang="en-US" sz="2700" dirty="0" err="1">
                <a:solidFill>
                  <a:srgbClr val="003849"/>
                </a:solidFill>
                <a:latin typeface="UTM Avo" panose="02040603050506020204" pitchFamily="18" charset="0"/>
              </a:rPr>
              <a:t>nhắc</a:t>
            </a:r>
            <a:r>
              <a:rPr lang="en-US" sz="2700" dirty="0">
                <a:solidFill>
                  <a:srgbClr val="003849"/>
                </a:solidFill>
                <a:latin typeface="UTM Avo" panose="02040603050506020204" pitchFamily="18" charset="0"/>
              </a:rPr>
              <a:t> </a:t>
            </a:r>
            <a:r>
              <a:rPr lang="en-US" sz="2700" dirty="0" err="1">
                <a:solidFill>
                  <a:srgbClr val="003849"/>
                </a:solidFill>
                <a:latin typeface="UTM Avo" panose="02040603050506020204" pitchFamily="18" charset="0"/>
              </a:rPr>
              <a:t>thủ</a:t>
            </a:r>
            <a:r>
              <a:rPr lang="en-US" sz="2700" dirty="0">
                <a:solidFill>
                  <a:srgbClr val="003849"/>
                </a:solidFill>
                <a:latin typeface="UTM Avo" panose="02040603050506020204" pitchFamily="18" charset="0"/>
              </a:rPr>
              <a:t> </a:t>
            </a:r>
            <a:r>
              <a:rPr lang="en-US" sz="2700" dirty="0" err="1">
                <a:solidFill>
                  <a:srgbClr val="003849"/>
                </a:solidFill>
                <a:latin typeface="UTM Avo" panose="02040603050506020204" pitchFamily="18" charset="0"/>
              </a:rPr>
              <a:t>môn</a:t>
            </a:r>
            <a:r>
              <a:rPr lang="en-US" sz="2700" dirty="0">
                <a:solidFill>
                  <a:srgbClr val="003849"/>
                </a:solidFill>
                <a:latin typeface="UTM Avo" panose="02040603050506020204" pitchFamily="18" charset="0"/>
              </a:rPr>
              <a:t> </a:t>
            </a:r>
            <a:r>
              <a:rPr lang="en-US" sz="2700" dirty="0" err="1">
                <a:solidFill>
                  <a:srgbClr val="003849"/>
                </a:solidFill>
                <a:latin typeface="UTM Avo" panose="02040603050506020204" pitchFamily="18" charset="0"/>
              </a:rPr>
              <a:t>đừng</a:t>
            </a:r>
            <a:r>
              <a:rPr lang="en-US" sz="2700" dirty="0">
                <a:solidFill>
                  <a:srgbClr val="003849"/>
                </a:solidFill>
                <a:latin typeface="UTM Avo" panose="02040603050506020204" pitchFamily="18" charset="0"/>
              </a:rPr>
              <a:t> </a:t>
            </a:r>
            <a:r>
              <a:rPr lang="en-US" sz="2700" dirty="0" err="1">
                <a:solidFill>
                  <a:srgbClr val="003849"/>
                </a:solidFill>
                <a:latin typeface="UTM Avo" panose="02040603050506020204" pitchFamily="18" charset="0"/>
              </a:rPr>
              <a:t>bỏ</a:t>
            </a:r>
            <a:r>
              <a:rPr lang="en-US" sz="2700" dirty="0">
                <a:solidFill>
                  <a:srgbClr val="003849"/>
                </a:solidFill>
                <a:latin typeface="UTM Avo" panose="02040603050506020204" pitchFamily="18" charset="0"/>
              </a:rPr>
              <a:t> </a:t>
            </a:r>
            <a:r>
              <a:rPr lang="en-US" sz="2700" dirty="0" err="1">
                <a:solidFill>
                  <a:srgbClr val="003849"/>
                </a:solidFill>
                <a:latin typeface="UTM Avo" panose="02040603050506020204" pitchFamily="18" charset="0"/>
              </a:rPr>
              <a:t>trống</a:t>
            </a:r>
            <a:r>
              <a:rPr lang="en-US" sz="2700" dirty="0">
                <a:solidFill>
                  <a:srgbClr val="003849"/>
                </a:solidFill>
                <a:latin typeface="UTM Avo" panose="02040603050506020204" pitchFamily="18" charset="0"/>
              </a:rPr>
              <a:t> </a:t>
            </a:r>
            <a:r>
              <a:rPr lang="en-US" sz="2700" dirty="0" err="1">
                <a:solidFill>
                  <a:srgbClr val="003849"/>
                </a:solidFill>
                <a:latin typeface="UTM Avo" panose="02040603050506020204" pitchFamily="18" charset="0"/>
              </a:rPr>
              <a:t>khung</a:t>
            </a:r>
            <a:r>
              <a:rPr lang="en-US" sz="2700" dirty="0">
                <a:solidFill>
                  <a:srgbClr val="003849"/>
                </a:solidFill>
                <a:latin typeface="UTM Avo" panose="02040603050506020204" pitchFamily="18" charset="0"/>
              </a:rPr>
              <a:t> </a:t>
            </a:r>
            <a:r>
              <a:rPr lang="en-US" sz="2700" dirty="0" err="1">
                <a:solidFill>
                  <a:srgbClr val="003849"/>
                </a:solidFill>
                <a:latin typeface="UTM Avo" panose="02040603050506020204" pitchFamily="18" charset="0"/>
              </a:rPr>
              <a:t>thành</a:t>
            </a:r>
            <a:r>
              <a:rPr lang="en-US" sz="2700" dirty="0">
                <a:solidFill>
                  <a:srgbClr val="003849"/>
                </a:solidFill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107" y="4361688"/>
            <a:ext cx="1880543" cy="16193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3076" y="3690793"/>
            <a:ext cx="2645046" cy="22028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75375" y="970601"/>
            <a:ext cx="1041031" cy="1101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976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42" y="983536"/>
            <a:ext cx="8099474" cy="4752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104539" y="2915302"/>
            <a:ext cx="7106154" cy="88916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202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3202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3202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654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2404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888" y="3333120"/>
            <a:ext cx="1796608" cy="2992185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4949" y="4756206"/>
            <a:ext cx="9141087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769" y="1353341"/>
            <a:ext cx="1268771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8075918" y="2199577"/>
            <a:ext cx="463360" cy="825709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组合 18"/>
          <p:cNvGrpSpPr/>
          <p:nvPr/>
        </p:nvGrpSpPr>
        <p:grpSpPr>
          <a:xfrm>
            <a:off x="6791852" y="466128"/>
            <a:ext cx="463360" cy="825709"/>
            <a:chOff x="-2033679" y="889419"/>
            <a:chExt cx="463503" cy="619473"/>
          </a:xfrm>
        </p:grpSpPr>
        <p:pic>
          <p:nvPicPr>
            <p:cNvPr id="2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218820" y="112988"/>
            <a:ext cx="1237855" cy="153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299" y="281952"/>
            <a:ext cx="1347442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571" y="786384"/>
            <a:ext cx="5735549" cy="3127248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37"/>
          <p:cNvSpPr txBox="1"/>
          <p:nvPr/>
        </p:nvSpPr>
        <p:spPr>
          <a:xfrm>
            <a:off x="2617454" y="1844683"/>
            <a:ext cx="521172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804"/>
            <a:r>
              <a:rPr lang="en-US" altLang="zh-CN" sz="8800" b="1" dirty="0" err="1" smtClean="0">
                <a:ln w="6600">
                  <a:solidFill>
                    <a:srgbClr val="EB9596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iCiel Cadena" panose="02000503000000020004" pitchFamily="50" charset="0"/>
                <a:cs typeface="+mn-ea"/>
                <a:sym typeface="+mn-lt"/>
              </a:rPr>
              <a:t>Khởi</a:t>
            </a:r>
            <a:r>
              <a:rPr lang="en-US" altLang="zh-CN" sz="8800" b="1" dirty="0" smtClean="0">
                <a:ln w="6600">
                  <a:solidFill>
                    <a:srgbClr val="EB9596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iCiel Cadena" panose="02000503000000020004" pitchFamily="50" charset="0"/>
                <a:cs typeface="+mn-ea"/>
                <a:sym typeface="+mn-lt"/>
              </a:rPr>
              <a:t> </a:t>
            </a:r>
            <a:r>
              <a:rPr lang="en-US" altLang="zh-CN" sz="8800" b="1" dirty="0" err="1" smtClean="0">
                <a:ln w="6600">
                  <a:solidFill>
                    <a:srgbClr val="EB9596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iCiel Cadena" panose="02000503000000020004" pitchFamily="50" charset="0"/>
                <a:cs typeface="+mn-ea"/>
                <a:sym typeface="+mn-lt"/>
              </a:rPr>
              <a:t>động</a:t>
            </a:r>
            <a:endParaRPr lang="zh-CN" altLang="en-US" sz="8800" b="1" dirty="0">
              <a:ln w="6600">
                <a:solidFill>
                  <a:srgbClr val="EB9596"/>
                </a:solidFill>
                <a:prstDash val="solid"/>
              </a:ln>
              <a:solidFill>
                <a:srgbClr val="92D05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iCiel Cadena" panose="02000503000000020004" pitchFamily="50" charset="0"/>
              <a:cs typeface="+mn-ea"/>
              <a:sym typeface="+mn-lt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394" y="4169799"/>
            <a:ext cx="2574163" cy="1917729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789255" y="2987426"/>
            <a:ext cx="463360" cy="825709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367651" y="2305508"/>
            <a:ext cx="463360" cy="825709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1599330" y="3356556"/>
            <a:ext cx="463360" cy="825709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组合 21"/>
          <p:cNvGrpSpPr/>
          <p:nvPr/>
        </p:nvGrpSpPr>
        <p:grpSpPr>
          <a:xfrm>
            <a:off x="3636019" y="664986"/>
            <a:ext cx="463360" cy="825709"/>
            <a:chOff x="-2033679" y="889419"/>
            <a:chExt cx="463503" cy="619473"/>
          </a:xfrm>
        </p:grpSpPr>
        <p:pic>
          <p:nvPicPr>
            <p:cNvPr id="2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75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250"/>
                            </p:stCondLst>
                            <p:childTnLst>
                              <p:par>
                                <p:cTn id="5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2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2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2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2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2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2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2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2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2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2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i hat ve mon T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/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FEEE0FB-E316-4CAF-96B2-7795AAA3AF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7" r="51179" b="34344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030B82C-5C80-4BD0-9351-25E716D670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2" t="-937" r="50159" b="17087"/>
          <a:stretch/>
        </p:blipFill>
        <p:spPr>
          <a:xfrm>
            <a:off x="1903658" y="-1"/>
            <a:ext cx="7473911" cy="581439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C0FB8A9-51C8-4CEF-91A0-CD0EC27AA5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569" y="2663687"/>
            <a:ext cx="3145735" cy="4194313"/>
          </a:xfrm>
          <a:prstGeom prst="rect">
            <a:avLst/>
          </a:prstGeom>
        </p:spPr>
      </p:pic>
      <p:pic>
        <p:nvPicPr>
          <p:cNvPr id="6" name="图片 5" descr="糖果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2361" y="5724940"/>
            <a:ext cx="642540" cy="739361"/>
          </a:xfrm>
          <a:prstGeom prst="rect">
            <a:avLst/>
          </a:prstGeom>
        </p:spPr>
      </p:pic>
      <p:pic>
        <p:nvPicPr>
          <p:cNvPr id="7" name="图片 5" descr="糖果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559" y="705679"/>
            <a:ext cx="642540" cy="739361"/>
          </a:xfrm>
          <a:prstGeom prst="rect">
            <a:avLst/>
          </a:prstGeom>
        </p:spPr>
      </p:pic>
      <p:pic>
        <p:nvPicPr>
          <p:cNvPr id="8" name="图片 5" descr="糖果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5209" y="5596834"/>
            <a:ext cx="642540" cy="739361"/>
          </a:xfrm>
          <a:prstGeom prst="rect">
            <a:avLst/>
          </a:prstGeom>
        </p:spPr>
      </p:pic>
      <p:pic>
        <p:nvPicPr>
          <p:cNvPr id="9" name="图片 5" descr="糖果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0600" y="1"/>
            <a:ext cx="642540" cy="73936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12166" y="1867392"/>
            <a:ext cx="476297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 err="1" smtClean="0">
                <a:solidFill>
                  <a:schemeClr val="accent4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iCiel Cadena" panose="02000503000000020004" pitchFamily="50" charset="0"/>
              </a:rPr>
              <a:t>Bài</a:t>
            </a:r>
            <a:r>
              <a:rPr lang="en-US" sz="11500" dirty="0" smtClean="0">
                <a:solidFill>
                  <a:schemeClr val="accent4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iCiel Cadena" panose="02000503000000020004" pitchFamily="50" charset="0"/>
              </a:rPr>
              <a:t> </a:t>
            </a:r>
            <a:r>
              <a:rPr lang="en-US" sz="11500" dirty="0" err="1" smtClean="0">
                <a:solidFill>
                  <a:schemeClr val="accent4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iCiel Cadena" panose="02000503000000020004" pitchFamily="50" charset="0"/>
              </a:rPr>
              <a:t>đọc</a:t>
            </a:r>
            <a:r>
              <a:rPr lang="en-US" sz="11500" dirty="0" smtClean="0">
                <a:solidFill>
                  <a:schemeClr val="accent4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iCiel Cadena" panose="02000503000000020004" pitchFamily="50" charset="0"/>
              </a:rPr>
              <a:t> </a:t>
            </a:r>
            <a:r>
              <a:rPr lang="vi-VN" sz="11500" dirty="0" smtClean="0">
                <a:solidFill>
                  <a:schemeClr val="accent4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iCiel Cadena" panose="02000503000000020004" pitchFamily="50" charset="0"/>
              </a:rPr>
              <a:t>3</a:t>
            </a:r>
            <a:endParaRPr lang="en-US" sz="11500" dirty="0">
              <a:solidFill>
                <a:schemeClr val="accent4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latin typeface="iCiel Cadena" panose="02000503000000020004" pitchFamily="50" charset="0"/>
            </a:endParaRPr>
          </a:p>
        </p:txBody>
      </p:sp>
      <p:pic>
        <p:nvPicPr>
          <p:cNvPr id="11" name="Graphic 4">
            <a:extLst>
              <a:ext uri="{FF2B5EF4-FFF2-40B4-BE49-F238E27FC236}">
                <a16:creationId xmlns:a16="http://schemas.microsoft.com/office/drawing/2014/main" id="{47AFF1C8-4EDE-80FF-8ED4-6AF13352B8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53148" y="3384439"/>
            <a:ext cx="2597444" cy="321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17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7239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068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888" y="3333120"/>
            <a:ext cx="1796608" cy="2992185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4949" y="4756206"/>
            <a:ext cx="9141087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769" y="1353341"/>
            <a:ext cx="1268771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8075918" y="2199577"/>
            <a:ext cx="463360" cy="825709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组合 18"/>
          <p:cNvGrpSpPr/>
          <p:nvPr/>
        </p:nvGrpSpPr>
        <p:grpSpPr>
          <a:xfrm>
            <a:off x="6791852" y="466128"/>
            <a:ext cx="463360" cy="825709"/>
            <a:chOff x="-2033679" y="889419"/>
            <a:chExt cx="463503" cy="619473"/>
          </a:xfrm>
        </p:grpSpPr>
        <p:pic>
          <p:nvPicPr>
            <p:cNvPr id="2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218820" y="112988"/>
            <a:ext cx="1237855" cy="153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299" y="281952"/>
            <a:ext cx="1347442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571" y="786384"/>
            <a:ext cx="5735549" cy="3127248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37"/>
          <p:cNvSpPr txBox="1"/>
          <p:nvPr/>
        </p:nvSpPr>
        <p:spPr>
          <a:xfrm>
            <a:off x="2617454" y="1844683"/>
            <a:ext cx="521172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804"/>
            <a:r>
              <a:rPr lang="en-US" altLang="zh-CN" sz="8800" b="1" dirty="0" smtClean="0">
                <a:ln w="6600">
                  <a:solidFill>
                    <a:srgbClr val="005F60">
                      <a:lumMod val="10000"/>
                      <a:lumOff val="90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78104"/>
                  </a:outerShdw>
                </a:effectLst>
                <a:latin typeface="iCiel Cadena" panose="02000503000000020004" pitchFamily="50" charset="0"/>
                <a:cs typeface="+mn-ea"/>
                <a:sym typeface="+mn-lt"/>
              </a:rPr>
              <a:t>ĐỌC HIỂU</a:t>
            </a:r>
            <a:endParaRPr lang="zh-CN" altLang="en-US" sz="8800" b="1" dirty="0">
              <a:ln w="6600">
                <a:solidFill>
                  <a:srgbClr val="005F60">
                    <a:lumMod val="10000"/>
                    <a:lumOff val="90000"/>
                  </a:srgbClr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tl" rotWithShape="0">
                  <a:srgbClr val="F78104"/>
                </a:outerShdw>
              </a:effectLst>
              <a:latin typeface="iCiel Cadena" panose="02000503000000020004" pitchFamily="50" charset="0"/>
              <a:cs typeface="+mn-ea"/>
              <a:sym typeface="+mn-lt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394" y="4169799"/>
            <a:ext cx="2574163" cy="1917729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789255" y="2987426"/>
            <a:ext cx="463360" cy="825709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367651" y="2305508"/>
            <a:ext cx="463360" cy="825709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1599330" y="3356556"/>
            <a:ext cx="463360" cy="825709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组合 21"/>
          <p:cNvGrpSpPr/>
          <p:nvPr/>
        </p:nvGrpSpPr>
        <p:grpSpPr>
          <a:xfrm>
            <a:off x="3636019" y="664986"/>
            <a:ext cx="463360" cy="825709"/>
            <a:chOff x="-2033679" y="889419"/>
            <a:chExt cx="463503" cy="619473"/>
          </a:xfrm>
        </p:grpSpPr>
        <p:pic>
          <p:nvPicPr>
            <p:cNvPr id="2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75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250"/>
                            </p:stCondLst>
                            <p:childTnLst>
                              <p:par>
                                <p:cTn id="5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2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2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2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2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2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2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2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2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2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2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FEEE0FB-E316-4CAF-96B2-7795AAA3AF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7" r="51179" b="34344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pic>
        <p:nvPicPr>
          <p:cNvPr id="10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90" y="50531"/>
            <a:ext cx="9071810" cy="6756936"/>
          </a:xfrm>
          <a:prstGeom prst="rect">
            <a:avLst/>
          </a:prstGeom>
        </p:spPr>
      </p:pic>
      <p:sp>
        <p:nvSpPr>
          <p:cNvPr id="5" name="圆角矩形 2"/>
          <p:cNvSpPr/>
          <p:nvPr/>
        </p:nvSpPr>
        <p:spPr>
          <a:xfrm>
            <a:off x="613907" y="1068990"/>
            <a:ext cx="7344689" cy="1804750"/>
          </a:xfrm>
          <a:prstGeom prst="roundRect">
            <a:avLst>
              <a:gd name="adj" fmla="val 0"/>
            </a:avLst>
          </a:prstGeom>
          <a:noFill/>
          <a:ln w="28575" cap="flat" cmpd="sng" algn="ctr">
            <a:solidFill>
              <a:srgbClr val="6EBA35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6" name="矩形 93"/>
          <p:cNvSpPr/>
          <p:nvPr/>
        </p:nvSpPr>
        <p:spPr>
          <a:xfrm>
            <a:off x="576244" y="1050213"/>
            <a:ext cx="287993" cy="384043"/>
          </a:xfrm>
          <a:custGeom>
            <a:avLst/>
            <a:gdLst/>
            <a:ahLst/>
            <a:cxnLst/>
            <a:rect l="l" t="t" r="r" b="b"/>
            <a:pathLst>
              <a:path w="504056" h="504056">
                <a:moveTo>
                  <a:pt x="0" y="0"/>
                </a:moveTo>
                <a:lnTo>
                  <a:pt x="504056" y="0"/>
                </a:lnTo>
                <a:lnTo>
                  <a:pt x="504056" y="144016"/>
                </a:lnTo>
                <a:lnTo>
                  <a:pt x="144016" y="144016"/>
                </a:lnTo>
                <a:lnTo>
                  <a:pt x="144016" y="504056"/>
                </a:lnTo>
                <a:lnTo>
                  <a:pt x="0" y="504056"/>
                </a:lnTo>
                <a:close/>
              </a:path>
            </a:pathLst>
          </a:custGeom>
          <a:solidFill>
            <a:srgbClr val="6EBA3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7" name="矩形 93"/>
          <p:cNvSpPr/>
          <p:nvPr/>
        </p:nvSpPr>
        <p:spPr>
          <a:xfrm rot="10800000">
            <a:off x="7708266" y="2489698"/>
            <a:ext cx="287993" cy="384043"/>
          </a:xfrm>
          <a:custGeom>
            <a:avLst/>
            <a:gdLst/>
            <a:ahLst/>
            <a:cxnLst/>
            <a:rect l="l" t="t" r="r" b="b"/>
            <a:pathLst>
              <a:path w="504056" h="504056">
                <a:moveTo>
                  <a:pt x="0" y="0"/>
                </a:moveTo>
                <a:lnTo>
                  <a:pt x="504056" y="0"/>
                </a:lnTo>
                <a:lnTo>
                  <a:pt x="504056" y="144016"/>
                </a:lnTo>
                <a:lnTo>
                  <a:pt x="144016" y="144016"/>
                </a:lnTo>
                <a:lnTo>
                  <a:pt x="144016" y="504056"/>
                </a:lnTo>
                <a:lnTo>
                  <a:pt x="0" y="504056"/>
                </a:lnTo>
                <a:close/>
              </a:path>
            </a:pathLst>
          </a:custGeom>
          <a:solidFill>
            <a:srgbClr val="6EBA3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C4424E-55C3-4DC5-A1CF-0C44EFFD1034}"/>
              </a:ext>
            </a:extLst>
          </p:cNvPr>
          <p:cNvSpPr txBox="1"/>
          <p:nvPr/>
        </p:nvSpPr>
        <p:spPr>
          <a:xfrm>
            <a:off x="764361" y="1428932"/>
            <a:ext cx="720160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u="sng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altLang="en-US" sz="4000" b="1" u="sng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u="sng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hỏi</a:t>
            </a:r>
            <a:r>
              <a:rPr lang="en-US" altLang="en-US" sz="4000" b="1" u="sng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u="sng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1</a:t>
            </a:r>
            <a:r>
              <a:rPr lang="en-US" altLang="en-US" sz="4000" b="1" u="sng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altLang="en-US" sz="40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Sân</a:t>
            </a:r>
            <a:r>
              <a:rPr lang="en-US" altLang="en-US" sz="40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bóng</a:t>
            </a:r>
            <a:r>
              <a:rPr lang="en-US" altLang="en-US" sz="40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altLang="en-US" sz="40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lang="en-US" altLang="en-US" sz="40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bạn</a:t>
            </a:r>
            <a:r>
              <a:rPr lang="en-US" altLang="en-US" sz="40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nhỏ</a:t>
            </a:r>
            <a:r>
              <a:rPr lang="en-US" altLang="en-US" sz="40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altLang="en-US" sz="40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gì</a:t>
            </a:r>
            <a:r>
              <a:rPr lang="en-US" altLang="en-US" sz="40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đặc</a:t>
            </a:r>
            <a:r>
              <a:rPr lang="en-US" altLang="en-US" sz="40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biệt</a:t>
            </a:r>
            <a:r>
              <a:rPr lang="en-US" altLang="en-US" sz="40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?</a:t>
            </a:r>
            <a:endParaRPr lang="en-US" altLang="en-US" sz="4000" b="1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  <a:ea typeface="Roboto Black" panose="020000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A0D3455-C87A-4B52-BDCE-09EAC2882C53}"/>
              </a:ext>
            </a:extLst>
          </p:cNvPr>
          <p:cNvSpPr/>
          <p:nvPr/>
        </p:nvSpPr>
        <p:spPr>
          <a:xfrm>
            <a:off x="2922270" y="811932"/>
            <a:ext cx="3368040" cy="52322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9BBB5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kern="0" dirty="0" err="1" smtClean="0">
                <a:ln>
                  <a:solidFill>
                    <a:srgbClr val="329061"/>
                  </a:solidFill>
                </a:ln>
                <a:solidFill>
                  <a:srgbClr val="6EBA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b="1" kern="0" dirty="0" smtClean="0">
                <a:ln>
                  <a:solidFill>
                    <a:srgbClr val="329061"/>
                  </a:solidFill>
                </a:ln>
                <a:solidFill>
                  <a:srgbClr val="6EBA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ln>
                  <a:solidFill>
                    <a:srgbClr val="329061"/>
                  </a:solidFill>
                </a:ln>
                <a:solidFill>
                  <a:srgbClr val="6EBA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endParaRPr kumimoji="0" lang="en-US" sz="4800" b="1" i="0" u="none" strike="noStrike" kern="0" cap="none" spc="0" normalizeH="0" baseline="0" noProof="0" dirty="0" smtClean="0">
              <a:ln>
                <a:solidFill>
                  <a:srgbClr val="329061"/>
                </a:solidFill>
              </a:ln>
              <a:solidFill>
                <a:srgbClr val="6EBA35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>
            <a:off x="2448406" y="601605"/>
            <a:ext cx="708660" cy="784033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6EBA35"/>
          </a:solidFill>
          <a:ln w="63500" cap="flat">
            <a:noFill/>
            <a:prstDash val="solid"/>
            <a:miter lim="800000"/>
            <a:headEnd/>
            <a:tailEnd/>
          </a:ln>
          <a:effectLst/>
        </p:spPr>
        <p:txBody>
          <a:bodyPr vert="horz" wrap="square" lIns="121883" tIns="60941" rIns="121883" bIns="60941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pic>
        <p:nvPicPr>
          <p:cNvPr id="12" name="图片 5">
            <a:extLst>
              <a:ext uri="{FF2B5EF4-FFF2-40B4-BE49-F238E27FC236}">
                <a16:creationId xmlns:a16="http://schemas.microsoft.com/office/drawing/2014/main" id="{A251096B-1829-4E4F-A296-F1B096ABDD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656" y="232423"/>
            <a:ext cx="799315" cy="1106641"/>
          </a:xfrm>
          <a:prstGeom prst="rect">
            <a:avLst/>
          </a:prstGeom>
        </p:spPr>
      </p:pic>
      <p:pic>
        <p:nvPicPr>
          <p:cNvPr id="14" name="Picture 1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EFA9B6B3-7279-4A22-A5A8-69B56243C2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298" y="1691563"/>
            <a:ext cx="1278717" cy="1704956"/>
          </a:xfrm>
          <a:prstGeom prst="rect">
            <a:avLst/>
          </a:prstGeom>
        </p:spPr>
      </p:pic>
      <p:sp>
        <p:nvSpPr>
          <p:cNvPr id="15" name="Text Box 20">
            <a:extLst>
              <a:ext uri="{FF2B5EF4-FFF2-40B4-BE49-F238E27FC236}">
                <a16:creationId xmlns:a16="http://schemas.microsoft.com/office/drawing/2014/main" id="{EA4DAAC6-2D7A-478B-9298-67F9F4866A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5280" y="2575720"/>
            <a:ext cx="5511194" cy="6463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defPPr>
              <a:defRPr lang="vi-VN"/>
            </a:defPPr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286000" lvl="5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6pPr>
            <a:lvl7pPr marL="2743200" lvl="6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7pPr>
            <a:lvl8pPr marL="3200400" lvl="7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8pPr>
            <a:lvl9pPr marL="3657600" lvl="8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9pPr>
          </a:lstStyle>
          <a:p>
            <a:pPr algn="just" eaLnBrk="1" hangingPunct="1"/>
            <a:endParaRPr lang="en-US" altLang="x-none" sz="3600" b="1" dirty="0">
              <a:solidFill>
                <a:srgbClr val="C0504D">
                  <a:lumMod val="50000"/>
                </a:srgb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A9927237-9416-4E6C-9133-B98E76CB8535}"/>
              </a:ext>
            </a:extLst>
          </p:cNvPr>
          <p:cNvSpPr/>
          <p:nvPr/>
        </p:nvSpPr>
        <p:spPr>
          <a:xfrm>
            <a:off x="837687" y="3080957"/>
            <a:ext cx="6758716" cy="2529923"/>
          </a:xfrm>
          <a:custGeom>
            <a:avLst/>
            <a:gdLst>
              <a:gd name="connsiteX0" fmla="*/ 0 w 4389734"/>
              <a:gd name="connsiteY0" fmla="*/ 0 h 769441"/>
              <a:gd name="connsiteX1" fmla="*/ 548717 w 4389734"/>
              <a:gd name="connsiteY1" fmla="*/ 0 h 769441"/>
              <a:gd name="connsiteX2" fmla="*/ 1097434 w 4389734"/>
              <a:gd name="connsiteY2" fmla="*/ 0 h 769441"/>
              <a:gd name="connsiteX3" fmla="*/ 1733945 w 4389734"/>
              <a:gd name="connsiteY3" fmla="*/ 0 h 769441"/>
              <a:gd name="connsiteX4" fmla="*/ 2238764 w 4389734"/>
              <a:gd name="connsiteY4" fmla="*/ 0 h 769441"/>
              <a:gd name="connsiteX5" fmla="*/ 2699686 w 4389734"/>
              <a:gd name="connsiteY5" fmla="*/ 0 h 769441"/>
              <a:gd name="connsiteX6" fmla="*/ 3160608 w 4389734"/>
              <a:gd name="connsiteY6" fmla="*/ 0 h 769441"/>
              <a:gd name="connsiteX7" fmla="*/ 3753223 w 4389734"/>
              <a:gd name="connsiteY7" fmla="*/ 0 h 769441"/>
              <a:gd name="connsiteX8" fmla="*/ 4389734 w 4389734"/>
              <a:gd name="connsiteY8" fmla="*/ 0 h 769441"/>
              <a:gd name="connsiteX9" fmla="*/ 4389734 w 4389734"/>
              <a:gd name="connsiteY9" fmla="*/ 361637 h 769441"/>
              <a:gd name="connsiteX10" fmla="*/ 4389734 w 4389734"/>
              <a:gd name="connsiteY10" fmla="*/ 769441 h 769441"/>
              <a:gd name="connsiteX11" fmla="*/ 3753223 w 4389734"/>
              <a:gd name="connsiteY11" fmla="*/ 769441 h 769441"/>
              <a:gd name="connsiteX12" fmla="*/ 3292301 w 4389734"/>
              <a:gd name="connsiteY12" fmla="*/ 769441 h 769441"/>
              <a:gd name="connsiteX13" fmla="*/ 2787481 w 4389734"/>
              <a:gd name="connsiteY13" fmla="*/ 769441 h 769441"/>
              <a:gd name="connsiteX14" fmla="*/ 2326559 w 4389734"/>
              <a:gd name="connsiteY14" fmla="*/ 769441 h 769441"/>
              <a:gd name="connsiteX15" fmla="*/ 1865637 w 4389734"/>
              <a:gd name="connsiteY15" fmla="*/ 769441 h 769441"/>
              <a:gd name="connsiteX16" fmla="*/ 1360818 w 4389734"/>
              <a:gd name="connsiteY16" fmla="*/ 769441 h 769441"/>
              <a:gd name="connsiteX17" fmla="*/ 855998 w 4389734"/>
              <a:gd name="connsiteY17" fmla="*/ 769441 h 769441"/>
              <a:gd name="connsiteX18" fmla="*/ 0 w 4389734"/>
              <a:gd name="connsiteY18" fmla="*/ 769441 h 769441"/>
              <a:gd name="connsiteX19" fmla="*/ 0 w 4389734"/>
              <a:gd name="connsiteY19" fmla="*/ 377026 h 769441"/>
              <a:gd name="connsiteX20" fmla="*/ 0 w 4389734"/>
              <a:gd name="connsiteY20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389734" h="769441" fill="none" extrusionOk="0">
                <a:moveTo>
                  <a:pt x="0" y="0"/>
                </a:moveTo>
                <a:cubicBezTo>
                  <a:pt x="264571" y="-10073"/>
                  <a:pt x="411802" y="44383"/>
                  <a:pt x="548717" y="0"/>
                </a:cubicBezTo>
                <a:cubicBezTo>
                  <a:pt x="685632" y="-44383"/>
                  <a:pt x="921685" y="50818"/>
                  <a:pt x="1097434" y="0"/>
                </a:cubicBezTo>
                <a:cubicBezTo>
                  <a:pt x="1273183" y="-50818"/>
                  <a:pt x="1523635" y="42444"/>
                  <a:pt x="1733945" y="0"/>
                </a:cubicBezTo>
                <a:cubicBezTo>
                  <a:pt x="1944255" y="-42444"/>
                  <a:pt x="2103825" y="40077"/>
                  <a:pt x="2238764" y="0"/>
                </a:cubicBezTo>
                <a:cubicBezTo>
                  <a:pt x="2373703" y="-40077"/>
                  <a:pt x="2516718" y="14735"/>
                  <a:pt x="2699686" y="0"/>
                </a:cubicBezTo>
                <a:cubicBezTo>
                  <a:pt x="2882654" y="-14735"/>
                  <a:pt x="3060108" y="14171"/>
                  <a:pt x="3160608" y="0"/>
                </a:cubicBezTo>
                <a:cubicBezTo>
                  <a:pt x="3261108" y="-14171"/>
                  <a:pt x="3555087" y="8533"/>
                  <a:pt x="3753223" y="0"/>
                </a:cubicBezTo>
                <a:cubicBezTo>
                  <a:pt x="3951360" y="-8533"/>
                  <a:pt x="4249426" y="50159"/>
                  <a:pt x="4389734" y="0"/>
                </a:cubicBezTo>
                <a:cubicBezTo>
                  <a:pt x="4411580" y="79727"/>
                  <a:pt x="4378256" y="288635"/>
                  <a:pt x="4389734" y="361637"/>
                </a:cubicBezTo>
                <a:cubicBezTo>
                  <a:pt x="4401212" y="434639"/>
                  <a:pt x="4375830" y="591728"/>
                  <a:pt x="4389734" y="769441"/>
                </a:cubicBezTo>
                <a:cubicBezTo>
                  <a:pt x="4175259" y="772793"/>
                  <a:pt x="4025145" y="752260"/>
                  <a:pt x="3753223" y="769441"/>
                </a:cubicBezTo>
                <a:cubicBezTo>
                  <a:pt x="3481301" y="786622"/>
                  <a:pt x="3467609" y="742640"/>
                  <a:pt x="3292301" y="769441"/>
                </a:cubicBezTo>
                <a:cubicBezTo>
                  <a:pt x="3116993" y="796242"/>
                  <a:pt x="3018389" y="727092"/>
                  <a:pt x="2787481" y="769441"/>
                </a:cubicBezTo>
                <a:cubicBezTo>
                  <a:pt x="2556573" y="811790"/>
                  <a:pt x="2527998" y="721773"/>
                  <a:pt x="2326559" y="769441"/>
                </a:cubicBezTo>
                <a:cubicBezTo>
                  <a:pt x="2125120" y="817109"/>
                  <a:pt x="1990778" y="724477"/>
                  <a:pt x="1865637" y="769441"/>
                </a:cubicBezTo>
                <a:cubicBezTo>
                  <a:pt x="1740496" y="814405"/>
                  <a:pt x="1587245" y="726915"/>
                  <a:pt x="1360818" y="769441"/>
                </a:cubicBezTo>
                <a:cubicBezTo>
                  <a:pt x="1134391" y="811967"/>
                  <a:pt x="1060069" y="762747"/>
                  <a:pt x="855998" y="769441"/>
                </a:cubicBezTo>
                <a:cubicBezTo>
                  <a:pt x="651927" y="776135"/>
                  <a:pt x="357296" y="717694"/>
                  <a:pt x="0" y="769441"/>
                </a:cubicBezTo>
                <a:cubicBezTo>
                  <a:pt x="-16757" y="650997"/>
                  <a:pt x="3772" y="550896"/>
                  <a:pt x="0" y="377026"/>
                </a:cubicBezTo>
                <a:cubicBezTo>
                  <a:pt x="-3772" y="203156"/>
                  <a:pt x="19481" y="160931"/>
                  <a:pt x="0" y="0"/>
                </a:cubicBezTo>
                <a:close/>
              </a:path>
              <a:path w="4389734" h="769441" stroke="0" extrusionOk="0">
                <a:moveTo>
                  <a:pt x="0" y="0"/>
                </a:moveTo>
                <a:cubicBezTo>
                  <a:pt x="142096" y="-46247"/>
                  <a:pt x="249972" y="40648"/>
                  <a:pt x="460922" y="0"/>
                </a:cubicBezTo>
                <a:cubicBezTo>
                  <a:pt x="671872" y="-40648"/>
                  <a:pt x="892822" y="44543"/>
                  <a:pt x="1009639" y="0"/>
                </a:cubicBezTo>
                <a:cubicBezTo>
                  <a:pt x="1126456" y="-44543"/>
                  <a:pt x="1477181" y="60721"/>
                  <a:pt x="1602253" y="0"/>
                </a:cubicBezTo>
                <a:cubicBezTo>
                  <a:pt x="1727325" y="-60721"/>
                  <a:pt x="1838727" y="11559"/>
                  <a:pt x="2019278" y="0"/>
                </a:cubicBezTo>
                <a:cubicBezTo>
                  <a:pt x="2199830" y="-11559"/>
                  <a:pt x="2438964" y="58622"/>
                  <a:pt x="2611892" y="0"/>
                </a:cubicBezTo>
                <a:cubicBezTo>
                  <a:pt x="2784820" y="-58622"/>
                  <a:pt x="3045722" y="62782"/>
                  <a:pt x="3248403" y="0"/>
                </a:cubicBezTo>
                <a:cubicBezTo>
                  <a:pt x="3451084" y="-62782"/>
                  <a:pt x="3614039" y="41964"/>
                  <a:pt x="3709325" y="0"/>
                </a:cubicBezTo>
                <a:cubicBezTo>
                  <a:pt x="3804611" y="-41964"/>
                  <a:pt x="4116905" y="49060"/>
                  <a:pt x="4389734" y="0"/>
                </a:cubicBezTo>
                <a:cubicBezTo>
                  <a:pt x="4423509" y="165484"/>
                  <a:pt x="4357101" y="253855"/>
                  <a:pt x="4389734" y="369332"/>
                </a:cubicBezTo>
                <a:cubicBezTo>
                  <a:pt x="4422367" y="484809"/>
                  <a:pt x="4350241" y="674511"/>
                  <a:pt x="4389734" y="769441"/>
                </a:cubicBezTo>
                <a:cubicBezTo>
                  <a:pt x="4206046" y="804731"/>
                  <a:pt x="4103725" y="742190"/>
                  <a:pt x="3928812" y="769441"/>
                </a:cubicBezTo>
                <a:cubicBezTo>
                  <a:pt x="3753899" y="796692"/>
                  <a:pt x="3643174" y="730121"/>
                  <a:pt x="3467890" y="769441"/>
                </a:cubicBezTo>
                <a:cubicBezTo>
                  <a:pt x="3292606" y="808761"/>
                  <a:pt x="3160620" y="732721"/>
                  <a:pt x="2875276" y="769441"/>
                </a:cubicBezTo>
                <a:cubicBezTo>
                  <a:pt x="2589932" y="806161"/>
                  <a:pt x="2635817" y="747368"/>
                  <a:pt x="2414354" y="769441"/>
                </a:cubicBezTo>
                <a:cubicBezTo>
                  <a:pt x="2192891" y="791514"/>
                  <a:pt x="2101474" y="748526"/>
                  <a:pt x="1997329" y="769441"/>
                </a:cubicBezTo>
                <a:cubicBezTo>
                  <a:pt x="1893185" y="790356"/>
                  <a:pt x="1658183" y="711269"/>
                  <a:pt x="1492510" y="769441"/>
                </a:cubicBezTo>
                <a:cubicBezTo>
                  <a:pt x="1326837" y="827613"/>
                  <a:pt x="1162356" y="724122"/>
                  <a:pt x="1075485" y="769441"/>
                </a:cubicBezTo>
                <a:cubicBezTo>
                  <a:pt x="988615" y="814760"/>
                  <a:pt x="770921" y="765225"/>
                  <a:pt x="570665" y="769441"/>
                </a:cubicBezTo>
                <a:cubicBezTo>
                  <a:pt x="370409" y="773657"/>
                  <a:pt x="222813" y="765034"/>
                  <a:pt x="0" y="769441"/>
                </a:cubicBezTo>
                <a:cubicBezTo>
                  <a:pt x="-35020" y="587666"/>
                  <a:pt x="31080" y="474257"/>
                  <a:pt x="0" y="369332"/>
                </a:cubicBezTo>
                <a:cubicBezTo>
                  <a:pt x="-31080" y="264407"/>
                  <a:pt x="19985" y="8863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28575">
            <a:solidFill>
              <a:srgbClr val="6EBA35"/>
            </a:solidFill>
            <a:extLst>
              <a:ext uri="{C807C97D-BFC1-408E-A445-0C87EB9F89A2}">
                <ask:lineSketchStyleProps xmlns="" xmlns:ask="http://schemas.microsoft.com/office/drawing/2018/sketchyshapes" sd="125553304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altLang="x-none" sz="4400" b="1" spc="-150" noProof="0" dirty="0" err="1" smtClean="0">
                <a:solidFill>
                  <a:srgbClr val="C0504D">
                    <a:lumMod val="50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Là</a:t>
            </a:r>
            <a:r>
              <a:rPr lang="en-US" altLang="x-none" sz="4400" b="1" spc="-150" noProof="0" dirty="0" smtClean="0">
                <a:solidFill>
                  <a:srgbClr val="C0504D">
                    <a:lumMod val="50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x-none" sz="4400" b="1" spc="-150" noProof="0" dirty="0" err="1" smtClean="0">
                <a:solidFill>
                  <a:srgbClr val="C0504D">
                    <a:lumMod val="50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ruộng</a:t>
            </a:r>
            <a:r>
              <a:rPr lang="en-US" altLang="x-none" sz="4400" b="1" spc="-150" noProof="0" dirty="0" smtClean="0">
                <a:solidFill>
                  <a:srgbClr val="C0504D">
                    <a:lumMod val="50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x-none" sz="4400" b="1" spc="-150" noProof="0" dirty="0" err="1" smtClean="0">
                <a:solidFill>
                  <a:srgbClr val="C0504D">
                    <a:lumMod val="50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làng</a:t>
            </a:r>
            <a:r>
              <a:rPr lang="en-US" altLang="x-none" sz="4400" b="1" spc="-150" noProof="0" dirty="0" smtClean="0">
                <a:solidFill>
                  <a:srgbClr val="C0504D">
                    <a:lumMod val="50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x-none" sz="4400" b="1" spc="-150" noProof="0" dirty="0" err="1" smtClean="0">
                <a:solidFill>
                  <a:srgbClr val="C0504D">
                    <a:lumMod val="50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vừa</a:t>
            </a:r>
            <a:r>
              <a:rPr lang="en-US" altLang="x-none" sz="4400" b="1" spc="-150" noProof="0" dirty="0" smtClean="0">
                <a:solidFill>
                  <a:srgbClr val="C0504D">
                    <a:lumMod val="50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x-none" sz="4400" b="1" spc="-150" noProof="0" dirty="0" err="1" smtClean="0">
                <a:solidFill>
                  <a:srgbClr val="C0504D">
                    <a:lumMod val="50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gặt</a:t>
            </a:r>
            <a:r>
              <a:rPr lang="en-US" altLang="x-none" sz="4400" b="1" spc="-150" noProof="0" dirty="0" smtClean="0">
                <a:solidFill>
                  <a:srgbClr val="C0504D">
                    <a:lumMod val="50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x-none" sz="4400" b="1" spc="-150" noProof="0" dirty="0" err="1" smtClean="0">
                <a:solidFill>
                  <a:srgbClr val="C0504D">
                    <a:lumMod val="50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xong</a:t>
            </a:r>
            <a:r>
              <a:rPr lang="en-US" altLang="x-none" sz="4400" b="1" spc="-150" dirty="0" smtClean="0">
                <a:solidFill>
                  <a:srgbClr val="C0504D">
                    <a:lumMod val="50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altLang="x-none" sz="4400" b="1" spc="-150" dirty="0" err="1" smtClean="0">
                <a:solidFill>
                  <a:srgbClr val="C0504D">
                    <a:lumMod val="50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Sân</a:t>
            </a:r>
            <a:r>
              <a:rPr lang="en-US" altLang="x-none" sz="4400" b="1" spc="-150" dirty="0" smtClean="0">
                <a:solidFill>
                  <a:srgbClr val="C0504D">
                    <a:lumMod val="50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x-none" sz="4400" b="1" spc="-150" dirty="0" err="1" smtClean="0">
                <a:solidFill>
                  <a:srgbClr val="C0504D">
                    <a:lumMod val="50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bóng</a:t>
            </a:r>
            <a:r>
              <a:rPr lang="en-US" altLang="x-none" sz="4400" b="1" spc="-150" dirty="0" smtClean="0">
                <a:solidFill>
                  <a:srgbClr val="C0504D">
                    <a:lumMod val="50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x-none" sz="4400" b="1" spc="-150" dirty="0" err="1" smtClean="0">
                <a:solidFill>
                  <a:srgbClr val="C0504D">
                    <a:lumMod val="50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không</a:t>
            </a:r>
            <a:r>
              <a:rPr lang="en-US" altLang="x-none" sz="4400" b="1" spc="-150" dirty="0" smtClean="0">
                <a:solidFill>
                  <a:srgbClr val="C0504D">
                    <a:lumMod val="50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x-none" sz="4400" b="1" spc="-150" dirty="0" err="1" smtClean="0">
                <a:solidFill>
                  <a:srgbClr val="C0504D">
                    <a:lumMod val="50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lang="en-US" altLang="x-none" sz="4400" b="1" spc="-150" dirty="0" smtClean="0">
                <a:solidFill>
                  <a:srgbClr val="C0504D">
                    <a:lumMod val="50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x-none" sz="4400" b="1" spc="-150" dirty="0" err="1" smtClean="0">
                <a:solidFill>
                  <a:srgbClr val="C0504D">
                    <a:lumMod val="50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cỏ</a:t>
            </a:r>
            <a:r>
              <a:rPr lang="en-US" altLang="x-none" sz="4400" b="1" spc="-150" dirty="0" smtClean="0">
                <a:solidFill>
                  <a:srgbClr val="C0504D">
                    <a:lumMod val="50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x-none" sz="4400" b="1" spc="-150" dirty="0" err="1" smtClean="0">
                <a:solidFill>
                  <a:srgbClr val="C0504D">
                    <a:lumMod val="50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mà</a:t>
            </a:r>
            <a:r>
              <a:rPr lang="en-US" altLang="x-none" sz="4400" b="1" spc="-150" dirty="0" smtClean="0">
                <a:solidFill>
                  <a:srgbClr val="C0504D">
                    <a:lumMod val="50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x-none" sz="4400" b="1" spc="-150" dirty="0" err="1" smtClean="0">
                <a:solidFill>
                  <a:srgbClr val="C0504D">
                    <a:lumMod val="50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lang="en-US" altLang="x-none" sz="4400" b="1" spc="-150" dirty="0" smtClean="0">
                <a:solidFill>
                  <a:srgbClr val="C0504D">
                    <a:lumMod val="50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x-none" sz="4400" b="1" spc="-150" dirty="0" err="1" smtClean="0">
                <a:solidFill>
                  <a:srgbClr val="C0504D">
                    <a:lumMod val="50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rơm</a:t>
            </a:r>
            <a:r>
              <a:rPr lang="en-US" altLang="x-none" sz="4400" b="1" spc="-150" dirty="0" smtClean="0">
                <a:solidFill>
                  <a:srgbClr val="C0504D">
                    <a:lumMod val="50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x-none" sz="4400" b="1" spc="-150" dirty="0" err="1" smtClean="0">
                <a:solidFill>
                  <a:srgbClr val="C0504D">
                    <a:lumMod val="50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vàng</a:t>
            </a:r>
            <a:r>
              <a:rPr lang="en-US" altLang="x-none" sz="4400" b="1" spc="-150" dirty="0" smtClean="0">
                <a:solidFill>
                  <a:srgbClr val="C0504D">
                    <a:lumMod val="50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x-none" sz="4400" b="1" spc="-150" dirty="0" err="1" smtClean="0">
                <a:solidFill>
                  <a:srgbClr val="C0504D">
                    <a:lumMod val="50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óng</a:t>
            </a:r>
            <a:r>
              <a:rPr lang="en-US" altLang="x-none" sz="4400" b="1" spc="-150" dirty="0" smtClean="0">
                <a:solidFill>
                  <a:srgbClr val="C0504D">
                    <a:lumMod val="50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altLang="x-none" sz="4400" b="1" spc="-150" dirty="0" err="1" smtClean="0">
                <a:solidFill>
                  <a:srgbClr val="C0504D">
                    <a:lumMod val="50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Khán</a:t>
            </a:r>
            <a:r>
              <a:rPr lang="en-US" altLang="x-none" sz="4400" b="1" spc="-150" dirty="0" smtClean="0">
                <a:solidFill>
                  <a:srgbClr val="C0504D">
                    <a:lumMod val="50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x-none" sz="4400" b="1" spc="-150" dirty="0" err="1" smtClean="0">
                <a:solidFill>
                  <a:srgbClr val="C0504D">
                    <a:lumMod val="50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giả</a:t>
            </a:r>
            <a:r>
              <a:rPr lang="en-US" altLang="x-none" sz="4400" b="1" spc="-150" dirty="0" smtClean="0">
                <a:solidFill>
                  <a:srgbClr val="C0504D">
                    <a:lumMod val="50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x-none" sz="4400" b="1" spc="-150" dirty="0" err="1" smtClean="0">
                <a:solidFill>
                  <a:srgbClr val="C0504D">
                    <a:lumMod val="50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ngồi</a:t>
            </a:r>
            <a:r>
              <a:rPr lang="en-US" altLang="x-none" sz="4400" b="1" spc="-150" dirty="0" smtClean="0">
                <a:solidFill>
                  <a:srgbClr val="C0504D">
                    <a:lumMod val="50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x-none" sz="4400" b="1" spc="-150" dirty="0" err="1" smtClean="0">
                <a:solidFill>
                  <a:srgbClr val="C0504D">
                    <a:lumMod val="50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lên</a:t>
            </a:r>
            <a:r>
              <a:rPr lang="en-US" altLang="x-none" sz="4400" b="1" spc="-150" dirty="0" smtClean="0">
                <a:solidFill>
                  <a:srgbClr val="C0504D">
                    <a:lumMod val="50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x-none" sz="4400" b="1" spc="-150" dirty="0" err="1" smtClean="0">
                <a:solidFill>
                  <a:srgbClr val="C0504D">
                    <a:lumMod val="50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rơm</a:t>
            </a:r>
            <a:r>
              <a:rPr lang="en-US" altLang="x-none" sz="4400" b="1" spc="-150" dirty="0" smtClean="0">
                <a:solidFill>
                  <a:srgbClr val="C0504D">
                    <a:lumMod val="50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x-none" sz="4400" b="1" spc="-150" dirty="0" err="1" smtClean="0">
                <a:solidFill>
                  <a:srgbClr val="C0504D">
                    <a:lumMod val="50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để</a:t>
            </a:r>
            <a:r>
              <a:rPr lang="en-US" altLang="x-none" sz="4400" b="1" spc="-150" dirty="0" smtClean="0">
                <a:solidFill>
                  <a:srgbClr val="C0504D">
                    <a:lumMod val="50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x-none" sz="4400" b="1" spc="-150" dirty="0" err="1" smtClean="0">
                <a:solidFill>
                  <a:srgbClr val="C0504D">
                    <a:lumMod val="50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cổ</a:t>
            </a:r>
            <a:r>
              <a:rPr lang="en-US" altLang="x-none" sz="4400" b="1" spc="-150" dirty="0" smtClean="0">
                <a:solidFill>
                  <a:srgbClr val="C0504D">
                    <a:lumMod val="50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x-none" sz="4400" b="1" spc="-150" dirty="0" err="1" smtClean="0">
                <a:solidFill>
                  <a:srgbClr val="C0504D">
                    <a:lumMod val="50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vũ</a:t>
            </a:r>
            <a:r>
              <a:rPr lang="en-US" altLang="x-none" sz="4400" b="1" spc="-150" dirty="0" smtClean="0">
                <a:solidFill>
                  <a:srgbClr val="C0504D">
                    <a:lumMod val="50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kumimoji="0" lang="en-US" altLang="x-none" sz="4400" b="1" i="0" u="none" strike="noStrike" kern="1200" cap="none" spc="-15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17" name="图片 3">
            <a:extLst>
              <a:ext uri="{FF2B5EF4-FFF2-40B4-BE49-F238E27FC236}">
                <a16:creationId xmlns:a16="http://schemas.microsoft.com/office/drawing/2014/main" id="{2006B859-F88B-4343-B83D-40E78E9B96C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5897" r="106"/>
          <a:stretch/>
        </p:blipFill>
        <p:spPr>
          <a:xfrm>
            <a:off x="72190" y="5547247"/>
            <a:ext cx="1018232" cy="1310753"/>
          </a:xfrm>
          <a:prstGeom prst="rect">
            <a:avLst/>
          </a:prstGeom>
        </p:spPr>
      </p:pic>
      <p:pic>
        <p:nvPicPr>
          <p:cNvPr id="18" name="图片 16">
            <a:extLst>
              <a:ext uri="{FF2B5EF4-FFF2-40B4-BE49-F238E27FC236}">
                <a16:creationId xmlns:a16="http://schemas.microsoft.com/office/drawing/2014/main" id="{AB2F0782-BD5A-409A-9457-614CBBFB63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950" y="451142"/>
            <a:ext cx="360084" cy="480112"/>
          </a:xfrm>
          <a:prstGeom prst="rect">
            <a:avLst/>
          </a:prstGeom>
        </p:spPr>
      </p:pic>
      <p:pic>
        <p:nvPicPr>
          <p:cNvPr id="19" name="图片 16">
            <a:extLst>
              <a:ext uri="{FF2B5EF4-FFF2-40B4-BE49-F238E27FC236}">
                <a16:creationId xmlns:a16="http://schemas.microsoft.com/office/drawing/2014/main" id="{AB2F0782-BD5A-409A-9457-614CBBFB63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612" y="3695673"/>
            <a:ext cx="360084" cy="480112"/>
          </a:xfrm>
          <a:prstGeom prst="rect">
            <a:avLst/>
          </a:prstGeom>
        </p:spPr>
      </p:pic>
      <p:pic>
        <p:nvPicPr>
          <p:cNvPr id="20" name="图片 16">
            <a:extLst>
              <a:ext uri="{FF2B5EF4-FFF2-40B4-BE49-F238E27FC236}">
                <a16:creationId xmlns:a16="http://schemas.microsoft.com/office/drawing/2014/main" id="{AB2F0782-BD5A-409A-9457-614CBBFB63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4437" y="536471"/>
            <a:ext cx="360084" cy="480112"/>
          </a:xfrm>
          <a:prstGeom prst="rect">
            <a:avLst/>
          </a:prstGeom>
        </p:spPr>
      </p:pic>
      <p:pic>
        <p:nvPicPr>
          <p:cNvPr id="21" name="图片 16">
            <a:extLst>
              <a:ext uri="{FF2B5EF4-FFF2-40B4-BE49-F238E27FC236}">
                <a16:creationId xmlns:a16="http://schemas.microsoft.com/office/drawing/2014/main" id="{AB2F0782-BD5A-409A-9457-614CBBFB63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680" y="3634854"/>
            <a:ext cx="360084" cy="480112"/>
          </a:xfrm>
          <a:prstGeom prst="rect">
            <a:avLst/>
          </a:prstGeom>
        </p:spPr>
      </p:pic>
      <p:pic>
        <p:nvPicPr>
          <p:cNvPr id="22" name="图片 16">
            <a:extLst>
              <a:ext uri="{FF2B5EF4-FFF2-40B4-BE49-F238E27FC236}">
                <a16:creationId xmlns:a16="http://schemas.microsoft.com/office/drawing/2014/main" id="{AB2F0782-BD5A-409A-9457-614CBBFB63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0226" y="5752075"/>
            <a:ext cx="360084" cy="480112"/>
          </a:xfrm>
          <a:prstGeom prst="rect">
            <a:avLst/>
          </a:prstGeom>
        </p:spPr>
      </p:pic>
      <p:pic>
        <p:nvPicPr>
          <p:cNvPr id="23" name="Graphic 4">
            <a:extLst>
              <a:ext uri="{FF2B5EF4-FFF2-40B4-BE49-F238E27FC236}">
                <a16:creationId xmlns:a16="http://schemas.microsoft.com/office/drawing/2014/main" id="{82EA472E-ECA0-EABA-FAE7-9ED0540731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576822" y="4857055"/>
            <a:ext cx="2463811" cy="1914733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43200" y="1524000"/>
            <a:ext cx="4419600" cy="2971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3000" y="-114300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406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FEEE0FB-E316-4CAF-96B2-7795AAA3AF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7" r="51179" b="34344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pic>
        <p:nvPicPr>
          <p:cNvPr id="10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90" y="50531"/>
            <a:ext cx="9071810" cy="6756936"/>
          </a:xfrm>
          <a:prstGeom prst="rect">
            <a:avLst/>
          </a:prstGeom>
        </p:spPr>
      </p:pic>
      <p:pic>
        <p:nvPicPr>
          <p:cNvPr id="5" name="图片 30" descr="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3806" y="4366974"/>
            <a:ext cx="1849320" cy="2465760"/>
          </a:xfrm>
          <a:prstGeom prst="rect">
            <a:avLst/>
          </a:prstGeom>
        </p:spPr>
      </p:pic>
      <p:sp>
        <p:nvSpPr>
          <p:cNvPr id="6" name="圆角矩形 2"/>
          <p:cNvSpPr/>
          <p:nvPr/>
        </p:nvSpPr>
        <p:spPr>
          <a:xfrm>
            <a:off x="770455" y="725745"/>
            <a:ext cx="7434724" cy="1546297"/>
          </a:xfrm>
          <a:prstGeom prst="roundRect">
            <a:avLst>
              <a:gd name="adj" fmla="val 0"/>
            </a:avLst>
          </a:prstGeom>
          <a:noFill/>
          <a:ln w="28575">
            <a:solidFill>
              <a:srgbClr val="6EBA3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sp>
        <p:nvSpPr>
          <p:cNvPr id="7" name="矩形 93"/>
          <p:cNvSpPr/>
          <p:nvPr/>
        </p:nvSpPr>
        <p:spPr>
          <a:xfrm>
            <a:off x="767764" y="616692"/>
            <a:ext cx="287993" cy="384043"/>
          </a:xfrm>
          <a:custGeom>
            <a:avLst/>
            <a:gdLst/>
            <a:ahLst/>
            <a:cxnLst/>
            <a:rect l="l" t="t" r="r" b="b"/>
            <a:pathLst>
              <a:path w="504056" h="504056">
                <a:moveTo>
                  <a:pt x="0" y="0"/>
                </a:moveTo>
                <a:lnTo>
                  <a:pt x="504056" y="0"/>
                </a:lnTo>
                <a:lnTo>
                  <a:pt x="504056" y="144016"/>
                </a:lnTo>
                <a:lnTo>
                  <a:pt x="144016" y="144016"/>
                </a:lnTo>
                <a:lnTo>
                  <a:pt x="144016" y="504056"/>
                </a:lnTo>
                <a:lnTo>
                  <a:pt x="0" y="504056"/>
                </a:lnTo>
                <a:close/>
              </a:path>
            </a:pathLst>
          </a:custGeom>
          <a:solidFill>
            <a:srgbClr val="6EBA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sp>
        <p:nvSpPr>
          <p:cNvPr id="8" name="矩形 93"/>
          <p:cNvSpPr/>
          <p:nvPr/>
        </p:nvSpPr>
        <p:spPr>
          <a:xfrm rot="10800000">
            <a:off x="7956556" y="1979436"/>
            <a:ext cx="287993" cy="384043"/>
          </a:xfrm>
          <a:custGeom>
            <a:avLst/>
            <a:gdLst/>
            <a:ahLst/>
            <a:cxnLst/>
            <a:rect l="l" t="t" r="r" b="b"/>
            <a:pathLst>
              <a:path w="504056" h="504056">
                <a:moveTo>
                  <a:pt x="0" y="0"/>
                </a:moveTo>
                <a:lnTo>
                  <a:pt x="504056" y="0"/>
                </a:lnTo>
                <a:lnTo>
                  <a:pt x="504056" y="144016"/>
                </a:lnTo>
                <a:lnTo>
                  <a:pt x="144016" y="144016"/>
                </a:lnTo>
                <a:lnTo>
                  <a:pt x="144016" y="504056"/>
                </a:lnTo>
                <a:lnTo>
                  <a:pt x="0" y="504056"/>
                </a:lnTo>
                <a:close/>
              </a:path>
            </a:pathLst>
          </a:custGeom>
          <a:solidFill>
            <a:srgbClr val="6EBA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C4424E-55C3-4DC5-A1CF-0C44EFFD1034}"/>
              </a:ext>
            </a:extLst>
          </p:cNvPr>
          <p:cNvSpPr txBox="1"/>
          <p:nvPr/>
        </p:nvSpPr>
        <p:spPr>
          <a:xfrm>
            <a:off x="841599" y="958929"/>
            <a:ext cx="717294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b="1" u="sng" dirty="0" err="1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altLang="en-US" sz="3600" b="1" u="sng" dirty="0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u="sng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hỏi</a:t>
            </a:r>
            <a:r>
              <a:rPr lang="en-US" altLang="en-US" sz="3600" b="1" u="sng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u="sng" dirty="0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2 </a:t>
            </a:r>
            <a:r>
              <a:rPr lang="en-US" altLang="en-US" sz="3600" b="1" dirty="0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altLang="en-US" sz="3600" b="1" dirty="0" err="1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US" altLang="en-US" sz="3600" b="1" dirty="0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cho</a:t>
            </a:r>
            <a:r>
              <a:rPr lang="en-US" altLang="en-US" sz="3600" b="1" dirty="0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tiết</a:t>
            </a:r>
            <a:r>
              <a:rPr lang="en-US" altLang="en-US" sz="3600" b="1" dirty="0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nào</a:t>
            </a:r>
            <a:r>
              <a:rPr lang="en-US" altLang="en-US" sz="3600" b="1" dirty="0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cho</a:t>
            </a:r>
            <a:r>
              <a:rPr lang="en-US" altLang="en-US" sz="3600" b="1" dirty="0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thấy</a:t>
            </a:r>
            <a:r>
              <a:rPr lang="en-US" altLang="en-US" sz="3600" b="1" dirty="0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trận</a:t>
            </a:r>
            <a:r>
              <a:rPr lang="en-US" altLang="en-US" sz="3600" b="1" dirty="0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đấu</a:t>
            </a:r>
            <a:r>
              <a:rPr lang="en-US" altLang="en-US" sz="3600" b="1" dirty="0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diễn</a:t>
            </a:r>
            <a:r>
              <a:rPr lang="en-US" altLang="en-US" sz="3600" b="1" dirty="0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ra</a:t>
            </a:r>
            <a:r>
              <a:rPr lang="en-US" altLang="en-US" sz="3600" b="1" dirty="0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sôi</a:t>
            </a:r>
            <a:r>
              <a:rPr lang="en-US" altLang="en-US" sz="3600" b="1" dirty="0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nổi</a:t>
            </a:r>
            <a:r>
              <a:rPr lang="en-US" altLang="en-US" sz="3600" b="1" dirty="0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?</a:t>
            </a:r>
            <a:endParaRPr lang="en-US" altLang="en-US" sz="2800" b="1" dirty="0">
              <a:solidFill>
                <a:schemeClr val="accent4">
                  <a:lumMod val="50000"/>
                </a:schemeClr>
              </a:solidFill>
              <a:latin typeface="UTM Avo" panose="02040603050506020204" pitchFamily="18" charset="0"/>
              <a:ea typeface="Roboto Black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A0D3455-C87A-4B52-BDCE-09EAC2882C53}"/>
              </a:ext>
            </a:extLst>
          </p:cNvPr>
          <p:cNvSpPr/>
          <p:nvPr/>
        </p:nvSpPr>
        <p:spPr>
          <a:xfrm>
            <a:off x="2967617" y="418795"/>
            <a:ext cx="3368040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ln>
                  <a:solidFill>
                    <a:srgbClr val="329061"/>
                  </a:solidFill>
                </a:ln>
                <a:solidFill>
                  <a:srgbClr val="6EBA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b="1" dirty="0" smtClean="0">
                <a:ln>
                  <a:solidFill>
                    <a:srgbClr val="329061"/>
                  </a:solidFill>
                </a:ln>
                <a:solidFill>
                  <a:srgbClr val="6EBA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>
                  <a:solidFill>
                    <a:srgbClr val="329061"/>
                  </a:solidFill>
                </a:ln>
                <a:solidFill>
                  <a:srgbClr val="6EBA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endParaRPr lang="en-US" sz="4400" b="1" dirty="0">
              <a:ln>
                <a:solidFill>
                  <a:srgbClr val="329061"/>
                </a:solidFill>
              </a:ln>
              <a:solidFill>
                <a:srgbClr val="6EBA3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reeform 5"/>
          <p:cNvSpPr>
            <a:spLocks/>
          </p:cNvSpPr>
          <p:nvPr/>
        </p:nvSpPr>
        <p:spPr bwMode="auto">
          <a:xfrm>
            <a:off x="2546507" y="208468"/>
            <a:ext cx="651836" cy="832651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6EBA35"/>
          </a:solidFill>
          <a:ln w="63500" cap="flat">
            <a:noFill/>
            <a:prstDash val="solid"/>
            <a:miter lim="800000"/>
            <a:headEnd/>
            <a:tailEnd/>
          </a:ln>
          <a:effectLst/>
        </p:spPr>
        <p:txBody>
          <a:bodyPr vert="horz" wrap="square" lIns="121883" tIns="60941" rIns="121883" bIns="60941" numCol="1" anchor="t" anchorCtr="0" compatLnSpc="1">
            <a:prstTxWarp prst="textNoShape">
              <a:avLst/>
            </a:prstTxWarp>
          </a:bodyPr>
          <a:lstStyle/>
          <a:p>
            <a:endParaRPr lang="zh-CN" altLang="en-US" sz="2399">
              <a:solidFill>
                <a:prstClr val="white"/>
              </a:solidFill>
            </a:endParaRPr>
          </a:p>
        </p:txBody>
      </p:sp>
      <p:pic>
        <p:nvPicPr>
          <p:cNvPr id="13" name="图片 5">
            <a:extLst>
              <a:ext uri="{FF2B5EF4-FFF2-40B4-BE49-F238E27FC236}">
                <a16:creationId xmlns:a16="http://schemas.microsoft.com/office/drawing/2014/main" id="{A251096B-1829-4E4F-A296-F1B096ABDD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042" y="-46841"/>
            <a:ext cx="770740" cy="1067079"/>
          </a:xfrm>
          <a:prstGeom prst="rect">
            <a:avLst/>
          </a:prstGeom>
        </p:spPr>
      </p:pic>
      <p:pic>
        <p:nvPicPr>
          <p:cNvPr id="14" name="Picture 1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EFA9B6B3-7279-4A22-A5A8-69B56243C2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943" y="1595375"/>
            <a:ext cx="1144328" cy="1525770"/>
          </a:xfrm>
          <a:prstGeom prst="rect">
            <a:avLst/>
          </a:prstGeom>
        </p:spPr>
      </p:pic>
      <p:sp>
        <p:nvSpPr>
          <p:cNvPr id="16" name="Rectangle 4">
            <a:extLst>
              <a:ext uri="{FF2B5EF4-FFF2-40B4-BE49-F238E27FC236}">
                <a16:creationId xmlns:a16="http://schemas.microsoft.com/office/drawing/2014/main" id="{A9927237-9416-4E6C-9133-B98E76CB8535}"/>
              </a:ext>
            </a:extLst>
          </p:cNvPr>
          <p:cNvSpPr/>
          <p:nvPr/>
        </p:nvSpPr>
        <p:spPr>
          <a:xfrm>
            <a:off x="855211" y="2632367"/>
            <a:ext cx="6972227" cy="3416320"/>
          </a:xfrm>
          <a:custGeom>
            <a:avLst/>
            <a:gdLst>
              <a:gd name="connsiteX0" fmla="*/ 0 w 4389734"/>
              <a:gd name="connsiteY0" fmla="*/ 0 h 769441"/>
              <a:gd name="connsiteX1" fmla="*/ 548717 w 4389734"/>
              <a:gd name="connsiteY1" fmla="*/ 0 h 769441"/>
              <a:gd name="connsiteX2" fmla="*/ 1097434 w 4389734"/>
              <a:gd name="connsiteY2" fmla="*/ 0 h 769441"/>
              <a:gd name="connsiteX3" fmla="*/ 1733945 w 4389734"/>
              <a:gd name="connsiteY3" fmla="*/ 0 h 769441"/>
              <a:gd name="connsiteX4" fmla="*/ 2238764 w 4389734"/>
              <a:gd name="connsiteY4" fmla="*/ 0 h 769441"/>
              <a:gd name="connsiteX5" fmla="*/ 2699686 w 4389734"/>
              <a:gd name="connsiteY5" fmla="*/ 0 h 769441"/>
              <a:gd name="connsiteX6" fmla="*/ 3160608 w 4389734"/>
              <a:gd name="connsiteY6" fmla="*/ 0 h 769441"/>
              <a:gd name="connsiteX7" fmla="*/ 3753223 w 4389734"/>
              <a:gd name="connsiteY7" fmla="*/ 0 h 769441"/>
              <a:gd name="connsiteX8" fmla="*/ 4389734 w 4389734"/>
              <a:gd name="connsiteY8" fmla="*/ 0 h 769441"/>
              <a:gd name="connsiteX9" fmla="*/ 4389734 w 4389734"/>
              <a:gd name="connsiteY9" fmla="*/ 361637 h 769441"/>
              <a:gd name="connsiteX10" fmla="*/ 4389734 w 4389734"/>
              <a:gd name="connsiteY10" fmla="*/ 769441 h 769441"/>
              <a:gd name="connsiteX11" fmla="*/ 3753223 w 4389734"/>
              <a:gd name="connsiteY11" fmla="*/ 769441 h 769441"/>
              <a:gd name="connsiteX12" fmla="*/ 3292301 w 4389734"/>
              <a:gd name="connsiteY12" fmla="*/ 769441 h 769441"/>
              <a:gd name="connsiteX13" fmla="*/ 2787481 w 4389734"/>
              <a:gd name="connsiteY13" fmla="*/ 769441 h 769441"/>
              <a:gd name="connsiteX14" fmla="*/ 2326559 w 4389734"/>
              <a:gd name="connsiteY14" fmla="*/ 769441 h 769441"/>
              <a:gd name="connsiteX15" fmla="*/ 1865637 w 4389734"/>
              <a:gd name="connsiteY15" fmla="*/ 769441 h 769441"/>
              <a:gd name="connsiteX16" fmla="*/ 1360818 w 4389734"/>
              <a:gd name="connsiteY16" fmla="*/ 769441 h 769441"/>
              <a:gd name="connsiteX17" fmla="*/ 855998 w 4389734"/>
              <a:gd name="connsiteY17" fmla="*/ 769441 h 769441"/>
              <a:gd name="connsiteX18" fmla="*/ 0 w 4389734"/>
              <a:gd name="connsiteY18" fmla="*/ 769441 h 769441"/>
              <a:gd name="connsiteX19" fmla="*/ 0 w 4389734"/>
              <a:gd name="connsiteY19" fmla="*/ 377026 h 769441"/>
              <a:gd name="connsiteX20" fmla="*/ 0 w 4389734"/>
              <a:gd name="connsiteY20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389734" h="769441" fill="none" extrusionOk="0">
                <a:moveTo>
                  <a:pt x="0" y="0"/>
                </a:moveTo>
                <a:cubicBezTo>
                  <a:pt x="264571" y="-10073"/>
                  <a:pt x="411802" y="44383"/>
                  <a:pt x="548717" y="0"/>
                </a:cubicBezTo>
                <a:cubicBezTo>
                  <a:pt x="685632" y="-44383"/>
                  <a:pt x="921685" y="50818"/>
                  <a:pt x="1097434" y="0"/>
                </a:cubicBezTo>
                <a:cubicBezTo>
                  <a:pt x="1273183" y="-50818"/>
                  <a:pt x="1523635" y="42444"/>
                  <a:pt x="1733945" y="0"/>
                </a:cubicBezTo>
                <a:cubicBezTo>
                  <a:pt x="1944255" y="-42444"/>
                  <a:pt x="2103825" y="40077"/>
                  <a:pt x="2238764" y="0"/>
                </a:cubicBezTo>
                <a:cubicBezTo>
                  <a:pt x="2373703" y="-40077"/>
                  <a:pt x="2516718" y="14735"/>
                  <a:pt x="2699686" y="0"/>
                </a:cubicBezTo>
                <a:cubicBezTo>
                  <a:pt x="2882654" y="-14735"/>
                  <a:pt x="3060108" y="14171"/>
                  <a:pt x="3160608" y="0"/>
                </a:cubicBezTo>
                <a:cubicBezTo>
                  <a:pt x="3261108" y="-14171"/>
                  <a:pt x="3555087" y="8533"/>
                  <a:pt x="3753223" y="0"/>
                </a:cubicBezTo>
                <a:cubicBezTo>
                  <a:pt x="3951360" y="-8533"/>
                  <a:pt x="4249426" y="50159"/>
                  <a:pt x="4389734" y="0"/>
                </a:cubicBezTo>
                <a:cubicBezTo>
                  <a:pt x="4411580" y="79727"/>
                  <a:pt x="4378256" y="288635"/>
                  <a:pt x="4389734" y="361637"/>
                </a:cubicBezTo>
                <a:cubicBezTo>
                  <a:pt x="4401212" y="434639"/>
                  <a:pt x="4375830" y="591728"/>
                  <a:pt x="4389734" y="769441"/>
                </a:cubicBezTo>
                <a:cubicBezTo>
                  <a:pt x="4175259" y="772793"/>
                  <a:pt x="4025145" y="752260"/>
                  <a:pt x="3753223" y="769441"/>
                </a:cubicBezTo>
                <a:cubicBezTo>
                  <a:pt x="3481301" y="786622"/>
                  <a:pt x="3467609" y="742640"/>
                  <a:pt x="3292301" y="769441"/>
                </a:cubicBezTo>
                <a:cubicBezTo>
                  <a:pt x="3116993" y="796242"/>
                  <a:pt x="3018389" y="727092"/>
                  <a:pt x="2787481" y="769441"/>
                </a:cubicBezTo>
                <a:cubicBezTo>
                  <a:pt x="2556573" y="811790"/>
                  <a:pt x="2527998" y="721773"/>
                  <a:pt x="2326559" y="769441"/>
                </a:cubicBezTo>
                <a:cubicBezTo>
                  <a:pt x="2125120" y="817109"/>
                  <a:pt x="1990778" y="724477"/>
                  <a:pt x="1865637" y="769441"/>
                </a:cubicBezTo>
                <a:cubicBezTo>
                  <a:pt x="1740496" y="814405"/>
                  <a:pt x="1587245" y="726915"/>
                  <a:pt x="1360818" y="769441"/>
                </a:cubicBezTo>
                <a:cubicBezTo>
                  <a:pt x="1134391" y="811967"/>
                  <a:pt x="1060069" y="762747"/>
                  <a:pt x="855998" y="769441"/>
                </a:cubicBezTo>
                <a:cubicBezTo>
                  <a:pt x="651927" y="776135"/>
                  <a:pt x="357296" y="717694"/>
                  <a:pt x="0" y="769441"/>
                </a:cubicBezTo>
                <a:cubicBezTo>
                  <a:pt x="-16757" y="650997"/>
                  <a:pt x="3772" y="550896"/>
                  <a:pt x="0" y="377026"/>
                </a:cubicBezTo>
                <a:cubicBezTo>
                  <a:pt x="-3772" y="203156"/>
                  <a:pt x="19481" y="160931"/>
                  <a:pt x="0" y="0"/>
                </a:cubicBezTo>
                <a:close/>
              </a:path>
              <a:path w="4389734" h="769441" stroke="0" extrusionOk="0">
                <a:moveTo>
                  <a:pt x="0" y="0"/>
                </a:moveTo>
                <a:cubicBezTo>
                  <a:pt x="142096" y="-46247"/>
                  <a:pt x="249972" y="40648"/>
                  <a:pt x="460922" y="0"/>
                </a:cubicBezTo>
                <a:cubicBezTo>
                  <a:pt x="671872" y="-40648"/>
                  <a:pt x="892822" y="44543"/>
                  <a:pt x="1009639" y="0"/>
                </a:cubicBezTo>
                <a:cubicBezTo>
                  <a:pt x="1126456" y="-44543"/>
                  <a:pt x="1477181" y="60721"/>
                  <a:pt x="1602253" y="0"/>
                </a:cubicBezTo>
                <a:cubicBezTo>
                  <a:pt x="1727325" y="-60721"/>
                  <a:pt x="1838727" y="11559"/>
                  <a:pt x="2019278" y="0"/>
                </a:cubicBezTo>
                <a:cubicBezTo>
                  <a:pt x="2199830" y="-11559"/>
                  <a:pt x="2438964" y="58622"/>
                  <a:pt x="2611892" y="0"/>
                </a:cubicBezTo>
                <a:cubicBezTo>
                  <a:pt x="2784820" y="-58622"/>
                  <a:pt x="3045722" y="62782"/>
                  <a:pt x="3248403" y="0"/>
                </a:cubicBezTo>
                <a:cubicBezTo>
                  <a:pt x="3451084" y="-62782"/>
                  <a:pt x="3614039" y="41964"/>
                  <a:pt x="3709325" y="0"/>
                </a:cubicBezTo>
                <a:cubicBezTo>
                  <a:pt x="3804611" y="-41964"/>
                  <a:pt x="4116905" y="49060"/>
                  <a:pt x="4389734" y="0"/>
                </a:cubicBezTo>
                <a:cubicBezTo>
                  <a:pt x="4423509" y="165484"/>
                  <a:pt x="4357101" y="253855"/>
                  <a:pt x="4389734" y="369332"/>
                </a:cubicBezTo>
                <a:cubicBezTo>
                  <a:pt x="4422367" y="484809"/>
                  <a:pt x="4350241" y="674511"/>
                  <a:pt x="4389734" y="769441"/>
                </a:cubicBezTo>
                <a:cubicBezTo>
                  <a:pt x="4206046" y="804731"/>
                  <a:pt x="4103725" y="742190"/>
                  <a:pt x="3928812" y="769441"/>
                </a:cubicBezTo>
                <a:cubicBezTo>
                  <a:pt x="3753899" y="796692"/>
                  <a:pt x="3643174" y="730121"/>
                  <a:pt x="3467890" y="769441"/>
                </a:cubicBezTo>
                <a:cubicBezTo>
                  <a:pt x="3292606" y="808761"/>
                  <a:pt x="3160620" y="732721"/>
                  <a:pt x="2875276" y="769441"/>
                </a:cubicBezTo>
                <a:cubicBezTo>
                  <a:pt x="2589932" y="806161"/>
                  <a:pt x="2635817" y="747368"/>
                  <a:pt x="2414354" y="769441"/>
                </a:cubicBezTo>
                <a:cubicBezTo>
                  <a:pt x="2192891" y="791514"/>
                  <a:pt x="2101474" y="748526"/>
                  <a:pt x="1997329" y="769441"/>
                </a:cubicBezTo>
                <a:cubicBezTo>
                  <a:pt x="1893185" y="790356"/>
                  <a:pt x="1658183" y="711269"/>
                  <a:pt x="1492510" y="769441"/>
                </a:cubicBezTo>
                <a:cubicBezTo>
                  <a:pt x="1326837" y="827613"/>
                  <a:pt x="1162356" y="724122"/>
                  <a:pt x="1075485" y="769441"/>
                </a:cubicBezTo>
                <a:cubicBezTo>
                  <a:pt x="988615" y="814760"/>
                  <a:pt x="770921" y="765225"/>
                  <a:pt x="570665" y="769441"/>
                </a:cubicBezTo>
                <a:cubicBezTo>
                  <a:pt x="370409" y="773657"/>
                  <a:pt x="222813" y="765034"/>
                  <a:pt x="0" y="769441"/>
                </a:cubicBezTo>
                <a:cubicBezTo>
                  <a:pt x="-35020" y="587666"/>
                  <a:pt x="31080" y="474257"/>
                  <a:pt x="0" y="369332"/>
                </a:cubicBezTo>
                <a:cubicBezTo>
                  <a:pt x="-31080" y="264407"/>
                  <a:pt x="19985" y="8863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6EBA35"/>
            </a:solidFill>
            <a:extLst>
              <a:ext uri="{C807C97D-BFC1-408E-A445-0C87EB9F89A2}">
                <ask:lineSketchStyleProps xmlns="" xmlns:ask="http://schemas.microsoft.com/office/drawing/2018/sketchyshapes" sd="125553304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defTabSz="457200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sz="3600" b="1" dirty="0" smtClean="0">
                <a:solidFill>
                  <a:srgbClr val="40BBC3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  </a:t>
            </a:r>
            <a:r>
              <a:rPr lang="en-US" sz="3600" b="1" dirty="0" err="1" smtClean="0">
                <a:solidFill>
                  <a:srgbClr val="40BBC3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Các</a:t>
            </a:r>
            <a:r>
              <a:rPr lang="en-US" sz="3600" b="1" dirty="0" smtClean="0">
                <a:solidFill>
                  <a:srgbClr val="40BBC3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40BBC3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cầu</a:t>
            </a:r>
            <a:r>
              <a:rPr lang="en-US" sz="3600" b="1" dirty="0" smtClean="0">
                <a:solidFill>
                  <a:srgbClr val="40BBC3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40BBC3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thủ</a:t>
            </a:r>
            <a:r>
              <a:rPr lang="en-US" sz="3600" b="1" dirty="0" smtClean="0">
                <a:solidFill>
                  <a:srgbClr val="40BBC3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40BBC3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cởi</a:t>
            </a:r>
            <a:r>
              <a:rPr lang="en-US" sz="3600" b="1" dirty="0" smtClean="0">
                <a:solidFill>
                  <a:srgbClr val="40BBC3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40BBC3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trần</a:t>
            </a:r>
            <a:r>
              <a:rPr lang="en-US" sz="3600" b="1" dirty="0" smtClean="0">
                <a:solidFill>
                  <a:srgbClr val="40BBC3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40BBC3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đá</a:t>
            </a:r>
            <a:r>
              <a:rPr lang="en-US" sz="3600" b="1" dirty="0" smtClean="0">
                <a:solidFill>
                  <a:srgbClr val="40BBC3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40BBC3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bóng</a:t>
            </a:r>
            <a:r>
              <a:rPr lang="en-US" sz="3600" b="1" dirty="0" smtClean="0">
                <a:solidFill>
                  <a:srgbClr val="40BBC3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. 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  </a:t>
            </a:r>
            <a:r>
              <a:rPr lang="en-US" sz="3600" b="1" dirty="0" err="1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Trọng</a:t>
            </a:r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tài</a:t>
            </a:r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bụm</a:t>
            </a:r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tay</a:t>
            </a:r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làm</a:t>
            </a:r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còi</a:t>
            </a:r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thổi</a:t>
            </a:r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.     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sz="3600" b="1" dirty="0" smtClean="0">
                <a:solidFill>
                  <a:srgbClr val="C04C85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  </a:t>
            </a:r>
            <a:r>
              <a:rPr lang="en-US" sz="3600" b="1" dirty="0" err="1" smtClean="0">
                <a:solidFill>
                  <a:srgbClr val="C04C85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Khán</a:t>
            </a:r>
            <a:r>
              <a:rPr lang="en-US" sz="3600" b="1" dirty="0" smtClean="0">
                <a:solidFill>
                  <a:srgbClr val="C04C85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C04C85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giả</a:t>
            </a:r>
            <a:r>
              <a:rPr lang="en-US" sz="3600" b="1" dirty="0" smtClean="0">
                <a:solidFill>
                  <a:srgbClr val="C04C85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C04C85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cổ</a:t>
            </a:r>
            <a:r>
              <a:rPr lang="en-US" sz="3600" b="1" dirty="0" smtClean="0">
                <a:solidFill>
                  <a:srgbClr val="C04C85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C04C85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vũ</a:t>
            </a:r>
            <a:r>
              <a:rPr lang="en-US" sz="3600" b="1" dirty="0" smtClean="0">
                <a:solidFill>
                  <a:srgbClr val="C04C85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C04C85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cuồng</a:t>
            </a:r>
            <a:r>
              <a:rPr lang="en-US" sz="3600" b="1" dirty="0" smtClean="0">
                <a:solidFill>
                  <a:srgbClr val="C04C85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C04C85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nhiệt</a:t>
            </a:r>
            <a:r>
              <a:rPr lang="en-US" sz="3600" b="1" dirty="0" smtClean="0">
                <a:solidFill>
                  <a:srgbClr val="C04C85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, </a:t>
            </a:r>
            <a:r>
              <a:rPr lang="en-US" sz="3600" b="1" dirty="0" err="1" smtClean="0">
                <a:solidFill>
                  <a:srgbClr val="C04C85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quên</a:t>
            </a:r>
            <a:r>
              <a:rPr lang="en-US" sz="3600" b="1" dirty="0" smtClean="0">
                <a:solidFill>
                  <a:srgbClr val="C04C85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C04C85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bắt</a:t>
            </a:r>
            <a:r>
              <a:rPr lang="en-US" sz="3600" b="1" dirty="0" smtClean="0">
                <a:solidFill>
                  <a:srgbClr val="C04C85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C04C85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lỗi</a:t>
            </a:r>
            <a:r>
              <a:rPr lang="en-US" sz="3600" b="1" dirty="0" smtClean="0">
                <a:solidFill>
                  <a:srgbClr val="C04C85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.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 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Các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cầu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thủ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phản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công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nhanh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như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gió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lốc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,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đá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xoáy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ghi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bàn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8" name="图片 5" descr="糖果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0456" y="117785"/>
            <a:ext cx="365132" cy="420151"/>
          </a:xfrm>
          <a:prstGeom prst="rect">
            <a:avLst/>
          </a:prstGeom>
        </p:spPr>
      </p:pic>
      <p:pic>
        <p:nvPicPr>
          <p:cNvPr id="19" name="图片 5" descr="糖果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5052" y="2013707"/>
            <a:ext cx="365132" cy="420151"/>
          </a:xfrm>
          <a:prstGeom prst="rect">
            <a:avLst/>
          </a:prstGeom>
        </p:spPr>
      </p:pic>
      <p:pic>
        <p:nvPicPr>
          <p:cNvPr id="20" name="图片 5" descr="糖果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05179" y="299284"/>
            <a:ext cx="365132" cy="420151"/>
          </a:xfrm>
          <a:prstGeom prst="rect">
            <a:avLst/>
          </a:prstGeom>
        </p:spPr>
      </p:pic>
      <p:pic>
        <p:nvPicPr>
          <p:cNvPr id="21" name="图片 5" descr="糖果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05179" y="3218924"/>
            <a:ext cx="365132" cy="420151"/>
          </a:xfrm>
          <a:prstGeom prst="rect">
            <a:avLst/>
          </a:prstGeom>
        </p:spPr>
      </p:pic>
      <p:pic>
        <p:nvPicPr>
          <p:cNvPr id="22" name="图片 5" descr="糖果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607926"/>
            <a:ext cx="365132" cy="4201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3830" y="5754147"/>
            <a:ext cx="1001382" cy="1038030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</TotalTime>
  <Words>411</Words>
  <Application>Microsoft Office PowerPoint</Application>
  <PresentationFormat>On-screen Show (4:3)</PresentationFormat>
  <Paragraphs>58</Paragraphs>
  <Slides>19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宋体</vt:lpstr>
      <vt:lpstr>.VnTime</vt:lpstr>
      <vt:lpstr>Arial</vt:lpstr>
      <vt:lpstr>Calibri</vt:lpstr>
      <vt:lpstr>Cambria</vt:lpstr>
      <vt:lpstr>等线</vt:lpstr>
      <vt:lpstr>iCiel Cadena</vt:lpstr>
      <vt:lpstr>Roboto Black</vt:lpstr>
      <vt:lpstr>Times New Roman</vt:lpstr>
      <vt:lpstr>UTM Avo</vt:lpstr>
      <vt:lpstr>Wingdings</vt:lpstr>
      <vt:lpstr>Office Theme</vt:lpstr>
      <vt:lpstr>Nhung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Câu 3: Em hiểu thế nào về câu thơ ?              Đợt phản công gió lốc              Cú đá xoáy Pê-lê. Chọn chữ cái trước ý đúng:  </vt:lpstr>
      <vt:lpstr>PowerPoint Presentation</vt:lpstr>
      <vt:lpstr>PowerPoint Presentation</vt:lpstr>
      <vt:lpstr>PowerPoint Presentation</vt:lpstr>
      <vt:lpstr>PowerPoint Presentation</vt:lpstr>
      <vt:lpstr>Nội dung bài học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CTY REDSTAR</dc:creator>
  <cp:lastModifiedBy>CTY REDSTAR</cp:lastModifiedBy>
  <cp:revision>21</cp:revision>
  <dcterms:created xsi:type="dcterms:W3CDTF">2023-12-09T05:54:28Z</dcterms:created>
  <dcterms:modified xsi:type="dcterms:W3CDTF">2023-12-11T02:47:27Z</dcterms:modified>
</cp:coreProperties>
</file>