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4" r:id="rId3"/>
    <p:sldMasterId id="2147483707" r:id="rId4"/>
  </p:sldMasterIdLst>
  <p:notesMasterIdLst>
    <p:notesMasterId r:id="rId22"/>
  </p:notesMasterIdLst>
  <p:sldIdLst>
    <p:sldId id="313" r:id="rId5"/>
    <p:sldId id="258" r:id="rId6"/>
    <p:sldId id="261" r:id="rId7"/>
    <p:sldId id="257" r:id="rId8"/>
    <p:sldId id="314" r:id="rId9"/>
    <p:sldId id="311" r:id="rId10"/>
    <p:sldId id="3183" r:id="rId11"/>
    <p:sldId id="3190" r:id="rId12"/>
    <p:sldId id="2638" r:id="rId13"/>
    <p:sldId id="3202" r:id="rId14"/>
    <p:sldId id="3203" r:id="rId15"/>
    <p:sldId id="3196" r:id="rId16"/>
    <p:sldId id="3204" r:id="rId17"/>
    <p:sldId id="3184" r:id="rId18"/>
    <p:sldId id="3198" r:id="rId19"/>
    <p:sldId id="278" r:id="rId20"/>
    <p:sldId id="318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5F4A9-563A-4605-83A6-DB15E48AA237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378A1-3257-498D-AF7F-858CED32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8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40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6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09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5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5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6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45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27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4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09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84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31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60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49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54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2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83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0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58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82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85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911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34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823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70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4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43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1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72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01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38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43666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55641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3654381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9652838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4248719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9211416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577565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434883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259545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7797249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540531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35620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414708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77193424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1434485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1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632403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07227249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311777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886083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16691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3573170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411396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32" y="-7968412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1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 green hill&#10;&#10;Description automatically generated">
            <a:extLst>
              <a:ext uri="{FF2B5EF4-FFF2-40B4-BE49-F238E27FC236}">
                <a16:creationId xmlns:a16="http://schemas.microsoft.com/office/drawing/2014/main" xmlns="" id="{83C70088-447F-7EA4-9DAC-539C51865A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8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green hill&#10;&#10;Description automatically generated">
            <a:extLst>
              <a:ext uri="{FF2B5EF4-FFF2-40B4-BE49-F238E27FC236}">
                <a16:creationId xmlns:a16="http://schemas.microsoft.com/office/drawing/2014/main" xmlns="" id="{3236FDE3-E976-CAF7-E222-0B1BD8A384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787" y="2858354"/>
            <a:ext cx="1494683" cy="13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2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6066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acebook.com/groups/514479210372531/?ref=share_group_link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jpg"/><Relationship Id="rId7" Type="http://schemas.openxmlformats.org/officeDocument/2006/relationships/image" Target="../media/image2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43.pn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openxmlformats.org/officeDocument/2006/relationships/slide" Target="slide3.xml"/><Relationship Id="rId7" Type="http://schemas.openxmlformats.org/officeDocument/2006/relationships/image" Target="../media/image21.png"/><Relationship Id="rId12" Type="http://schemas.openxmlformats.org/officeDocument/2006/relationships/slide" Target="slide6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1.xml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slide" Target="slide5.xml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0.png"/><Relationship Id="rId3" Type="http://schemas.openxmlformats.org/officeDocument/2006/relationships/image" Target="../media/image2.jp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xmlns="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9790" y="1162573"/>
            <a:ext cx="5407621" cy="3938357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4166117" y="5034388"/>
            <a:ext cx="540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dirty="0" smtClean="0">
                <a:latin typeface="+mj-lt"/>
              </a:rPr>
              <a:t>Giáo viên: Vũ Thị Mến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4E51E33-FD88-9894-0A69-9A599FA487BC}"/>
              </a:ext>
            </a:extLst>
          </p:cNvPr>
          <p:cNvGrpSpPr/>
          <p:nvPr/>
        </p:nvGrpSpPr>
        <p:grpSpPr>
          <a:xfrm>
            <a:off x="2937390" y="1859056"/>
            <a:ext cx="1329810" cy="1239138"/>
            <a:chOff x="4983480" y="2246811"/>
            <a:chExt cx="858689" cy="128661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0FCD6510-1BDC-12C1-FA1B-14F02E8B00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C0C0ADE8-2F43-3CBF-1650-B71A1DB2C676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120B6F-8F88-9D8B-DBF0-7986B24AA0CA}"/>
              </a:ext>
            </a:extLst>
          </p:cNvPr>
          <p:cNvSpPr txBox="1"/>
          <p:nvPr/>
        </p:nvSpPr>
        <p:spPr>
          <a:xfrm>
            <a:off x="1371600" y="1810853"/>
            <a:ext cx="2584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52 279  9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60EA79-D68B-E688-2F9A-6BDB487E601C}"/>
              </a:ext>
            </a:extLst>
          </p:cNvPr>
          <p:cNvSpPr txBox="1"/>
          <p:nvPr/>
        </p:nvSpPr>
        <p:spPr>
          <a:xfrm>
            <a:off x="1699302" y="230686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E5BA22-E074-F520-C682-C1202A44F1FD}"/>
              </a:ext>
            </a:extLst>
          </p:cNvPr>
          <p:cNvSpPr txBox="1"/>
          <p:nvPr/>
        </p:nvSpPr>
        <p:spPr>
          <a:xfrm>
            <a:off x="1974906" y="231696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7E2E183-3AF9-3879-7E49-81575ABAF262}"/>
              </a:ext>
            </a:extLst>
          </p:cNvPr>
          <p:cNvSpPr txBox="1"/>
          <p:nvPr/>
        </p:nvSpPr>
        <p:spPr>
          <a:xfrm>
            <a:off x="1979423" y="28086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7C4F3C4-DEE0-6372-06A2-A104856BF7AC}"/>
              </a:ext>
            </a:extLst>
          </p:cNvPr>
          <p:cNvSpPr txBox="1"/>
          <p:nvPr/>
        </p:nvSpPr>
        <p:spPr>
          <a:xfrm>
            <a:off x="2235977" y="282431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D67AEEE-C87D-D99F-E983-C5635CB04E75}"/>
              </a:ext>
            </a:extLst>
          </p:cNvPr>
          <p:cNvSpPr txBox="1"/>
          <p:nvPr/>
        </p:nvSpPr>
        <p:spPr>
          <a:xfrm>
            <a:off x="2880217" y="242975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59B7586-ED34-04BD-6132-094CB55EFEAB}"/>
              </a:ext>
            </a:extLst>
          </p:cNvPr>
          <p:cNvSpPr txBox="1"/>
          <p:nvPr/>
        </p:nvSpPr>
        <p:spPr>
          <a:xfrm>
            <a:off x="3136945" y="242990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28546F9-FA36-5C96-0F12-193B4A48DB14}"/>
              </a:ext>
            </a:extLst>
          </p:cNvPr>
          <p:cNvSpPr txBox="1"/>
          <p:nvPr/>
        </p:nvSpPr>
        <p:spPr>
          <a:xfrm>
            <a:off x="3412723" y="242996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208B77C-55B5-077D-2761-8C71BD3F6BDC}"/>
              </a:ext>
            </a:extLst>
          </p:cNvPr>
          <p:cNvSpPr txBox="1"/>
          <p:nvPr/>
        </p:nvSpPr>
        <p:spPr>
          <a:xfrm>
            <a:off x="2224742" y="325195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F04F490-9F6B-84DC-BF44-2CB34AFAD033}"/>
              </a:ext>
            </a:extLst>
          </p:cNvPr>
          <p:cNvSpPr txBox="1"/>
          <p:nvPr/>
        </p:nvSpPr>
        <p:spPr>
          <a:xfrm>
            <a:off x="2491442" y="326148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5DBA9D9-13A1-CBBC-736C-14EF7A3B5400}"/>
              </a:ext>
            </a:extLst>
          </p:cNvPr>
          <p:cNvSpPr txBox="1"/>
          <p:nvPr/>
        </p:nvSpPr>
        <p:spPr>
          <a:xfrm>
            <a:off x="2483736" y="36957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03D7FDA-A414-0370-50FE-DDE8D0F0045B}"/>
              </a:ext>
            </a:extLst>
          </p:cNvPr>
          <p:cNvSpPr txBox="1"/>
          <p:nvPr/>
        </p:nvSpPr>
        <p:spPr>
          <a:xfrm>
            <a:off x="3679851" y="242996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717D6AF-B0B1-EC0E-BFCF-EEA47B822658}"/>
              </a:ext>
            </a:extLst>
          </p:cNvPr>
          <p:cNvSpPr txBox="1"/>
          <p:nvPr/>
        </p:nvSpPr>
        <p:spPr>
          <a:xfrm>
            <a:off x="7648575" y="1447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544F932-01F4-1252-2112-4E62782362BE}"/>
              </a:ext>
            </a:extLst>
          </p:cNvPr>
          <p:cNvSpPr txBox="1"/>
          <p:nvPr/>
        </p:nvSpPr>
        <p:spPr>
          <a:xfrm>
            <a:off x="7686676" y="2171700"/>
            <a:ext cx="1733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5 808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C135DE3-BD8B-EAFD-1E58-17AB259FF1D4}"/>
              </a:ext>
            </a:extLst>
          </p:cNvPr>
          <p:cNvSpPr txBox="1"/>
          <p:nvPr/>
        </p:nvSpPr>
        <p:spPr>
          <a:xfrm>
            <a:off x="7562850" y="2657475"/>
            <a:ext cx="42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2712C39B-1880-C58D-7FE6-F4E80B501BBD}"/>
              </a:ext>
            </a:extLst>
          </p:cNvPr>
          <p:cNvCxnSpPr/>
          <p:nvPr/>
        </p:nvCxnSpPr>
        <p:spPr>
          <a:xfrm>
            <a:off x="7820025" y="3533775"/>
            <a:ext cx="16287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0B7A195-AAC9-CC07-93B5-ACCD6B9F3DC0}"/>
              </a:ext>
            </a:extLst>
          </p:cNvPr>
          <p:cNvSpPr txBox="1"/>
          <p:nvPr/>
        </p:nvSpPr>
        <p:spPr>
          <a:xfrm>
            <a:off x="7248525" y="3609975"/>
            <a:ext cx="2190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52 272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8F3198-604C-3783-D573-984561FFB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390525"/>
            <a:ext cx="3295650" cy="1085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2482F58-A1EF-80A0-196A-DC3F7F97F967}"/>
              </a:ext>
            </a:extLst>
          </p:cNvPr>
          <p:cNvSpPr txBox="1"/>
          <p:nvPr/>
        </p:nvSpPr>
        <p:spPr>
          <a:xfrm>
            <a:off x="7277100" y="4124325"/>
            <a:ext cx="42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3BCC2E-5F58-6D70-7870-FECD4D80371B}"/>
              </a:ext>
            </a:extLst>
          </p:cNvPr>
          <p:cNvSpPr txBox="1"/>
          <p:nvPr/>
        </p:nvSpPr>
        <p:spPr>
          <a:xfrm>
            <a:off x="8972550" y="4152900"/>
            <a:ext cx="42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6505F02-18AB-5725-B89A-E7556334C2D3}"/>
              </a:ext>
            </a:extLst>
          </p:cNvPr>
          <p:cNvCxnSpPr>
            <a:cxnSpLocks/>
          </p:cNvCxnSpPr>
          <p:nvPr/>
        </p:nvCxnSpPr>
        <p:spPr>
          <a:xfrm>
            <a:off x="7715250" y="4810125"/>
            <a:ext cx="16478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4E6082C-3BF9-B46E-FE3A-45DCDA33149E}"/>
              </a:ext>
            </a:extLst>
          </p:cNvPr>
          <p:cNvSpPr txBox="1"/>
          <p:nvPr/>
        </p:nvSpPr>
        <p:spPr>
          <a:xfrm>
            <a:off x="7296150" y="4810125"/>
            <a:ext cx="2190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52 279</a:t>
            </a:r>
          </a:p>
        </p:txBody>
      </p:sp>
    </p:spTree>
    <p:extLst>
      <p:ext uri="{BB962C8B-B14F-4D97-AF65-F5344CB8AC3E}">
        <p14:creationId xmlns:p14="http://schemas.microsoft.com/office/powerpoint/2010/main" val="36732291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4" grpId="0"/>
      <p:bldP spid="45" grpId="0"/>
      <p:bldP spid="52" grpId="0"/>
      <p:bldP spid="11" grpId="0"/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4E51E33-FD88-9894-0A69-9A599FA487BC}"/>
              </a:ext>
            </a:extLst>
          </p:cNvPr>
          <p:cNvGrpSpPr/>
          <p:nvPr/>
        </p:nvGrpSpPr>
        <p:grpSpPr>
          <a:xfrm>
            <a:off x="2937389" y="1859056"/>
            <a:ext cx="1720335" cy="1239138"/>
            <a:chOff x="4983480" y="2246811"/>
            <a:chExt cx="858689" cy="128661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0FCD6510-1BDC-12C1-FA1B-14F02E8B00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C0C0ADE8-2F43-3CBF-1650-B71A1DB2C676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120B6F-8F88-9D8B-DBF0-7986B24AA0CA}"/>
              </a:ext>
            </a:extLst>
          </p:cNvPr>
          <p:cNvSpPr txBox="1"/>
          <p:nvPr/>
        </p:nvSpPr>
        <p:spPr>
          <a:xfrm>
            <a:off x="1095375" y="1782278"/>
            <a:ext cx="285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865 250  5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60EA79-D68B-E688-2F9A-6BDB487E601C}"/>
              </a:ext>
            </a:extLst>
          </p:cNvPr>
          <p:cNvSpPr txBox="1"/>
          <p:nvPr/>
        </p:nvSpPr>
        <p:spPr>
          <a:xfrm>
            <a:off x="1104900" y="2306863"/>
            <a:ext cx="103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D67AEEE-C87D-D99F-E983-C5635CB04E75}"/>
              </a:ext>
            </a:extLst>
          </p:cNvPr>
          <p:cNvSpPr txBox="1"/>
          <p:nvPr/>
        </p:nvSpPr>
        <p:spPr>
          <a:xfrm>
            <a:off x="2880217" y="2429759"/>
            <a:ext cx="2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173 050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27E1B6-1CA8-3CFC-F2F3-E19AF635A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012" y="409575"/>
            <a:ext cx="3171825" cy="10858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7F5FD9-1AE9-A6A9-1827-CA2C62F66594}"/>
              </a:ext>
            </a:extLst>
          </p:cNvPr>
          <p:cNvSpPr txBox="1"/>
          <p:nvPr/>
        </p:nvSpPr>
        <p:spPr>
          <a:xfrm>
            <a:off x="1343025" y="2764063"/>
            <a:ext cx="103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DE671FC-1882-6327-4139-580C4A7F810D}"/>
              </a:ext>
            </a:extLst>
          </p:cNvPr>
          <p:cNvSpPr txBox="1"/>
          <p:nvPr/>
        </p:nvSpPr>
        <p:spPr>
          <a:xfrm>
            <a:off x="1685924" y="3268888"/>
            <a:ext cx="94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9E5F04D-BB25-2BA0-AFF4-10AE402FDC90}"/>
              </a:ext>
            </a:extLst>
          </p:cNvPr>
          <p:cNvSpPr txBox="1"/>
          <p:nvPr/>
        </p:nvSpPr>
        <p:spPr>
          <a:xfrm>
            <a:off x="2009774" y="3792763"/>
            <a:ext cx="94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4824922-BC47-DA76-EB31-482B05E32288}"/>
              </a:ext>
            </a:extLst>
          </p:cNvPr>
          <p:cNvSpPr txBox="1"/>
          <p:nvPr/>
        </p:nvSpPr>
        <p:spPr>
          <a:xfrm>
            <a:off x="2285999" y="4288063"/>
            <a:ext cx="94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5B401BD-3305-00C6-670F-B36D85BD6BB8}"/>
              </a:ext>
            </a:extLst>
          </p:cNvPr>
          <p:cNvSpPr txBox="1"/>
          <p:nvPr/>
        </p:nvSpPr>
        <p:spPr>
          <a:xfrm>
            <a:off x="2524125" y="4764313"/>
            <a:ext cx="95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042076D-077C-0E69-894E-C81EF466586D}"/>
              </a:ext>
            </a:extLst>
          </p:cNvPr>
          <p:cNvSpPr txBox="1"/>
          <p:nvPr/>
        </p:nvSpPr>
        <p:spPr>
          <a:xfrm>
            <a:off x="7896225" y="14287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8A13904-4E53-6879-5AF5-E9B05FCA6DBC}"/>
              </a:ext>
            </a:extLst>
          </p:cNvPr>
          <p:cNvSpPr txBox="1"/>
          <p:nvPr/>
        </p:nvSpPr>
        <p:spPr>
          <a:xfrm>
            <a:off x="7620001" y="2171700"/>
            <a:ext cx="25241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173 050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5CF7BD4-6CA8-3B21-461D-85346079C97A}"/>
              </a:ext>
            </a:extLst>
          </p:cNvPr>
          <p:cNvSpPr txBox="1"/>
          <p:nvPr/>
        </p:nvSpPr>
        <p:spPr>
          <a:xfrm>
            <a:off x="7562850" y="2657475"/>
            <a:ext cx="42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EF14AA5-590D-EF69-1DF4-5346BCD06F67}"/>
              </a:ext>
            </a:extLst>
          </p:cNvPr>
          <p:cNvCxnSpPr>
            <a:cxnSpLocks/>
          </p:cNvCxnSpPr>
          <p:nvPr/>
        </p:nvCxnSpPr>
        <p:spPr>
          <a:xfrm>
            <a:off x="7820025" y="3533775"/>
            <a:ext cx="24669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DECF175-D285-3BFB-F9B4-7E0BD8DAF70F}"/>
              </a:ext>
            </a:extLst>
          </p:cNvPr>
          <p:cNvSpPr txBox="1"/>
          <p:nvPr/>
        </p:nvSpPr>
        <p:spPr>
          <a:xfrm>
            <a:off x="7248525" y="3609975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865 250</a:t>
            </a:r>
          </a:p>
        </p:txBody>
      </p:sp>
    </p:spTree>
    <p:extLst>
      <p:ext uri="{BB962C8B-B14F-4D97-AF65-F5344CB8AC3E}">
        <p14:creationId xmlns:p14="http://schemas.microsoft.com/office/powerpoint/2010/main" val="27349307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ta đổ đều 15 429 ℓ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 vào 3 bể chứa rỗng. Hỏi sau khi đổ mỗi bể chứa có bao nhiêu lít xăng?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6F55D8-E269-55C0-F1DB-5F4831623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5" y="1680474"/>
            <a:ext cx="4710112" cy="34861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12118FB-EFE6-8C5C-78C0-46178748A274}"/>
              </a:ext>
            </a:extLst>
          </p:cNvPr>
          <p:cNvSpPr txBox="1"/>
          <p:nvPr/>
        </p:nvSpPr>
        <p:spPr>
          <a:xfrm>
            <a:off x="1295400" y="1933575"/>
            <a:ext cx="4791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15 429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endParaRPr lang="en-US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...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8ED5B02-343C-4CB3-59F6-A98BA0BF431D}"/>
              </a:ext>
            </a:extLst>
          </p:cNvPr>
          <p:cNvSpPr txBox="1"/>
          <p:nvPr/>
        </p:nvSpPr>
        <p:spPr>
          <a:xfrm>
            <a:off x="95250" y="3829050"/>
            <a:ext cx="68675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15 429 : 3 = 5 143(l)</a:t>
            </a:r>
          </a:p>
          <a:p>
            <a:pPr algn="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5 143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Hiền Trần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tạo</a:t>
            </a:r>
            <a:r>
              <a:rPr lang="vi-VN" sz="3600" dirty="0" smtClean="0">
                <a:latin typeface="Calibri" panose="020F0502020204030204"/>
              </a:rPr>
              <a:t>, KNTT, Cánh diều-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lớp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smtClean="0">
                <a:latin typeface="Calibri" panose="020F0502020204030204"/>
              </a:rPr>
              <a:t>5 </a:t>
            </a:r>
            <a:r>
              <a:rPr lang="en-GB" sz="3600" dirty="0" err="1" smtClean="0">
                <a:latin typeface="Calibri" panose="020F0502020204030204"/>
              </a:rPr>
              <a:t>chương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</a:t>
            </a:r>
            <a:r>
              <a:rPr lang="en-GB" sz="3600" dirty="0" err="1">
                <a:latin typeface="Calibri" panose="020F0502020204030204"/>
              </a:rPr>
              <a:t>Quý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thầy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cô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ủng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đồng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hành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thì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ZALO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rgbClr val="00206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32659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xmlns="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ta xếp 187 250 cái cốc vào các hộp, mỗi hộp 6 cái. Hỏi có thể xếp được nhiều nhất vào bao nhiêu hộp và còn thừa mấy cái cốc?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BB1FBC-A830-D884-1442-A626C7230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574" y="1817955"/>
            <a:ext cx="4700587" cy="2523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B331D2-6D57-479C-3CD1-B6A3F66702E7}"/>
              </a:ext>
            </a:extLst>
          </p:cNvPr>
          <p:cNvSpPr txBox="1"/>
          <p:nvPr/>
        </p:nvSpPr>
        <p:spPr>
          <a:xfrm>
            <a:off x="266699" y="2590800"/>
            <a:ext cx="6296025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187 250 : 6 = 31 208 ( dư 2)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 thể xếp được nhiều nhất vào 31 208 hộp và còn thừa 2 cái cốc.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Gv nhập vào 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472" y="293059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880" y="32189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4" y="302910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xmlns="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98F94FB-0DF1-8F15-172B-E40A0E96B477}"/>
                </a:ext>
              </a:extLst>
            </p:cNvPr>
            <p:cNvSpPr txBox="1"/>
            <p:nvPr/>
          </p:nvSpPr>
          <p:spPr>
            <a:xfrm>
              <a:off x="1633591" y="260055"/>
              <a:ext cx="10456394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xmlns="" id="{E678A712-A920-F12A-1FD7-4F015E49E559}"/>
              </a:ext>
            </a:extLst>
          </p:cNvPr>
          <p:cNvGrpSpPr/>
          <p:nvPr/>
        </p:nvGrpSpPr>
        <p:grpSpPr>
          <a:xfrm>
            <a:off x="1528368" y="4422840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xmlns="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xmlns="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xmlns="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xmlns="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xmlns="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xmlns="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xmlns="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xmlns="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xmlns="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xmlns="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xmlns="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xmlns="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xmlns="" id="{24AC993B-554E-CC2D-0060-47F597751116}"/>
                </a:ext>
              </a:extLst>
            </p:cNvPr>
            <p:cNvSpPr txBox="1"/>
            <p:nvPr/>
          </p:nvSpPr>
          <p:spPr>
            <a:xfrm>
              <a:off x="3097571" y="3935286"/>
              <a:ext cx="7376845" cy="74777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sang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trái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xmlns="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xmlns="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xmlns="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xmlns="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xmlns="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xmlns="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xmlns="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xmlns="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xmlns="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xmlns="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xmlns="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xmlns="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xmlns="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xmlns="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xmlns="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xmlns="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xmlns="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xmlns="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xmlns="" id="{F80F56AF-4931-0BED-1F77-B3545920AC09}"/>
                </a:ext>
              </a:extLst>
            </p:cNvPr>
            <p:cNvSpPr txBox="1"/>
            <p:nvPr/>
          </p:nvSpPr>
          <p:spPr>
            <a:xfrm>
              <a:off x="3245559" y="2523340"/>
              <a:ext cx="6534364" cy="66028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sang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xmlns="" id="{AC3EB7E7-6058-FACE-2896-CBF8EFA4941E}"/>
              </a:ext>
            </a:extLst>
          </p:cNvPr>
          <p:cNvGrpSpPr/>
          <p:nvPr/>
        </p:nvGrpSpPr>
        <p:grpSpPr>
          <a:xfrm flipH="1">
            <a:off x="10386246" y="2182353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xmlns="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xmlns="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xmlns="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xmlns="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xmlns="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xmlns="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xmlns="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xmlns="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xmlns="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xmlns="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xmlns="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xmlns="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xmlns="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xmlns="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xmlns="" id="{488F3532-9D55-1B46-E972-02247F9E28B9}"/>
              </a:ext>
            </a:extLst>
          </p:cNvPr>
          <p:cNvSpPr/>
          <p:nvPr/>
        </p:nvSpPr>
        <p:spPr>
          <a:xfrm rot="19980337">
            <a:off x="9045549" y="434159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</p:childTnLst>
        </p:cTn>
      </p:par>
    </p:tnLst>
    <p:bldLst>
      <p:bldP spid="2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xmlns="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xmlns="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xmlns="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xmlns="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xmlns="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xmlns="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xmlns="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xmlns="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xmlns="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xmlns="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xmlns="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xmlns="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xmlns="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xmlns="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xmlns="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xmlns="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xmlns="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xmlns="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xmlns="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xmlns="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xmlns="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xmlns="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xmlns="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xmlns="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xmlns="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xmlns="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xmlns="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xmlns="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xmlns="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xmlns="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xmlns="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xmlns="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xmlns="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xmlns="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xmlns="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xmlns="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xmlns="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xmlns="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xmlns="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xmlns="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xmlns="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xmlns="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xmlns="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xmlns="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xmlns="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xmlns="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xmlns="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xmlns="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xmlns="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Thừa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xmlns="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xmlns="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xmlns="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xmlns="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xmlns="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xmlns="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xmlns="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xmlns="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xmlns="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xmlns="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xmlns="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xmlns="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xmlns="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xmlns="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xmlns="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xmlns="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xmlns="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phép tính 489 325 : 5, số 489 325 được gọi là gì?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xmlns="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xmlns="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xmlns="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xmlns="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xmlns="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xmlns="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xmlns="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xmlns="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xmlns="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xmlns="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xmlns="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xmlns="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xmlns="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xmlns="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xmlns="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xmlns="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xmlns="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xmlns="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xmlns="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xmlns="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xmlns="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xmlns="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xmlns="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xmlns="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xmlns="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xmlns="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xmlns="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Thừa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xmlns="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xmlns="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xmlns="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xmlns="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xmlns="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xmlns="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xmlns="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xmlns="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xmlns="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xmlns="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xmlns="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xmlns="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xmlns="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xmlns="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xmlns="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xmlns="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xmlns="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xmlns="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xmlns="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xmlns="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xmlns="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xmlns="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xmlns="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xmlns="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xmlns="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xmlns="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xmlns="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xmlns="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xmlns="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xmlns="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xmlns="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xmlns="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xmlns="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xmlns="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xmlns="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xmlns="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xmlns="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xmlns="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7240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489 325 : 5,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xmlns="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xmlns="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582288-CA77-08FB-502E-8F839773E8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71260" y="2261167"/>
            <a:ext cx="8299948" cy="19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xmlns="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FFFFFF"/>
                </a:solidFill>
              </a:rPr>
              <a:t>Thực hiện phép chia rồi thử lại bằng phép nhân.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phép chia rồi thử lại bằng phép nhân.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3ADC63-5D0E-FDC6-7614-057A546DD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2200856"/>
            <a:ext cx="11587162" cy="11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F461EA-5434-71F3-4142-CBB223F15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587" y="347662"/>
            <a:ext cx="3438525" cy="1114425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4E51E33-FD88-9894-0A69-9A599FA487BC}"/>
              </a:ext>
            </a:extLst>
          </p:cNvPr>
          <p:cNvGrpSpPr/>
          <p:nvPr/>
        </p:nvGrpSpPr>
        <p:grpSpPr>
          <a:xfrm>
            <a:off x="2937390" y="1859056"/>
            <a:ext cx="1329810" cy="1239138"/>
            <a:chOff x="4983480" y="2246811"/>
            <a:chExt cx="858689" cy="128661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0FCD6510-1BDC-12C1-FA1B-14F02E8B00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C0C0ADE8-2F43-3CBF-1650-B71A1DB2C676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120B6F-8F88-9D8B-DBF0-7986B24AA0CA}"/>
              </a:ext>
            </a:extLst>
          </p:cNvPr>
          <p:cNvSpPr txBox="1"/>
          <p:nvPr/>
        </p:nvSpPr>
        <p:spPr>
          <a:xfrm>
            <a:off x="1571625" y="1810853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8 272  8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60EA79-D68B-E688-2F9A-6BDB487E601C}"/>
              </a:ext>
            </a:extLst>
          </p:cNvPr>
          <p:cNvSpPr txBox="1"/>
          <p:nvPr/>
        </p:nvSpPr>
        <p:spPr>
          <a:xfrm>
            <a:off x="1746927" y="232591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E5BA22-E074-F520-C682-C1202A44F1FD}"/>
              </a:ext>
            </a:extLst>
          </p:cNvPr>
          <p:cNvSpPr txBox="1"/>
          <p:nvPr/>
        </p:nvSpPr>
        <p:spPr>
          <a:xfrm>
            <a:off x="1993956" y="233601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7E2E183-3AF9-3879-7E49-81575ABAF262}"/>
              </a:ext>
            </a:extLst>
          </p:cNvPr>
          <p:cNvSpPr txBox="1"/>
          <p:nvPr/>
        </p:nvSpPr>
        <p:spPr>
          <a:xfrm>
            <a:off x="1998473" y="28182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7C4F3C4-DEE0-6372-06A2-A104856BF7AC}"/>
              </a:ext>
            </a:extLst>
          </p:cNvPr>
          <p:cNvSpPr txBox="1"/>
          <p:nvPr/>
        </p:nvSpPr>
        <p:spPr>
          <a:xfrm>
            <a:off x="2274077" y="282431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D67AEEE-C87D-D99F-E983-C5635CB04E75}"/>
              </a:ext>
            </a:extLst>
          </p:cNvPr>
          <p:cNvSpPr txBox="1"/>
          <p:nvPr/>
        </p:nvSpPr>
        <p:spPr>
          <a:xfrm>
            <a:off x="2880217" y="242975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59B7586-ED34-04BD-6132-094CB55EFEAB}"/>
              </a:ext>
            </a:extLst>
          </p:cNvPr>
          <p:cNvSpPr txBox="1"/>
          <p:nvPr/>
        </p:nvSpPr>
        <p:spPr>
          <a:xfrm>
            <a:off x="3136945" y="242990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28546F9-FA36-5C96-0F12-193B4A48DB14}"/>
              </a:ext>
            </a:extLst>
          </p:cNvPr>
          <p:cNvSpPr txBox="1"/>
          <p:nvPr/>
        </p:nvSpPr>
        <p:spPr>
          <a:xfrm>
            <a:off x="3412723" y="242996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208B77C-55B5-077D-2761-8C71BD3F6BDC}"/>
              </a:ext>
            </a:extLst>
          </p:cNvPr>
          <p:cNvSpPr txBox="1"/>
          <p:nvPr/>
        </p:nvSpPr>
        <p:spPr>
          <a:xfrm>
            <a:off x="2224742" y="325195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F04F490-9F6B-84DC-BF44-2CB34AFAD033}"/>
              </a:ext>
            </a:extLst>
          </p:cNvPr>
          <p:cNvSpPr txBox="1"/>
          <p:nvPr/>
        </p:nvSpPr>
        <p:spPr>
          <a:xfrm>
            <a:off x="2472392" y="325195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5DBA9D9-13A1-CBBC-736C-14EF7A3B5400}"/>
              </a:ext>
            </a:extLst>
          </p:cNvPr>
          <p:cNvSpPr txBox="1"/>
          <p:nvPr/>
        </p:nvSpPr>
        <p:spPr>
          <a:xfrm>
            <a:off x="2483736" y="36957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03D7FDA-A414-0370-50FE-DDE8D0F0045B}"/>
              </a:ext>
            </a:extLst>
          </p:cNvPr>
          <p:cNvSpPr txBox="1"/>
          <p:nvPr/>
        </p:nvSpPr>
        <p:spPr>
          <a:xfrm>
            <a:off x="3679851" y="242996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717D6AF-B0B1-EC0E-BFCF-EEA47B822658}"/>
              </a:ext>
            </a:extLst>
          </p:cNvPr>
          <p:cNvSpPr txBox="1"/>
          <p:nvPr/>
        </p:nvSpPr>
        <p:spPr>
          <a:xfrm>
            <a:off x="7648575" y="144780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544F932-01F4-1252-2112-4E62782362BE}"/>
              </a:ext>
            </a:extLst>
          </p:cNvPr>
          <p:cNvSpPr txBox="1"/>
          <p:nvPr/>
        </p:nvSpPr>
        <p:spPr>
          <a:xfrm>
            <a:off x="7686676" y="2171700"/>
            <a:ext cx="1733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rgbClr val="FF0000"/>
                </a:solidFill>
              </a:rPr>
              <a:t>1 034</a:t>
            </a:r>
          </a:p>
          <a:p>
            <a:pPr algn="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C135DE3-BD8B-EAFD-1E58-17AB259FF1D4}"/>
              </a:ext>
            </a:extLst>
          </p:cNvPr>
          <p:cNvSpPr txBox="1"/>
          <p:nvPr/>
        </p:nvSpPr>
        <p:spPr>
          <a:xfrm>
            <a:off x="7562850" y="2657475"/>
            <a:ext cx="42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2712C39B-1880-C58D-7FE6-F4E80B501BBD}"/>
              </a:ext>
            </a:extLst>
          </p:cNvPr>
          <p:cNvCxnSpPr/>
          <p:nvPr/>
        </p:nvCxnSpPr>
        <p:spPr>
          <a:xfrm>
            <a:off x="7820025" y="3533775"/>
            <a:ext cx="16287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20B7A195-AAC9-CC07-93B5-ACCD6B9F3DC0}"/>
              </a:ext>
            </a:extLst>
          </p:cNvPr>
          <p:cNvSpPr txBox="1"/>
          <p:nvPr/>
        </p:nvSpPr>
        <p:spPr>
          <a:xfrm>
            <a:off x="7772401" y="3609975"/>
            <a:ext cx="173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rgbClr val="FF0000"/>
                </a:solidFill>
              </a:rPr>
              <a:t>8 272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4" grpId="0"/>
      <p:bldP spid="45" grpId="0"/>
      <p:bldP spid="52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473</Words>
  <Application>Microsoft Office PowerPoint</Application>
  <PresentationFormat>Widescreen</PresentationFormat>
  <Paragraphs>98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微软雅黑</vt:lpstr>
      <vt:lpstr>宋体</vt:lpstr>
      <vt:lpstr>#9Slide05 Angelline</vt:lpstr>
      <vt:lpstr>Arial</vt:lpstr>
      <vt:lpstr>Bebas Neue</vt:lpstr>
      <vt:lpstr>Calibri</vt:lpstr>
      <vt:lpstr>Calibri Light</vt:lpstr>
      <vt:lpstr>Cambria</vt:lpstr>
      <vt:lpstr>inpin heiti</vt:lpstr>
      <vt:lpstr>Karla</vt:lpstr>
      <vt:lpstr>Love Ya Like A Sister</vt:lpstr>
      <vt:lpstr>Times New Roman</vt:lpstr>
      <vt:lpstr>UTM Avo</vt:lpstr>
      <vt:lpstr>思源黑体 CN Medium</vt:lpstr>
      <vt:lpstr>等线</vt:lpstr>
      <vt:lpstr>Office 主题</vt:lpstr>
      <vt:lpstr>1_Office Theme</vt:lpstr>
      <vt:lpstr>2_Office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28</cp:revision>
  <dcterms:created xsi:type="dcterms:W3CDTF">2023-11-03T08:55:34Z</dcterms:created>
  <dcterms:modified xsi:type="dcterms:W3CDTF">2024-08-09T08:04:03Z</dcterms:modified>
</cp:coreProperties>
</file>