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60" r:id="rId2"/>
    <p:sldId id="358" r:id="rId3"/>
    <p:sldId id="357" r:id="rId4"/>
    <p:sldId id="261" r:id="rId5"/>
    <p:sldId id="353" r:id="rId6"/>
    <p:sldId id="313" r:id="rId7"/>
    <p:sldId id="270" r:id="rId8"/>
    <p:sldId id="314" r:id="rId9"/>
    <p:sldId id="271" r:id="rId10"/>
    <p:sldId id="315" r:id="rId11"/>
    <p:sldId id="308" r:id="rId12"/>
    <p:sldId id="354" r:id="rId13"/>
    <p:sldId id="355" r:id="rId14"/>
    <p:sldId id="319" r:id="rId15"/>
    <p:sldId id="356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59" r:id="rId26"/>
    <p:sldId id="350" r:id="rId27"/>
    <p:sldId id="351" r:id="rId28"/>
    <p:sldId id="352" r:id="rId29"/>
    <p:sldId id="3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360"/>
            <p14:sldId id="358"/>
            <p14:sldId id="357"/>
          </p14:sldIdLst>
        </p14:section>
        <p14:section name="Warm-up" id="{2214F3F4-2845-49C5-9FAC-8A0C77B6FD0B}">
          <p14:sldIdLst>
            <p14:sldId id="261"/>
            <p14:sldId id="353"/>
          </p14:sldIdLst>
        </p14:section>
        <p14:section name="Listen and chant" id="{F0DAE56A-85E4-44F7-9B30-495758122585}">
          <p14:sldIdLst>
            <p14:sldId id="313"/>
            <p14:sldId id="270"/>
          </p14:sldIdLst>
        </p14:section>
        <p14:section name="Listen and tick" id="{58FEADAA-2791-46DD-8C65-45F39A928C83}">
          <p14:sldIdLst>
            <p14:sldId id="314"/>
            <p14:sldId id="271"/>
          </p14:sldIdLst>
        </p14:section>
        <p14:section name="Look and trace" id="{27C6FD33-92F2-4D3A-AD71-847EEF8B2DE3}">
          <p14:sldIdLst>
            <p14:sldId id="315"/>
          </p14:sldIdLst>
        </p14:section>
        <p14:section name="Game" id="{5104B3B2-DA5E-4800-8CAB-CCEEB3812321}">
          <p14:sldIdLst>
            <p14:sldId id="308"/>
            <p14:sldId id="354"/>
            <p14:sldId id="355"/>
            <p14:sldId id="319"/>
            <p14:sldId id="356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  <p14:section name="Wrap up" id="{7699F4D7-882D-441C-8DFE-54C512F945A8}">
          <p14:sldIdLst>
            <p14:sldId id="359"/>
            <p14:sldId id="350"/>
            <p14:sldId id="351"/>
            <p14:sldId id="352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79843" autoAdjust="0"/>
  </p:normalViewPr>
  <p:slideViewPr>
    <p:cSldViewPr snapToGrid="0">
      <p:cViewPr varScale="1">
        <p:scale>
          <a:sx n="66" d="100"/>
          <a:sy n="66" d="100"/>
        </p:scale>
        <p:origin x="165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duck, door, dog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97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01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22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32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76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55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90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02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13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2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03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96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 with </a:t>
            </a:r>
            <a:r>
              <a:rPr lang="en-US" smtClean="0"/>
              <a:t>TPR actions.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78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actions and have pupils do the actions with you.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Stand </a:t>
            </a:r>
            <a:r>
              <a:rPr lang="en-US" dirty="0" smtClean="0"/>
              <a:t>up.</a:t>
            </a:r>
            <a:endParaRPr lang="en-US" dirty="0"/>
          </a:p>
          <a:p>
            <a:r>
              <a:rPr lang="en-US" dirty="0"/>
              <a:t>Sit nicely.</a:t>
            </a:r>
          </a:p>
          <a:p>
            <a:r>
              <a:rPr lang="en-US" dirty="0"/>
              <a:t>Clap your hands. </a:t>
            </a:r>
          </a:p>
          <a:p>
            <a:r>
              <a:rPr lang="en-US" dirty="0"/>
              <a:t>Stand </a:t>
            </a:r>
            <a:r>
              <a:rPr lang="en-US" dirty="0" smtClean="0"/>
              <a:t>up. </a:t>
            </a:r>
            <a:r>
              <a:rPr lang="en-US" dirty="0"/>
              <a:t>Clap your </a:t>
            </a:r>
            <a:r>
              <a:rPr lang="en-US" dirty="0" smtClean="0"/>
              <a:t>hands.</a:t>
            </a:r>
            <a:endParaRPr lang="en-US" dirty="0"/>
          </a:p>
          <a:p>
            <a:r>
              <a:rPr lang="en-US" dirty="0"/>
              <a:t>Turn around. </a:t>
            </a:r>
          </a:p>
          <a:p>
            <a:r>
              <a:rPr lang="en-US" dirty="0"/>
              <a:t>Sit nicely.</a:t>
            </a:r>
          </a:p>
          <a:p>
            <a:r>
              <a:rPr lang="en-US" dirty="0"/>
              <a:t>Stand up.</a:t>
            </a:r>
          </a:p>
          <a:p>
            <a:r>
              <a:rPr lang="en-US" dirty="0"/>
              <a:t>Open the door.</a:t>
            </a:r>
          </a:p>
          <a:p>
            <a:r>
              <a:rPr lang="en-US" dirty="0"/>
              <a:t>Hi, dog. </a:t>
            </a:r>
          </a:p>
          <a:p>
            <a:r>
              <a:rPr lang="en-US" dirty="0"/>
              <a:t>Fist bump</a:t>
            </a:r>
          </a:p>
          <a:p>
            <a:r>
              <a:rPr lang="en-US" dirty="0"/>
              <a:t>Open the door. </a:t>
            </a:r>
          </a:p>
          <a:p>
            <a:r>
              <a:rPr lang="en-US" dirty="0"/>
              <a:t>Hi, duck. </a:t>
            </a:r>
          </a:p>
          <a:p>
            <a:r>
              <a:rPr lang="en-US" dirty="0"/>
              <a:t>Fist bump.</a:t>
            </a:r>
          </a:p>
          <a:p>
            <a:r>
              <a:rPr lang="en-US" dirty="0"/>
              <a:t>Sit down. </a:t>
            </a:r>
          </a:p>
          <a:p>
            <a:endParaRPr lang="en-US" dirty="0"/>
          </a:p>
          <a:p>
            <a:r>
              <a:rPr lang="en-US" dirty="0"/>
              <a:t>Revise the words in lesson </a:t>
            </a:r>
            <a:r>
              <a:rPr lang="en-US" dirty="0" smtClean="0"/>
              <a:t>1.</a:t>
            </a: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 </a:t>
            </a:r>
            <a:r>
              <a:rPr lang="en-US" dirty="0"/>
              <a:t>is divided into 3 steps.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say the sound of the letter D/d and the words in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and repeat the sound and the words of the chant, sentence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recording,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listen, clap and chant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 Round 1. Have pupils listen and clap along.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 Round 2. Have pupils listen and do TPR actions with teacher.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Round 3. Have pupils listen and do the actions and chant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Repeat </a:t>
            </a:r>
            <a:r>
              <a:rPr lang="en-US" dirty="0"/>
              <a:t>round 3 several times.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Revise the letter </a:t>
            </a:r>
            <a:r>
              <a:rPr lang="en-US" i="1" dirty="0" smtClean="0"/>
              <a:t>D/d</a:t>
            </a:r>
            <a:r>
              <a:rPr lang="en-US" dirty="0" smtClean="0"/>
              <a:t> </a:t>
            </a:r>
            <a:r>
              <a:rPr lang="en-US" dirty="0"/>
              <a:t>by writing in the air.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chant along in pairs.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tick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TPR action to help the pupils understand the meaning of Listen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listen and choose the correct picture. Demonstrate an example.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flashcards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again and check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flashcards on the board. Say one word and have pupils choose the correct picture.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in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do the task in the book with pencil.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and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picture?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game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name of the box to open the box.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the questions or do the action or say the words in the box.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1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slide" Target="slide13.xml"/><Relationship Id="rId21" Type="http://schemas.openxmlformats.org/officeDocument/2006/relationships/slide" Target="slide23.xml"/><Relationship Id="rId7" Type="http://schemas.openxmlformats.org/officeDocument/2006/relationships/slide" Target="slide18.xml"/><Relationship Id="rId12" Type="http://schemas.openxmlformats.org/officeDocument/2006/relationships/image" Target="../media/image22.png"/><Relationship Id="rId17" Type="http://schemas.openxmlformats.org/officeDocument/2006/relationships/slide" Target="slide15.xml"/><Relationship Id="rId25" Type="http://schemas.openxmlformats.org/officeDocument/2006/relationships/slide" Target="slide14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19.xml"/><Relationship Id="rId24" Type="http://schemas.openxmlformats.org/officeDocument/2006/relationships/image" Target="../media/image28.jpeg"/><Relationship Id="rId5" Type="http://schemas.openxmlformats.org/officeDocument/2006/relationships/slide" Target="slide17.xml"/><Relationship Id="rId15" Type="http://schemas.openxmlformats.org/officeDocument/2006/relationships/slide" Target="slide22.xml"/><Relationship Id="rId23" Type="http://schemas.openxmlformats.org/officeDocument/2006/relationships/slide" Target="slide16.xml"/><Relationship Id="rId10" Type="http://schemas.openxmlformats.org/officeDocument/2006/relationships/image" Target="../media/image21.png"/><Relationship Id="rId19" Type="http://schemas.openxmlformats.org/officeDocument/2006/relationships/slide" Target="slide24.xml"/><Relationship Id="rId4" Type="http://schemas.openxmlformats.org/officeDocument/2006/relationships/image" Target="../media/image18.png"/><Relationship Id="rId9" Type="http://schemas.openxmlformats.org/officeDocument/2006/relationships/slide" Target="slide20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5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tmp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965CC-DC8C-45E4-AE7A-5F00F6A9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50197" y="1825625"/>
            <a:ext cx="4512491" cy="2195230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082767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Look and trace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930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  <a:endParaRPr lang="en-US" sz="11500" kern="12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AFD863A-585C-4773-9F31-E6A31FBBA120}"/>
              </a:ext>
            </a:extLst>
          </p:cNvPr>
          <p:cNvGrpSpPr/>
          <p:nvPr/>
        </p:nvGrpSpPr>
        <p:grpSpPr>
          <a:xfrm>
            <a:off x="2667000" y="421358"/>
            <a:ext cx="2286000" cy="1586753"/>
            <a:chOff x="2667000" y="421358"/>
            <a:chExt cx="2286000" cy="15867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B694F-836C-4F9D-9F39-F9316B13C928}"/>
                </a:ext>
              </a:extLst>
            </p:cNvPr>
            <p:cNvSpPr/>
            <p:nvPr/>
          </p:nvSpPr>
          <p:spPr>
            <a:xfrm>
              <a:off x="2667000" y="421358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B0887CB8-E226-4881-BE67-7CFDDDB1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/>
            <a:stretch/>
          </p:blipFill>
          <p:spPr bwMode="auto">
            <a:xfrm>
              <a:off x="3283755" y="694800"/>
              <a:ext cx="1034559" cy="103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126E6A-304C-40D5-A689-B4C2D81DE5D8}"/>
              </a:ext>
            </a:extLst>
          </p:cNvPr>
          <p:cNvGrpSpPr/>
          <p:nvPr/>
        </p:nvGrpSpPr>
        <p:grpSpPr>
          <a:xfrm>
            <a:off x="4961965" y="2008111"/>
            <a:ext cx="2286000" cy="1586753"/>
            <a:chOff x="4961965" y="2008111"/>
            <a:chExt cx="2286000" cy="1586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7A8264-0648-4132-8F00-24C842C446F7}"/>
                </a:ext>
              </a:extLst>
            </p:cNvPr>
            <p:cNvSpPr/>
            <p:nvPr/>
          </p:nvSpPr>
          <p:spPr>
            <a:xfrm>
              <a:off x="4961965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3F875668-B5BA-41CD-97B8-53C9D831C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" b="44398"/>
            <a:stretch/>
          </p:blipFill>
          <p:spPr bwMode="auto">
            <a:xfrm>
              <a:off x="5123620" y="2237660"/>
              <a:ext cx="1593636" cy="113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3F487-6B14-472A-825A-1CBA43B6038E}"/>
              </a:ext>
            </a:extLst>
          </p:cNvPr>
          <p:cNvGrpSpPr/>
          <p:nvPr/>
        </p:nvGrpSpPr>
        <p:grpSpPr>
          <a:xfrm>
            <a:off x="7239000" y="2021556"/>
            <a:ext cx="2286000" cy="1586753"/>
            <a:chOff x="7239000" y="2021556"/>
            <a:chExt cx="2286000" cy="15867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DD7DC3-050B-4B5E-BBE6-99103DC2C8E7}"/>
                </a:ext>
              </a:extLst>
            </p:cNvPr>
            <p:cNvSpPr/>
            <p:nvPr/>
          </p:nvSpPr>
          <p:spPr>
            <a:xfrm>
              <a:off x="7239000" y="2021556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">
              <a:hlinkClick r:id="rId7" action="ppaction://hlinksldjump"/>
              <a:extLst>
                <a:ext uri="{FF2B5EF4-FFF2-40B4-BE49-F238E27FC236}">
                  <a16:creationId xmlns:a16="http://schemas.microsoft.com/office/drawing/2014/main" id="{877F0465-D5AC-4EA9-943A-3CE49A863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2" b="1517"/>
            <a:stretch/>
          </p:blipFill>
          <p:spPr bwMode="auto">
            <a:xfrm>
              <a:off x="7696201" y="2338924"/>
              <a:ext cx="1218122" cy="95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BB3140-0F1C-4ACE-9298-567702F37291}"/>
              </a:ext>
            </a:extLst>
          </p:cNvPr>
          <p:cNvGrpSpPr/>
          <p:nvPr/>
        </p:nvGrpSpPr>
        <p:grpSpPr>
          <a:xfrm>
            <a:off x="4970930" y="3594864"/>
            <a:ext cx="2286000" cy="1586753"/>
            <a:chOff x="4970930" y="3594864"/>
            <a:chExt cx="2286000" cy="15867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2A6B0F-4263-4BAB-B4EB-A36D919904FF}"/>
                </a:ext>
              </a:extLst>
            </p:cNvPr>
            <p:cNvSpPr/>
            <p:nvPr/>
          </p:nvSpPr>
          <p:spPr>
            <a:xfrm>
              <a:off x="497093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>
              <a:hlinkClick r:id="rId9" action="ppaction://hlinksldjump"/>
              <a:extLst>
                <a:ext uri="{FF2B5EF4-FFF2-40B4-BE49-F238E27FC236}">
                  <a16:creationId xmlns:a16="http://schemas.microsoft.com/office/drawing/2014/main" id="{F1E2AE4E-EC8A-489F-8EBC-32F1762A0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72" b="37675"/>
            <a:stretch/>
          </p:blipFill>
          <p:spPr bwMode="auto">
            <a:xfrm>
              <a:off x="5123620" y="3779208"/>
              <a:ext cx="1843894" cy="124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33118F-8F22-4202-9C08-03F1F426C6B3}"/>
              </a:ext>
            </a:extLst>
          </p:cNvPr>
          <p:cNvGrpSpPr/>
          <p:nvPr/>
        </p:nvGrpSpPr>
        <p:grpSpPr>
          <a:xfrm>
            <a:off x="2667000" y="3594864"/>
            <a:ext cx="2286000" cy="1586753"/>
            <a:chOff x="2667000" y="3594864"/>
            <a:chExt cx="2286000" cy="1586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BB1B3-22DD-4E12-8CBD-8BD9CF23A3F7}"/>
                </a:ext>
              </a:extLst>
            </p:cNvPr>
            <p:cNvSpPr/>
            <p:nvPr/>
          </p:nvSpPr>
          <p:spPr>
            <a:xfrm>
              <a:off x="266700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6AC3E25-6E8F-4860-990A-955D6679A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339" r="34074" b="34286"/>
            <a:stretch/>
          </p:blipFill>
          <p:spPr bwMode="auto">
            <a:xfrm>
              <a:off x="2754316" y="3811972"/>
              <a:ext cx="1835311" cy="115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2B4065-1910-40C2-8226-792EF7984F35}"/>
              </a:ext>
            </a:extLst>
          </p:cNvPr>
          <p:cNvGrpSpPr/>
          <p:nvPr/>
        </p:nvGrpSpPr>
        <p:grpSpPr>
          <a:xfrm>
            <a:off x="7230035" y="3494606"/>
            <a:ext cx="2364230" cy="1687010"/>
            <a:chOff x="7230035" y="3494606"/>
            <a:chExt cx="2364230" cy="16870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FF8819-859F-40A5-9A06-23D5B89F184E}"/>
                </a:ext>
              </a:extLst>
            </p:cNvPr>
            <p:cNvSpPr/>
            <p:nvPr/>
          </p:nvSpPr>
          <p:spPr>
            <a:xfrm>
              <a:off x="7230035" y="3594863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">
              <a:hlinkClick r:id="rId13" action="ppaction://hlinksldjump"/>
              <a:extLst>
                <a:ext uri="{FF2B5EF4-FFF2-40B4-BE49-F238E27FC236}">
                  <a16:creationId xmlns:a16="http://schemas.microsoft.com/office/drawing/2014/main" id="{B76EFAFB-EA94-42F2-9DC1-FAE9B5879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r="-1632" b="51568"/>
            <a:stretch/>
          </p:blipFill>
          <p:spPr bwMode="auto">
            <a:xfrm>
              <a:off x="7713369" y="3494606"/>
              <a:ext cx="1880896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E2E783-3389-4369-AED8-2C8550153030}"/>
              </a:ext>
            </a:extLst>
          </p:cNvPr>
          <p:cNvGrpSpPr/>
          <p:nvPr/>
        </p:nvGrpSpPr>
        <p:grpSpPr>
          <a:xfrm>
            <a:off x="2658035" y="5181617"/>
            <a:ext cx="2286000" cy="1676383"/>
            <a:chOff x="2658035" y="5181617"/>
            <a:chExt cx="2286000" cy="16763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D8A2B7-F10D-40D5-8074-7ED3200539D6}"/>
                </a:ext>
              </a:extLst>
            </p:cNvPr>
            <p:cNvSpPr/>
            <p:nvPr/>
          </p:nvSpPr>
          <p:spPr>
            <a:xfrm>
              <a:off x="2658035" y="518161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9682940-0796-4F56-AF8F-CF89C101AA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0" t="41582"/>
            <a:stretch/>
          </p:blipFill>
          <p:spPr bwMode="auto">
            <a:xfrm>
              <a:off x="3233840" y="5271246"/>
              <a:ext cx="1710195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EAC873-C90E-403E-A70C-77D01ED03D8C}"/>
              </a:ext>
            </a:extLst>
          </p:cNvPr>
          <p:cNvGrpSpPr/>
          <p:nvPr/>
        </p:nvGrpSpPr>
        <p:grpSpPr>
          <a:xfrm>
            <a:off x="7239000" y="421357"/>
            <a:ext cx="2286000" cy="1586753"/>
            <a:chOff x="7239000" y="421357"/>
            <a:chExt cx="2286000" cy="15867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E897FC-9C12-4751-9B1B-F9A60491923C}"/>
                </a:ext>
              </a:extLst>
            </p:cNvPr>
            <p:cNvSpPr/>
            <p:nvPr/>
          </p:nvSpPr>
          <p:spPr>
            <a:xfrm>
              <a:off x="7239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8">
              <a:hlinkClick r:id="rId17" action="ppaction://hlinksldjump"/>
              <a:extLst>
                <a:ext uri="{FF2B5EF4-FFF2-40B4-BE49-F238E27FC236}">
                  <a16:creationId xmlns:a16="http://schemas.microsoft.com/office/drawing/2014/main" id="{AFEA59B6-80E9-433A-AB7A-505508977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369" y="507418"/>
              <a:ext cx="1457062" cy="14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DA5D-CBA0-4C2C-90AC-E2D2B876179B}"/>
              </a:ext>
            </a:extLst>
          </p:cNvPr>
          <p:cNvGrpSpPr/>
          <p:nvPr/>
        </p:nvGrpSpPr>
        <p:grpSpPr>
          <a:xfrm>
            <a:off x="7239000" y="5168172"/>
            <a:ext cx="2286000" cy="1586753"/>
            <a:chOff x="7239000" y="5168172"/>
            <a:chExt cx="2286000" cy="15867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1ECAEF-68FD-4754-8723-210A1DE877B1}"/>
                </a:ext>
              </a:extLst>
            </p:cNvPr>
            <p:cNvSpPr/>
            <p:nvPr/>
          </p:nvSpPr>
          <p:spPr>
            <a:xfrm>
              <a:off x="7239000" y="516817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34A8B37-F7F3-440A-ADC5-E4FD9FF33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1" y="5459162"/>
              <a:ext cx="1474230" cy="122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EA0F4B-4DBD-462F-9465-24E6721B2372}"/>
              </a:ext>
            </a:extLst>
          </p:cNvPr>
          <p:cNvGrpSpPr/>
          <p:nvPr/>
        </p:nvGrpSpPr>
        <p:grpSpPr>
          <a:xfrm>
            <a:off x="4970930" y="5195062"/>
            <a:ext cx="2370702" cy="1595800"/>
            <a:chOff x="4970930" y="5195062"/>
            <a:chExt cx="2370702" cy="1595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B37F31-8BFE-498D-A635-3653AF775D85}"/>
                </a:ext>
              </a:extLst>
            </p:cNvPr>
            <p:cNvSpPr/>
            <p:nvPr/>
          </p:nvSpPr>
          <p:spPr>
            <a:xfrm>
              <a:off x="4970930" y="519506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>
              <a:hlinkClick r:id="rId21" action="ppaction://hlinksldjump"/>
              <a:extLst>
                <a:ext uri="{FF2B5EF4-FFF2-40B4-BE49-F238E27FC236}">
                  <a16:creationId xmlns:a16="http://schemas.microsoft.com/office/drawing/2014/main" id="{8437A945-5DDF-48F5-99A2-AD3F511AD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346" y="5204110"/>
              <a:ext cx="2307286" cy="15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BEB93E-599A-4814-A438-954F3F28572D}"/>
              </a:ext>
            </a:extLst>
          </p:cNvPr>
          <p:cNvGrpSpPr/>
          <p:nvPr/>
        </p:nvGrpSpPr>
        <p:grpSpPr>
          <a:xfrm>
            <a:off x="2667000" y="2008111"/>
            <a:ext cx="2286000" cy="1586753"/>
            <a:chOff x="2667000" y="2008111"/>
            <a:chExt cx="2286000" cy="1586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DBBB73-6B2F-4051-8614-7DCBFF433722}"/>
                </a:ext>
              </a:extLst>
            </p:cNvPr>
            <p:cNvSpPr/>
            <p:nvPr/>
          </p:nvSpPr>
          <p:spPr>
            <a:xfrm>
              <a:off x="2667000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 descr="Image result for apple juice can&quot;">
              <a:hlinkClick r:id="rId23" action="ppaction://hlinksldjump"/>
              <a:extLst>
                <a:ext uri="{FF2B5EF4-FFF2-40B4-BE49-F238E27FC236}">
                  <a16:creationId xmlns:a16="http://schemas.microsoft.com/office/drawing/2014/main" id="{809C8C33-23F2-489C-A9BF-DF656EBBF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5" t="10848" r="22130"/>
            <a:stretch/>
          </p:blipFill>
          <p:spPr bwMode="auto">
            <a:xfrm>
              <a:off x="3210002" y="2142525"/>
              <a:ext cx="882386" cy="123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458435-3BC6-4C26-AFB1-8E750BD44B63}"/>
              </a:ext>
            </a:extLst>
          </p:cNvPr>
          <p:cNvGrpSpPr/>
          <p:nvPr/>
        </p:nvGrpSpPr>
        <p:grpSpPr>
          <a:xfrm>
            <a:off x="4953000" y="421357"/>
            <a:ext cx="2286000" cy="1586753"/>
            <a:chOff x="4953000" y="421357"/>
            <a:chExt cx="2286000" cy="1586753"/>
          </a:xfrm>
        </p:grpSpPr>
        <p:sp>
          <p:nvSpPr>
            <p:cNvPr id="7" name="Rectangle 6">
              <a:hlinkClick r:id="rId25" action="ppaction://hlinksldjump"/>
              <a:extLst>
                <a:ext uri="{FF2B5EF4-FFF2-40B4-BE49-F238E27FC236}">
                  <a16:creationId xmlns:a16="http://schemas.microsoft.com/office/drawing/2014/main" id="{7D1AD7D6-5236-4795-A12D-4985AAEAFCB4}"/>
                </a:ext>
              </a:extLst>
            </p:cNvPr>
            <p:cNvSpPr/>
            <p:nvPr/>
          </p:nvSpPr>
          <p:spPr>
            <a:xfrm>
              <a:off x="4953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2">
              <a:hlinkClick r:id="rId25" action="ppaction://hlinksldjump"/>
              <a:extLst>
                <a:ext uri="{FF2B5EF4-FFF2-40B4-BE49-F238E27FC236}">
                  <a16:creationId xmlns:a16="http://schemas.microsoft.com/office/drawing/2014/main" id="{37477751-05A3-41D8-B8BF-E90C10C63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12708" r="9" b="43730"/>
            <a:stretch/>
          </p:blipFill>
          <p:spPr bwMode="auto">
            <a:xfrm>
              <a:off x="5427368" y="448153"/>
              <a:ext cx="1673935" cy="150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66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AFD863A-585C-4773-9F31-E6A31FBBA120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421358"/>
            <a:chExt cx="2286000" cy="15867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B694F-836C-4F9D-9F39-F9316B13C928}"/>
                </a:ext>
              </a:extLst>
            </p:cNvPr>
            <p:cNvSpPr/>
            <p:nvPr/>
          </p:nvSpPr>
          <p:spPr>
            <a:xfrm>
              <a:off x="2667000" y="421358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0887CB8-E226-4881-BE67-7CFDDDB1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/>
            <a:stretch/>
          </p:blipFill>
          <p:spPr bwMode="auto">
            <a:xfrm>
              <a:off x="3283755" y="694800"/>
              <a:ext cx="1034559" cy="103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>
            <a:extLst>
              <a:ext uri="{FF2B5EF4-FFF2-40B4-BE49-F238E27FC236}">
                <a16:creationId xmlns:a16="http://schemas.microsoft.com/office/drawing/2014/main" id="{0726F447-5267-4054-9357-ECA38EA8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0"/>
          <a:stretch/>
        </p:blipFill>
        <p:spPr bwMode="auto">
          <a:xfrm>
            <a:off x="1713080" y="873027"/>
            <a:ext cx="4382920" cy="54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35DC8-625B-47D4-87B5-48AA8198239D}"/>
              </a:ext>
            </a:extLst>
          </p:cNvPr>
          <p:cNvSpPr txBox="1"/>
          <p:nvPr/>
        </p:nvSpPr>
        <p:spPr>
          <a:xfrm>
            <a:off x="6858000" y="995082"/>
            <a:ext cx="471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 _______. </a:t>
            </a: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61844472-BF1B-488D-A23C-2BC244709790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1458435-3BC6-4C26-AFB1-8E750BD44B63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53000" y="421357"/>
            <a:chExt cx="2286000" cy="15867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1AD7D6-5236-4795-A12D-4985AAEAFCB4}"/>
                </a:ext>
              </a:extLst>
            </p:cNvPr>
            <p:cNvSpPr/>
            <p:nvPr/>
          </p:nvSpPr>
          <p:spPr>
            <a:xfrm>
              <a:off x="4953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37477751-05A3-41D8-B8BF-E90C10C63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12708" r="9" b="43730"/>
            <a:stretch/>
          </p:blipFill>
          <p:spPr bwMode="auto">
            <a:xfrm>
              <a:off x="5427368" y="448153"/>
              <a:ext cx="1673935" cy="150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Image result for a dog&quot;">
            <a:extLst>
              <a:ext uri="{FF2B5EF4-FFF2-40B4-BE49-F238E27FC236}">
                <a16:creationId xmlns:a16="http://schemas.microsoft.com/office/drawing/2014/main" id="{C17D4CF6-B12C-49E7-8588-56A7CF2F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7" y="26796"/>
            <a:ext cx="8607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row: Left 64">
            <a:hlinkClick r:id="rId5" action="ppaction://hlinksldjump"/>
            <a:extLst>
              <a:ext uri="{FF2B5EF4-FFF2-40B4-BE49-F238E27FC236}">
                <a16:creationId xmlns:a16="http://schemas.microsoft.com/office/drawing/2014/main" id="{48336030-9C59-4C16-B38D-449EDD7128D4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EEAC873-C90E-403E-A70C-77D01ED03D8C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7239000" y="421357"/>
            <a:chExt cx="2286000" cy="15867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E897FC-9C12-4751-9B1B-F9A60491923C}"/>
                </a:ext>
              </a:extLst>
            </p:cNvPr>
            <p:cNvSpPr/>
            <p:nvPr/>
          </p:nvSpPr>
          <p:spPr>
            <a:xfrm>
              <a:off x="7239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AFEA59B6-80E9-433A-AB7A-505508977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369" y="507418"/>
              <a:ext cx="1457062" cy="14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Image result for a duck&quot;">
            <a:extLst>
              <a:ext uri="{FF2B5EF4-FFF2-40B4-BE49-F238E27FC236}">
                <a16:creationId xmlns:a16="http://schemas.microsoft.com/office/drawing/2014/main" id="{7EBD2B49-4325-49EA-BC9A-D68C5EB5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33" y="726141"/>
            <a:ext cx="6404815" cy="486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308FA989-6A9B-4D7D-A839-B01C1B9E21F7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BEB93E-599A-4814-A438-954F3F28572D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2008111"/>
            <a:chExt cx="2286000" cy="1586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DBBB73-6B2F-4051-8614-7DCBFF433722}"/>
                </a:ext>
              </a:extLst>
            </p:cNvPr>
            <p:cNvSpPr/>
            <p:nvPr/>
          </p:nvSpPr>
          <p:spPr>
            <a:xfrm>
              <a:off x="2667000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 descr="Image result for apple juice can&quot;">
              <a:extLst>
                <a:ext uri="{FF2B5EF4-FFF2-40B4-BE49-F238E27FC236}">
                  <a16:creationId xmlns:a16="http://schemas.microsoft.com/office/drawing/2014/main" id="{809C8C33-23F2-489C-A9BF-DF656EBBF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5" t="10848" r="22130"/>
            <a:stretch/>
          </p:blipFill>
          <p:spPr bwMode="auto">
            <a:xfrm>
              <a:off x="3210002" y="2142525"/>
              <a:ext cx="882386" cy="123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Image result for a duck&quot;">
            <a:extLst>
              <a:ext uri="{FF2B5EF4-FFF2-40B4-BE49-F238E27FC236}">
                <a16:creationId xmlns:a16="http://schemas.microsoft.com/office/drawing/2014/main" id="{3E33ACA7-DF2D-4062-83B0-61B67C35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4" y="2649070"/>
            <a:ext cx="453421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dog&quot;">
            <a:extLst>
              <a:ext uri="{FF2B5EF4-FFF2-40B4-BE49-F238E27FC236}">
                <a16:creationId xmlns:a16="http://schemas.microsoft.com/office/drawing/2014/main" id="{97DB2B23-8531-4254-B9D6-9DEA674F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39" y="2591920"/>
            <a:ext cx="61912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FD4CFB8E-C4C9-4A90-98EB-88F857D49514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7126E6A-304C-40D5-A689-B4C2D81DE5D8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61965" y="2008111"/>
            <a:chExt cx="2286000" cy="1586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7A8264-0648-4132-8F00-24C842C446F7}"/>
                </a:ext>
              </a:extLst>
            </p:cNvPr>
            <p:cNvSpPr/>
            <p:nvPr/>
          </p:nvSpPr>
          <p:spPr>
            <a:xfrm>
              <a:off x="4961965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875668-B5BA-41CD-97B8-53C9D831C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" b="44398"/>
            <a:stretch/>
          </p:blipFill>
          <p:spPr bwMode="auto">
            <a:xfrm>
              <a:off x="5123620" y="2237660"/>
              <a:ext cx="1593636" cy="113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 descr="Image result for a door&quot;">
            <a:extLst>
              <a:ext uri="{FF2B5EF4-FFF2-40B4-BE49-F238E27FC236}">
                <a16:creationId xmlns:a16="http://schemas.microsoft.com/office/drawing/2014/main" id="{F74B5AFE-A80E-4551-A254-50AC86A3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07" y="691181"/>
            <a:ext cx="5627033" cy="60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F60E7ADA-D66E-41C4-BBFE-A4808B1E5198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3F487-6B14-472A-825A-1CBA43B6038E}"/>
              </a:ext>
            </a:extLst>
          </p:cNvPr>
          <p:cNvGrpSpPr/>
          <p:nvPr/>
        </p:nvGrpSpPr>
        <p:grpSpPr>
          <a:xfrm>
            <a:off x="-22411" y="0"/>
            <a:ext cx="2286000" cy="1586753"/>
            <a:chOff x="7239000" y="2021556"/>
            <a:chExt cx="2286000" cy="15867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DD7DC3-050B-4B5E-BBE6-99103DC2C8E7}"/>
                </a:ext>
              </a:extLst>
            </p:cNvPr>
            <p:cNvSpPr/>
            <p:nvPr/>
          </p:nvSpPr>
          <p:spPr>
            <a:xfrm>
              <a:off x="7239000" y="2021556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877F0465-D5AC-4EA9-943A-3CE49A863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2" b="1517"/>
            <a:stretch/>
          </p:blipFill>
          <p:spPr bwMode="auto">
            <a:xfrm>
              <a:off x="7696201" y="2338924"/>
              <a:ext cx="1218122" cy="95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Image result for a door&quot;">
            <a:extLst>
              <a:ext uri="{FF2B5EF4-FFF2-40B4-BE49-F238E27FC236}">
                <a16:creationId xmlns:a16="http://schemas.microsoft.com/office/drawing/2014/main" id="{5545A920-2C40-4015-8CE6-D97E36BC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12" y="24675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 desk&quot;">
            <a:extLst>
              <a:ext uri="{FF2B5EF4-FFF2-40B4-BE49-F238E27FC236}">
                <a16:creationId xmlns:a16="http://schemas.microsoft.com/office/drawing/2014/main" id="{3E0B8A44-71DC-42B8-B229-C4C4E179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20" y="793376"/>
            <a:ext cx="5514650" cy="55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C68C685B-7245-40E8-92DD-09E65EBE418A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E33118F-8F22-4202-9C08-03F1F426C6B3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3594864"/>
            <a:chExt cx="2286000" cy="1586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BB1B3-22DD-4E12-8CBD-8BD9CF23A3F7}"/>
                </a:ext>
              </a:extLst>
            </p:cNvPr>
            <p:cNvSpPr/>
            <p:nvPr/>
          </p:nvSpPr>
          <p:spPr>
            <a:xfrm>
              <a:off x="266700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6AC3E25-6E8F-4860-990A-955D6679A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339" r="34074" b="34286"/>
            <a:stretch/>
          </p:blipFill>
          <p:spPr bwMode="auto">
            <a:xfrm>
              <a:off x="2754316" y="3811972"/>
              <a:ext cx="1835311" cy="115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Image result for a desk&quot;">
            <a:extLst>
              <a:ext uri="{FF2B5EF4-FFF2-40B4-BE49-F238E27FC236}">
                <a16:creationId xmlns:a16="http://schemas.microsoft.com/office/drawing/2014/main" id="{BB10B627-8CF0-44EE-933E-65542277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0"/>
            <a:ext cx="7434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19AAB2A8-2285-47C5-AEA3-C6C9E63EE03B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999232"/>
          </a:xfrm>
        </p:spPr>
        <p:txBody>
          <a:bodyPr anchor="ctr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Lesson 2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/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In the bedroom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7" y="470228"/>
            <a:ext cx="6291869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C4BB3140-0F1C-4ACE-9298-567702F37291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70930" y="3594864"/>
            <a:chExt cx="2286000" cy="15867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2A6B0F-4263-4BAB-B4EB-A36D919904FF}"/>
                </a:ext>
              </a:extLst>
            </p:cNvPr>
            <p:cNvSpPr/>
            <p:nvPr/>
          </p:nvSpPr>
          <p:spPr>
            <a:xfrm>
              <a:off x="497093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1E2AE4E-EC8A-489F-8EBC-32F1762A0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72" b="37675"/>
            <a:stretch/>
          </p:blipFill>
          <p:spPr bwMode="auto">
            <a:xfrm>
              <a:off x="5123620" y="3779208"/>
              <a:ext cx="1843894" cy="124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Image result for a desk&quot;">
            <a:extLst>
              <a:ext uri="{FF2B5EF4-FFF2-40B4-BE49-F238E27FC236}">
                <a16:creationId xmlns:a16="http://schemas.microsoft.com/office/drawing/2014/main" id="{F7B4935D-3955-4683-A32B-29819292D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6"/>
          <a:stretch/>
        </p:blipFill>
        <p:spPr bwMode="auto">
          <a:xfrm>
            <a:off x="1482819" y="3225053"/>
            <a:ext cx="3686175" cy="23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a dog&quot;">
            <a:extLst>
              <a:ext uri="{FF2B5EF4-FFF2-40B4-BE49-F238E27FC236}">
                <a16:creationId xmlns:a16="http://schemas.microsoft.com/office/drawing/2014/main" id="{CE0B0F6B-33F4-4765-909D-BDE2A818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9298"/>
            <a:ext cx="4796664" cy="38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8B9239CC-EFA2-44F7-8311-C4A903D54C42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52B4065-1910-40C2-8226-792EF7984F35}"/>
              </a:ext>
            </a:extLst>
          </p:cNvPr>
          <p:cNvGrpSpPr/>
          <p:nvPr/>
        </p:nvGrpSpPr>
        <p:grpSpPr>
          <a:xfrm>
            <a:off x="0" y="0"/>
            <a:ext cx="2364230" cy="1687010"/>
            <a:chOff x="7230035" y="3494606"/>
            <a:chExt cx="2364230" cy="16870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FF8819-859F-40A5-9A06-23D5B89F184E}"/>
                </a:ext>
              </a:extLst>
            </p:cNvPr>
            <p:cNvSpPr/>
            <p:nvPr/>
          </p:nvSpPr>
          <p:spPr>
            <a:xfrm>
              <a:off x="7230035" y="3594863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76EFAFB-EA94-42F2-9DC1-FAE9B5879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r="-1632" b="51568"/>
            <a:stretch/>
          </p:blipFill>
          <p:spPr bwMode="auto">
            <a:xfrm>
              <a:off x="7713369" y="3494606"/>
              <a:ext cx="1880896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Image result for a desk&quot;">
            <a:extLst>
              <a:ext uri="{FF2B5EF4-FFF2-40B4-BE49-F238E27FC236}">
                <a16:creationId xmlns:a16="http://schemas.microsoft.com/office/drawing/2014/main" id="{E22FC845-DC93-4055-A5FA-D07A1D4D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4" y="2051271"/>
            <a:ext cx="5827526" cy="47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a duck&quot;">
            <a:extLst>
              <a:ext uri="{FF2B5EF4-FFF2-40B4-BE49-F238E27FC236}">
                <a16:creationId xmlns:a16="http://schemas.microsoft.com/office/drawing/2014/main" id="{563BCC1A-88F7-4186-A9CD-AA2E18D7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12" y="2051271"/>
            <a:ext cx="4222580" cy="37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7AE73C53-568F-4349-9B8E-1C6F60EBF5D5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BE2E783-3389-4369-AED8-2C8550153030}"/>
              </a:ext>
            </a:extLst>
          </p:cNvPr>
          <p:cNvGrpSpPr/>
          <p:nvPr/>
        </p:nvGrpSpPr>
        <p:grpSpPr>
          <a:xfrm>
            <a:off x="0" y="0"/>
            <a:ext cx="2286000" cy="1676383"/>
            <a:chOff x="2658035" y="5181617"/>
            <a:chExt cx="2286000" cy="16763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D8A2B7-F10D-40D5-8074-7ED3200539D6}"/>
                </a:ext>
              </a:extLst>
            </p:cNvPr>
            <p:cNvSpPr/>
            <p:nvPr/>
          </p:nvSpPr>
          <p:spPr>
            <a:xfrm>
              <a:off x="2658035" y="518161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9682940-0796-4F56-AF8F-CF89C101AA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0" t="41582"/>
            <a:stretch/>
          </p:blipFill>
          <p:spPr bwMode="auto">
            <a:xfrm>
              <a:off x="3233840" y="5271246"/>
              <a:ext cx="1710195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Image result for a dog&quot;">
            <a:extLst>
              <a:ext uri="{FF2B5EF4-FFF2-40B4-BE49-F238E27FC236}">
                <a16:creationId xmlns:a16="http://schemas.microsoft.com/office/drawing/2014/main" id="{908489FB-7F72-48E0-8D13-1BA5B8FF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1308"/>
            <a:ext cx="5265595" cy="41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a door&quot;">
            <a:extLst>
              <a:ext uri="{FF2B5EF4-FFF2-40B4-BE49-F238E27FC236}">
                <a16:creationId xmlns:a16="http://schemas.microsoft.com/office/drawing/2014/main" id="{8E7546E6-106F-405C-BCDE-5E3BE1D9E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12" y="24675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AD00854B-41B7-4992-B796-3A0F8734F16C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5EA0F4B-4DBD-462F-9465-24E6721B2372}"/>
              </a:ext>
            </a:extLst>
          </p:cNvPr>
          <p:cNvGrpSpPr/>
          <p:nvPr/>
        </p:nvGrpSpPr>
        <p:grpSpPr>
          <a:xfrm>
            <a:off x="0" y="0"/>
            <a:ext cx="2370702" cy="1595800"/>
            <a:chOff x="4970930" y="5195062"/>
            <a:chExt cx="2370702" cy="1595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B37F31-8BFE-498D-A635-3653AF775D85}"/>
                </a:ext>
              </a:extLst>
            </p:cNvPr>
            <p:cNvSpPr/>
            <p:nvPr/>
          </p:nvSpPr>
          <p:spPr>
            <a:xfrm>
              <a:off x="4970930" y="519506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8437A945-5DDF-48F5-99A2-AD3F511AD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346" y="5204110"/>
              <a:ext cx="2307286" cy="15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A3A555-B360-4ABE-A1E6-2C65C134AC3C}"/>
              </a:ext>
            </a:extLst>
          </p:cNvPr>
          <p:cNvSpPr txBox="1"/>
          <p:nvPr/>
        </p:nvSpPr>
        <p:spPr>
          <a:xfrm>
            <a:off x="3409405" y="940422"/>
            <a:ext cx="720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Chant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BB1D1-9A5E-4465-A379-35EC69D84F7B}"/>
              </a:ext>
            </a:extLst>
          </p:cNvPr>
          <p:cNvSpPr txBox="1"/>
          <p:nvPr/>
        </p:nvSpPr>
        <p:spPr>
          <a:xfrm>
            <a:off x="2370702" y="2286000"/>
            <a:ext cx="6907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duck.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d,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dog.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A duck and a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dog.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46" name="Arrow: Left 45">
            <a:hlinkClick r:id="rId4" action="ppaction://hlinksldjump"/>
            <a:extLst>
              <a:ext uri="{FF2B5EF4-FFF2-40B4-BE49-F238E27FC236}">
                <a16:creationId xmlns:a16="http://schemas.microsoft.com/office/drawing/2014/main" id="{2A2E97A2-BF61-4A5D-811C-CC4B6482E57A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DA5D-CBA0-4C2C-90AC-E2D2B876179B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7239000" y="5168172"/>
            <a:chExt cx="2286000" cy="15867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1ECAEF-68FD-4754-8723-210A1DE877B1}"/>
                </a:ext>
              </a:extLst>
            </p:cNvPr>
            <p:cNvSpPr/>
            <p:nvPr/>
          </p:nvSpPr>
          <p:spPr>
            <a:xfrm>
              <a:off x="7239000" y="516817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334A8B37-F7F3-440A-ADC5-E4FD9FF33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1" y="5459162"/>
              <a:ext cx="1474230" cy="122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7597498-31A9-415E-BDB5-4BD81F665E4D}"/>
              </a:ext>
            </a:extLst>
          </p:cNvPr>
          <p:cNvSpPr txBox="1"/>
          <p:nvPr/>
        </p:nvSpPr>
        <p:spPr>
          <a:xfrm>
            <a:off x="4307541" y="940422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Chant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D97DB7-6F22-4D7E-8005-8AD3FEABE7B8}"/>
              </a:ext>
            </a:extLst>
          </p:cNvPr>
          <p:cNvSpPr txBox="1"/>
          <p:nvPr/>
        </p:nvSpPr>
        <p:spPr>
          <a:xfrm>
            <a:off x="2370702" y="2286000"/>
            <a:ext cx="6907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door.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d,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desk.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A door and a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desk.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46" name="Arrow: Left 45">
            <a:hlinkClick r:id="rId4" action="ppaction://hlinksldjump"/>
            <a:extLst>
              <a:ext uri="{FF2B5EF4-FFF2-40B4-BE49-F238E27FC236}">
                <a16:creationId xmlns:a16="http://schemas.microsoft.com/office/drawing/2014/main" id="{56F932ED-860A-4B17-B878-7F5E22C3C915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:\BIEN TAP\TIENG ANH\DT\2020\Powerpoint TA 1\Ảnh\gui c Nga-TA1SHS-PPT\U4-L2-4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1085253"/>
            <a:ext cx="3346446" cy="3339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8590043" y="4381111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pc="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 smtClean="0">
                <a:latin typeface=".VnAvant" panose="020B7200000000000000" pitchFamily="34" charset="0"/>
              </a:rPr>
              <a:t>og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1F3AEB-338C-43B8-88B9-7C194B0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32" y="623759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0E775-3CE0-4A96-A524-526357E86A19}"/>
              </a:ext>
            </a:extLst>
          </p:cNvPr>
          <p:cNvSpPr txBox="1"/>
          <p:nvPr/>
        </p:nvSpPr>
        <p:spPr>
          <a:xfrm>
            <a:off x="8660699" y="4903862"/>
            <a:ext cx="305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8639422" y="4793202"/>
            <a:ext cx="261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8" y="1150422"/>
            <a:ext cx="1749790" cy="3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562BF-7426-43E3-9518-0F9E5DBF032E}"/>
              </a:ext>
            </a:extLst>
          </p:cNvPr>
          <p:cNvSpPr txBox="1"/>
          <p:nvPr/>
        </p:nvSpPr>
        <p:spPr>
          <a:xfrm>
            <a:off x="8330666" y="4303644"/>
            <a:ext cx="286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  <p:pic>
        <p:nvPicPr>
          <p:cNvPr id="8" name="Picture 7" descr="Image result for duck rubber&quot;">
            <a:extLst>
              <a:ext uri="{FF2B5EF4-FFF2-40B4-BE49-F238E27FC236}">
                <a16:creationId xmlns:a16="http://schemas.microsoft.com/office/drawing/2014/main" id="{461BABF9-5BBF-4EA3-925A-EFD7C6B9179E}"/>
              </a:ext>
            </a:extLst>
          </p:cNvPr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72" y="1233930"/>
            <a:ext cx="310959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2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5338FCB-2ACB-41F9-8A90-3F5ACB2F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925" y="259475"/>
            <a:ext cx="3240340" cy="3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C6B70983-D12A-4A9C-A5B8-89BCCDD4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7459" y="624312"/>
            <a:ext cx="2357148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064228" y="3328396"/>
            <a:ext cx="2403573" cy="3124178"/>
            <a:chOff x="5064228" y="3328396"/>
            <a:chExt cx="2403573" cy="3124178"/>
          </a:xfrm>
        </p:grpSpPr>
        <p:pic>
          <p:nvPicPr>
            <p:cNvPr id="8" name="Picture 2" descr="Image result for duck rubber&quot;">
              <a:extLst>
                <a:ext uri="{FF2B5EF4-FFF2-40B4-BE49-F238E27FC236}">
                  <a16:creationId xmlns:a16="http://schemas.microsoft.com/office/drawing/2014/main" id="{D7D4BE3C-61D7-49E3-ADE6-E1C2CC19A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4228" y="3328396"/>
              <a:ext cx="2403573" cy="240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87C3EF-5369-4E28-A6AD-1BC2FD3EB17C}"/>
                </a:ext>
              </a:extLst>
            </p:cNvPr>
            <p:cNvSpPr txBox="1"/>
            <p:nvPr/>
          </p:nvSpPr>
          <p:spPr>
            <a:xfrm>
              <a:off x="5695286" y="5821632"/>
              <a:ext cx="150311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uck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34373" y="4315866"/>
            <a:ext cx="2057068" cy="2465190"/>
            <a:chOff x="9334373" y="4315866"/>
            <a:chExt cx="2057068" cy="246519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D8F7E1E-75F3-4585-A5D8-7F0CCA6F7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34373" y="4315866"/>
              <a:ext cx="1753849" cy="190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78758C-3CC3-4567-B15A-29ABA5517598}"/>
                </a:ext>
              </a:extLst>
            </p:cNvPr>
            <p:cNvSpPr txBox="1"/>
            <p:nvPr/>
          </p:nvSpPr>
          <p:spPr>
            <a:xfrm>
              <a:off x="9757084" y="6150114"/>
              <a:ext cx="163435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esk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1424" y="4222616"/>
            <a:ext cx="2857100" cy="2229958"/>
            <a:chOff x="461424" y="4222616"/>
            <a:chExt cx="2857100" cy="22299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12358F-0460-4BB6-84D1-2224928F87EF}"/>
                </a:ext>
              </a:extLst>
            </p:cNvPr>
            <p:cNvSpPr txBox="1"/>
            <p:nvPr/>
          </p:nvSpPr>
          <p:spPr>
            <a:xfrm>
              <a:off x="1850594" y="5821632"/>
              <a:ext cx="146793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oor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7FEEBE15-BEFB-48CC-8EEE-DEB3BCCA1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24" y="4222616"/>
              <a:ext cx="1389169" cy="222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419100" y="4164225"/>
            <a:ext cx="11353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Listen and chant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652" y="1369800"/>
            <a:ext cx="5423509" cy="2600329"/>
            <a:chOff x="3457184" y="1635495"/>
            <a:chExt cx="5423509" cy="26003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Listen and </a:t>
            </a:r>
            <a:r>
              <a:rPr lang="en-US" sz="3200" b="1" dirty="0" smtClean="0"/>
              <a:t>chant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10515600" cy="4643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413337"/>
            <a:ext cx="538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uck.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og.</a:t>
            </a:r>
          </a:p>
          <a:p>
            <a:r>
              <a:rPr lang="en-US" sz="3200" dirty="0" smtClean="0">
                <a:latin typeface=".VnAvant" panose="020B7200000000000000" pitchFamily="34" charset="0"/>
              </a:rPr>
              <a:t>A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uck and a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og.</a:t>
            </a:r>
          </a:p>
          <a:p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oor.</a:t>
            </a:r>
          </a:p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esk.</a:t>
            </a:r>
          </a:p>
          <a:p>
            <a:r>
              <a:rPr lang="en-US" sz="3200" dirty="0" smtClean="0">
                <a:latin typeface=".VnAvant" panose="020B7200000000000000" pitchFamily="34" charset="0"/>
              </a:rPr>
              <a:t>A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oor and a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 smtClean="0">
                <a:latin typeface=".VnAvant" panose="020B7200000000000000" pitchFamily="34" charset="0"/>
              </a:rPr>
              <a:t>esk.</a:t>
            </a:r>
            <a:endParaRPr lang="en-US" sz="3200" dirty="0">
              <a:latin typeface=".VnAvant" panose="020B7200000000000000" pitchFamily="34" charset="0"/>
            </a:endParaRPr>
          </a:p>
        </p:txBody>
      </p:sp>
      <p:pic>
        <p:nvPicPr>
          <p:cNvPr id="6" name="Track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4464" y="914400"/>
            <a:ext cx="241371" cy="2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652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Listen and tick</a:t>
            </a:r>
            <a:endParaRPr lang="en-US" sz="4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519814" y="2241354"/>
            <a:ext cx="5548767" cy="2625333"/>
            <a:chOff x="3519814" y="2155629"/>
            <a:chExt cx="5548767" cy="2625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Listen and tick</a:t>
            </a:r>
          </a:p>
        </p:txBody>
      </p:sp>
      <p:pic>
        <p:nvPicPr>
          <p:cNvPr id="7" name="Content Placeholder 6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DA727FC4-B228-429C-8126-043808E76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9" y="1363003"/>
            <a:ext cx="10056062" cy="54949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63" y="3284029"/>
            <a:ext cx="376615" cy="376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049" y="5696304"/>
            <a:ext cx="376615" cy="376615"/>
          </a:xfrm>
          <a:prstGeom prst="rect">
            <a:avLst/>
          </a:prstGeom>
        </p:spPr>
      </p:pic>
      <p:pic>
        <p:nvPicPr>
          <p:cNvPr id="3" name="Track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2332" y="886377"/>
            <a:ext cx="283057" cy="2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834</Words>
  <Application>Microsoft Office PowerPoint</Application>
  <PresentationFormat>Widescreen</PresentationFormat>
  <Paragraphs>233</Paragraphs>
  <Slides>29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Office Theme</vt:lpstr>
      <vt:lpstr>PowerPoint Presentation</vt:lpstr>
      <vt:lpstr>Unit 4 Lesson 2  In the bedroom</vt:lpstr>
      <vt:lpstr>Sit in groups and try to get as many stars as possible!</vt:lpstr>
      <vt:lpstr>Warm-up</vt:lpstr>
      <vt:lpstr>PowerPoint Presentation</vt:lpstr>
      <vt:lpstr>PowerPoint Presentation</vt:lpstr>
      <vt:lpstr>Listen and chant</vt:lpstr>
      <vt:lpstr>PowerPoint Presentation</vt:lpstr>
      <vt:lpstr>Listen and tick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Duyen Ngoc</cp:lastModifiedBy>
  <cp:revision>35</cp:revision>
  <dcterms:created xsi:type="dcterms:W3CDTF">2020-03-09T08:55:27Z</dcterms:created>
  <dcterms:modified xsi:type="dcterms:W3CDTF">2023-04-14T03:13:06Z</dcterms:modified>
</cp:coreProperties>
</file>