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2" r:id="rId2"/>
    <p:sldMasterId id="2147483726" r:id="rId3"/>
  </p:sldMasterIdLst>
  <p:notesMasterIdLst>
    <p:notesMasterId r:id="rId15"/>
  </p:notesMasterIdLst>
  <p:sldIdLst>
    <p:sldId id="293" r:id="rId4"/>
    <p:sldId id="385" r:id="rId5"/>
    <p:sldId id="400" r:id="rId6"/>
    <p:sldId id="434" r:id="rId7"/>
    <p:sldId id="436" r:id="rId8"/>
    <p:sldId id="437" r:id="rId9"/>
    <p:sldId id="428" r:id="rId10"/>
    <p:sldId id="323" r:id="rId11"/>
    <p:sldId id="433" r:id="rId12"/>
    <p:sldId id="438" r:id="rId13"/>
    <p:sldId id="32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5" d="100"/>
          <a:sy n="55" d="100"/>
        </p:scale>
        <p:origin x="-1302" y="-384"/>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9/8/2022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xmlns=""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751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88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9/8/2022</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xmlns=""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1055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538284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79"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19443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18" y="1"/>
            <a:ext cx="12184879"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7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09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2157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1999"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868" y="170977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868" y="458949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638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9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973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9/8/2022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89758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 xmlns:a16="http://schemas.microsoft.com/office/drawing/2014/main" id="{573A6E64-5B43-4BA6-8890-55DEB65FE33D}"/>
              </a:ext>
            </a:extLst>
          </p:cNvPr>
          <p:cNvSpPr>
            <a:spLocks noGrp="1"/>
          </p:cNvSpPr>
          <p:nvPr>
            <p:ph type="title"/>
          </p:nvPr>
        </p:nvSpPr>
        <p:spPr>
          <a:xfrm>
            <a:off x="839806"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379167-2151-44FC-BF25-DFD27049F4B0}"/>
              </a:ext>
            </a:extLst>
          </p:cNvPr>
          <p:cNvSpPr>
            <a:spLocks noGrp="1"/>
          </p:cNvSpPr>
          <p:nvPr>
            <p:ph idx="1"/>
          </p:nvPr>
        </p:nvSpPr>
        <p:spPr>
          <a:xfrm>
            <a:off x="5183188" y="98746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86E8D4D-9575-44FE-80EF-A5E5D3774486}"/>
              </a:ext>
            </a:extLst>
          </p:cNvPr>
          <p:cNvSpPr>
            <a:spLocks noGrp="1"/>
          </p:cNvSpPr>
          <p:nvPr>
            <p:ph type="body" sz="half" idx="2"/>
          </p:nvPr>
        </p:nvSpPr>
        <p:spPr>
          <a:xfrm>
            <a:off x="83980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080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 xmlns:a16="http://schemas.microsoft.com/office/drawing/2014/main" id="{CEDBF4CA-4B3B-47DC-AC91-7CC00B696E9A}"/>
              </a:ext>
            </a:extLst>
          </p:cNvPr>
          <p:cNvSpPr>
            <a:spLocks noGrp="1"/>
          </p:cNvSpPr>
          <p:nvPr>
            <p:ph type="title"/>
          </p:nvPr>
        </p:nvSpPr>
        <p:spPr>
          <a:xfrm>
            <a:off x="839806"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04900BA-A396-46B0-A22B-E6A8AD387DC8}"/>
              </a:ext>
            </a:extLst>
          </p:cNvPr>
          <p:cNvSpPr>
            <a:spLocks noGrp="1"/>
          </p:cNvSpPr>
          <p:nvPr>
            <p:ph type="pic" idx="1"/>
          </p:nvPr>
        </p:nvSpPr>
        <p:spPr>
          <a:xfrm>
            <a:off x="5183188" y="98746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0F30CA7-1F4D-40C1-9A6A-040327EAE209}"/>
              </a:ext>
            </a:extLst>
          </p:cNvPr>
          <p:cNvSpPr>
            <a:spLocks noGrp="1"/>
          </p:cNvSpPr>
          <p:nvPr>
            <p:ph type="body" sz="half" idx="2"/>
          </p:nvPr>
        </p:nvSpPr>
        <p:spPr>
          <a:xfrm>
            <a:off x="83980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65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205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Vertical Title 1">
            <a:extLst>
              <a:ext uri="{FF2B5EF4-FFF2-40B4-BE49-F238E27FC236}">
                <a16:creationId xmlns=""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20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A149D5-D9AD-4ACB-B6FF-2DAC3709B963}"/>
              </a:ext>
            </a:extLst>
          </p:cNvPr>
          <p:cNvSpPr>
            <a:spLocks noGrp="1"/>
          </p:cNvSpPr>
          <p:nvPr>
            <p:ph type="title"/>
          </p:nvPr>
        </p:nvSpPr>
        <p:spPr>
          <a:xfrm>
            <a:off x="839806"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04FFB89-B9BD-4AE7-AEE1-E3D3BB9C45D1}"/>
              </a:ext>
            </a:extLst>
          </p:cNvPr>
          <p:cNvSpPr>
            <a:spLocks noGrp="1"/>
          </p:cNvSpPr>
          <p:nvPr>
            <p:ph type="body" idx="1"/>
          </p:nvPr>
        </p:nvSpPr>
        <p:spPr>
          <a:xfrm>
            <a:off x="83980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655F649-BCD4-4DF4-9D3A-5A1788C1E30D}"/>
              </a:ext>
            </a:extLst>
          </p:cNvPr>
          <p:cNvSpPr>
            <a:spLocks noGrp="1"/>
          </p:cNvSpPr>
          <p:nvPr>
            <p:ph sz="half" idx="2"/>
          </p:nvPr>
        </p:nvSpPr>
        <p:spPr>
          <a:xfrm>
            <a:off x="839806"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6077461-4DD8-41EB-BB6D-74D8AE1E7512}"/>
              </a:ext>
            </a:extLst>
          </p:cNvPr>
          <p:cNvSpPr>
            <a:spLocks noGrp="1"/>
          </p:cNvSpPr>
          <p:nvPr>
            <p:ph type="body" sz="quarter" idx="3"/>
          </p:nvPr>
        </p:nvSpPr>
        <p:spPr>
          <a:xfrm>
            <a:off x="617221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9960BD7-E350-4338-AE4E-097AA1748BE0}"/>
              </a:ext>
            </a:extLst>
          </p:cNvPr>
          <p:cNvSpPr>
            <a:spLocks noGrp="1"/>
          </p:cNvSpPr>
          <p:nvPr>
            <p:ph sz="quarter" idx="4"/>
          </p:nvPr>
        </p:nvSpPr>
        <p:spPr>
          <a:xfrm>
            <a:off x="6172218"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3395709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defTabSz="912510"/>
            <a:endParaRPr>
              <a:solidFill>
                <a:prstClr val="white"/>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510"/>
            <a:endParaRPr lang="en-US">
              <a:solidFill>
                <a:prstClr val="white"/>
              </a:solidFill>
            </a:endParaRPr>
          </a:p>
        </p:txBody>
      </p:sp>
      <p:sp>
        <p:nvSpPr>
          <p:cNvPr id="10" name="Oval 9">
            <a:extLst>
              <a:ext uri="{FF2B5EF4-FFF2-40B4-BE49-F238E27FC236}">
                <a16:creationId xmlns="" xmlns:a16="http://schemas.microsoft.com/office/drawing/2014/main" id="{48CAB18A-EEAF-4CC3-B014-6871ADE81452}"/>
              </a:ext>
            </a:extLst>
          </p:cNvPr>
          <p:cNvSpPr/>
          <p:nvPr userDrawn="1"/>
        </p:nvSpPr>
        <p:spPr>
          <a:xfrm>
            <a:off x="10953652" y="136525"/>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3976503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339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857768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053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 y="37302"/>
            <a:ext cx="12191999" cy="6820698"/>
          </a:xfrm>
          <a:prstGeom prst="rect">
            <a:avLst/>
          </a:prstGeom>
          <a:noFill/>
          <a:ln>
            <a:noFill/>
          </a:ln>
        </p:spPr>
      </p:pic>
      <p:sp>
        <p:nvSpPr>
          <p:cNvPr id="11" name="Oval 10">
            <a:extLst>
              <a:ext uri="{FF2B5EF4-FFF2-40B4-BE49-F238E27FC236}">
                <a16:creationId xmlns="" xmlns:a16="http://schemas.microsoft.com/office/drawing/2014/main" id="{48CAB18A-EEAF-4CC3-B014-6871ADE81452}"/>
              </a:ext>
            </a:extLst>
          </p:cNvPr>
          <p:cNvSpPr/>
          <p:nvPr userDrawn="1"/>
        </p:nvSpPr>
        <p:spPr>
          <a:xfrm>
            <a:off x="10776041" y="32488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406822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017267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6255" indent="0" algn="ctr">
              <a:buNone/>
              <a:defRPr sz="2000"/>
            </a:lvl2pPr>
            <a:lvl3pPr marL="912510" indent="0" algn="ctr">
              <a:buNone/>
              <a:defRPr sz="1800"/>
            </a:lvl3pPr>
            <a:lvl4pPr marL="1368765" indent="0" algn="ctr">
              <a:buNone/>
              <a:defRPr sz="1600"/>
            </a:lvl4pPr>
            <a:lvl5pPr marL="1825020" indent="0" algn="ctr">
              <a:buNone/>
              <a:defRPr sz="1600"/>
            </a:lvl5pPr>
            <a:lvl6pPr marL="2281275" indent="0" algn="ctr">
              <a:buNone/>
              <a:defRPr sz="1600"/>
            </a:lvl6pPr>
            <a:lvl7pPr marL="2737528" indent="0" algn="ctr">
              <a:buNone/>
              <a:defRPr sz="1600"/>
            </a:lvl7pPr>
            <a:lvl8pPr marL="3193781" indent="0" algn="ctr">
              <a:buNone/>
              <a:defRPr sz="1600"/>
            </a:lvl8pPr>
            <a:lvl9pPr marL="3650033"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6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5" tIns="45618" rIns="91255" bIns="45618" rtlCol="0" anchor="ctr"/>
          <a:lstStyle/>
          <a:p>
            <a:pPr algn="ctr" defTabSz="912510"/>
            <a:endParaRPr lang="en-US">
              <a:solidFill>
                <a:prstClr val="white"/>
              </a:solidFill>
            </a:endParaRPr>
          </a:p>
        </p:txBody>
      </p:sp>
    </p:spTree>
    <p:extLst>
      <p:ext uri="{BB962C8B-B14F-4D97-AF65-F5344CB8AC3E}">
        <p14:creationId xmlns:p14="http://schemas.microsoft.com/office/powerpoint/2010/main" val="3942568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289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485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9/8/2022</a:t>
            </a:fld>
            <a:endParaRPr lang="en-US">
              <a:solidFill>
                <a:prstClr val="black">
                  <a:tint val="75000"/>
                </a:prstClr>
              </a:solidFill>
            </a:endParaRPr>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algn="ctr" defTabSz="912510"/>
            <a:endParaRPr>
              <a:solidFill>
                <a:prstClr val="white"/>
              </a:solidFill>
              <a:latin typeface="Arial"/>
              <a:ea typeface="Arial"/>
              <a:cs typeface="Arial"/>
              <a:sym typeface="Arial"/>
            </a:endParaRPr>
          </a:p>
        </p:txBody>
      </p:sp>
      <p:sp>
        <p:nvSpPr>
          <p:cNvPr id="7" name="Oval 6">
            <a:extLst>
              <a:ext uri="{FF2B5EF4-FFF2-40B4-BE49-F238E27FC236}">
                <a16:creationId xmlns="" xmlns:a16="http://schemas.microsoft.com/office/drawing/2014/main" id="{48CAB18A-EEAF-4CC3-B014-6871ADE81452}"/>
              </a:ext>
            </a:extLst>
          </p:cNvPr>
          <p:cNvSpPr/>
          <p:nvPr userDrawn="1"/>
        </p:nvSpPr>
        <p:spPr>
          <a:xfrm>
            <a:off x="11127086" y="136523"/>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4167596102"/>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58222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31611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7988"/>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43555"/>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7422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9/8/2022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7458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9/8/2022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07274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79"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a:extLst>
              <a:ext uri="{FF2B5EF4-FFF2-40B4-BE49-F238E27FC236}">
                <a16:creationId xmlns:a16="http://schemas.microsoft.com/office/drawing/2014/main" xmlns="" id="{262491AF-A5C7-451E-B0A1-32F30A5C8740}"/>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2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18"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91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39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2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18"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18"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18" y="63563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700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699" r:id="rId6"/>
    <p:sldLayoutId id="2147483700" r:id="rId7"/>
    <p:sldLayoutId id="2147483702" r:id="rId8"/>
    <p:sldLayoutId id="2147483704" r:id="rId9"/>
    <p:sldLayoutId id="2147483705" r:id="rId10"/>
    <p:sldLayoutId id="2147483711"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18"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18"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18" y="63563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00907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03" y="365129"/>
            <a:ext cx="10515600" cy="1325563"/>
          </a:xfrm>
          <a:prstGeom prst="rect">
            <a:avLst/>
          </a:prstGeom>
        </p:spPr>
        <p:txBody>
          <a:bodyPr vert="horz" lIns="91255" tIns="45618" rIns="91255" bIns="456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03" y="1825625"/>
            <a:ext cx="10515600" cy="4351338"/>
          </a:xfrm>
          <a:prstGeom prst="rect">
            <a:avLst/>
          </a:prstGeom>
        </p:spPr>
        <p:txBody>
          <a:bodyPr vert="horz" lIns="91255" tIns="45618" rIns="91255" bIns="456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03" y="6356391"/>
            <a:ext cx="2743200" cy="365125"/>
          </a:xfrm>
          <a:prstGeom prst="rect">
            <a:avLst/>
          </a:prstGeom>
        </p:spPr>
        <p:txBody>
          <a:bodyPr vert="horz" lIns="91255" tIns="45618" rIns="91255" bIns="45618" rtlCol="0" anchor="ctr"/>
          <a:lstStyle>
            <a:lvl1pPr algn="l">
              <a:defRPr sz="1200">
                <a:solidFill>
                  <a:schemeClr val="tx1">
                    <a:tint val="75000"/>
                  </a:schemeClr>
                </a:solidFill>
              </a:defRPr>
            </a:lvl1pPr>
          </a:lstStyle>
          <a:p>
            <a:pPr defTabSz="912510"/>
            <a:fld id="{FE1C8935-5503-46B3-AA64-FDD06962785D}" type="datetimeFigureOut">
              <a:rPr lang="en-US" smtClean="0">
                <a:solidFill>
                  <a:prstClr val="black">
                    <a:tint val="75000"/>
                  </a:prstClr>
                </a:solidFill>
              </a:rPr>
              <a:pPr defTabSz="912510"/>
              <a:t>9/8/2022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1" y="6356391"/>
            <a:ext cx="4114800" cy="365125"/>
          </a:xfrm>
          <a:prstGeom prst="rect">
            <a:avLst/>
          </a:prstGeom>
        </p:spPr>
        <p:txBody>
          <a:bodyPr vert="horz" lIns="91255" tIns="45618" rIns="91255" bIns="45618" rtlCol="0" anchor="ctr"/>
          <a:lstStyle>
            <a:lvl1pPr algn="ctr">
              <a:defRPr sz="1200">
                <a:solidFill>
                  <a:schemeClr val="tx1">
                    <a:tint val="75000"/>
                  </a:schemeClr>
                </a:solidFill>
              </a:defRPr>
            </a:lvl1pPr>
          </a:lstStyle>
          <a:p>
            <a:pPr defTabSz="91251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91"/>
            <a:ext cx="2743200" cy="365125"/>
          </a:xfrm>
          <a:prstGeom prst="rect">
            <a:avLst/>
          </a:prstGeom>
        </p:spPr>
        <p:txBody>
          <a:bodyPr vert="horz" lIns="91255" tIns="45618" rIns="91255" bIns="45618" rtlCol="0" anchor="ctr"/>
          <a:lstStyle>
            <a:lvl1pPr algn="r">
              <a:defRPr sz="1200">
                <a:solidFill>
                  <a:schemeClr val="tx1">
                    <a:tint val="75000"/>
                  </a:schemeClr>
                </a:solidFill>
              </a:defRPr>
            </a:lvl1pPr>
          </a:lstStyle>
          <a:p>
            <a:pPr defTabSz="912510"/>
            <a:fld id="{9306B73E-E889-4101-943F-C932486AC50A}" type="slidenum">
              <a:rPr lang="en-US" smtClean="0">
                <a:solidFill>
                  <a:prstClr val="black">
                    <a:tint val="75000"/>
                  </a:prstClr>
                </a:solidFill>
              </a:rPr>
              <a:pPr defTabSz="912510"/>
              <a:t>‹#›</a:t>
            </a:fld>
            <a:endParaRPr lang="en-US">
              <a:solidFill>
                <a:prstClr val="black">
                  <a:tint val="75000"/>
                </a:prstClr>
              </a:solidFill>
            </a:endParaRPr>
          </a:p>
        </p:txBody>
      </p:sp>
    </p:spTree>
    <p:extLst>
      <p:ext uri="{BB962C8B-B14F-4D97-AF65-F5344CB8AC3E}">
        <p14:creationId xmlns:p14="http://schemas.microsoft.com/office/powerpoint/2010/main" val="28686242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251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510" rtl="0" eaLnBrk="1" latinLnBrk="0" hangingPunct="1">
        <a:defRPr sz="1800" kern="1200">
          <a:solidFill>
            <a:schemeClr val="tx1"/>
          </a:solidFill>
          <a:latin typeface="+mn-lt"/>
          <a:ea typeface="+mn-ea"/>
          <a:cs typeface="+mn-cs"/>
        </a:defRPr>
      </a:lvl1pPr>
      <a:lvl2pPr marL="456255" algn="l" defTabSz="912510" rtl="0" eaLnBrk="1" latinLnBrk="0" hangingPunct="1">
        <a:defRPr sz="1800" kern="1200">
          <a:solidFill>
            <a:schemeClr val="tx1"/>
          </a:solidFill>
          <a:latin typeface="+mn-lt"/>
          <a:ea typeface="+mn-ea"/>
          <a:cs typeface="+mn-cs"/>
        </a:defRPr>
      </a:lvl2pPr>
      <a:lvl3pPr marL="912510" algn="l" defTabSz="912510" rtl="0" eaLnBrk="1" latinLnBrk="0" hangingPunct="1">
        <a:defRPr sz="1800" kern="1200">
          <a:solidFill>
            <a:schemeClr val="tx1"/>
          </a:solidFill>
          <a:latin typeface="+mn-lt"/>
          <a:ea typeface="+mn-ea"/>
          <a:cs typeface="+mn-cs"/>
        </a:defRPr>
      </a:lvl3pPr>
      <a:lvl4pPr marL="1368765" algn="l" defTabSz="912510" rtl="0" eaLnBrk="1" latinLnBrk="0" hangingPunct="1">
        <a:defRPr sz="1800" kern="1200">
          <a:solidFill>
            <a:schemeClr val="tx1"/>
          </a:solidFill>
          <a:latin typeface="+mn-lt"/>
          <a:ea typeface="+mn-ea"/>
          <a:cs typeface="+mn-cs"/>
        </a:defRPr>
      </a:lvl4pPr>
      <a:lvl5pPr marL="1825020" algn="l" defTabSz="912510" rtl="0" eaLnBrk="1" latinLnBrk="0" hangingPunct="1">
        <a:defRPr sz="1800" kern="1200">
          <a:solidFill>
            <a:schemeClr val="tx1"/>
          </a:solidFill>
          <a:latin typeface="+mn-lt"/>
          <a:ea typeface="+mn-ea"/>
          <a:cs typeface="+mn-cs"/>
        </a:defRPr>
      </a:lvl5pPr>
      <a:lvl6pPr marL="2281275" algn="l" defTabSz="912510" rtl="0" eaLnBrk="1" latinLnBrk="0" hangingPunct="1">
        <a:defRPr sz="1800" kern="1200">
          <a:solidFill>
            <a:schemeClr val="tx1"/>
          </a:solidFill>
          <a:latin typeface="+mn-lt"/>
          <a:ea typeface="+mn-ea"/>
          <a:cs typeface="+mn-cs"/>
        </a:defRPr>
      </a:lvl6pPr>
      <a:lvl7pPr marL="2737528" algn="l" defTabSz="912510" rtl="0" eaLnBrk="1" latinLnBrk="0" hangingPunct="1">
        <a:defRPr sz="1800" kern="1200">
          <a:solidFill>
            <a:schemeClr val="tx1"/>
          </a:solidFill>
          <a:latin typeface="+mn-lt"/>
          <a:ea typeface="+mn-ea"/>
          <a:cs typeface="+mn-cs"/>
        </a:defRPr>
      </a:lvl7pPr>
      <a:lvl8pPr marL="3193781" algn="l" defTabSz="912510" rtl="0" eaLnBrk="1" latinLnBrk="0" hangingPunct="1">
        <a:defRPr sz="1800" kern="1200">
          <a:solidFill>
            <a:schemeClr val="tx1"/>
          </a:solidFill>
          <a:latin typeface="+mn-lt"/>
          <a:ea typeface="+mn-ea"/>
          <a:cs typeface="+mn-cs"/>
        </a:defRPr>
      </a:lvl8pPr>
      <a:lvl9pPr marL="3650033" algn="l" defTabSz="9125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1011334" y="1658592"/>
            <a:ext cx="10399002" cy="2435988"/>
          </a:xfrm>
          <a:prstGeom prst="rect">
            <a:avLst/>
          </a:prstGeom>
        </p:spPr>
        <p:txBody>
          <a:bodyPr wrap="none">
            <a:spAutoFit/>
          </a:bodyPr>
          <a:lstStyle/>
          <a:p>
            <a:pPr algn="ctr" defTabSz="914195">
              <a:lnSpc>
                <a:spcPct val="150000"/>
              </a:lnSpc>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dirty="0">
                <a:solidFill>
                  <a:srgbClr val="002060"/>
                </a:solidFill>
                <a:latin typeface="UTM Avo" panose="02040603050506020204" pitchFamily="18" charset="0"/>
                <a:cs typeface="Arial" panose="020B0604020202020204" pitchFamily="34" charset="0"/>
              </a:rPr>
              <a:t> </a:t>
            </a:r>
            <a:r>
              <a:rPr lang="en-US" sz="5400" b="1" dirty="0" smtClean="0">
                <a:solidFill>
                  <a:srgbClr val="002060"/>
                </a:solidFill>
                <a:latin typeface="UTM Avo" panose="02040603050506020204" pitchFamily="18" charset="0"/>
                <a:cs typeface="Arial" panose="020B0604020202020204" pitchFamily="34" charset="0"/>
              </a:rPr>
              <a:t>1</a:t>
            </a:r>
            <a:endParaRPr lang="en-US" sz="5400" b="1" dirty="0">
              <a:solidFill>
                <a:srgbClr val="002060"/>
              </a:solidFill>
              <a:latin typeface="UTM Avo" panose="02040603050506020204" pitchFamily="18" charset="0"/>
              <a:cs typeface="Arial" panose="020B0604020202020204" pitchFamily="34" charset="0"/>
            </a:endParaRPr>
          </a:p>
          <a:p>
            <a:pPr algn="ctr" defTabSz="914195">
              <a:lnSpc>
                <a:spcPct val="150000"/>
              </a:lnSpc>
              <a:defRPr/>
            </a:pPr>
            <a:r>
              <a:rPr lang="en-US" sz="5400" b="1" dirty="0" err="1">
                <a:solidFill>
                  <a:srgbClr val="FF0000"/>
                </a:solidFill>
                <a:latin typeface="UTM Avo" panose="02040603050506020204" pitchFamily="18" charset="0"/>
                <a:cs typeface="Arial" panose="020B0604020202020204" pitchFamily="34" charset="0"/>
              </a:rPr>
              <a:t>Bài</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viết</a:t>
            </a:r>
            <a:r>
              <a:rPr lang="en-US" sz="5400" b="1" dirty="0">
                <a:solidFill>
                  <a:srgbClr val="FF0000"/>
                </a:solidFill>
                <a:latin typeface="UTM Avo" panose="02040603050506020204" pitchFamily="18" charset="0"/>
                <a:cs typeface="Arial" panose="020B0604020202020204" pitchFamily="34" charset="0"/>
              </a:rPr>
              <a:t> 2: </a:t>
            </a:r>
            <a:r>
              <a:rPr lang="en-US" sz="5400" b="1" dirty="0" err="1" smtClean="0">
                <a:solidFill>
                  <a:srgbClr val="FF0000"/>
                </a:solidFill>
                <a:latin typeface="UTM Avo" panose="02040603050506020204" pitchFamily="18" charset="0"/>
                <a:cs typeface="Arial" panose="020B0604020202020204" pitchFamily="34" charset="0"/>
              </a:rPr>
              <a:t>Em</a:t>
            </a:r>
            <a:r>
              <a:rPr lang="en-US" sz="5400" b="1" dirty="0" smtClean="0">
                <a:solidFill>
                  <a:srgbClr val="FF0000"/>
                </a:solidFill>
                <a:latin typeface="UTM Avo" panose="02040603050506020204" pitchFamily="18" charset="0"/>
                <a:cs typeface="Arial" panose="020B0604020202020204" pitchFamily="34" charset="0"/>
              </a:rPr>
              <a:t> </a:t>
            </a:r>
            <a:r>
              <a:rPr lang="en-US" sz="5400" b="1" dirty="0" err="1" smtClean="0">
                <a:solidFill>
                  <a:srgbClr val="FF0000"/>
                </a:solidFill>
                <a:latin typeface="UTM Avo" panose="02040603050506020204" pitchFamily="18" charset="0"/>
                <a:cs typeface="Arial" panose="020B0604020202020204" pitchFamily="34" charset="0"/>
              </a:rPr>
              <a:t>chuẩn</a:t>
            </a:r>
            <a:r>
              <a:rPr lang="en-US" sz="5400" b="1" dirty="0" smtClean="0">
                <a:solidFill>
                  <a:srgbClr val="FF0000"/>
                </a:solidFill>
                <a:latin typeface="UTM Avo" panose="02040603050506020204" pitchFamily="18" charset="0"/>
                <a:cs typeface="Arial" panose="020B0604020202020204" pitchFamily="34" charset="0"/>
              </a:rPr>
              <a:t> </a:t>
            </a:r>
            <a:r>
              <a:rPr lang="en-US" sz="5400" b="1" dirty="0" err="1" smtClean="0">
                <a:solidFill>
                  <a:srgbClr val="FF0000"/>
                </a:solidFill>
                <a:latin typeface="UTM Avo" panose="02040603050506020204" pitchFamily="18" charset="0"/>
                <a:cs typeface="Arial" panose="020B0604020202020204" pitchFamily="34" charset="0"/>
              </a:rPr>
              <a:t>bị</a:t>
            </a:r>
            <a:r>
              <a:rPr lang="en-US" sz="5400" b="1" dirty="0" smtClean="0">
                <a:solidFill>
                  <a:srgbClr val="FF0000"/>
                </a:solidFill>
                <a:latin typeface="UTM Avo" panose="02040603050506020204" pitchFamily="18" charset="0"/>
                <a:cs typeface="Arial" panose="020B0604020202020204" pitchFamily="34" charset="0"/>
              </a:rPr>
              <a:t> </a:t>
            </a:r>
            <a:r>
              <a:rPr lang="en-US" sz="5400" b="1" dirty="0" err="1" smtClean="0">
                <a:solidFill>
                  <a:srgbClr val="FF0000"/>
                </a:solidFill>
                <a:latin typeface="UTM Avo" panose="02040603050506020204" pitchFamily="18" charset="0"/>
                <a:cs typeface="Arial" panose="020B0604020202020204" pitchFamily="34" charset="0"/>
              </a:rPr>
              <a:t>khai</a:t>
            </a:r>
            <a:r>
              <a:rPr lang="en-US" sz="5400" b="1" dirty="0" smtClean="0">
                <a:solidFill>
                  <a:srgbClr val="FF0000"/>
                </a:solidFill>
                <a:latin typeface="UTM Avo" panose="02040603050506020204" pitchFamily="18" charset="0"/>
                <a:cs typeface="Arial" panose="020B0604020202020204" pitchFamily="34" charset="0"/>
              </a:rPr>
              <a:t> </a:t>
            </a:r>
            <a:r>
              <a:rPr lang="en-US" sz="5400" b="1" dirty="0" err="1" smtClean="0">
                <a:solidFill>
                  <a:srgbClr val="FF0000"/>
                </a:solidFill>
                <a:latin typeface="UTM Avo" panose="02040603050506020204" pitchFamily="18" charset="0"/>
                <a:cs typeface="Arial" panose="020B0604020202020204" pitchFamily="34" charset="0"/>
              </a:rPr>
              <a:t>giảng</a:t>
            </a:r>
            <a:endParaRPr lang="en-US" sz="54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508EF6DA-C8F1-435A-8108-A2019195E96B}"/>
              </a:ext>
            </a:extLst>
          </p:cNvPr>
          <p:cNvSpPr/>
          <p:nvPr/>
        </p:nvSpPr>
        <p:spPr>
          <a:xfrm>
            <a:off x="9481189" y="448"/>
            <a:ext cx="2742610"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a:t>
            </a:r>
            <a:r>
              <a:rPr lang="en-US" sz="32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VIỆT </a:t>
            </a:r>
            <a:r>
              <a:rPr lang="en-US" sz="3200" smtClean="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3</a:t>
            </a:r>
            <a:endPar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xmlns="" id="{3FE75980-B8E4-42A9-95B4-7B4E5FA54707}"/>
              </a:ext>
            </a:extLst>
          </p:cNvPr>
          <p:cNvSpPr/>
          <p:nvPr/>
        </p:nvSpPr>
        <p:spPr>
          <a:xfrm>
            <a:off x="11062815" y="579568"/>
            <a:ext cx="971741" cy="461665"/>
          </a:xfrm>
          <a:prstGeom prst="rect">
            <a:avLst/>
          </a:prstGeom>
        </p:spPr>
        <p:txBody>
          <a:bodyPr wrap="none">
            <a:spAutoFit/>
          </a:bodyPr>
          <a:lstStyle/>
          <a:p>
            <a:pPr algn="ctr"/>
            <a:r>
              <a:rPr lang="en-US" sz="240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endPar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385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300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xmlns=""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xmlns="" id="{BBA4836A-DF27-4581-8298-3F6E0E72B9E5}"/>
              </a:ext>
            </a:extLst>
          </p:cNvPr>
          <p:cNvSpPr txBox="1"/>
          <p:nvPr/>
        </p:nvSpPr>
        <p:spPr>
          <a:xfrm>
            <a:off x="2954593" y="3079787"/>
            <a:ext cx="6282813" cy="2123658"/>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Nghe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hát</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lang="en-US" sz="3600" b="1" smtClean="0">
                <a:solidFill>
                  <a:prstClr val="black"/>
                </a:solidFill>
                <a:effectLst>
                  <a:outerShdw blurRad="38100" dist="38100" dir="2700000" algn="tl">
                    <a:srgbClr val="000000">
                      <a:alpha val="43137"/>
                    </a:srgbClr>
                  </a:outerShdw>
                </a:effectLst>
                <a:latin typeface="UTM Avo"/>
                <a:cs typeface="Times New Roman" panose="02020603050405020304" pitchFamily="18" charset="0"/>
              </a:rPr>
              <a:t>Chào buổi sáng</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2379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buổi sáng VTV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1069675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267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4674427"/>
            <a:ext cx="16192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0" y="1970467"/>
            <a:ext cx="2949262" cy="2099257"/>
          </a:xfrm>
          <a:prstGeom prst="cloudCallout">
            <a:avLst>
              <a:gd name="adj1" fmla="val 72617"/>
              <a:gd name="adj2" fmla="val 10360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a:latin typeface="arial"/>
              </a:rPr>
              <a:t>Tôi là Nguyễn </a:t>
            </a:r>
            <a:r>
              <a:rPr lang="en-US" smtClean="0">
                <a:latin typeface="arial"/>
              </a:rPr>
              <a:t>Thị Bảo Trâm. Năm </a:t>
            </a:r>
            <a:r>
              <a:rPr lang="vi-VN" smtClean="0">
                <a:latin typeface="arial"/>
              </a:rPr>
              <a:t>nay</a:t>
            </a:r>
            <a:r>
              <a:rPr lang="vi-VN">
                <a:latin typeface="arial"/>
              </a:rPr>
              <a:t>, tôi tám tuổi.</a:t>
            </a:r>
            <a:endParaRPr lang="en-US"/>
          </a:p>
        </p:txBody>
      </p:sp>
      <p:sp>
        <p:nvSpPr>
          <p:cNvPr id="4" name="Cloud Callout 3"/>
          <p:cNvSpPr/>
          <p:nvPr/>
        </p:nvSpPr>
        <p:spPr>
          <a:xfrm>
            <a:off x="8019245" y="0"/>
            <a:ext cx="3724141" cy="2530697"/>
          </a:xfrm>
          <a:prstGeom prst="cloudCallout">
            <a:avLst>
              <a:gd name="adj1" fmla="val -156641"/>
              <a:gd name="adj2" fmla="val 17722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mtClean="0"/>
          </a:p>
          <a:p>
            <a:pPr algn="ctr"/>
            <a:r>
              <a:rPr lang="vi-VN" smtClean="0"/>
              <a:t>Tôi </a:t>
            </a:r>
            <a:r>
              <a:rPr lang="vi-VN"/>
              <a:t>đánh răng rửa mặt, rồi ăn sáng. Sau đó, tôi cất sách vở, đồ dùng học tập vào cặp sách. Cuối cùng, tôi thay một bộ đồng phục mới</a:t>
            </a:r>
            <a:endParaRPr lang="en-US"/>
          </a:p>
        </p:txBody>
      </p:sp>
      <p:sp>
        <p:nvSpPr>
          <p:cNvPr id="5" name="Cloud Callout 4"/>
          <p:cNvSpPr/>
          <p:nvPr/>
        </p:nvSpPr>
        <p:spPr>
          <a:xfrm>
            <a:off x="5069983" y="-15028"/>
            <a:ext cx="2949262" cy="2384741"/>
          </a:xfrm>
          <a:prstGeom prst="cloudCallout">
            <a:avLst>
              <a:gd name="adj1" fmla="val -61881"/>
              <a:gd name="adj2" fmla="val 17967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a:t>Tôi đã dậy thật sớm để chuẩn bị mọi thứ</a:t>
            </a:r>
            <a:endParaRPr lang="en-US"/>
          </a:p>
        </p:txBody>
      </p:sp>
      <p:sp>
        <p:nvSpPr>
          <p:cNvPr id="6" name="Cloud Callout 5"/>
          <p:cNvSpPr/>
          <p:nvPr/>
        </p:nvSpPr>
        <p:spPr>
          <a:xfrm>
            <a:off x="8731876" y="2635069"/>
            <a:ext cx="3460124" cy="2099257"/>
          </a:xfrm>
          <a:prstGeom prst="cloudCallout">
            <a:avLst>
              <a:gd name="adj1" fmla="val -197689"/>
              <a:gd name="adj2" fmla="val 7906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a:t> Sau đó, mẹ sẽ đưa tôi đến trường dự buổi lễ khai giảng. Tôi rất háo hức và mong chờ.</a:t>
            </a:r>
            <a:endParaRPr lang="en-US"/>
          </a:p>
        </p:txBody>
      </p:sp>
      <p:sp>
        <p:nvSpPr>
          <p:cNvPr id="7" name="Cloud Callout 6"/>
          <p:cNvSpPr/>
          <p:nvPr/>
        </p:nvSpPr>
        <p:spPr>
          <a:xfrm>
            <a:off x="2408349" y="206062"/>
            <a:ext cx="2768958" cy="2324635"/>
          </a:xfrm>
          <a:prstGeom prst="cloudCallout">
            <a:avLst>
              <a:gd name="adj1" fmla="val 1001"/>
              <a:gd name="adj2" fmla="val 174156"/>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a:solidFill>
                  <a:schemeClr val="tx1"/>
                </a:solidFill>
              </a:rPr>
              <a:t>Hiện tại, tôi đang là học sinh lớp </a:t>
            </a:r>
            <a:r>
              <a:rPr lang="vi-VN" smtClean="0">
                <a:solidFill>
                  <a:schemeClr val="tx1"/>
                </a:solidFill>
              </a:rPr>
              <a:t>3</a:t>
            </a:r>
            <a:r>
              <a:rPr lang="en-US" smtClean="0">
                <a:solidFill>
                  <a:schemeClr val="tx1"/>
                </a:solidFill>
              </a:rPr>
              <a:t>D</a:t>
            </a:r>
            <a:r>
              <a:rPr lang="vi-VN" smtClean="0">
                <a:solidFill>
                  <a:schemeClr val="tx1"/>
                </a:solidFill>
              </a:rPr>
              <a:t>, </a:t>
            </a:r>
            <a:r>
              <a:rPr lang="vi-VN">
                <a:solidFill>
                  <a:schemeClr val="tx1"/>
                </a:solidFill>
              </a:rPr>
              <a:t>trường Tiểu học </a:t>
            </a:r>
            <a:r>
              <a:rPr lang="en-US" smtClean="0">
                <a:solidFill>
                  <a:schemeClr val="tx1"/>
                </a:solidFill>
              </a:rPr>
              <a:t>Trường Thi</a:t>
            </a:r>
            <a:r>
              <a:rPr lang="vi-VN" smtClean="0">
                <a:solidFill>
                  <a:schemeClr val="tx1"/>
                </a:solidFill>
              </a:rPr>
              <a:t>.</a:t>
            </a:r>
            <a:endParaRPr lang="en-US">
              <a:solidFill>
                <a:schemeClr val="tx1"/>
              </a:solidFill>
            </a:endParaRPr>
          </a:p>
        </p:txBody>
      </p:sp>
    </p:spTree>
    <p:extLst>
      <p:ext uri="{BB962C8B-B14F-4D97-AF65-F5344CB8AC3E}">
        <p14:creationId xmlns:p14="http://schemas.microsoft.com/office/powerpoint/2010/main" val="2723690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176" y="2109159"/>
            <a:ext cx="6055743" cy="47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4865298" y="-2"/>
            <a:ext cx="3821501" cy="2070339"/>
          </a:xfrm>
          <a:prstGeom prst="cloudCallout">
            <a:avLst>
              <a:gd name="adj1" fmla="val 2510"/>
              <a:gd name="adj2" fmla="val 8700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smtClean="0"/>
              <a:t>Bạn viết về gì ?</a:t>
            </a:r>
            <a:endParaRPr lang="en-US" sz="3600"/>
          </a:p>
        </p:txBody>
      </p:sp>
      <p:sp>
        <p:nvSpPr>
          <p:cNvPr id="4" name="Cloud Callout 3"/>
          <p:cNvSpPr/>
          <p:nvPr/>
        </p:nvSpPr>
        <p:spPr>
          <a:xfrm>
            <a:off x="0" y="-3"/>
            <a:ext cx="4537494" cy="2846719"/>
          </a:xfrm>
          <a:prstGeom prst="cloudCallout">
            <a:avLst>
              <a:gd name="adj1" fmla="val 54714"/>
              <a:gd name="adj2" fmla="val 6231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smtClean="0"/>
              <a:t>Tớ viết về việc chuẩn bị đi khai giảng.</a:t>
            </a:r>
            <a:endParaRPr lang="en-US" sz="3600"/>
          </a:p>
        </p:txBody>
      </p:sp>
      <p:sp>
        <p:nvSpPr>
          <p:cNvPr id="3" name="Cloud Callout 2"/>
          <p:cNvSpPr/>
          <p:nvPr/>
        </p:nvSpPr>
        <p:spPr>
          <a:xfrm>
            <a:off x="8686799" y="-3"/>
            <a:ext cx="3575650" cy="2846719"/>
          </a:xfrm>
          <a:prstGeom prst="cloudCallout">
            <a:avLst>
              <a:gd name="adj1" fmla="val -50370"/>
              <a:gd name="adj2" fmla="val 703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Bạn chuẩn bị dự khai giảng thế nào ?</a:t>
            </a:r>
            <a:endParaRPr lang="en-US" sz="3200"/>
          </a:p>
        </p:txBody>
      </p:sp>
      <p:sp>
        <p:nvSpPr>
          <p:cNvPr id="6" name="Cloud Callout 5"/>
          <p:cNvSpPr/>
          <p:nvPr/>
        </p:nvSpPr>
        <p:spPr>
          <a:xfrm>
            <a:off x="-239384" y="-3"/>
            <a:ext cx="4170873" cy="5520909"/>
          </a:xfrm>
          <a:prstGeom prst="cloudCallout">
            <a:avLst>
              <a:gd name="adj1" fmla="val 60806"/>
              <a:gd name="adj2" fmla="val 7793"/>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smtClean="0"/>
              <a:t>Tớ dậy sớm, đánh răng, rửa mặt và mặc bộ quần áo đẹp nhất đã chuẩn bị hôm trước.</a:t>
            </a:r>
            <a:endParaRPr lang="en-US" sz="360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441609" y="3140014"/>
            <a:ext cx="2066030" cy="385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6609272" y="-4"/>
            <a:ext cx="5582728" cy="2846719"/>
          </a:xfrm>
          <a:prstGeom prst="cloudCallout">
            <a:avLst>
              <a:gd name="adj1" fmla="val 23181"/>
              <a:gd name="adj2" fmla="val 8793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smtClean="0"/>
              <a:t>Cảm xúc của bạn trong quá trình chuẩn bị đó ra sao ?</a:t>
            </a:r>
            <a:endParaRPr lang="en-US" sz="3200"/>
          </a:p>
        </p:txBody>
      </p:sp>
      <p:sp>
        <p:nvSpPr>
          <p:cNvPr id="7" name="Cloud Callout 6"/>
          <p:cNvSpPr/>
          <p:nvPr/>
        </p:nvSpPr>
        <p:spPr>
          <a:xfrm>
            <a:off x="0" y="120768"/>
            <a:ext cx="4170873" cy="4710024"/>
          </a:xfrm>
          <a:prstGeom prst="cloudCallout">
            <a:avLst>
              <a:gd name="adj1" fmla="val 61541"/>
              <a:gd name="adj2" fmla="val 225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Tớ hồi hộp vui mừng vì được gặp lại thầy cô, bạn bè và được học những bài học bổ ích.</a:t>
            </a:r>
            <a:endParaRPr lang="en-US" sz="2800"/>
          </a:p>
        </p:txBody>
      </p:sp>
    </p:spTree>
    <p:extLst>
      <p:ext uri="{BB962C8B-B14F-4D97-AF65-F5344CB8AC3E}">
        <p14:creationId xmlns:p14="http://schemas.microsoft.com/office/powerpoint/2010/main" val="69889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ppt_x"/>
                                          </p:val>
                                        </p:tav>
                                      </p:tavLst>
                                    </p:anim>
                                    <p:anim calcmode="lin" valueType="num">
                                      <p:cBhvr additive="base">
                                        <p:cTn id="23" dur="500"/>
                                        <p:tgtEl>
                                          <p:spTgt spid="4"/>
                                        </p:tgtEl>
                                        <p:attrNameLst>
                                          <p:attrName>ppt_y</p:attrName>
                                        </p:attrNameLst>
                                      </p:cBhvr>
                                      <p:tavLst>
                                        <p:tav tm="0">
                                          <p:val>
                                            <p:strVal val="ppt_y"/>
                                          </p:val>
                                        </p:tav>
                                        <p:tav tm="100000">
                                          <p:val>
                                            <p:strVal val="1+ppt_h/2"/>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3"/>
                                        </p:tgtEl>
                                        <p:attrNameLst>
                                          <p:attrName>ppt_x</p:attrName>
                                        </p:attrNameLst>
                                      </p:cBhvr>
                                      <p:tavLst>
                                        <p:tav tm="0">
                                          <p:val>
                                            <p:strVal val="ppt_x"/>
                                          </p:val>
                                        </p:tav>
                                        <p:tav tm="100000">
                                          <p:val>
                                            <p:strVal val="ppt_x"/>
                                          </p:val>
                                        </p:tav>
                                      </p:tavLst>
                                    </p:anim>
                                    <p:anim calcmode="lin" valueType="num">
                                      <p:cBhvr additive="base">
                                        <p:cTn id="39" dur="500"/>
                                        <p:tgtEl>
                                          <p:spTgt spid="3"/>
                                        </p:tgtEl>
                                        <p:attrNameLst>
                                          <p:attrName>ppt_y</p:attrName>
                                        </p:attrNameLst>
                                      </p:cBhvr>
                                      <p:tavLst>
                                        <p:tav tm="0">
                                          <p:val>
                                            <p:strVal val="ppt_y"/>
                                          </p:val>
                                        </p:tav>
                                        <p:tav tm="100000">
                                          <p:val>
                                            <p:strVal val="1+ppt_h/2"/>
                                          </p:val>
                                        </p:tav>
                                      </p:tavLst>
                                    </p:anim>
                                    <p:set>
                                      <p:cBhvr>
                                        <p:cTn id="40" dur="1" fill="hold">
                                          <p:stCondLst>
                                            <p:cond delay="499"/>
                                          </p:stCondLst>
                                        </p:cTn>
                                        <p:tgtEl>
                                          <p:spTgt spid="3"/>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6"/>
                                        </p:tgtEl>
                                        <p:attrNameLst>
                                          <p:attrName>ppt_x</p:attrName>
                                        </p:attrNameLst>
                                      </p:cBhvr>
                                      <p:tavLst>
                                        <p:tav tm="0">
                                          <p:val>
                                            <p:strVal val="ppt_x"/>
                                          </p:val>
                                        </p:tav>
                                        <p:tav tm="100000">
                                          <p:val>
                                            <p:strVal val="ppt_x"/>
                                          </p:val>
                                        </p:tav>
                                      </p:tavLst>
                                    </p:anim>
                                    <p:anim calcmode="lin" valueType="num">
                                      <p:cBhvr additive="base">
                                        <p:cTn id="43" dur="500"/>
                                        <p:tgtEl>
                                          <p:spTgt spid="6"/>
                                        </p:tgtEl>
                                        <p:attrNameLst>
                                          <p:attrName>ppt_y</p:attrName>
                                        </p:attrNameLst>
                                      </p:cBhvr>
                                      <p:tavLst>
                                        <p:tav tm="0">
                                          <p:val>
                                            <p:strVal val="ppt_y"/>
                                          </p:val>
                                        </p:tav>
                                        <p:tav tm="100000">
                                          <p:val>
                                            <p:strVal val="1+ppt_h/2"/>
                                          </p:val>
                                        </p:tav>
                                      </p:tavLst>
                                    </p:anim>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3" grpId="0" animBg="1"/>
      <p:bldP spid="3" grpId="1" animBg="1"/>
      <p:bldP spid="6" grpId="0" animBg="1"/>
      <p:bldP spid="6" grpId="1" animBg="1"/>
      <p:bldP spid="8"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3320" y="1392090"/>
            <a:ext cx="6642340" cy="5262979"/>
          </a:xfrm>
          <a:prstGeom prst="rect">
            <a:avLst/>
          </a:prstGeom>
        </p:spPr>
        <p:txBody>
          <a:bodyPr wrap="square">
            <a:spAutoFit/>
          </a:bodyPr>
          <a:lstStyle/>
          <a:p>
            <a:r>
              <a:rPr lang="en-US" sz="2800" smtClean="0"/>
              <a:t>   </a:t>
            </a:r>
            <a:r>
              <a:rPr lang="vi-VN" sz="2800" smtClean="0"/>
              <a:t>Tôi </a:t>
            </a:r>
            <a:r>
              <a:rPr lang="vi-VN" sz="2800"/>
              <a:t>là </a:t>
            </a:r>
            <a:r>
              <a:rPr lang="en-US" sz="2800" smtClean="0"/>
              <a:t>Nguyễn Hoàng Đức Anh.</a:t>
            </a:r>
            <a:r>
              <a:rPr lang="vi-VN" sz="2800" smtClean="0"/>
              <a:t> </a:t>
            </a:r>
            <a:r>
              <a:rPr lang="vi-VN" sz="2800"/>
              <a:t>Năm nay, tôi tám tuổi. Hiện tại, tôi đang là học sinh lớp </a:t>
            </a:r>
            <a:r>
              <a:rPr lang="vi-VN" sz="2800" smtClean="0"/>
              <a:t>3</a:t>
            </a:r>
            <a:r>
              <a:rPr lang="en-US" sz="2800" smtClean="0"/>
              <a:t>D</a:t>
            </a:r>
            <a:r>
              <a:rPr lang="vi-VN" sz="2800" smtClean="0"/>
              <a:t>, </a:t>
            </a:r>
            <a:r>
              <a:rPr lang="vi-VN" sz="2800"/>
              <a:t>trường Tiểu học </a:t>
            </a:r>
            <a:r>
              <a:rPr lang="en-US" sz="2800" smtClean="0"/>
              <a:t>Trường Thi</a:t>
            </a:r>
            <a:r>
              <a:rPr lang="vi-VN" sz="2800" smtClean="0"/>
              <a:t>. </a:t>
            </a:r>
            <a:r>
              <a:rPr lang="vi-VN" sz="2800"/>
              <a:t>Hôm nay, trường tôi sẽ tổ chức buổi lễ khai giảng. Tôi đã dậy thật sớm để chuẩn bị mọi thứ. Tôi đánh răng rửa mặt, rồi ăn sáng. Sau đó, tôi cất sách vở, đồ dùng học tập vào cặp sách. Cuối cùng, tôi thay một bộ đồng phục mới. Sau đó, </a:t>
            </a:r>
            <a:r>
              <a:rPr lang="en-US" sz="2800" smtClean="0"/>
              <a:t>bố </a:t>
            </a:r>
            <a:r>
              <a:rPr lang="vi-VN" sz="2800" smtClean="0"/>
              <a:t>mẹ </a:t>
            </a:r>
            <a:r>
              <a:rPr lang="en-US" sz="2800" smtClean="0"/>
              <a:t>đưa</a:t>
            </a:r>
            <a:r>
              <a:rPr lang="vi-VN" sz="2800" smtClean="0"/>
              <a:t> </a:t>
            </a:r>
            <a:r>
              <a:rPr lang="vi-VN" sz="2800"/>
              <a:t>đưa tôi đến trường dự buổi lễ khai giảng. Tôi rất háo hức và mong chờ.</a:t>
            </a:r>
            <a:endParaRPr lang="vi-VN" sz="2800" dirty="0"/>
          </a:p>
        </p:txBody>
      </p:sp>
      <p:pic>
        <p:nvPicPr>
          <p:cNvPr id="4098" name="Picture 2" descr="Nói về hoạt động của các bạn nhỏ trong tranh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75" y="1188345"/>
            <a:ext cx="4537495" cy="30390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1F24F2B0-2B2C-45AE-93E4-D0317E83E3F0}"/>
              </a:ext>
            </a:extLst>
          </p:cNvPr>
          <p:cNvSpPr txBox="1"/>
          <p:nvPr/>
        </p:nvSpPr>
        <p:spPr>
          <a:xfrm>
            <a:off x="294968" y="542014"/>
            <a:ext cx="11120282" cy="646331"/>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 </a:t>
            </a:r>
            <a:r>
              <a:rPr lang="en-US" sz="36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đoạn văn kể về em chuẩn bị khai giảng.</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descr="Bé vào lớp 1 | Bài thơ Bé vào lớ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4522458"/>
            <a:ext cx="3967851" cy="213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499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8025"/>
            <a:ext cx="10515600" cy="1325563"/>
          </a:xfrm>
        </p:spPr>
        <p:txBody>
          <a:bodyPr>
            <a:normAutofit fontScale="90000"/>
          </a:bodyPr>
          <a:lstStyle/>
          <a:p>
            <a:pPr lvl="0" defTabSz="1219170">
              <a:lnSpc>
                <a:spcPct val="150000"/>
              </a:lnSpc>
              <a:spcBef>
                <a:spcPts val="0"/>
              </a:spcBef>
              <a:defRPr/>
            </a:pPr>
            <a:r>
              <a:rPr lang="en-US" sz="5400" b="1" kern="0" dirty="0">
                <a:latin typeface="Times New Roman" pitchFamily="18" charset="0"/>
                <a:ea typeface="Arial-Rounded" panose="020B0500000000000000" pitchFamily="34" charset="0"/>
                <a:cs typeface="Times New Roman" pitchFamily="18" charset="0"/>
                <a:sym typeface="Arial"/>
              </a:rPr>
              <a:t>                     </a:t>
            </a:r>
            <a:r>
              <a:rPr lang="en-US" sz="5300" b="1" kern="0" dirty="0">
                <a:latin typeface="+mn-lt"/>
                <a:ea typeface="Arial-Rounded" panose="020B0500000000000000" pitchFamily="34" charset="0"/>
                <a:cs typeface="Times New Roman" pitchFamily="18" charset="0"/>
                <a:sym typeface="Arial"/>
              </a:rPr>
              <a:t> </a:t>
            </a:r>
            <a:endParaRPr lang="en-US" sz="5300" dirty="0">
              <a:latin typeface="+mn-lt"/>
              <a:cs typeface="Times New Roman" pitchFamily="18" charset="0"/>
            </a:endParaRPr>
          </a:p>
        </p:txBody>
      </p:sp>
      <p:sp>
        <p:nvSpPr>
          <p:cNvPr id="3" name="TextBox 2">
            <a:extLst>
              <a:ext uri="{FF2B5EF4-FFF2-40B4-BE49-F238E27FC236}">
                <a16:creationId xmlns:a16="http://schemas.microsoft.com/office/drawing/2014/main" xmlns="" id="{8017C045-E5BF-4237-86E5-69A18ABEAC01}"/>
              </a:ext>
            </a:extLst>
          </p:cNvPr>
          <p:cNvSpPr txBox="1"/>
          <p:nvPr/>
        </p:nvSpPr>
        <p:spPr>
          <a:xfrm>
            <a:off x="1237635" y="839171"/>
            <a:ext cx="9448799" cy="9761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Học sinh viết bài vào vở </a:t>
            </a:r>
            <a:r>
              <a:rPr kumimoji="0" lang="en-US" sz="4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 </a:t>
            </a:r>
          </a:p>
        </p:txBody>
      </p:sp>
      <p:pic>
        <p:nvPicPr>
          <p:cNvPr id="4" name="Picture 3" descr="Student Writing (#4) | Free SVG">
            <a:extLst>
              <a:ext uri="{FF2B5EF4-FFF2-40B4-BE49-F238E27FC236}">
                <a16:creationId xmlns:a16="http://schemas.microsoft.com/office/drawing/2014/main" xmlns=""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378" y="1872103"/>
            <a:ext cx="6149340" cy="384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76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296" y="1427542"/>
            <a:ext cx="11731925" cy="5078313"/>
          </a:xfrm>
          <a:prstGeom prst="rect">
            <a:avLst/>
          </a:prstGeom>
        </p:spPr>
        <p:txBody>
          <a:bodyPr wrap="square">
            <a:spAutoFit/>
          </a:bodyPr>
          <a:lstStyle/>
          <a:p>
            <a:pPr lvl="0"/>
            <a:r>
              <a:rPr lang="vi-VN" sz="3500" smtClean="0">
                <a:cs typeface="Times New Roman" pitchFamily="18" charset="0"/>
              </a:rPr>
              <a:t>         </a:t>
            </a:r>
            <a:r>
              <a:rPr lang="vi-VN" sz="3600"/>
              <a:t>Hôm nay, buổi lễ khai giảng sẽ được tổ chức vào lúc bảy giờ sáng. Buổi sáng, em thức dậy từ sáu giờ. Sau đó, em vệ sinh cá nhân và ăn sáng. Xong xuôi, em chuẩn bị sách vở, đồ dùng học tập để cho vào cặp. Cuối cùng, em thay bộ đồng phục mới tinh, thơm tho. Mẹ đã đưa em đến trường dự lễ khai giảng. Trong buổi lễ hôm nay, em sẽ được lên biểu diễn văn nghệ. Vì vậy, em cảm thấy rất háo hức và mong đợi. Em cũng rất sung sướng vì sắp được gặp lại bạn bè sau ba tháng hè.</a:t>
            </a:r>
            <a:endParaRPr lang="vi-VN" sz="3600" dirty="0">
              <a:solidFill>
                <a:prstClr val="black"/>
              </a:solidFill>
              <a:cs typeface="Times New Roman" pitchFamily="18" charset="0"/>
            </a:endParaRPr>
          </a:p>
        </p:txBody>
      </p:sp>
      <p:sp>
        <p:nvSpPr>
          <p:cNvPr id="5" name="TextBox 4">
            <a:extLst>
              <a:ext uri="{FF2B5EF4-FFF2-40B4-BE49-F238E27FC236}">
                <a16:creationId xmlns="" xmlns:a16="http://schemas.microsoft.com/office/drawing/2014/main" id="{1F24F2B0-2B2C-45AE-93E4-D0317E83E3F0}"/>
              </a:ext>
            </a:extLst>
          </p:cNvPr>
          <p:cNvSpPr txBox="1"/>
          <p:nvPr/>
        </p:nvSpPr>
        <p:spPr>
          <a:xfrm>
            <a:off x="904939" y="542014"/>
            <a:ext cx="11120282" cy="646331"/>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 </a:t>
            </a:r>
            <a:r>
              <a:rPr lang="en-US" sz="36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đoạn văn kể về em chuẩn bị khai giảng.</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613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2202</TotalTime>
  <Words>464</Words>
  <Application>Microsoft Office PowerPoint</Application>
  <PresentationFormat>Custom</PresentationFormat>
  <Paragraphs>26</Paragraphs>
  <Slides>11</Slides>
  <Notes>1</Notes>
  <HiddenSlides>0</HiddenSlides>
  <MMClips>1</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147</cp:revision>
  <dcterms:created xsi:type="dcterms:W3CDTF">2021-06-07T06:59:14Z</dcterms:created>
  <dcterms:modified xsi:type="dcterms:W3CDTF">2022-09-08T14:37:38Z</dcterms:modified>
</cp:coreProperties>
</file>