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9"/>
  </p:notesMasterIdLst>
  <p:sldIdLst>
    <p:sldId id="330" r:id="rId3"/>
    <p:sldId id="264" r:id="rId4"/>
    <p:sldId id="320" r:id="rId5"/>
    <p:sldId id="331" r:id="rId6"/>
    <p:sldId id="284" r:id="rId7"/>
    <p:sldId id="278" r:id="rId8"/>
    <p:sldId id="286" r:id="rId9"/>
    <p:sldId id="328" r:id="rId10"/>
    <p:sldId id="306" r:id="rId11"/>
    <p:sldId id="304" r:id="rId12"/>
    <p:sldId id="322" r:id="rId13"/>
    <p:sldId id="323" r:id="rId14"/>
    <p:sldId id="324" r:id="rId15"/>
    <p:sldId id="325" r:id="rId16"/>
    <p:sldId id="326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9" autoAdjust="0"/>
    <p:restoredTop sz="86369" autoAdjust="0"/>
  </p:normalViewPr>
  <p:slideViewPr>
    <p:cSldViewPr>
      <p:cViewPr varScale="1">
        <p:scale>
          <a:sx n="85" d="100"/>
          <a:sy n="85" d="100"/>
        </p:scale>
        <p:origin x="18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71F5-9290-49DB-B470-A757D08A846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9119-2416-4BDF-BF0E-8B6F5AE4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91221-25AA-4493-BC2C-4472B9B90E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4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4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21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Hoàn thành bài nào GV linh động viết vào nhé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037B51-926E-4D9C-ABB6-B297A68125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1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56801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4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244930" y="116116"/>
            <a:ext cx="9645290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5691" y="277077"/>
            <a:ext cx="2435295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1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A1710-D0F6-4872-99A4-D267B397EC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85B2-7BF2-4E10-938F-95EE70954D4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74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EA748-DA6E-45DA-AD40-583BE05844D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8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A5C64-80A7-46A2-A279-78113C65EA5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16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7698B-63C5-457D-A626-837513227D7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2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33C61-CDD9-4C26-9729-D7CFC01FC00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601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3D5240-4345-4498-B67D-9F135ED6C3E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48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855E49-07B6-46C2-B37C-AA487012029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87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79759D-9D69-4FC2-BC82-0C69D67EB17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580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3AF2FD-7835-45F5-92A9-F33E7381E4A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13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C10801-1DF8-42A8-A4F7-E7133A667A5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ACFE-5159-4AD2-87A1-D06BCEDEF79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CED2-28E2-4EDF-A936-6162F964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9BFEAA-6234-4527-AFC5-0DA828B20BD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9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video" Target="../media/media1.mp4"/><Relationship Id="rId7" Type="http://schemas.openxmlformats.org/officeDocument/2006/relationships/image" Target="../media/image3.emf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2.gif"/><Relationship Id="rId7" Type="http://schemas.openxmlformats.org/officeDocument/2006/relationships/image" Target="../media/image24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14.xml"/><Relationship Id="rId5" Type="http://schemas.openxmlformats.org/officeDocument/2006/relationships/image" Target="../media/image23.gif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gif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246" y="5148520"/>
            <a:ext cx="5218938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7416" y="2128734"/>
            <a:ext cx="1287304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54" y="324918"/>
            <a:ext cx="1287304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20" y="4973537"/>
            <a:ext cx="1428722" cy="18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1148" y="4973537"/>
            <a:ext cx="1454939" cy="18235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9047" y="4973537"/>
            <a:ext cx="1688631" cy="1920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512" y="178335"/>
            <a:ext cx="8246576" cy="127388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GIỜ , THĂM LỚP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1981736" y="2038914"/>
            <a:ext cx="5403252" cy="67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72513" y="2711664"/>
            <a:ext cx="8421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GẤP MỘT SỐ LÊN MỘT SỐ LẦN</a:t>
            </a: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95800" y="3386138"/>
            <a:ext cx="152400" cy="85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2845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9592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  <p:bldP spid="14" grpId="0"/>
      <p:bldP spid="15" grpId="0"/>
    </p:bldLst>
  </p:timing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490" y="4449905"/>
            <a:ext cx="2944930" cy="2635135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5543" y="-2238"/>
            <a:ext cx="881291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3: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danh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sách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đăng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ngoại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khóa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dục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thao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</a:rPr>
              <a:t> 4 </a:t>
            </a:r>
            <a:r>
              <a:rPr lang="en-US" sz="3600" b="1" dirty="0" err="1">
                <a:latin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đăng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bơi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đăng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môn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gấp</a:t>
            </a:r>
            <a:r>
              <a:rPr lang="en-US" sz="3600" b="1" dirty="0">
                <a:latin typeface="Times New Roman" pitchFamily="18" charset="0"/>
              </a:rPr>
              <a:t> 4 </a:t>
            </a:r>
            <a:r>
              <a:rPr lang="en-US" sz="3600" b="1" dirty="0" err="1">
                <a:latin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đăng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bơi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đăng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môn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</a:rPr>
              <a:t>?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4572000" y="3555913"/>
            <a:ext cx="1773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endParaRPr lang="en-US" sz="28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165543" y="4066960"/>
            <a:ext cx="89692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đăng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kí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môn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/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4 x 4 = 16 (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)</a:t>
            </a:r>
          </a:p>
          <a:p>
            <a:pPr algn="ctr" eaLnBrk="1" hangingPunct="1"/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 		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: 16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5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0" y="381000"/>
            <a:ext cx="9144000" cy="6019800"/>
          </a:xfrm>
          <a:prstGeom prst="ellipse">
            <a:avLst/>
          </a:prstGeom>
          <a:gradFill rotWithShape="1">
            <a:gsLst>
              <a:gs pos="0">
                <a:srgbClr val="FFCCFF">
                  <a:alpha val="70998"/>
                </a:srgbClr>
              </a:gs>
              <a:gs pos="100000">
                <a:srgbClr val="CCFFFF">
                  <a:alpha val="7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</a:rPr>
              <a:t>trß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</a:rPr>
              <a:t>ch¬i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</a:rPr>
              <a:t>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 HƠN?</a:t>
            </a:r>
          </a:p>
        </p:txBody>
      </p:sp>
      <p:pic>
        <p:nvPicPr>
          <p:cNvPr id="16387" name="Picture 3" descr="Tweety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449263" y="4570413"/>
            <a:ext cx="26225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rooster2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0" y="1173163"/>
            <a:ext cx="19700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val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51475" y="3886200"/>
            <a:ext cx="3429000" cy="2667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90" name="Picture 6" descr="lmfinange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5636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angelfish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934200" y="3962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6393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6431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4909395">
            <a:off x="4566444" y="500857"/>
            <a:ext cx="3575050" cy="4722812"/>
          </a:xfrm>
          <a:prstGeom prst="cloudCallout">
            <a:avLst>
              <a:gd name="adj1" fmla="val -30287"/>
              <a:gd name="adj2" fmla="val 94384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§è c¸c b¹n biÕt: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6 kg gÊp lªn 9  lÇn lµ bao nhiªu ki- l«- gam? </a:t>
            </a:r>
            <a:endParaRPr kumimoji="0" lang="vi-V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7411" name="Picture 3" descr="rooster2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1447800"/>
            <a:ext cx="19700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95400" y="4267200"/>
            <a:ext cx="2895600" cy="1143000"/>
          </a:xfrm>
          <a:prstGeom prst="rect">
            <a:avLst/>
          </a:prstGeom>
          <a:solidFill>
            <a:srgbClr val="E4F3F4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 kg</a:t>
            </a:r>
            <a:endParaRPr kumimoji="0" lang="vi-V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4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 rot="4909395">
            <a:off x="3671094" y="-1469231"/>
            <a:ext cx="3040062" cy="7073900"/>
          </a:xfrm>
          <a:prstGeom prst="cloudCallout">
            <a:avLst>
              <a:gd name="adj1" fmla="val -39546"/>
              <a:gd name="adj2" fmla="val 373866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</p:spPr>
        <p:txBody>
          <a:bodyPr rot="10800000" vert="eaVer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vị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18435" name="Picture 3" descr="rooster2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488" y="511175"/>
            <a:ext cx="19700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437" name="Picture 5" descr="Tweety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63525" y="3986213"/>
            <a:ext cx="21336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2819400" y="4181475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151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weet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0" y="7620000"/>
            <a:ext cx="2590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 rot="5645406">
            <a:off x="2301875" y="-2032000"/>
            <a:ext cx="4425950" cy="9893300"/>
          </a:xfrm>
          <a:prstGeom prst="cloudCallout">
            <a:avLst>
              <a:gd name="adj1" fmla="val 36778"/>
              <a:gd name="adj2" fmla="val 422324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</p:spPr>
        <p:txBody>
          <a:bodyPr rot="10800000" vert="eaVert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C¸c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b¹n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 ¬i 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 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8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bi,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Cường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nhiều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gấp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Cường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bi ?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04800" y="5141913"/>
            <a:ext cx="3733800" cy="1143000"/>
          </a:xfrm>
          <a:prstGeom prst="rect">
            <a:avLst/>
          </a:prstGeom>
          <a:solidFill>
            <a:srgbClr val="E4F3F4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32 viên bi</a:t>
            </a:r>
            <a:endParaRPr kumimoji="0" lang="vi-V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-0.43677 L -0.20608 -0.43677 L -0.20608 -0.5022 L -0.15365 -0.5022 L -0.15365 -0.56694 L -0.10122 -0.56694 L -0.10122 -0.63261 L -0.04896 -0.63261 L -0.04896 -0.69735 L 0.00347 -0.69735 L 0.00347 -0.76255 L 0.0559 -0.76255 L 0.0559 -0.82752 L 0.10833 -0.82752 L 0.10833 -0.89226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03263" y="2238375"/>
            <a:ext cx="1920875" cy="21002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1054100" y="692150"/>
            <a:ext cx="4103688" cy="5473700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814638" y="1803400"/>
            <a:ext cx="3868737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83731" tIns="53325" rIns="53325" bIns="53325" spcCol="1270" anchor="ctr"/>
          <a:lstStyle/>
          <a:p>
            <a:pPr marL="0" marR="0" lvl="0" indent="0" algn="l" defTabSz="93318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2433638" y="1701800"/>
            <a:ext cx="762000" cy="10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561" tIns="34280" rIns="68561" bIns="3428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4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036888" y="3022600"/>
            <a:ext cx="6107112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83731" tIns="53325" rIns="53325" bIns="53325" spcCol="1270" anchor="ctr"/>
          <a:lstStyle/>
          <a:p>
            <a:pPr marL="0" marR="0" lvl="0" indent="0" algn="l" defTabSz="93318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9" name="Oval 8"/>
          <p:cNvSpPr/>
          <p:nvPr/>
        </p:nvSpPr>
        <p:spPr>
          <a:xfrm>
            <a:off x="2655888" y="2921000"/>
            <a:ext cx="762000" cy="10160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561" tIns="34280" rIns="68561" bIns="3428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814638" y="4242206"/>
            <a:ext cx="6329362" cy="812006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83731" tIns="53325" rIns="53325" bIns="53325" spcCol="1270" anchor="ctr"/>
          <a:lstStyle/>
          <a:p>
            <a:pPr marL="0" marR="0" lvl="0" indent="0" algn="l" defTabSz="93318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33638" y="4140200"/>
            <a:ext cx="762000" cy="101600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561" tIns="34280" rIns="68561" bIns="3428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6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474"/>
            <a:ext cx="9144000" cy="685552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1193295" y="2096712"/>
            <a:ext cx="6961322" cy="2108875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TIẾT HỌC ĐÃ KẾT THÚC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CHÚC CÁC BẠN NHIỀU </a:t>
            </a:r>
          </a:p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SỨC KHỎE</a:t>
            </a:r>
          </a:p>
        </p:txBody>
      </p:sp>
    </p:spTree>
    <p:extLst>
      <p:ext uri="{BB962C8B-B14F-4D97-AF65-F5344CB8AC3E}">
        <p14:creationId xmlns:p14="http://schemas.microsoft.com/office/powerpoint/2010/main" val="29231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-30404" y="48479"/>
            <a:ext cx="9144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41" y="2273208"/>
            <a:ext cx="3166878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3310441" y="322809"/>
            <a:ext cx="525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069" y="6679665"/>
            <a:ext cx="152400" cy="8572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766075" y="1826432"/>
            <a:ext cx="6347521" cy="301119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VIỆC THEO NHÓM BÀN</a:t>
            </a:r>
          </a:p>
        </p:txBody>
      </p:sp>
    </p:spTree>
    <p:extLst>
      <p:ext uri="{BB962C8B-B14F-4D97-AF65-F5344CB8AC3E}">
        <p14:creationId xmlns:p14="http://schemas.microsoft.com/office/powerpoint/2010/main" val="1602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5B8C8452-E689-4E4F-88C0-113615284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1CC0DC8-9EE3-4C4F-B90E-DD0810BF1C49}"/>
              </a:ext>
            </a:extLst>
          </p:cNvPr>
          <p:cNvSpPr/>
          <p:nvPr/>
        </p:nvSpPr>
        <p:spPr>
          <a:xfrm>
            <a:off x="2389585" y="1314451"/>
            <a:ext cx="5345906" cy="20121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pic>
        <p:nvPicPr>
          <p:cNvPr id="23556" name="Picture 2" descr="clip mẫu hs đang học bài - Số học 6 - Bùi Thị Hạnh - Thư viện Tư liệu giáo  dục">
            <a:extLst>
              <a:ext uri="{FF2B5EF4-FFF2-40B4-BE49-F238E27FC236}">
                <a16:creationId xmlns:a16="http://schemas.microsoft.com/office/drawing/2014/main" id="{0F72D1CA-7DA0-41A8-929C-602C2D852E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6" y="2320529"/>
            <a:ext cx="1769269" cy="2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2538" y="35709"/>
            <a:ext cx="893445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2cm,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26406" y="3043042"/>
            <a:ext cx="344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932377" y="3126600"/>
            <a:ext cx="4002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763976" y="2759819"/>
            <a:ext cx="1182689" cy="782638"/>
            <a:chOff x="576" y="1547"/>
            <a:chExt cx="745" cy="493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</p:grpSp>
        <p:sp>
          <p:nvSpPr>
            <p:cNvPr id="26" name="AutoShape 21"/>
            <p:cNvSpPr>
              <a:spLocks/>
            </p:cNvSpPr>
            <p:nvPr/>
          </p:nvSpPr>
          <p:spPr bwMode="auto">
            <a:xfrm rot="5400000" flipV="1">
              <a:off x="884" y="1555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4000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609" y="1547"/>
              <a:ext cx="71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2cm</a:t>
              </a:r>
            </a:p>
          </p:txBody>
        </p:sp>
      </p:grp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331045" y="4116397"/>
            <a:ext cx="3817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4156360" y="4073241"/>
            <a:ext cx="346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687589" y="2018272"/>
            <a:ext cx="20784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</a:rPr>
              <a:t>tắt</a:t>
            </a:r>
            <a:endParaRPr lang="en-US" sz="36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852899" y="4441554"/>
            <a:ext cx="13013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cm </a:t>
            </a:r>
          </a:p>
        </p:txBody>
      </p: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740539" y="3761193"/>
            <a:ext cx="1219200" cy="796942"/>
            <a:chOff x="572" y="1590"/>
            <a:chExt cx="768" cy="450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576" y="1888"/>
              <a:ext cx="724" cy="152"/>
              <a:chOff x="576" y="1888"/>
              <a:chExt cx="724" cy="152"/>
            </a:xfrm>
          </p:grpSpPr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580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</p:grpSp>
        <p:sp>
          <p:nvSpPr>
            <p:cNvPr id="58" name="AutoShape 21"/>
            <p:cNvSpPr>
              <a:spLocks/>
            </p:cNvSpPr>
            <p:nvPr/>
          </p:nvSpPr>
          <p:spPr bwMode="auto">
            <a:xfrm rot="5400000" flipV="1">
              <a:off x="873" y="1561"/>
              <a:ext cx="118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4000"/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572" y="1590"/>
              <a:ext cx="76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2cm</a:t>
              </a:r>
            </a:p>
          </p:txBody>
        </p:sp>
      </p:grp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1852003" y="3769831"/>
            <a:ext cx="1219200" cy="788304"/>
            <a:chOff x="558" y="1600"/>
            <a:chExt cx="768" cy="440"/>
          </a:xfrm>
        </p:grpSpPr>
        <p:grpSp>
          <p:nvGrpSpPr>
            <p:cNvPr id="64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68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69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</p:grpSp>
        <p:sp>
          <p:nvSpPr>
            <p:cNvPr id="65" name="AutoShape 21"/>
            <p:cNvSpPr>
              <a:spLocks/>
            </p:cNvSpPr>
            <p:nvPr/>
          </p:nvSpPr>
          <p:spPr bwMode="auto">
            <a:xfrm rot="5400000" flipV="1">
              <a:off x="884" y="1554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4000"/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558" y="1600"/>
              <a:ext cx="76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2cm</a:t>
              </a:r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2997790" y="3780623"/>
            <a:ext cx="1219200" cy="766763"/>
            <a:chOff x="564" y="1557"/>
            <a:chExt cx="768" cy="483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</p:grpSp>
        <p:sp>
          <p:nvSpPr>
            <p:cNvPr id="72" name="AutoShape 21"/>
            <p:cNvSpPr>
              <a:spLocks/>
            </p:cNvSpPr>
            <p:nvPr/>
          </p:nvSpPr>
          <p:spPr bwMode="auto">
            <a:xfrm rot="5400000" flipV="1">
              <a:off x="884" y="1555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 sz="4000"/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564" y="1557"/>
              <a:ext cx="7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latin typeface="Times New Roman" pitchFamily="18" charset="0"/>
                </a:rPr>
                <a:t>2cm</a:t>
              </a:r>
            </a:p>
          </p:txBody>
        </p:sp>
      </p:grpSp>
      <p:sp>
        <p:nvSpPr>
          <p:cNvPr id="77" name="AutoShape 20"/>
          <p:cNvSpPr>
            <a:spLocks/>
          </p:cNvSpPr>
          <p:nvPr/>
        </p:nvSpPr>
        <p:spPr bwMode="auto">
          <a:xfrm rot="16200000">
            <a:off x="2386010" y="2813415"/>
            <a:ext cx="161147" cy="3441700"/>
          </a:xfrm>
          <a:prstGeom prst="leftBrace">
            <a:avLst>
              <a:gd name="adj1" fmla="val 196183"/>
              <a:gd name="adj2" fmla="val 50000"/>
            </a:avLst>
          </a:prstGeom>
          <a:noFill/>
          <a:ln w="28575" cap="rnd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4000"/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5581845" y="3315678"/>
            <a:ext cx="2889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2 x 3 =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3600" dirty="0">
                <a:latin typeface="Times New Roman" pitchFamily="18" charset="0"/>
              </a:rPr>
              <a:t>(cm)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4843295" y="2731279"/>
            <a:ext cx="4522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thẳng</a:t>
            </a:r>
            <a:r>
              <a:rPr lang="en-US" sz="3600" dirty="0">
                <a:latin typeface="Times New Roman" pitchFamily="18" charset="0"/>
              </a:rPr>
              <a:t> CD </a:t>
            </a:r>
            <a:r>
              <a:rPr lang="en-US" sz="3600" dirty="0" err="1">
                <a:latin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: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5673590" y="3906952"/>
            <a:ext cx="2871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 dirty="0" err="1">
                <a:latin typeface="Times New Roman" pitchFamily="18" charset="0"/>
              </a:rPr>
              <a:t>Đáp</a:t>
            </a:r>
            <a:r>
              <a:rPr lang="en-US" sz="3600" u="sng" dirty="0">
                <a:latin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3600" dirty="0">
                <a:latin typeface="Times New Roman" pitchFamily="18" charset="0"/>
              </a:rPr>
              <a:t> cm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0" y="5244716"/>
            <a:ext cx="8877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2 gấp lên 3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ta lấy 2 nhân 3 </a:t>
            </a:r>
          </a:p>
        </p:txBody>
      </p:sp>
      <p:sp>
        <p:nvSpPr>
          <p:cNvPr id="82" name="Text Box 52"/>
          <p:cNvSpPr txBox="1">
            <a:spLocks noChangeArrowheads="1"/>
          </p:cNvSpPr>
          <p:nvPr/>
        </p:nvSpPr>
        <p:spPr bwMode="auto">
          <a:xfrm>
            <a:off x="5800029" y="1970564"/>
            <a:ext cx="2007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endParaRPr lang="en-US" sz="36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959879" y="683994"/>
            <a:ext cx="26224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1465809" y="1261890"/>
            <a:ext cx="39477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01097" y="1880793"/>
            <a:ext cx="7399464" cy="79596"/>
            <a:chOff x="-1435704" y="3717948"/>
            <a:chExt cx="2889066" cy="7223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1418046" y="3717948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1435704" y="3790185"/>
              <a:ext cx="287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4681223" y="2128734"/>
            <a:ext cx="0" cy="31159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3145366" y="683994"/>
            <a:ext cx="898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GB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47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2" grpId="0"/>
      <p:bldP spid="53" grpId="0"/>
      <p:bldP spid="54" grpId="0"/>
      <p:bldP spid="55" grpId="0"/>
      <p:bldP spid="77" grpId="0" animBg="1"/>
      <p:bldP spid="78" grpId="0"/>
      <p:bldP spid="79" grpId="0"/>
      <p:bldP spid="80" grpId="0"/>
      <p:bldP spid="81" grpId="0"/>
      <p:bldP spid="82" grpId="0"/>
      <p:bldP spid="51" grpId="0"/>
    </p:bldLst>
  </p:timing>
  <p:extLst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27108" y="250572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6F86443-A25E-4443-A387-690734760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954A34-6E04-4549-BE9B-0CDAD0AC7A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510990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AEAD09-9C84-48C8-919F-C148B5076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" y="3113997"/>
            <a:ext cx="2828925" cy="29799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F25D90-CE6D-4E6F-A407-29BA9FDED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71" y="-315673"/>
            <a:ext cx="8700016" cy="508665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39224" y="1263364"/>
            <a:ext cx="5242292" cy="2668035"/>
            <a:chOff x="3773905" y="4624642"/>
            <a:chExt cx="5242292" cy="2668035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37169DB-F8C3-4245-84CE-30FB7ED860EE}"/>
                </a:ext>
              </a:extLst>
            </p:cNvPr>
            <p:cNvSpPr/>
            <p:nvPr/>
          </p:nvSpPr>
          <p:spPr>
            <a:xfrm>
              <a:off x="3773905" y="4624642"/>
              <a:ext cx="5056590" cy="2579657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98094C3-C5A2-48A7-86D0-29CDC1752D4E}"/>
                </a:ext>
              </a:extLst>
            </p:cNvPr>
            <p:cNvSpPr txBox="1"/>
            <p:nvPr/>
          </p:nvSpPr>
          <p:spPr>
            <a:xfrm>
              <a:off x="3934178" y="4984353"/>
              <a:ext cx="50820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Muốn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gấp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một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lên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một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ta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lấy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đó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với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số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itchFamily="18" charset="0"/>
                </a:rPr>
                <a:t>lần</a:t>
              </a:r>
              <a:r>
                <a:rPr lang="en-US" sz="4000" b="1" dirty="0">
                  <a:solidFill>
                    <a:schemeClr val="bg1"/>
                  </a:solidFill>
                  <a:latin typeface="Times New Roman" pitchFamily="18" charset="0"/>
                </a:rPr>
                <a:t>.</a:t>
              </a:r>
            </a:p>
            <a:p>
              <a:endParaRPr lang="zh-CN" altLang="en-US" sz="24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4445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55059" y="-61251"/>
            <a:ext cx="9174081" cy="6858000"/>
            <a:chOff x="0" y="-107765"/>
            <a:chExt cx="12232109" cy="696576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967" y="-107765"/>
              <a:ext cx="9797142" cy="696576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F74F02C-F05A-400B-8028-0814776A6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13" y="21644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6809CF-1D29-460F-8C4D-6ABB34F00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46" y="756226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B065AE-C2F0-4F19-87FF-5C32D4BD79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" y="3067815"/>
            <a:ext cx="2356304" cy="3733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822" y="124383"/>
            <a:ext cx="389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VÍ DỤ :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8046" y="1078413"/>
            <a:ext cx="693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0601" y="2056497"/>
            <a:ext cx="577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5 x 6 = 30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5116" y="3067815"/>
            <a:ext cx="675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6322" y="3921420"/>
            <a:ext cx="607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 x 4 =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4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1" y="0"/>
            <a:ext cx="9143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118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C0295-E956-481A-BF52-7F222479F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7" y="510990"/>
            <a:ext cx="1715248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2" y="287860"/>
            <a:ext cx="5609380" cy="44414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DBC2FEB-58BF-4832-8FC7-0201B10F41CF}"/>
              </a:ext>
            </a:extLst>
          </p:cNvPr>
          <p:cNvSpPr txBox="1"/>
          <p:nvPr/>
        </p:nvSpPr>
        <p:spPr>
          <a:xfrm>
            <a:off x="3624938" y="2467108"/>
            <a:ext cx="51428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-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Thực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hành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7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3120101"/>
            <a:ext cx="4181652" cy="418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5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254" y="611756"/>
            <a:ext cx="3395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68387"/>
              </p:ext>
            </p:extLst>
          </p:nvPr>
        </p:nvGraphicFramePr>
        <p:xfrm>
          <a:off x="382254" y="1397000"/>
          <a:ext cx="8235018" cy="203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0682"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endParaRPr lang="en-US" b="1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6662" y="1562587"/>
            <a:ext cx="280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254" y="2706274"/>
            <a:ext cx="382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6922" y="1577997"/>
            <a:ext cx="43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8647" y="1566184"/>
            <a:ext cx="43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0109" y="1576423"/>
            <a:ext cx="43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6479" y="1577997"/>
            <a:ext cx="43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94111" y="1566184"/>
            <a:ext cx="43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7049" y="2649904"/>
            <a:ext cx="43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7420" y="2638089"/>
            <a:ext cx="56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4242" y="2638089"/>
            <a:ext cx="57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5039" y="2649904"/>
            <a:ext cx="43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1020" y="2649904"/>
            <a:ext cx="65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452126" y="3790185"/>
            <a:ext cx="8291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GB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059895197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236"/>
            <a:ext cx="2953550" cy="3356763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457" y="33861"/>
            <a:ext cx="89291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rót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</a:rPr>
              <a:t>lít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mơ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mơ</a:t>
            </a:r>
            <a:r>
              <a:rPr 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020534" y="3447459"/>
            <a:ext cx="2149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sng" dirty="0" err="1">
                <a:latin typeface="Times New Roman" pitchFamily="18" charset="0"/>
              </a:rPr>
              <a:t>Bài</a:t>
            </a:r>
            <a:r>
              <a:rPr lang="en-US" sz="4000" b="1" u="sng" dirty="0">
                <a:latin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</a:rPr>
              <a:t>giải</a:t>
            </a:r>
            <a:endParaRPr lang="en-US" sz="4000" b="1" u="sng" dirty="0"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93463" y="146279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Tóm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tắt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61938" y="2121488"/>
            <a:ext cx="27302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nhỏ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064505" y="182444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2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148534" y="2689031"/>
            <a:ext cx="15339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</a:rPr>
              <a:t> to</a:t>
            </a:r>
          </a:p>
        </p:txBody>
      </p:sp>
      <p:sp>
        <p:nvSpPr>
          <p:cNvPr id="31" name="AutoShape 21"/>
          <p:cNvSpPr>
            <a:spLocks/>
          </p:cNvSpPr>
          <p:nvPr/>
        </p:nvSpPr>
        <p:spPr bwMode="auto">
          <a:xfrm rot="5400000" flipH="1" flipV="1">
            <a:off x="3778708" y="1144012"/>
            <a:ext cx="247729" cy="3986133"/>
          </a:xfrm>
          <a:prstGeom prst="leftBrace">
            <a:avLst>
              <a:gd name="adj1" fmla="val 40039"/>
              <a:gd name="adj2" fmla="val 50078"/>
            </a:avLst>
          </a:prstGeom>
          <a:noFill/>
          <a:ln w="317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571797" y="3222015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? </a:t>
            </a:r>
            <a:r>
              <a:rPr lang="en-US" dirty="0" err="1"/>
              <a:t>lít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906116" y="2319322"/>
            <a:ext cx="794607" cy="251742"/>
            <a:chOff x="-2218278" y="1281734"/>
            <a:chExt cx="794607" cy="25174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909506" y="2866702"/>
            <a:ext cx="794607" cy="251742"/>
            <a:chOff x="-2218278" y="1281734"/>
            <a:chExt cx="794607" cy="251742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-2218278" y="1406364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-2218278" y="1281734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-1423671" y="1302643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AutoShape 21"/>
          <p:cNvSpPr>
            <a:spLocks/>
          </p:cNvSpPr>
          <p:nvPr/>
        </p:nvSpPr>
        <p:spPr bwMode="auto">
          <a:xfrm rot="5400000" flipV="1">
            <a:off x="2194249" y="1902191"/>
            <a:ext cx="228600" cy="762000"/>
          </a:xfrm>
          <a:prstGeom prst="leftBrace">
            <a:avLst>
              <a:gd name="adj1" fmla="val 40123"/>
              <a:gd name="adj2" fmla="val 49491"/>
            </a:avLst>
          </a:prstGeom>
          <a:noFill/>
          <a:ln w="31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698224" y="431402"/>
            <a:ext cx="21244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815676" y="814169"/>
            <a:ext cx="5562249" cy="734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61938" y="1154694"/>
            <a:ext cx="2893085" cy="79496"/>
            <a:chOff x="2099732" y="847708"/>
            <a:chExt cx="1693871" cy="529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106729" y="814176"/>
            <a:ext cx="1293831" cy="44332"/>
            <a:chOff x="4976683" y="362129"/>
            <a:chExt cx="1080386" cy="4056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976683" y="362129"/>
              <a:ext cx="108038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976683" y="402697"/>
              <a:ext cx="108038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716469" y="2889293"/>
            <a:ext cx="794607" cy="230833"/>
            <a:chOff x="-2001567" y="2147265"/>
            <a:chExt cx="794607" cy="23083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539190" y="2889291"/>
            <a:ext cx="794607" cy="230833"/>
            <a:chOff x="-2001567" y="2147265"/>
            <a:chExt cx="794607" cy="23083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111945" y="2895703"/>
            <a:ext cx="794607" cy="230833"/>
            <a:chOff x="-2001567" y="2147265"/>
            <a:chExt cx="794607" cy="230833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317338" y="2897798"/>
            <a:ext cx="794607" cy="230833"/>
            <a:chOff x="-2001567" y="2147265"/>
            <a:chExt cx="794607" cy="23083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-2001567" y="2250986"/>
              <a:ext cx="7946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-1206960" y="2147265"/>
              <a:ext cx="0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3113772" y="5015631"/>
            <a:ext cx="5999960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2 x 5 = 10 ( </a:t>
            </a:r>
            <a:r>
              <a:rPr lang="en-US" sz="4000" b="1" i="1" dirty="0">
                <a:latin typeface="Times New Roman" pitchFamily="18" charset="0"/>
              </a:rPr>
              <a:t>l</a:t>
            </a:r>
            <a:r>
              <a:rPr lang="en-US" sz="4000" b="1" dirty="0">
                <a:latin typeface="Times New Roman" pitchFamily="18" charset="0"/>
              </a:rPr>
              <a:t> 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</a:rPr>
              <a:t>Đáp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</a:rPr>
              <a:t>: 10 </a:t>
            </a:r>
            <a:r>
              <a:rPr lang="en-US" sz="4000" b="1" i="1" dirty="0">
                <a:latin typeface="Times New Roman" pitchFamily="18" charset="0"/>
              </a:rPr>
              <a:t>l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mơ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92" name="Text Box 43"/>
          <p:cNvSpPr txBox="1">
            <a:spLocks noChangeArrowheads="1"/>
          </p:cNvSpPr>
          <p:nvPr/>
        </p:nvSpPr>
        <p:spPr bwMode="auto">
          <a:xfrm>
            <a:off x="2804214" y="4117788"/>
            <a:ext cx="630494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</a:rPr>
              <a:t> to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lít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</a:rPr>
              <a:t>: </a:t>
            </a:r>
          </a:p>
        </p:txBody>
      </p: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2497348" y="4155345"/>
            <a:ext cx="664665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lít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</a:rPr>
              <a:t> to </a:t>
            </a:r>
            <a:r>
              <a:rPr lang="en-US" sz="4000" b="1" dirty="0" err="1">
                <a:latin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</a:rPr>
              <a:t>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31" grpId="0" animBg="1"/>
      <p:bldP spid="32" grpId="0"/>
      <p:bldP spid="80" grpId="0" animBg="1"/>
      <p:bldP spid="91" grpId="0" animBg="1"/>
      <p:bldP spid="92" grpId="0" animBg="1"/>
      <p:bldP spid="9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5|8.4|2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523</Words>
  <Application>Microsoft Office PowerPoint</Application>
  <PresentationFormat>On-screen Show (4:3)</PresentationFormat>
  <Paragraphs>93</Paragraphs>
  <Slides>16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.VnTimeH</vt:lpstr>
      <vt:lpstr>Arial</vt:lpstr>
      <vt:lpstr>Calibri</vt:lpstr>
      <vt:lpstr>inpin heiti</vt:lpstr>
      <vt:lpstr>Times New Roman</vt:lpstr>
      <vt:lpstr>印品黑体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128</cp:revision>
  <dcterms:created xsi:type="dcterms:W3CDTF">2021-08-31T15:03:38Z</dcterms:created>
  <dcterms:modified xsi:type="dcterms:W3CDTF">2025-09-07T09:04:25Z</dcterms:modified>
</cp:coreProperties>
</file>