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</p:sldMasterIdLst>
  <p:notesMasterIdLst>
    <p:notesMasterId r:id="rId23"/>
  </p:notesMasterIdLst>
  <p:sldIdLst>
    <p:sldId id="477" r:id="rId5"/>
    <p:sldId id="475" r:id="rId6"/>
    <p:sldId id="483" r:id="rId7"/>
    <p:sldId id="481" r:id="rId8"/>
    <p:sldId id="432" r:id="rId9"/>
    <p:sldId id="460" r:id="rId10"/>
    <p:sldId id="462" r:id="rId11"/>
    <p:sldId id="463" r:id="rId12"/>
    <p:sldId id="464" r:id="rId13"/>
    <p:sldId id="465" r:id="rId14"/>
    <p:sldId id="468" r:id="rId15"/>
    <p:sldId id="466" r:id="rId16"/>
    <p:sldId id="467" r:id="rId17"/>
    <p:sldId id="469" r:id="rId18"/>
    <p:sldId id="470" r:id="rId19"/>
    <p:sldId id="471" r:id="rId20"/>
    <p:sldId id="473" r:id="rId21"/>
    <p:sldId id="431" r:id="rId22"/>
  </p:sldIdLst>
  <p:sldSz cx="16276638" cy="9144000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672716-174A-4D07-8C17-E8F480E7AC2B}" v="49" dt="2022-08-26T22:22:12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9" d="100"/>
          <a:sy n="59" d="100"/>
        </p:scale>
        <p:origin x="140" y="7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672716-174A-4D07-8C17-E8F480E7AC2B}"/>
    <pc:docChg chg="undo custSel addSld modSld sldOrd">
      <pc:chgData name="T H" userId="270efafb50020bd6" providerId="LiveId" clId="{B5672716-174A-4D07-8C17-E8F480E7AC2B}" dt="2022-08-26T22:22:12.174" v="112" actId="478"/>
      <pc:docMkLst>
        <pc:docMk/>
      </pc:docMkLst>
      <pc:sldChg chg="modSp mod modAnim">
        <pc:chgData name="T H" userId="270efafb50020bd6" providerId="LiveId" clId="{B5672716-174A-4D07-8C17-E8F480E7AC2B}" dt="2022-08-26T22:05:19.695" v="12" actId="2711"/>
        <pc:sldMkLst>
          <pc:docMk/>
          <pc:sldMk cId="2432748071" sldId="432"/>
        </pc:sldMkLst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B5672716-174A-4D07-8C17-E8F480E7AC2B}" dt="2022-08-26T22:03:53.018" v="2" actId="255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B5672716-174A-4D07-8C17-E8F480E7AC2B}" dt="2022-08-26T22:05:19.695" v="12" actId="2711"/>
          <ac:spMkLst>
            <pc:docMk/>
            <pc:sldMk cId="2432748071" sldId="432"/>
            <ac:spMk id="30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07:18.873" v="27"/>
        <pc:sldMkLst>
          <pc:docMk/>
          <pc:sldMk cId="3717413712" sldId="460"/>
        </pc:sldMkLst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4" creationId="{00000000-0000-0000-0000-000000000000}"/>
          </ac:spMkLst>
        </pc:spChg>
        <pc:picChg chg="mod">
          <ac:chgData name="T H" userId="270efafb50020bd6" providerId="LiveId" clId="{B5672716-174A-4D07-8C17-E8F480E7AC2B}" dt="2022-08-26T22:06:38.569" v="21" actId="1076"/>
          <ac:picMkLst>
            <pc:docMk/>
            <pc:sldMk cId="3717413712" sldId="460"/>
            <ac:picMk id="2" creationId="{00000000-0000-0000-0000-000000000000}"/>
          </ac:picMkLst>
        </pc:picChg>
      </pc:sldChg>
      <pc:sldChg chg="modSp mod">
        <pc:chgData name="T H" userId="270efafb50020bd6" providerId="LiveId" clId="{B5672716-174A-4D07-8C17-E8F480E7AC2B}" dt="2022-08-26T22:08:03.421" v="31" actId="1036"/>
        <pc:sldMkLst>
          <pc:docMk/>
          <pc:sldMk cId="101776370" sldId="462"/>
        </pc:sldMkLst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11" creationId="{00000000-0000-0000-0000-000000000000}"/>
          </ac:spMkLst>
        </pc:sp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2" creationId="{00000000-0000-0000-0000-000000000000}"/>
          </ac:picMkLst>
        </pc:pic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3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09:39.634" v="44" actId="1076"/>
        <pc:sldMkLst>
          <pc:docMk/>
          <pc:sldMk cId="2203895930" sldId="463"/>
        </pc:sldMkLst>
        <pc:spChg chg="mod">
          <ac:chgData name="T H" userId="270efafb50020bd6" providerId="LiveId" clId="{B5672716-174A-4D07-8C17-E8F480E7AC2B}" dt="2022-08-26T22:09:39.634" v="44" actId="1076"/>
          <ac:spMkLst>
            <pc:docMk/>
            <pc:sldMk cId="2203895930" sldId="463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52.011" v="40" actId="2711"/>
          <ac:spMkLst>
            <pc:docMk/>
            <pc:sldMk cId="2203895930" sldId="463"/>
            <ac:spMk id="12" creationId="{00000000-0000-0000-0000-000000000000}"/>
          </ac:spMkLst>
        </pc:spChg>
        <pc:picChg chg="mod">
          <ac:chgData name="T H" userId="270efafb50020bd6" providerId="LiveId" clId="{B5672716-174A-4D07-8C17-E8F480E7AC2B}" dt="2022-08-26T22:08:40.283" v="37" actId="14100"/>
          <ac:picMkLst>
            <pc:docMk/>
            <pc:sldMk cId="2203895930" sldId="463"/>
            <ac:picMk id="11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12:28.274" v="56"/>
        <pc:sldMkLst>
          <pc:docMk/>
          <pc:sldMk cId="2247937045" sldId="464"/>
        </pc:sldMkLst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0:49.463" v="50" actId="14100"/>
          <ac:spMkLst>
            <pc:docMk/>
            <pc:sldMk cId="2247937045" sldId="464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10:36.879" v="47" actId="14100"/>
          <ac:spMkLst>
            <pc:docMk/>
            <pc:sldMk cId="2247937045" sldId="464"/>
            <ac:spMk id="14" creationId="{00000000-0000-0000-0000-000000000000}"/>
          </ac:spMkLst>
        </pc:spChg>
        <pc:spChg chg="mod">
          <ac:chgData name="T H" userId="270efafb50020bd6" providerId="LiveId" clId="{B5672716-174A-4D07-8C17-E8F480E7AC2B}" dt="2022-08-26T22:10:40.051" v="48" actId="14100"/>
          <ac:spMkLst>
            <pc:docMk/>
            <pc:sldMk cId="2247937045" sldId="464"/>
            <ac:spMk id="16" creationId="{00000000-0000-0000-0000-000000000000}"/>
          </ac:spMkLst>
        </pc:spChg>
        <pc:spChg chg="mod">
          <ac:chgData name="T H" userId="270efafb50020bd6" providerId="LiveId" clId="{B5672716-174A-4D07-8C17-E8F480E7AC2B}" dt="2022-08-26T22:10:56.016" v="51" actId="1076"/>
          <ac:spMkLst>
            <pc:docMk/>
            <pc:sldMk cId="2247937045" sldId="464"/>
            <ac:spMk id="17" creationId="{00000000-0000-0000-0000-000000000000}"/>
          </ac:spMkLst>
        </pc:spChg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18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3:21.821" v="62"/>
        <pc:sldMkLst>
          <pc:docMk/>
          <pc:sldMk cId="69177158" sldId="465"/>
        </pc:sldMkLst>
        <pc:spChg chg="mod">
          <ac:chgData name="T H" userId="270efafb50020bd6" providerId="LiveId" clId="{B5672716-174A-4D07-8C17-E8F480E7AC2B}" dt="2022-08-26T22:13:00.446" v="59" actId="14100"/>
          <ac:spMkLst>
            <pc:docMk/>
            <pc:sldMk cId="69177158" sldId="465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2:51.815" v="57" actId="2711"/>
          <ac:spMkLst>
            <pc:docMk/>
            <pc:sldMk cId="69177158" sldId="465"/>
            <ac:spMk id="13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5:17.311" v="69" actId="2711"/>
        <pc:sldMkLst>
          <pc:docMk/>
          <pc:sldMk cId="3356035469" sldId="466"/>
        </pc:sldMkLst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4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6:55.694" v="78" actId="1035"/>
        <pc:sldMkLst>
          <pc:docMk/>
          <pc:sldMk cId="2632840588" sldId="467"/>
        </pc:sldMkLst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4:56.469" v="68" actId="1076"/>
        <pc:sldMkLst>
          <pc:docMk/>
          <pc:sldMk cId="4250105313" sldId="468"/>
        </pc:sldMkLst>
        <pc:spChg chg="mod">
          <ac:chgData name="T H" userId="270efafb50020bd6" providerId="LiveId" clId="{B5672716-174A-4D07-8C17-E8F480E7AC2B}" dt="2022-08-26T22:14:56.469" v="68" actId="1076"/>
          <ac:spMkLst>
            <pc:docMk/>
            <pc:sldMk cId="4250105313" sldId="468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14:32.122" v="66" actId="2711"/>
          <ac:spMkLst>
            <pc:docMk/>
            <pc:sldMk cId="4250105313" sldId="468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4:40.760" v="67" actId="1076"/>
          <ac:spMkLst>
            <pc:docMk/>
            <pc:sldMk cId="4250105313" sldId="468"/>
            <ac:spMk id="13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8:53.886" v="90"/>
        <pc:sldMkLst>
          <pc:docMk/>
          <pc:sldMk cId="3587519027" sldId="469"/>
        </pc:sldMkLst>
        <pc:spChg chg="mod">
          <ac:chgData name="T H" userId="270efafb50020bd6" providerId="LiveId" clId="{B5672716-174A-4D07-8C17-E8F480E7AC2B}" dt="2022-08-26T22:17:49.798" v="81" actId="1076"/>
          <ac:spMkLst>
            <pc:docMk/>
            <pc:sldMk cId="3587519027" sldId="469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8:11.169" v="83" actId="1076"/>
          <ac:spMkLst>
            <pc:docMk/>
            <pc:sldMk cId="3587519027" sldId="469"/>
            <ac:spMk id="11" creationId="{00000000-0000-0000-0000-000000000000}"/>
          </ac:spMkLst>
        </pc:spChg>
      </pc:sldChg>
      <pc:sldChg chg="modSp modAnim">
        <pc:chgData name="T H" userId="270efafb50020bd6" providerId="LiveId" clId="{B5672716-174A-4D07-8C17-E8F480E7AC2B}" dt="2022-08-26T22:19:46.594" v="92"/>
        <pc:sldMkLst>
          <pc:docMk/>
          <pc:sldMk cId="4248306587" sldId="470"/>
        </pc:sldMkLst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22:01.522" v="109" actId="20577"/>
        <pc:sldMkLst>
          <pc:docMk/>
          <pc:sldMk cId="1692208430" sldId="471"/>
        </pc:sldMkLst>
        <pc:spChg chg="mod">
          <ac:chgData name="T H" userId="270efafb50020bd6" providerId="LiveId" clId="{B5672716-174A-4D07-8C17-E8F480E7AC2B}" dt="2022-08-26T22:21:37.346" v="104" actId="14100"/>
          <ac:spMkLst>
            <pc:docMk/>
            <pc:sldMk cId="1692208430" sldId="471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22:01.522" v="109" actId="20577"/>
          <ac:spMkLst>
            <pc:docMk/>
            <pc:sldMk cId="1692208430" sldId="471"/>
            <ac:spMk id="5" creationId="{00000000-0000-0000-0000-000000000000}"/>
          </ac:spMkLst>
        </pc:spChg>
      </pc:sldChg>
      <pc:sldChg chg="delSp new ord">
        <pc:chgData name="T H" userId="270efafb50020bd6" providerId="LiveId" clId="{B5672716-174A-4D07-8C17-E8F480E7AC2B}" dt="2022-08-26T22:05:39.935" v="17"/>
        <pc:sldMkLst>
          <pc:docMk/>
          <pc:sldMk cId="3244714116" sldId="472"/>
        </pc:sldMkLst>
        <pc:spChg chg="del">
          <ac:chgData name="T H" userId="270efafb50020bd6" providerId="LiveId" clId="{B5672716-174A-4D07-8C17-E8F480E7AC2B}" dt="2022-08-26T22:05:37.803" v="15" actId="478"/>
          <ac:spMkLst>
            <pc:docMk/>
            <pc:sldMk cId="3244714116" sldId="472"/>
            <ac:spMk id="2" creationId="{3D83BCE9-1E1A-0665-67E7-B0C67DF749C7}"/>
          </ac:spMkLst>
        </pc:spChg>
        <pc:spChg chg="del">
          <ac:chgData name="T H" userId="270efafb50020bd6" providerId="LiveId" clId="{B5672716-174A-4D07-8C17-E8F480E7AC2B}" dt="2022-08-26T22:05:36.208" v="14" actId="478"/>
          <ac:spMkLst>
            <pc:docMk/>
            <pc:sldMk cId="3244714116" sldId="472"/>
            <ac:spMk id="3" creationId="{63A9AF03-82F7-50F5-34AB-A52B5FAA3D68}"/>
          </ac:spMkLst>
        </pc:spChg>
      </pc:sldChg>
      <pc:sldChg chg="delSp new">
        <pc:chgData name="T H" userId="270efafb50020bd6" providerId="LiveId" clId="{B5672716-174A-4D07-8C17-E8F480E7AC2B}" dt="2022-08-26T22:22:12.174" v="112" actId="478"/>
        <pc:sldMkLst>
          <pc:docMk/>
          <pc:sldMk cId="1515448372" sldId="473"/>
        </pc:sldMkLst>
        <pc:spChg chg="del">
          <ac:chgData name="T H" userId="270efafb50020bd6" providerId="LiveId" clId="{B5672716-174A-4D07-8C17-E8F480E7AC2B}" dt="2022-08-26T22:22:12.174" v="112" actId="478"/>
          <ac:spMkLst>
            <pc:docMk/>
            <pc:sldMk cId="1515448372" sldId="473"/>
            <ac:spMk id="2" creationId="{F48FEAB6-E5E4-47DA-0195-4A9EC973248D}"/>
          </ac:spMkLst>
        </pc:spChg>
        <pc:spChg chg="del">
          <ac:chgData name="T H" userId="270efafb50020bd6" providerId="LiveId" clId="{B5672716-174A-4D07-8C17-E8F480E7AC2B}" dt="2022-08-26T22:22:09.675" v="111" actId="478"/>
          <ac:spMkLst>
            <pc:docMk/>
            <pc:sldMk cId="1515448372" sldId="473"/>
            <ac:spMk id="3" creationId="{E15AFB1E-A6DF-B5AC-19E4-F044B4A54E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36951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3406" y="6736727"/>
            <a:ext cx="10034074" cy="1176159"/>
          </a:xfrm>
        </p:spPr>
        <p:txBody>
          <a:bodyPr>
            <a:normAutofit/>
          </a:bodyPr>
          <a:lstStyle>
            <a:lvl1pPr marL="0" indent="0" algn="l">
              <a:buNone/>
              <a:defRPr sz="2933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5324" y="4176388"/>
            <a:ext cx="12772374" cy="2390889"/>
          </a:xfrm>
          <a:effectLst/>
        </p:spPr>
        <p:txBody>
          <a:bodyPr/>
          <a:lstStyle>
            <a:lvl1pPr marL="853419" indent="-609585" algn="l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5F5797D-CAE6-4AF1-9BEC-1A05609F55EE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9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034580" y="975360"/>
            <a:ext cx="11393647" cy="4632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3693EAE-B31E-4575-A015-2E63609E1869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15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36951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158" y="2896864"/>
            <a:ext cx="10620873" cy="3231128"/>
          </a:xfrm>
          <a:effectLst/>
        </p:spPr>
        <p:txBody>
          <a:bodyPr anchor="b"/>
          <a:lstStyle>
            <a:lvl1pPr algn="r">
              <a:defRPr sz="6133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10" y="6143348"/>
            <a:ext cx="10627687" cy="1113947"/>
          </a:xfrm>
        </p:spPr>
        <p:txBody>
          <a:bodyPr/>
          <a:lstStyle>
            <a:lvl1pPr marL="0" indent="0" algn="r">
              <a:buNone/>
              <a:defRPr sz="2667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C947C0C-4463-403E-B059-0150C5FA57EC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99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34578" y="975359"/>
            <a:ext cx="5957250" cy="4632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268532" y="975360"/>
            <a:ext cx="5957250" cy="4632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3D7A1AE-5873-4242-8576-B6A61F126F6B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63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0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2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8516" y="1867103"/>
            <a:ext cx="5957250" cy="3657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72359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2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6" y="1865376"/>
            <a:ext cx="5957250" cy="3657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10414C1-4E28-4593-A135-2AE57620E15F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56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B68CEEE-B5DF-4778-A537-A59E954C93AA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51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BC2A5A7-C596-4DE5-8D41-E020088ECA56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14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19" y="2946401"/>
            <a:ext cx="6472358" cy="1677991"/>
          </a:xfrm>
          <a:effectLst/>
        </p:spPr>
        <p:txBody>
          <a:bodyPr anchor="b"/>
          <a:lstStyle>
            <a:lvl1pPr marL="304792" indent="-304792" algn="l">
              <a:defRPr sz="3733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6617" y="975360"/>
            <a:ext cx="7150551" cy="6526307"/>
          </a:xfrm>
        </p:spPr>
        <p:txBody>
          <a:bodyPr anchor="ctr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4899" y="4663736"/>
            <a:ext cx="6031933" cy="285269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6F53479-63EB-4BE3-AF28-2424DD309961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1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36951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965967" y="1524000"/>
            <a:ext cx="7324487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670" y="1347315"/>
            <a:ext cx="6575651" cy="2884027"/>
          </a:xfrm>
        </p:spPr>
        <p:txBody>
          <a:bodyPr anchor="b"/>
          <a:lstStyle>
            <a:lvl1pPr marL="243834" indent="-243834">
              <a:buFont typeface="Georgia" pitchFamily="18" charset="0"/>
              <a:buChar char="*"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2" y="5952561"/>
            <a:ext cx="11362920" cy="1524000"/>
          </a:xfrm>
        </p:spPr>
        <p:txBody>
          <a:bodyPr anchor="b"/>
          <a:lstStyle>
            <a:lvl1pPr algn="l">
              <a:defRPr sz="6133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C0D6C52-ACBC-49A0-A412-AE93564690EA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381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0966" y="975359"/>
            <a:ext cx="11393647" cy="46329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ED9B375-A7F0-4BFB-8970-65DB162EF556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9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53729" y="502023"/>
            <a:ext cx="3662244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17038" y="975360"/>
            <a:ext cx="8596299" cy="65263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7AFE0F8-77E4-4917-8888-5CBC81C453F5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76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60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2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8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4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03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64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2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8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003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276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0"/>
            <a:ext cx="13835142" cy="1816101"/>
          </a:xfrm>
        </p:spPr>
        <p:txBody>
          <a:bodyPr anchor="t"/>
          <a:lstStyle>
            <a:lvl1pPr algn="l">
              <a:defRPr sz="672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7"/>
            <a:ext cx="13835142" cy="2000250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60706" indent="0">
              <a:buNone/>
              <a:defRPr sz="3040">
                <a:solidFill>
                  <a:schemeClr val="tx1">
                    <a:tint val="75000"/>
                  </a:schemeClr>
                </a:solidFill>
              </a:defRPr>
            </a:lvl2pPr>
            <a:lvl3pPr marL="152141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3pPr>
            <a:lvl4pPr marL="22821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3042818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803523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56422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32493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608563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63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1"/>
            <a:ext cx="7188848" cy="6034618"/>
          </a:xfrm>
        </p:spPr>
        <p:txBody>
          <a:bodyPr/>
          <a:lstStyle>
            <a:lvl1pPr>
              <a:defRPr sz="4640"/>
            </a:lvl1pPr>
            <a:lvl2pPr>
              <a:defRPr sz="4000"/>
            </a:lvl2pPr>
            <a:lvl3pPr>
              <a:defRPr sz="3200"/>
            </a:lvl3pPr>
            <a:lvl4pPr>
              <a:defRPr sz="3040"/>
            </a:lvl4pPr>
            <a:lvl5pPr>
              <a:defRPr sz="3040"/>
            </a:lvl5pPr>
            <a:lvl6pPr>
              <a:defRPr sz="3040"/>
            </a:lvl6pPr>
            <a:lvl7pPr>
              <a:defRPr sz="3040"/>
            </a:lvl7pPr>
            <a:lvl8pPr>
              <a:defRPr sz="3040"/>
            </a:lvl8pPr>
            <a:lvl9pPr>
              <a:defRPr sz="30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1"/>
            <a:ext cx="7188848" cy="6034618"/>
          </a:xfrm>
        </p:spPr>
        <p:txBody>
          <a:bodyPr/>
          <a:lstStyle>
            <a:lvl1pPr>
              <a:defRPr sz="4640"/>
            </a:lvl1pPr>
            <a:lvl2pPr>
              <a:defRPr sz="4000"/>
            </a:lvl2pPr>
            <a:lvl3pPr>
              <a:defRPr sz="3200"/>
            </a:lvl3pPr>
            <a:lvl4pPr>
              <a:defRPr sz="3040"/>
            </a:lvl4pPr>
            <a:lvl5pPr>
              <a:defRPr sz="3040"/>
            </a:lvl5pPr>
            <a:lvl6pPr>
              <a:defRPr sz="3040"/>
            </a:lvl6pPr>
            <a:lvl7pPr>
              <a:defRPr sz="3040"/>
            </a:lvl7pPr>
            <a:lvl8pPr>
              <a:defRPr sz="3040"/>
            </a:lvl8pPr>
            <a:lvl9pPr>
              <a:defRPr sz="30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214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8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0706" indent="0">
              <a:buNone/>
              <a:defRPr sz="3200" b="1"/>
            </a:lvl2pPr>
            <a:lvl3pPr marL="1521410" indent="0">
              <a:buNone/>
              <a:defRPr sz="3040" b="1"/>
            </a:lvl3pPr>
            <a:lvl4pPr marL="2282114" indent="0">
              <a:buNone/>
              <a:defRPr sz="2720" b="1"/>
            </a:lvl4pPr>
            <a:lvl5pPr marL="3042818" indent="0">
              <a:buNone/>
              <a:defRPr sz="2720" b="1"/>
            </a:lvl5pPr>
            <a:lvl6pPr marL="3803523" indent="0">
              <a:buNone/>
              <a:defRPr sz="2720" b="1"/>
            </a:lvl6pPr>
            <a:lvl7pPr marL="4564229" indent="0">
              <a:buNone/>
              <a:defRPr sz="2720" b="1"/>
            </a:lvl7pPr>
            <a:lvl8pPr marL="5324931" indent="0">
              <a:buNone/>
              <a:defRPr sz="2720" b="1"/>
            </a:lvl8pPr>
            <a:lvl9pPr marL="6085637" indent="0">
              <a:buNone/>
              <a:defRPr sz="27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4"/>
            <a:ext cx="7191675" cy="5268384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  <a:lvl3pPr>
              <a:defRPr sz="3040"/>
            </a:lvl3pPr>
            <a:lvl4pPr>
              <a:defRPr sz="2720"/>
            </a:lvl4pPr>
            <a:lvl5pPr>
              <a:defRPr sz="2720"/>
            </a:lvl5pPr>
            <a:lvl6pPr>
              <a:defRPr sz="2720"/>
            </a:lvl6pPr>
            <a:lvl7pPr>
              <a:defRPr sz="2720"/>
            </a:lvl7pPr>
            <a:lvl8pPr>
              <a:defRPr sz="2720"/>
            </a:lvl8pPr>
            <a:lvl9pPr>
              <a:defRPr sz="27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7"/>
            <a:ext cx="7194500" cy="853018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0706" indent="0">
              <a:buNone/>
              <a:defRPr sz="3200" b="1"/>
            </a:lvl2pPr>
            <a:lvl3pPr marL="1521410" indent="0">
              <a:buNone/>
              <a:defRPr sz="3040" b="1"/>
            </a:lvl3pPr>
            <a:lvl4pPr marL="2282114" indent="0">
              <a:buNone/>
              <a:defRPr sz="2720" b="1"/>
            </a:lvl4pPr>
            <a:lvl5pPr marL="3042818" indent="0">
              <a:buNone/>
              <a:defRPr sz="2720" b="1"/>
            </a:lvl5pPr>
            <a:lvl6pPr marL="3803523" indent="0">
              <a:buNone/>
              <a:defRPr sz="2720" b="1"/>
            </a:lvl6pPr>
            <a:lvl7pPr marL="4564229" indent="0">
              <a:buNone/>
              <a:defRPr sz="2720" b="1"/>
            </a:lvl7pPr>
            <a:lvl8pPr marL="5324931" indent="0">
              <a:buNone/>
              <a:defRPr sz="2720" b="1"/>
            </a:lvl8pPr>
            <a:lvl9pPr marL="6085637" indent="0">
              <a:buNone/>
              <a:defRPr sz="27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4"/>
            <a:ext cx="7194500" cy="5268384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  <a:lvl3pPr>
              <a:defRPr sz="3040"/>
            </a:lvl3pPr>
            <a:lvl4pPr>
              <a:defRPr sz="2720"/>
            </a:lvl4pPr>
            <a:lvl5pPr>
              <a:defRPr sz="2720"/>
            </a:lvl5pPr>
            <a:lvl6pPr>
              <a:defRPr sz="2720"/>
            </a:lvl6pPr>
            <a:lvl7pPr>
              <a:defRPr sz="2720"/>
            </a:lvl7pPr>
            <a:lvl8pPr>
              <a:defRPr sz="2720"/>
            </a:lvl8pPr>
            <a:lvl9pPr>
              <a:defRPr sz="27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640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600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0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5"/>
            <a:ext cx="5354902" cy="154940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1"/>
            <a:ext cx="9099093" cy="7804150"/>
          </a:xfrm>
        </p:spPr>
        <p:txBody>
          <a:bodyPr/>
          <a:lstStyle>
            <a:lvl1pPr>
              <a:defRPr sz="5440"/>
            </a:lvl1pPr>
            <a:lvl2pPr>
              <a:defRPr sz="4640"/>
            </a:lvl2pPr>
            <a:lvl3pPr>
              <a:defRPr sz="40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0"/>
          </a:xfrm>
        </p:spPr>
        <p:txBody>
          <a:bodyPr/>
          <a:lstStyle>
            <a:lvl1pPr marL="0" indent="0">
              <a:buNone/>
              <a:defRPr sz="2240"/>
            </a:lvl1pPr>
            <a:lvl2pPr marL="760706" indent="0">
              <a:buNone/>
              <a:defRPr sz="1920"/>
            </a:lvl2pPr>
            <a:lvl3pPr marL="1521410" indent="0">
              <a:buNone/>
              <a:defRPr sz="1760"/>
            </a:lvl3pPr>
            <a:lvl4pPr marL="2282114" indent="0">
              <a:buNone/>
              <a:defRPr sz="1600"/>
            </a:lvl4pPr>
            <a:lvl5pPr marL="3042818" indent="0">
              <a:buNone/>
              <a:defRPr sz="1600"/>
            </a:lvl5pPr>
            <a:lvl6pPr marL="3803523" indent="0">
              <a:buNone/>
              <a:defRPr sz="1600"/>
            </a:lvl6pPr>
            <a:lvl7pPr marL="4564229" indent="0">
              <a:buNone/>
              <a:defRPr sz="1600"/>
            </a:lvl7pPr>
            <a:lvl8pPr marL="5324931" indent="0">
              <a:buNone/>
              <a:defRPr sz="1600"/>
            </a:lvl8pPr>
            <a:lvl9pPr marL="6085637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049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3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4"/>
            <a:ext cx="9765983" cy="5486400"/>
          </a:xfrm>
        </p:spPr>
        <p:txBody>
          <a:bodyPr/>
          <a:lstStyle>
            <a:lvl1pPr marL="0" indent="0">
              <a:buNone/>
              <a:defRPr sz="5440"/>
            </a:lvl1pPr>
            <a:lvl2pPr marL="760706" indent="0">
              <a:buNone/>
              <a:defRPr sz="4640"/>
            </a:lvl2pPr>
            <a:lvl3pPr marL="1521410" indent="0">
              <a:buNone/>
              <a:defRPr sz="4000"/>
            </a:lvl3pPr>
            <a:lvl4pPr marL="2282114" indent="0">
              <a:buNone/>
              <a:defRPr sz="3200"/>
            </a:lvl4pPr>
            <a:lvl5pPr marL="3042818" indent="0">
              <a:buNone/>
              <a:defRPr sz="3200"/>
            </a:lvl5pPr>
            <a:lvl6pPr marL="3803523" indent="0">
              <a:buNone/>
              <a:defRPr sz="3200"/>
            </a:lvl6pPr>
            <a:lvl7pPr marL="4564229" indent="0">
              <a:buNone/>
              <a:defRPr sz="3200"/>
            </a:lvl7pPr>
            <a:lvl8pPr marL="5324931" indent="0">
              <a:buNone/>
              <a:defRPr sz="3200"/>
            </a:lvl8pPr>
            <a:lvl9pPr marL="6085637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50"/>
          </a:xfrm>
        </p:spPr>
        <p:txBody>
          <a:bodyPr/>
          <a:lstStyle>
            <a:lvl1pPr marL="0" indent="0">
              <a:buNone/>
              <a:defRPr sz="2240"/>
            </a:lvl1pPr>
            <a:lvl2pPr marL="760706" indent="0">
              <a:buNone/>
              <a:defRPr sz="1920"/>
            </a:lvl2pPr>
            <a:lvl3pPr marL="1521410" indent="0">
              <a:buNone/>
              <a:defRPr sz="1760"/>
            </a:lvl3pPr>
            <a:lvl4pPr marL="2282114" indent="0">
              <a:buNone/>
              <a:defRPr sz="1600"/>
            </a:lvl4pPr>
            <a:lvl5pPr marL="3042818" indent="0">
              <a:buNone/>
              <a:defRPr sz="1600"/>
            </a:lvl5pPr>
            <a:lvl6pPr marL="3803523" indent="0">
              <a:buNone/>
              <a:defRPr sz="1600"/>
            </a:lvl6pPr>
            <a:lvl7pPr marL="4564229" indent="0">
              <a:buNone/>
              <a:defRPr sz="1600"/>
            </a:lvl7pPr>
            <a:lvl8pPr marL="5324931" indent="0">
              <a:buNone/>
              <a:defRPr sz="1600"/>
            </a:lvl8pPr>
            <a:lvl9pPr marL="6085637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933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614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211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6276638" cy="91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53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60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2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8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4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03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64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2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85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594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786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0"/>
            <a:ext cx="13835142" cy="1816101"/>
          </a:xfrm>
        </p:spPr>
        <p:txBody>
          <a:bodyPr anchor="t"/>
          <a:lstStyle>
            <a:lvl1pPr algn="l">
              <a:defRPr sz="672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7"/>
            <a:ext cx="13835142" cy="2000250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60706" indent="0">
              <a:buNone/>
              <a:defRPr sz="3040">
                <a:solidFill>
                  <a:schemeClr val="tx1">
                    <a:tint val="75000"/>
                  </a:schemeClr>
                </a:solidFill>
              </a:defRPr>
            </a:lvl2pPr>
            <a:lvl3pPr marL="152141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3pPr>
            <a:lvl4pPr marL="22821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3042818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803523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56422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32493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608563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80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1"/>
            <a:ext cx="7188848" cy="6034618"/>
          </a:xfrm>
        </p:spPr>
        <p:txBody>
          <a:bodyPr/>
          <a:lstStyle>
            <a:lvl1pPr>
              <a:defRPr sz="4640"/>
            </a:lvl1pPr>
            <a:lvl2pPr>
              <a:defRPr sz="4000"/>
            </a:lvl2pPr>
            <a:lvl3pPr>
              <a:defRPr sz="3200"/>
            </a:lvl3pPr>
            <a:lvl4pPr>
              <a:defRPr sz="3040"/>
            </a:lvl4pPr>
            <a:lvl5pPr>
              <a:defRPr sz="3040"/>
            </a:lvl5pPr>
            <a:lvl6pPr>
              <a:defRPr sz="3040"/>
            </a:lvl6pPr>
            <a:lvl7pPr>
              <a:defRPr sz="3040"/>
            </a:lvl7pPr>
            <a:lvl8pPr>
              <a:defRPr sz="3040"/>
            </a:lvl8pPr>
            <a:lvl9pPr>
              <a:defRPr sz="30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1"/>
            <a:ext cx="7188848" cy="6034618"/>
          </a:xfrm>
        </p:spPr>
        <p:txBody>
          <a:bodyPr/>
          <a:lstStyle>
            <a:lvl1pPr>
              <a:defRPr sz="4640"/>
            </a:lvl1pPr>
            <a:lvl2pPr>
              <a:defRPr sz="4000"/>
            </a:lvl2pPr>
            <a:lvl3pPr>
              <a:defRPr sz="3200"/>
            </a:lvl3pPr>
            <a:lvl4pPr>
              <a:defRPr sz="3040"/>
            </a:lvl4pPr>
            <a:lvl5pPr>
              <a:defRPr sz="3040"/>
            </a:lvl5pPr>
            <a:lvl6pPr>
              <a:defRPr sz="3040"/>
            </a:lvl6pPr>
            <a:lvl7pPr>
              <a:defRPr sz="3040"/>
            </a:lvl7pPr>
            <a:lvl8pPr>
              <a:defRPr sz="3040"/>
            </a:lvl8pPr>
            <a:lvl9pPr>
              <a:defRPr sz="30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673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8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0706" indent="0">
              <a:buNone/>
              <a:defRPr sz="3200" b="1"/>
            </a:lvl2pPr>
            <a:lvl3pPr marL="1521410" indent="0">
              <a:buNone/>
              <a:defRPr sz="3040" b="1"/>
            </a:lvl3pPr>
            <a:lvl4pPr marL="2282114" indent="0">
              <a:buNone/>
              <a:defRPr sz="2720" b="1"/>
            </a:lvl4pPr>
            <a:lvl5pPr marL="3042818" indent="0">
              <a:buNone/>
              <a:defRPr sz="2720" b="1"/>
            </a:lvl5pPr>
            <a:lvl6pPr marL="3803523" indent="0">
              <a:buNone/>
              <a:defRPr sz="2720" b="1"/>
            </a:lvl6pPr>
            <a:lvl7pPr marL="4564229" indent="0">
              <a:buNone/>
              <a:defRPr sz="2720" b="1"/>
            </a:lvl7pPr>
            <a:lvl8pPr marL="5324931" indent="0">
              <a:buNone/>
              <a:defRPr sz="2720" b="1"/>
            </a:lvl8pPr>
            <a:lvl9pPr marL="6085637" indent="0">
              <a:buNone/>
              <a:defRPr sz="27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4"/>
            <a:ext cx="7191675" cy="5268384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  <a:lvl3pPr>
              <a:defRPr sz="3040"/>
            </a:lvl3pPr>
            <a:lvl4pPr>
              <a:defRPr sz="2720"/>
            </a:lvl4pPr>
            <a:lvl5pPr>
              <a:defRPr sz="2720"/>
            </a:lvl5pPr>
            <a:lvl6pPr>
              <a:defRPr sz="2720"/>
            </a:lvl6pPr>
            <a:lvl7pPr>
              <a:defRPr sz="2720"/>
            </a:lvl7pPr>
            <a:lvl8pPr>
              <a:defRPr sz="2720"/>
            </a:lvl8pPr>
            <a:lvl9pPr>
              <a:defRPr sz="27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7"/>
            <a:ext cx="7194500" cy="853018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0706" indent="0">
              <a:buNone/>
              <a:defRPr sz="3200" b="1"/>
            </a:lvl2pPr>
            <a:lvl3pPr marL="1521410" indent="0">
              <a:buNone/>
              <a:defRPr sz="3040" b="1"/>
            </a:lvl3pPr>
            <a:lvl4pPr marL="2282114" indent="0">
              <a:buNone/>
              <a:defRPr sz="2720" b="1"/>
            </a:lvl4pPr>
            <a:lvl5pPr marL="3042818" indent="0">
              <a:buNone/>
              <a:defRPr sz="2720" b="1"/>
            </a:lvl5pPr>
            <a:lvl6pPr marL="3803523" indent="0">
              <a:buNone/>
              <a:defRPr sz="2720" b="1"/>
            </a:lvl6pPr>
            <a:lvl7pPr marL="4564229" indent="0">
              <a:buNone/>
              <a:defRPr sz="2720" b="1"/>
            </a:lvl7pPr>
            <a:lvl8pPr marL="5324931" indent="0">
              <a:buNone/>
              <a:defRPr sz="2720" b="1"/>
            </a:lvl8pPr>
            <a:lvl9pPr marL="6085637" indent="0">
              <a:buNone/>
              <a:defRPr sz="27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4"/>
            <a:ext cx="7194500" cy="5268384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  <a:lvl3pPr>
              <a:defRPr sz="3040"/>
            </a:lvl3pPr>
            <a:lvl4pPr>
              <a:defRPr sz="2720"/>
            </a:lvl4pPr>
            <a:lvl5pPr>
              <a:defRPr sz="2720"/>
            </a:lvl5pPr>
            <a:lvl6pPr>
              <a:defRPr sz="2720"/>
            </a:lvl6pPr>
            <a:lvl7pPr>
              <a:defRPr sz="2720"/>
            </a:lvl7pPr>
            <a:lvl8pPr>
              <a:defRPr sz="2720"/>
            </a:lvl8pPr>
            <a:lvl9pPr>
              <a:defRPr sz="27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99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258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481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5"/>
            <a:ext cx="5354902" cy="154940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1"/>
            <a:ext cx="9099093" cy="7804150"/>
          </a:xfrm>
        </p:spPr>
        <p:txBody>
          <a:bodyPr/>
          <a:lstStyle>
            <a:lvl1pPr>
              <a:defRPr sz="5440"/>
            </a:lvl1pPr>
            <a:lvl2pPr>
              <a:defRPr sz="4640"/>
            </a:lvl2pPr>
            <a:lvl3pPr>
              <a:defRPr sz="40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0"/>
          </a:xfrm>
        </p:spPr>
        <p:txBody>
          <a:bodyPr/>
          <a:lstStyle>
            <a:lvl1pPr marL="0" indent="0">
              <a:buNone/>
              <a:defRPr sz="2240"/>
            </a:lvl1pPr>
            <a:lvl2pPr marL="760706" indent="0">
              <a:buNone/>
              <a:defRPr sz="1920"/>
            </a:lvl2pPr>
            <a:lvl3pPr marL="1521410" indent="0">
              <a:buNone/>
              <a:defRPr sz="1760"/>
            </a:lvl3pPr>
            <a:lvl4pPr marL="2282114" indent="0">
              <a:buNone/>
              <a:defRPr sz="1600"/>
            </a:lvl4pPr>
            <a:lvl5pPr marL="3042818" indent="0">
              <a:buNone/>
              <a:defRPr sz="1600"/>
            </a:lvl5pPr>
            <a:lvl6pPr marL="3803523" indent="0">
              <a:buNone/>
              <a:defRPr sz="1600"/>
            </a:lvl6pPr>
            <a:lvl7pPr marL="4564229" indent="0">
              <a:buNone/>
              <a:defRPr sz="1600"/>
            </a:lvl7pPr>
            <a:lvl8pPr marL="5324931" indent="0">
              <a:buNone/>
              <a:defRPr sz="1600"/>
            </a:lvl8pPr>
            <a:lvl9pPr marL="6085637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442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3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4"/>
            <a:ext cx="9765983" cy="5486400"/>
          </a:xfrm>
        </p:spPr>
        <p:txBody>
          <a:bodyPr/>
          <a:lstStyle>
            <a:lvl1pPr marL="0" indent="0">
              <a:buNone/>
              <a:defRPr sz="5440"/>
            </a:lvl1pPr>
            <a:lvl2pPr marL="760706" indent="0">
              <a:buNone/>
              <a:defRPr sz="4640"/>
            </a:lvl2pPr>
            <a:lvl3pPr marL="1521410" indent="0">
              <a:buNone/>
              <a:defRPr sz="4000"/>
            </a:lvl3pPr>
            <a:lvl4pPr marL="2282114" indent="0">
              <a:buNone/>
              <a:defRPr sz="3200"/>
            </a:lvl4pPr>
            <a:lvl5pPr marL="3042818" indent="0">
              <a:buNone/>
              <a:defRPr sz="3200"/>
            </a:lvl5pPr>
            <a:lvl6pPr marL="3803523" indent="0">
              <a:buNone/>
              <a:defRPr sz="3200"/>
            </a:lvl6pPr>
            <a:lvl7pPr marL="4564229" indent="0">
              <a:buNone/>
              <a:defRPr sz="3200"/>
            </a:lvl7pPr>
            <a:lvl8pPr marL="5324931" indent="0">
              <a:buNone/>
              <a:defRPr sz="3200"/>
            </a:lvl8pPr>
            <a:lvl9pPr marL="6085637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50"/>
          </a:xfrm>
        </p:spPr>
        <p:txBody>
          <a:bodyPr/>
          <a:lstStyle>
            <a:lvl1pPr marL="0" indent="0">
              <a:buNone/>
              <a:defRPr sz="2240"/>
            </a:lvl1pPr>
            <a:lvl2pPr marL="760706" indent="0">
              <a:buNone/>
              <a:defRPr sz="1920"/>
            </a:lvl2pPr>
            <a:lvl3pPr marL="1521410" indent="0">
              <a:buNone/>
              <a:defRPr sz="1760"/>
            </a:lvl3pPr>
            <a:lvl4pPr marL="2282114" indent="0">
              <a:buNone/>
              <a:defRPr sz="1600"/>
            </a:lvl4pPr>
            <a:lvl5pPr marL="3042818" indent="0">
              <a:buNone/>
              <a:defRPr sz="1600"/>
            </a:lvl5pPr>
            <a:lvl6pPr marL="3803523" indent="0">
              <a:buNone/>
              <a:defRPr sz="1600"/>
            </a:lvl6pPr>
            <a:lvl7pPr marL="4564229" indent="0">
              <a:buNone/>
              <a:defRPr sz="1600"/>
            </a:lvl7pPr>
            <a:lvl8pPr marL="5324931" indent="0">
              <a:buNone/>
              <a:defRPr sz="1600"/>
            </a:lvl8pPr>
            <a:lvl9pPr marL="6085637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925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881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914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6276638" cy="91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16276638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6276638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24967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93161" y="5829300"/>
            <a:ext cx="1159145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4580" y="975785"/>
            <a:ext cx="11393647" cy="463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86731" y="8229601"/>
            <a:ext cx="44760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3832" y="8229601"/>
            <a:ext cx="59681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932" y="8229601"/>
            <a:ext cx="3255328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1">
                <a:solidFill>
                  <a:srgbClr val="7F7F7F"/>
                </a:solidFill>
              </a:defRPr>
            </a:lvl1pPr>
          </a:lstStyle>
          <a:p>
            <a:pPr defTabSz="1219170">
              <a:defRPr/>
            </a:pPr>
            <a:fld id="{45955E37-E901-4A6B-A924-BC2B8C59C41E}" type="slidenum">
              <a:rPr lang="en-US" altLang="en-US" smtClean="0">
                <a:latin typeface="Times New Roman" panose="02020603050405020304" pitchFamily="18" charset="0"/>
              </a:rPr>
              <a:pPr defTabSz="1219170"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2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>
          <a:solidFill>
            <a:schemeClr val="tx1"/>
          </a:solidFill>
          <a:latin typeface="Trebuchet MS" pitchFamily="34" charset="0"/>
        </a:defRPr>
      </a:lvl2pPr>
      <a:lvl3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>
          <a:solidFill>
            <a:schemeClr val="tx1"/>
          </a:solidFill>
          <a:latin typeface="Trebuchet MS" pitchFamily="34" charset="0"/>
        </a:defRPr>
      </a:lvl3pPr>
      <a:lvl4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>
          <a:solidFill>
            <a:schemeClr val="tx1"/>
          </a:solidFill>
          <a:latin typeface="Trebuchet MS" pitchFamily="34" charset="0"/>
        </a:defRPr>
      </a:lvl4pPr>
      <a:lvl5pPr marL="425440" indent="-42544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133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792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933" kern="1200">
          <a:solidFill>
            <a:srgbClr val="404040"/>
          </a:solidFill>
          <a:latin typeface="+mn-lt"/>
          <a:ea typeface="+mn-ea"/>
          <a:cs typeface="+mn-cs"/>
        </a:defRPr>
      </a:lvl1pPr>
      <a:lvl2pPr marL="730232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667" kern="1200">
          <a:solidFill>
            <a:srgbClr val="404040"/>
          </a:solidFill>
          <a:latin typeface="+mn-lt"/>
          <a:ea typeface="+mn-ea"/>
          <a:cs typeface="+mn-cs"/>
        </a:defRPr>
      </a:lvl2pPr>
      <a:lvl3pPr marL="1096406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462581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133" kern="1200">
          <a:solidFill>
            <a:srgbClr val="404040"/>
          </a:solidFill>
          <a:latin typeface="+mn-lt"/>
          <a:ea typeface="+mn-ea"/>
          <a:cs typeface="+mn-cs"/>
        </a:defRPr>
      </a:lvl4pPr>
      <a:lvl5pPr marL="1852038" indent="-243411" algn="l" rtl="0" eaLnBrk="0" fontAlgn="base" hangingPunct="0">
        <a:spcBef>
          <a:spcPct val="20000"/>
        </a:spcBef>
        <a:spcAft>
          <a:spcPts val="4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867" kern="1200">
          <a:solidFill>
            <a:srgbClr val="404040"/>
          </a:solidFill>
          <a:latin typeface="+mn-lt"/>
          <a:ea typeface="+mn-ea"/>
          <a:cs typeface="+mn-cs"/>
        </a:defRPr>
      </a:lvl5pPr>
      <a:lvl6pPr marL="2218889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1214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047924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450250" indent="-243834" algn="l" defTabSz="1219170" rtl="0" eaLnBrk="1" latinLnBrk="0" hangingPunct="1">
        <a:spcBef>
          <a:spcPct val="20000"/>
        </a:spcBef>
        <a:spcAft>
          <a:spcPts val="4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6"/>
            <a:ext cx="14648974" cy="1524000"/>
          </a:xfrm>
          <a:prstGeom prst="rect">
            <a:avLst/>
          </a:prstGeom>
        </p:spPr>
        <p:txBody>
          <a:bodyPr vert="horz" lIns="95088" tIns="47544" rIns="95088" bIns="475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8"/>
          </a:xfrm>
          <a:prstGeom prst="rect">
            <a:avLst/>
          </a:prstGeom>
        </p:spPr>
        <p:txBody>
          <a:bodyPr vert="horz" lIns="95088" tIns="47544" rIns="95088" bIns="475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7"/>
            <a:ext cx="3797882" cy="48683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7"/>
            <a:ext cx="5154269" cy="48683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7"/>
            <a:ext cx="3797882" cy="48683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06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521410" rtl="0" eaLnBrk="1" latinLnBrk="0" hangingPunct="1">
        <a:spcBef>
          <a:spcPct val="0"/>
        </a:spcBef>
        <a:buNone/>
        <a:defRPr sz="73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0530" indent="-570530" algn="l" defTabSz="1521410" rtl="0" eaLnBrk="1" latinLnBrk="0" hangingPunct="1">
        <a:spcBef>
          <a:spcPct val="20000"/>
        </a:spcBef>
        <a:buFont typeface="Arial" pitchFamily="34" charset="0"/>
        <a:buChar char="•"/>
        <a:defRPr sz="5440" kern="1200">
          <a:solidFill>
            <a:schemeClr val="tx1"/>
          </a:solidFill>
          <a:latin typeface="+mn-lt"/>
          <a:ea typeface="+mn-ea"/>
          <a:cs typeface="+mn-cs"/>
        </a:defRPr>
      </a:lvl1pPr>
      <a:lvl2pPr marL="1236144" indent="-475440" algn="l" defTabSz="1521410" rtl="0" eaLnBrk="1" latinLnBrk="0" hangingPunct="1">
        <a:spcBef>
          <a:spcPct val="20000"/>
        </a:spcBef>
        <a:buFont typeface="Arial" pitchFamily="34" charset="0"/>
        <a:buChar char="–"/>
        <a:defRPr sz="4640" kern="1200">
          <a:solidFill>
            <a:schemeClr val="tx1"/>
          </a:solidFill>
          <a:latin typeface="+mn-lt"/>
          <a:ea typeface="+mn-ea"/>
          <a:cs typeface="+mn-cs"/>
        </a:defRPr>
      </a:lvl2pPr>
      <a:lvl3pPr marL="1901762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62467" indent="-380352" algn="l" defTabSz="152141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423170" indent="-380352" algn="l" defTabSz="152141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183875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944579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5285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65989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1pPr>
      <a:lvl2pPr marL="760706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10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3pPr>
      <a:lvl4pPr marL="2282114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4pPr>
      <a:lvl5pPr marL="3042818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5pPr>
      <a:lvl6pPr marL="3803523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6pPr>
      <a:lvl7pPr marL="4564229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7pPr>
      <a:lvl8pPr marL="5324931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8pPr>
      <a:lvl9pPr marL="6085637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6"/>
            <a:ext cx="14648974" cy="1524000"/>
          </a:xfrm>
          <a:prstGeom prst="rect">
            <a:avLst/>
          </a:prstGeom>
        </p:spPr>
        <p:txBody>
          <a:bodyPr vert="horz" lIns="95088" tIns="47544" rIns="95088" bIns="475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8"/>
          </a:xfrm>
          <a:prstGeom prst="rect">
            <a:avLst/>
          </a:prstGeom>
        </p:spPr>
        <p:txBody>
          <a:bodyPr vert="horz" lIns="95088" tIns="47544" rIns="95088" bIns="475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7"/>
            <a:ext cx="3797882" cy="48683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A23FB2CD-89D3-4F41-83B0-2CA029EBA1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7"/>
            <a:ext cx="5154269" cy="48683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7"/>
            <a:ext cx="3797882" cy="486834"/>
          </a:xfrm>
          <a:prstGeom prst="rect">
            <a:avLst/>
          </a:prstGeom>
        </p:spPr>
        <p:txBody>
          <a:bodyPr vert="horz" lIns="95088" tIns="47544" rIns="95088" bIns="47544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</a:pPr>
            <a:fld id="{77848035-C725-41A7-811C-EBD8E5E7E9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1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1521410" rtl="0" eaLnBrk="1" latinLnBrk="0" hangingPunct="1">
        <a:spcBef>
          <a:spcPct val="0"/>
        </a:spcBef>
        <a:buNone/>
        <a:defRPr sz="73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0530" indent="-570530" algn="l" defTabSz="1521410" rtl="0" eaLnBrk="1" latinLnBrk="0" hangingPunct="1">
        <a:spcBef>
          <a:spcPct val="20000"/>
        </a:spcBef>
        <a:buFont typeface="Arial" pitchFamily="34" charset="0"/>
        <a:buChar char="•"/>
        <a:defRPr sz="5440" kern="1200">
          <a:solidFill>
            <a:schemeClr val="tx1"/>
          </a:solidFill>
          <a:latin typeface="+mn-lt"/>
          <a:ea typeface="+mn-ea"/>
          <a:cs typeface="+mn-cs"/>
        </a:defRPr>
      </a:lvl1pPr>
      <a:lvl2pPr marL="1236144" indent="-475440" algn="l" defTabSz="1521410" rtl="0" eaLnBrk="1" latinLnBrk="0" hangingPunct="1">
        <a:spcBef>
          <a:spcPct val="20000"/>
        </a:spcBef>
        <a:buFont typeface="Arial" pitchFamily="34" charset="0"/>
        <a:buChar char="–"/>
        <a:defRPr sz="4640" kern="1200">
          <a:solidFill>
            <a:schemeClr val="tx1"/>
          </a:solidFill>
          <a:latin typeface="+mn-lt"/>
          <a:ea typeface="+mn-ea"/>
          <a:cs typeface="+mn-cs"/>
        </a:defRPr>
      </a:lvl2pPr>
      <a:lvl3pPr marL="1901762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62467" indent="-380352" algn="l" defTabSz="152141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423170" indent="-380352" algn="l" defTabSz="152141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183875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944579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5285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65989" indent="-380352" algn="l" defTabSz="1521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1pPr>
      <a:lvl2pPr marL="760706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10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3pPr>
      <a:lvl4pPr marL="2282114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4pPr>
      <a:lvl5pPr marL="3042818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5pPr>
      <a:lvl6pPr marL="3803523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6pPr>
      <a:lvl7pPr marL="4564229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7pPr>
      <a:lvl8pPr marL="5324931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8pPr>
      <a:lvl9pPr marL="6085637" algn="l" defTabSz="1521410" rtl="0" eaLnBrk="1" latinLnBrk="0" hangingPunct="1">
        <a:defRPr sz="3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5" y="0"/>
            <a:ext cx="14630398" cy="9144000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139602" y="5283203"/>
            <a:ext cx="10332717" cy="86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03018" tIns="101509" rIns="203018" bIns="10150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2141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None/>
            </a:pPr>
            <a:r>
              <a:rPr lang="en-US" altLang="vi-VN" sz="432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432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32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432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32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32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32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432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432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32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432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32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432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32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vi-VN" sz="4320" b="1" i="1" dirty="0">
              <a:solidFill>
                <a:srgbClr val="00B050"/>
              </a:solidFill>
            </a:endParaRPr>
          </a:p>
        </p:txBody>
      </p:sp>
      <p:sp>
        <p:nvSpPr>
          <p:cNvPr id="13" name="Rectangle 57"/>
          <p:cNvSpPr>
            <a:spLocks noChangeArrowheads="1"/>
          </p:cNvSpPr>
          <p:nvPr/>
        </p:nvSpPr>
        <p:spPr bwMode="auto">
          <a:xfrm>
            <a:off x="823119" y="-14155"/>
            <a:ext cx="14630400" cy="158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03018" tIns="101509" rIns="203018" bIns="10150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52141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vi-VN" sz="448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UBND THÀNH PHỐ CHÍ LINH</a:t>
            </a:r>
            <a:endParaRPr lang="en-US" altLang="vi-VN" sz="448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152141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vi-VN" sz="448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TRƯỜNG TIỂU HỌC CHÍ MINH</a:t>
            </a:r>
            <a:endParaRPr lang="en-US" altLang="vi-VN" sz="448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57"/>
          <p:cNvSpPr>
            <a:spLocks noChangeArrowheads="1"/>
          </p:cNvSpPr>
          <p:nvPr/>
        </p:nvSpPr>
        <p:spPr bwMode="auto">
          <a:xfrm>
            <a:off x="899319" y="2698960"/>
            <a:ext cx="14554200" cy="23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03018" tIns="101509" rIns="203018" bIns="10150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521410" eaLnBrk="1" fontAlgn="auto" hangingPunct="1">
              <a:spcBef>
                <a:spcPts val="2995"/>
              </a:spcBef>
              <a:spcAft>
                <a:spcPts val="0"/>
              </a:spcAft>
              <a:buNone/>
              <a:defRPr/>
            </a:pP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6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521410" eaLnBrk="1" fontAlgn="auto" hangingPunct="1">
              <a:spcBef>
                <a:spcPts val="2995"/>
              </a:spcBef>
              <a:spcAft>
                <a:spcPts val="0"/>
              </a:spcAft>
              <a:buNone/>
              <a:defRPr/>
            </a:pPr>
            <a:r>
              <a:rPr lang="en-US" sz="6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683342" y="1529436"/>
            <a:ext cx="4577283" cy="3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7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319" y="7205008"/>
            <a:ext cx="14706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Việc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những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hình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ta sạch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thoáng</a:t>
            </a:r>
            <a:r>
              <a:rPr lang="en-US" sz="40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mát</a:t>
            </a:r>
            <a:r>
              <a:rPr lang="en-US" sz="4000" b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,</a:t>
            </a:r>
            <a:r>
              <a:rPr lang="en-US" sz="4000" dirty="0">
                <a:latin typeface="+mn-lt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+mn-lt"/>
              </a:rPr>
              <a:t>môi</a:t>
            </a:r>
            <a:r>
              <a:rPr lang="en-US" sz="4000" b="1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</a:rPr>
              <a:t>trường</a:t>
            </a:r>
            <a:r>
              <a:rPr lang="en-US" sz="40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</a:rPr>
              <a:t>luôn</a:t>
            </a:r>
            <a:r>
              <a:rPr lang="en-US" sz="40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</a:rPr>
              <a:t>xanh</a:t>
            </a:r>
            <a:r>
              <a:rPr lang="en-US" sz="40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</a:rPr>
              <a:t>sạch</a:t>
            </a:r>
            <a:r>
              <a:rPr lang="en-US" sz="40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latin typeface="+mn-lt"/>
              </a:rPr>
              <a:t>.</a:t>
            </a:r>
          </a:p>
          <a:p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47626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623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5968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7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519" y="2541186"/>
            <a:ext cx="150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87744" y="1842084"/>
            <a:ext cx="4769375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Chia sẻ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4119" y="4114800"/>
            <a:ext cx="1432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053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822" y="3000274"/>
            <a:ext cx="7315994" cy="662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1. Em có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8671719" y="2479566"/>
            <a:ext cx="7238205" cy="61310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919" y="1923056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354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020" y="2877544"/>
            <a:ext cx="9601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1.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2. Nếu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9967119" y="2479566"/>
            <a:ext cx="59428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752600"/>
            <a:ext cx="152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405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551065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19" y="2479566"/>
            <a:ext cx="10896600" cy="595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Nếu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Cắt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Sơn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190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519" y="1435930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159" y="2513148"/>
            <a:ext cx="1029035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Cần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065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127919" y="2114448"/>
            <a:ext cx="13639800" cy="56579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" marR="28575" lvl="0" algn="just">
              <a:lnSpc>
                <a:spcPct val="120000"/>
              </a:lnSpc>
              <a:spcAft>
                <a:spcPts val="0"/>
              </a:spcAft>
            </a:pPr>
            <a:endParaRPr lang="en-US" sz="3600" b="1" dirty="0">
              <a:solidFill>
                <a:srgbClr val="0000CC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9542" y="3286175"/>
            <a:ext cx="12959142" cy="3314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lvl="0" algn="ctr">
              <a:lnSpc>
                <a:spcPct val="120000"/>
              </a:lnSpc>
              <a:spcAft>
                <a:spcPts val="0"/>
              </a:spcAft>
            </a:pPr>
            <a:r>
              <a:rPr lang="en-US" sz="6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Hãy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để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92208430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448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2245519" y="1524000"/>
            <a:ext cx="1198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/>
            <a:r>
              <a:rPr lang="en-US" altLang="en-US" sz="6400" b="1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2245519" y="4775201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 sz="2400">
              <a:solidFill>
                <a:prstClr val="black"/>
              </a:solidFill>
            </a:endParaRPr>
          </a:p>
        </p:txBody>
      </p:sp>
      <p:sp>
        <p:nvSpPr>
          <p:cNvPr id="9220" name="TextBox 7"/>
          <p:cNvSpPr txBox="1">
            <a:spLocks noChangeArrowheads="1"/>
          </p:cNvSpPr>
          <p:nvPr/>
        </p:nvSpPr>
        <p:spPr bwMode="auto">
          <a:xfrm>
            <a:off x="2245519" y="2946400"/>
            <a:ext cx="11785600" cy="317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buFontTx/>
              <a:buAutoNum type="arabicPeriod"/>
            </a:pPr>
            <a:r>
              <a:rPr lang="vi-VN" altLang="en-US" sz="5867" b="1">
                <a:solidFill>
                  <a:srgbClr val="002060"/>
                </a:solidFill>
              </a:rPr>
              <a:t>Xung quanh nhà ở của </a:t>
            </a:r>
            <a:r>
              <a:rPr lang="en-US" altLang="en-US" sz="5867" b="1">
                <a:solidFill>
                  <a:srgbClr val="002060"/>
                </a:solidFill>
              </a:rPr>
              <a:t>em</a:t>
            </a:r>
            <a:r>
              <a:rPr lang="vi-VN" altLang="en-US" sz="5867" b="1">
                <a:solidFill>
                  <a:srgbClr val="002060"/>
                </a:solidFill>
              </a:rPr>
              <a:t> có sạch sẽ không? </a:t>
            </a:r>
            <a:endParaRPr lang="en-US" altLang="en-US" sz="5867" b="1">
              <a:solidFill>
                <a:srgbClr val="002060"/>
              </a:solidFill>
            </a:endParaRPr>
          </a:p>
          <a:p>
            <a:pPr defTabSz="1219170">
              <a:buFontTx/>
              <a:buAutoNum type="arabicPeriod"/>
            </a:pPr>
            <a:r>
              <a:rPr lang="vi-VN" altLang="en-US" sz="5867" b="1">
                <a:solidFill>
                  <a:srgbClr val="002060"/>
                </a:solidFill>
              </a:rPr>
              <a:t>Vì sao </a:t>
            </a:r>
            <a:r>
              <a:rPr lang="en-US" altLang="en-US" sz="5867" b="1">
                <a:solidFill>
                  <a:srgbClr val="002060"/>
                </a:solidFill>
              </a:rPr>
              <a:t>em</a:t>
            </a:r>
            <a:r>
              <a:rPr lang="vi-VN" altLang="en-US" sz="5867" b="1">
                <a:solidFill>
                  <a:srgbClr val="002060"/>
                </a:solidFill>
              </a:rPr>
              <a:t> lại nhận xét như vậy?</a:t>
            </a:r>
            <a:endParaRPr lang="en-US" altLang="en-US" sz="5867" b="1">
              <a:solidFill>
                <a:srgbClr val="002060"/>
              </a:solidFill>
            </a:endParaRPr>
          </a:p>
          <a:p>
            <a:pPr defTabSz="1219170"/>
            <a:endParaRPr lang="en-US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5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ngtree-cartoon-fresh-wind-plant-illustration-background-image_2783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9" y="5419"/>
            <a:ext cx="14627990" cy="9138581"/>
          </a:xfrm>
          <a:prstGeom prst="rect">
            <a:avLst/>
          </a:prstGeom>
        </p:spPr>
      </p:pic>
      <p:grpSp>
        <p:nvGrpSpPr>
          <p:cNvPr id="12" name="Group 26"/>
          <p:cNvGrpSpPr/>
          <p:nvPr/>
        </p:nvGrpSpPr>
        <p:grpSpPr>
          <a:xfrm>
            <a:off x="2789813" y="740237"/>
            <a:ext cx="7457907" cy="1269432"/>
            <a:chOff x="5063633" y="164812"/>
            <a:chExt cx="4582543" cy="793395"/>
          </a:xfrm>
        </p:grpSpPr>
        <p:sp>
          <p:nvSpPr>
            <p:cNvPr id="13" name="TextBox 12"/>
            <p:cNvSpPr txBox="1"/>
            <p:nvPr/>
          </p:nvSpPr>
          <p:spPr>
            <a:xfrm>
              <a:off x="5063633" y="164812"/>
              <a:ext cx="113509" cy="51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11747" y="469612"/>
              <a:ext cx="2934429" cy="48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521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Tự</a:t>
              </a:r>
              <a:r>
                <a:rPr kumimoji="0" lang="en-US" sz="4480" b="1" i="0" u="sng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kumimoji="0" lang="en-US" sz="4480" b="1" i="0" u="sng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4480" b="1" i="0" u="sng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kumimoji="0" lang="en-US" sz="4480" b="1" i="0" u="sng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8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hội</a:t>
              </a:r>
              <a:endParaRPr kumimoji="0" lang="en-US" sz="448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773" y="2133610"/>
            <a:ext cx="13533120" cy="92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9902" tIns="114950" rIns="229902" bIns="114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521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8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kumimoji="0" lang="en-US" sz="44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8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8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448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8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448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8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48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48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48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8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16" name="TextBox 4"/>
          <p:cNvSpPr txBox="1"/>
          <p:nvPr/>
        </p:nvSpPr>
        <p:spPr>
          <a:xfrm>
            <a:off x="2937598" y="403436"/>
            <a:ext cx="10265952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324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12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29 </a:t>
            </a: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12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 </a:t>
            </a:r>
            <a:r>
              <a:rPr kumimoji="0" lang="en-US" sz="512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12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2024</a:t>
            </a:r>
            <a:endParaRPr kumimoji="0" lang="en-US" sz="512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773" y="3596640"/>
            <a:ext cx="13364746" cy="92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9902" tIns="114950" rIns="229902" bIns="114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521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 </a:t>
            </a: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việc làm giữ vệ sinh xung quanh nhà 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349" y="4800600"/>
            <a:ext cx="12116515" cy="92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9902" tIns="114950" rIns="229902" bIns="114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521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4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việc giữ vệ sinh xung quanh nhà ở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1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ngtree-cartoon-fresh-wind-plant-illustration-background-image_2783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19" y="5420"/>
            <a:ext cx="14627990" cy="9138581"/>
          </a:xfrm>
          <a:prstGeom prst="rect">
            <a:avLst/>
          </a:prstGeom>
        </p:spPr>
      </p:pic>
      <p:grpSp>
        <p:nvGrpSpPr>
          <p:cNvPr id="12" name="Group 26"/>
          <p:cNvGrpSpPr/>
          <p:nvPr/>
        </p:nvGrpSpPr>
        <p:grpSpPr>
          <a:xfrm>
            <a:off x="2942213" y="740237"/>
            <a:ext cx="7457907" cy="1269432"/>
            <a:chOff x="5063633" y="164812"/>
            <a:chExt cx="4582543" cy="793395"/>
          </a:xfrm>
        </p:grpSpPr>
        <p:sp>
          <p:nvSpPr>
            <p:cNvPr id="13" name="TextBox 12"/>
            <p:cNvSpPr txBox="1"/>
            <p:nvPr/>
          </p:nvSpPr>
          <p:spPr>
            <a:xfrm>
              <a:off x="5063633" y="164812"/>
              <a:ext cx="113509" cy="51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48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11747" y="469612"/>
              <a:ext cx="2934429" cy="48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52141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480" b="1" u="sng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4480" b="1" u="sng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80" b="1" u="sng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4480" b="1" u="sng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80" b="1" u="sng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480" b="1" u="sng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80" b="1" u="sng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lang="en-US" sz="4480" b="1" u="sng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80" b="1" u="sng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endParaRPr lang="en-US" sz="448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173" y="2133610"/>
            <a:ext cx="13533120" cy="92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9902" tIns="114950" rIns="229902" bIns="114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521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8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</a:t>
            </a:r>
            <a:r>
              <a:rPr lang="en-US" sz="448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 vệ sinh trường học (Tiết 1</a:t>
            </a:r>
            <a:r>
              <a:rPr lang="en-US" sz="448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16" name="TextBox 4"/>
          <p:cNvSpPr txBox="1"/>
          <p:nvPr/>
        </p:nvSpPr>
        <p:spPr>
          <a:xfrm>
            <a:off x="3089998" y="403436"/>
            <a:ext cx="10265952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3240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2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12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2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12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2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12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2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512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512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2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512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12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2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512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503" y="3596640"/>
            <a:ext cx="12122352" cy="92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9902" tIns="114950" rIns="229902" bIns="114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8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1. Một số việc làm để giữ gìn vệ sinh trường học</a:t>
            </a:r>
            <a:endParaRPr lang="en-US" sz="448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292" y="4624253"/>
            <a:ext cx="12116515" cy="161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9902" tIns="114950" rIns="229902" bIns="114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2.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Thực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hiện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khu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vực</a:t>
            </a:r>
            <a:endParaRPr lang="en-US" sz="448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defTabSz="1521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44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8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endParaRPr lang="en-US" sz="448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5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585447" y="495056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VÀ XÃ HỘI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956548" y="1060320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119" y="7747240"/>
            <a:ext cx="1562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835089" y="2623211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652970" y="2497739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6177869" y="2623211"/>
            <a:ext cx="5650501" cy="49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48783" b="57802"/>
          <a:stretch/>
        </p:blipFill>
        <p:spPr>
          <a:xfrm>
            <a:off x="656816" y="2479567"/>
            <a:ext cx="7543800" cy="51416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275" y="7502769"/>
            <a:ext cx="681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uét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9" t="10833" r="10264" b="57802"/>
          <a:stretch/>
        </p:blipFill>
        <p:spPr>
          <a:xfrm>
            <a:off x="8373468" y="2479566"/>
            <a:ext cx="7080051" cy="5141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5972" y="7467600"/>
            <a:ext cx="7345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137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484" y="6824008"/>
            <a:ext cx="7154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t="42502" r="48379" b="24165"/>
          <a:stretch/>
        </p:blipFill>
        <p:spPr>
          <a:xfrm>
            <a:off x="365919" y="2547522"/>
            <a:ext cx="7620000" cy="42764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519" y="1715593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62119" y="6850793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ắm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2" t="42502" r="8031" b="24165"/>
          <a:stretch/>
        </p:blipFill>
        <p:spPr>
          <a:xfrm>
            <a:off x="7985919" y="2547522"/>
            <a:ext cx="7467600" cy="42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63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928519" y="246360"/>
            <a:ext cx="3657600" cy="591840"/>
            <a:chOff x="5768559" y="347185"/>
            <a:chExt cx="3595885" cy="591840"/>
          </a:xfrm>
        </p:grpSpPr>
        <p:sp>
          <p:nvSpPr>
            <p:cNvPr id="30" name="TextBox 29"/>
            <p:cNvSpPr txBox="1"/>
            <p:nvPr/>
          </p:nvSpPr>
          <p:spPr>
            <a:xfrm>
              <a:off x="5987550" y="347185"/>
              <a:ext cx="3227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lang="en-US" sz="2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768559" y="939025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182393" y="1001416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413" y="4191000"/>
            <a:ext cx="6188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uét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6919119" y="2362200"/>
            <a:ext cx="8724106" cy="6521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95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321" y="7680158"/>
            <a:ext cx="25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9625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2763" y="7543800"/>
            <a:ext cx="2799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8563" y="7543800"/>
            <a:ext cx="2855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4133" y="7680158"/>
            <a:ext cx="3201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17706" y="7570728"/>
            <a:ext cx="4514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37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9952</TotalTime>
  <Words>1194</Words>
  <Application>Microsoft Office PowerPoint</Application>
  <PresentationFormat>Custom</PresentationFormat>
  <Paragraphs>103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Georgia</vt:lpstr>
      <vt:lpstr>Times New Roman</vt:lpstr>
      <vt:lpstr>Trebuchet MS</vt:lpstr>
      <vt:lpstr>Default Design</vt:lpstr>
      <vt:lpstr>Slipstream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1188</cp:revision>
  <dcterms:created xsi:type="dcterms:W3CDTF">2008-09-09T22:52:10Z</dcterms:created>
  <dcterms:modified xsi:type="dcterms:W3CDTF">2024-08-25T10:14:58Z</dcterms:modified>
</cp:coreProperties>
</file>