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7" r:id="rId1"/>
    <p:sldMasterId id="2147483720" r:id="rId2"/>
    <p:sldMasterId id="2147483733" r:id="rId3"/>
    <p:sldMasterId id="2147483746" r:id="rId4"/>
    <p:sldMasterId id="2147483759" r:id="rId5"/>
    <p:sldMasterId id="2147483772" r:id="rId6"/>
  </p:sldMasterIdLst>
  <p:notesMasterIdLst>
    <p:notesMasterId r:id="rId25"/>
  </p:notesMasterIdLst>
  <p:handoutMasterIdLst>
    <p:handoutMasterId r:id="rId26"/>
  </p:handoutMasterIdLst>
  <p:sldIdLst>
    <p:sldId id="283" r:id="rId7"/>
    <p:sldId id="288" r:id="rId8"/>
    <p:sldId id="290" r:id="rId9"/>
    <p:sldId id="380" r:id="rId10"/>
    <p:sldId id="294" r:id="rId11"/>
    <p:sldId id="382" r:id="rId12"/>
    <p:sldId id="383" r:id="rId13"/>
    <p:sldId id="258" r:id="rId14"/>
    <p:sldId id="384" r:id="rId15"/>
    <p:sldId id="385" r:id="rId16"/>
    <p:sldId id="333" r:id="rId17"/>
    <p:sldId id="386" r:id="rId18"/>
    <p:sldId id="401" r:id="rId19"/>
    <p:sldId id="381" r:id="rId20"/>
    <p:sldId id="337" r:id="rId21"/>
    <p:sldId id="372" r:id="rId22"/>
    <p:sldId id="402" r:id="rId23"/>
    <p:sldId id="313" r:id="rId24"/>
  </p:sldIdLst>
  <p:sldSz cx="9144000" cy="5143500" type="screen16x9"/>
  <p:notesSz cx="6858000" cy="9144000"/>
  <p:embeddedFontLst>
    <p:embeddedFont>
      <p:font typeface="Calibri Light" charset="0"/>
      <p:regular r:id="rId27"/>
      <p: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宋体" pitchFamily="2" charset="-122"/>
      <p:regular r:id="rId33"/>
    </p:embeddedFont>
    <p:embeddedFont>
      <p:font typeface="#9Slide03 Arima Madurai" charset="0"/>
      <p:regular r:id="rId34"/>
    </p:embeddedFont>
  </p:embeddedFontLst>
  <p:custDataLst>
    <p:tags r:id="rId35"/>
  </p:custDataLst>
  <p:defaultTextStyle>
    <a:defPPr>
      <a:defRPr lang="zh-CN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FF"/>
    <a:srgbClr val="FDE1C8"/>
    <a:srgbClr val="FFFF66"/>
    <a:srgbClr val="E8959F"/>
    <a:srgbClr val="E6E6E6"/>
    <a:srgbClr val="FFFBF7"/>
    <a:srgbClr val="0066FF"/>
    <a:srgbClr val="99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98" autoAdjust="0"/>
    <p:restoredTop sz="96691" autoAdjust="0"/>
  </p:normalViewPr>
  <p:slideViewPr>
    <p:cSldViewPr>
      <p:cViewPr>
        <p:scale>
          <a:sx n="109" d="100"/>
          <a:sy n="109" d="100"/>
        </p:scale>
        <p:origin x="-366" y="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390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C22A4ED-964D-4F5D-94AE-91ED565D9FD4}" type="slidenum">
              <a:rPr lang="zh-CN" altLang="en-US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36" y="1447961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2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3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51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10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3" indent="0" algn="ctr">
              <a:buNone/>
              <a:defRPr sz="1500"/>
            </a:lvl2pPr>
            <a:lvl3pPr marL="685613" indent="0" algn="ctr">
              <a:buNone/>
              <a:defRPr sz="1400"/>
            </a:lvl3pPr>
            <a:lvl4pPr marL="1028420" indent="0" algn="ctr">
              <a:buNone/>
              <a:defRPr sz="1200"/>
            </a:lvl4pPr>
            <a:lvl5pPr marL="1371226" indent="0" algn="ctr">
              <a:buNone/>
              <a:defRPr sz="1200"/>
            </a:lvl5pPr>
            <a:lvl6pPr marL="1714037" indent="0" algn="ctr">
              <a:buNone/>
              <a:defRPr sz="1200"/>
            </a:lvl6pPr>
            <a:lvl7pPr marL="2056838" indent="0" algn="ctr">
              <a:buNone/>
              <a:defRPr sz="1200"/>
            </a:lvl7pPr>
            <a:lvl8pPr marL="2399640" indent="0" algn="ctr">
              <a:buNone/>
              <a:defRPr sz="1200"/>
            </a:lvl8pPr>
            <a:lvl9pPr marL="274244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32" y="1447957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53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18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34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5806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4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5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16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02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00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03" indent="0">
              <a:buNone/>
              <a:defRPr sz="2100"/>
            </a:lvl2pPr>
            <a:lvl3pPr marL="685613" indent="0">
              <a:buNone/>
              <a:defRPr sz="1800"/>
            </a:lvl3pPr>
            <a:lvl4pPr marL="1028420" indent="0">
              <a:buNone/>
              <a:defRPr sz="1500"/>
            </a:lvl4pPr>
            <a:lvl5pPr marL="1371226" indent="0">
              <a:buNone/>
              <a:defRPr sz="1500"/>
            </a:lvl5pPr>
            <a:lvl6pPr marL="1714037" indent="0">
              <a:buNone/>
              <a:defRPr sz="1500"/>
            </a:lvl6pPr>
            <a:lvl7pPr marL="2056838" indent="0">
              <a:buNone/>
              <a:defRPr sz="1500"/>
            </a:lvl7pPr>
            <a:lvl8pPr marL="2399640" indent="0">
              <a:buNone/>
              <a:defRPr sz="1500"/>
            </a:lvl8pPr>
            <a:lvl9pPr marL="274244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83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59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7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03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27" y="1447952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10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19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54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0638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7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04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42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82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212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68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88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32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61993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26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093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959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99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52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264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32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2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153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0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20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3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454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241270"/>
      </p:ext>
    </p:extLst>
  </p:cSld>
  <p:clrMapOvr>
    <a:masterClrMapping/>
  </p:clrMapOvr>
  <p:transition spd="slow" advClick="0" advTm="4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580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120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66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715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176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877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614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83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74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68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09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532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537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804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31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76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151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190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181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155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49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514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9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99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9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31A61832-5EF8-78C7-B1EC-092C6CC3DE6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4B13C74B-5DC1-277F-C743-4D723535EC1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4" tIns="34289" rIns="6856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4" tIns="34289" rIns="6856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0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68561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6" indent="-171406" algn="l" defTabSz="6856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1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18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2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2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5B8E2125-1EF2-DF20-BC8B-B360D5A0A40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0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B186487F-FD7D-69FD-41AA-341FDA42193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7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71" r:id="rId13"/>
    <p:sldLayoutId id="214748378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CEFCA73E-58F5-E1E9-773E-12A073BBB75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5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F097F325-544F-D036-594F-7FC25C32B7D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1CF2E77-4E87-4338-A6B2-93E833A84A3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9/12/2022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96E19DA-92E0-4635-8627-DEB5FDE3EBA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19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18" Type="http://schemas.openxmlformats.org/officeDocument/2006/relationships/image" Target="../media/image21.png"/><Relationship Id="rId3" Type="http://schemas.openxmlformats.org/officeDocument/2006/relationships/image" Target="../media/image13.png"/><Relationship Id="rId21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microsoft.com/office/2007/relationships/hdphoto" Target="../media/hdphoto8.wdp"/><Relationship Id="rId2" Type="http://schemas.openxmlformats.org/officeDocument/2006/relationships/image" Target="../media/image12.jpeg"/><Relationship Id="rId16" Type="http://schemas.openxmlformats.org/officeDocument/2006/relationships/image" Target="../media/image20.png"/><Relationship Id="rId20" Type="http://schemas.openxmlformats.org/officeDocument/2006/relationships/slide" Target="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microsoft.com/office/2007/relationships/hdphoto" Target="../media/hdphoto9.wdp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gif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10.wdp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microsoft.com/office/2007/relationships/hdphoto" Target="../media/hdphoto11.wdp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26.gif"/><Relationship Id="rId9" Type="http://schemas.microsoft.com/office/2007/relationships/hdphoto" Target="../media/hdphoto10.wdp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6228184" y="10058"/>
            <a:ext cx="2142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 3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7670881" y="471723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1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979712" y="1995686"/>
            <a:ext cx="59532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28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Tuần 1: Chào năm học mới</a:t>
            </a:r>
          </a:p>
          <a:p>
            <a:pPr algn="ctr" defTabSz="685800">
              <a:defRPr/>
            </a:pPr>
            <a:r>
              <a:rPr lang="en-US" sz="28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Tiết 1&amp;2 – Bài đọc 1: Ngày khai trường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804F158-630B-4644-940C-E1F993E71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" b="3839"/>
          <a:stretch/>
        </p:blipFill>
        <p:spPr>
          <a:xfrm>
            <a:off x="0" y="-92546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5D9B4D-7247-1F8A-A286-F95A3EB1C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92546"/>
            <a:ext cx="6912768" cy="5050954"/>
          </a:xfrm>
          <a:prstGeom prst="rect">
            <a:avLst/>
          </a:prstGeom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xmlns="" id="{8EBEABD9-6E3D-6115-7326-19F22F4D5318}"/>
              </a:ext>
            </a:extLst>
          </p:cNvPr>
          <p:cNvSpPr/>
          <p:nvPr/>
        </p:nvSpPr>
        <p:spPr>
          <a:xfrm>
            <a:off x="-13804" y="3976282"/>
            <a:ext cx="2969604" cy="697632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xmlns="" id="{01A134CA-3CE2-3251-DA52-4862D1F806E4}"/>
              </a:ext>
            </a:extLst>
          </p:cNvPr>
          <p:cNvSpPr/>
          <p:nvPr/>
        </p:nvSpPr>
        <p:spPr>
          <a:xfrm>
            <a:off x="7148" y="3992197"/>
            <a:ext cx="2962456" cy="697632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3353439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9" y="339502"/>
            <a:ext cx="6015303" cy="4032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532" y="2211710"/>
            <a:ext cx="4081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FBEAE7-53D7-0360-9788-EFC03DAA1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869" y="195486"/>
            <a:ext cx="3117131" cy="4752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7B50A3-C8D0-06F0-B862-842D070B7C7F}"/>
              </a:ext>
            </a:extLst>
          </p:cNvPr>
          <p:cNvSpPr txBox="1"/>
          <p:nvPr/>
        </p:nvSpPr>
        <p:spPr>
          <a:xfrm>
            <a:off x="251520" y="339502"/>
            <a:ext cx="5940152" cy="1363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SG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39900F-B279-3586-051B-D279D46D09AE}"/>
              </a:ext>
            </a:extLst>
          </p:cNvPr>
          <p:cNvSpPr txBox="1"/>
          <p:nvPr/>
        </p:nvSpPr>
        <p:spPr>
          <a:xfrm>
            <a:off x="560848" y="2427734"/>
            <a:ext cx="51125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vàng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cúc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cốm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S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B0029B-FFD3-956D-2823-B712EE03AD6B}"/>
              </a:ext>
            </a:extLst>
          </p:cNvPr>
          <p:cNvSpPr txBox="1"/>
          <p:nvPr/>
        </p:nvSpPr>
        <p:spPr>
          <a:xfrm>
            <a:off x="156572" y="520586"/>
            <a:ext cx="6048671" cy="1363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SG" sz="3200" dirty="0">
              <a:solidFill>
                <a:srgbClr val="99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AC821F-899E-3A5A-A5CA-FCCB784E6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56" y="346701"/>
            <a:ext cx="5112568" cy="3629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26681AE-1B75-25DE-592B-29D181808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744" y="319936"/>
            <a:ext cx="3657600" cy="17456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983DF4-5DC9-05A1-3E75-59A8CBCA6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404" y="1923678"/>
            <a:ext cx="3657600" cy="20644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85E0ED-37E0-943B-958E-82A70F7F956A}"/>
              </a:ext>
            </a:extLst>
          </p:cNvPr>
          <p:cNvSpPr txBox="1"/>
          <p:nvPr/>
        </p:nvSpPr>
        <p:spPr>
          <a:xfrm>
            <a:off x="815864" y="3904345"/>
            <a:ext cx="2707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ảnh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cúc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F995BA4-F7D4-904B-6C85-E9379D0F6470}"/>
              </a:ext>
            </a:extLst>
          </p:cNvPr>
          <p:cNvSpPr txBox="1"/>
          <p:nvPr/>
        </p:nvSpPr>
        <p:spPr>
          <a:xfrm>
            <a:off x="5799497" y="3988093"/>
            <a:ext cx="311713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ảnh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cốm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E1FD88B-FD09-70C0-AC58-2046ACCAC9F8}"/>
              </a:ext>
            </a:extLst>
          </p:cNvPr>
          <p:cNvSpPr txBox="1"/>
          <p:nvPr/>
        </p:nvSpPr>
        <p:spPr>
          <a:xfrm>
            <a:off x="24308" y="2012985"/>
            <a:ext cx="60025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</a:rPr>
              <a:t>Mùa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thu</a:t>
            </a:r>
            <a:r>
              <a:rPr lang="en-US" sz="3200" dirty="0">
                <a:solidFill>
                  <a:srgbClr val="00B050"/>
                </a:solidFill>
              </a:rPr>
              <a:t>, </a:t>
            </a:r>
            <a:r>
              <a:rPr lang="en-US" sz="3200" dirty="0" err="1">
                <a:solidFill>
                  <a:srgbClr val="00B050"/>
                </a:solidFill>
              </a:rPr>
              <a:t>các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bạn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nhỏ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được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ngắm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hoa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cúc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vàng</a:t>
            </a:r>
            <a:r>
              <a:rPr lang="en-US" sz="3200" dirty="0">
                <a:solidFill>
                  <a:srgbClr val="00B050"/>
                </a:solidFill>
              </a:rPr>
              <a:t>, </a:t>
            </a:r>
            <a:r>
              <a:rPr lang="en-US" sz="3200" dirty="0" err="1">
                <a:solidFill>
                  <a:srgbClr val="00B050"/>
                </a:solidFill>
              </a:rPr>
              <a:t>được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ăn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cốm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mới</a:t>
            </a:r>
            <a:r>
              <a:rPr lang="en-US" sz="3200" dirty="0">
                <a:solidFill>
                  <a:srgbClr val="00B050"/>
                </a:solidFill>
              </a:rPr>
              <a:t>, </a:t>
            </a:r>
            <a:r>
              <a:rPr lang="en-US" sz="3200" dirty="0" err="1">
                <a:solidFill>
                  <a:srgbClr val="00B050"/>
                </a:solidFill>
              </a:rPr>
              <a:t>được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rước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đèn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Trung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thu</a:t>
            </a:r>
            <a:r>
              <a:rPr lang="en-US" sz="3200" dirty="0">
                <a:solidFill>
                  <a:srgbClr val="00B050"/>
                </a:solidFill>
              </a:rPr>
              <a:t>; </a:t>
            </a:r>
            <a:r>
              <a:rPr lang="en-US" sz="3200" dirty="0" err="1">
                <a:solidFill>
                  <a:srgbClr val="00B050"/>
                </a:solidFill>
              </a:rPr>
              <a:t>được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khai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giảng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năm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học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mới</a:t>
            </a:r>
            <a:r>
              <a:rPr lang="en-US" dirty="0"/>
              <a:t>.</a:t>
            </a:r>
            <a:endParaRPr lang="en-SG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070763F-AE38-1F72-BF3D-8DC259DD4BD5}"/>
              </a:ext>
            </a:extLst>
          </p:cNvPr>
          <p:cNvSpPr txBox="1"/>
          <p:nvPr/>
        </p:nvSpPr>
        <p:spPr>
          <a:xfrm>
            <a:off x="177726" y="261055"/>
            <a:ext cx="8354713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E0711E0-6A6E-EC23-6E33-035BE89F3FA5}"/>
              </a:ext>
            </a:extLst>
          </p:cNvPr>
          <p:cNvSpPr txBox="1"/>
          <p:nvPr/>
        </p:nvSpPr>
        <p:spPr>
          <a:xfrm>
            <a:off x="438225" y="1706731"/>
            <a:ext cx="8094213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SG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A94AB0B-D0A7-B68E-F11B-5A2180AF7643}"/>
              </a:ext>
            </a:extLst>
          </p:cNvPr>
          <p:cNvSpPr txBox="1"/>
          <p:nvPr/>
        </p:nvSpPr>
        <p:spPr>
          <a:xfrm>
            <a:off x="139495" y="1428023"/>
            <a:ext cx="8691672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SG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65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6" grpId="0"/>
      <p:bldP spid="16" grpId="1"/>
      <p:bldP spid="17" grpId="0" animBg="1"/>
      <p:bldP spid="17" grpId="1" animBg="1"/>
      <p:bldP spid="18" grpId="0"/>
      <p:bldP spid="18" grpId="1"/>
      <p:bldP spid="20" grpId="0"/>
      <p:bldP spid="20" grpId="1"/>
      <p:bldP spid="22" grpId="0"/>
      <p:bldP spid="22" grpId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380578"/>
            <a:ext cx="8226813" cy="53285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9422" y="2463459"/>
            <a:ext cx="48965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/>
              <a:t>Bài</a:t>
            </a:r>
            <a:r>
              <a:rPr lang="en-US" b="1" i="1" dirty="0"/>
              <a:t> </a:t>
            </a:r>
            <a:r>
              <a:rPr lang="en-US" b="1" i="1" dirty="0" err="1"/>
              <a:t>thơ</a:t>
            </a:r>
            <a:r>
              <a:rPr lang="en-US" b="1" i="1" dirty="0"/>
              <a:t> </a:t>
            </a:r>
            <a:r>
              <a:rPr lang="en-US" b="1" i="1" dirty="0" err="1"/>
              <a:t>thể</a:t>
            </a:r>
            <a:r>
              <a:rPr lang="en-US" b="1" i="1" dirty="0"/>
              <a:t> </a:t>
            </a:r>
            <a:r>
              <a:rPr lang="en-US" b="1" i="1" dirty="0" err="1"/>
              <a:t>hiện</a:t>
            </a:r>
            <a:r>
              <a:rPr lang="en-US" b="1" i="1" dirty="0"/>
              <a:t> </a:t>
            </a:r>
            <a:r>
              <a:rPr lang="en-US" b="1" i="1" dirty="0" err="1"/>
              <a:t>tình</a:t>
            </a:r>
            <a:r>
              <a:rPr lang="en-US" b="1" i="1" dirty="0"/>
              <a:t> </a:t>
            </a:r>
            <a:r>
              <a:rPr lang="en-US" b="1" i="1" dirty="0" err="1"/>
              <a:t>cảm</a:t>
            </a:r>
            <a:r>
              <a:rPr lang="en-US" b="1" i="1" dirty="0"/>
              <a:t> </a:t>
            </a:r>
            <a:r>
              <a:rPr lang="en-US" b="1" i="1" dirty="0" err="1"/>
              <a:t>yêu</a:t>
            </a:r>
            <a:r>
              <a:rPr lang="en-US" b="1" i="1" dirty="0"/>
              <a:t> </a:t>
            </a:r>
            <a:r>
              <a:rPr lang="en-US" b="1" i="1" dirty="0" err="1"/>
              <a:t>mến</a:t>
            </a:r>
            <a:r>
              <a:rPr lang="en-US" b="1" i="1" dirty="0"/>
              <a:t> </a:t>
            </a:r>
            <a:r>
              <a:rPr lang="en-US" b="1" i="1" dirty="0" err="1"/>
              <a:t>của</a:t>
            </a:r>
            <a:r>
              <a:rPr lang="en-US" b="1" i="1" dirty="0"/>
              <a:t> </a:t>
            </a:r>
            <a:r>
              <a:rPr lang="en-US" b="1" i="1" dirty="0" err="1"/>
              <a:t>bạn</a:t>
            </a:r>
            <a:endParaRPr lang="en-SG" dirty="0"/>
          </a:p>
          <a:p>
            <a:r>
              <a:rPr lang="en-US" b="1" i="1" dirty="0"/>
              <a:t> </a:t>
            </a:r>
            <a:r>
              <a:rPr lang="en-US" b="1" i="1" dirty="0" err="1"/>
              <a:t>nhỏ</a:t>
            </a:r>
            <a:r>
              <a:rPr lang="en-US" b="1" i="1" dirty="0"/>
              <a:t> </a:t>
            </a:r>
            <a:r>
              <a:rPr lang="en-US" b="1" i="1" dirty="0" err="1"/>
              <a:t>với</a:t>
            </a:r>
            <a:r>
              <a:rPr lang="en-US" b="1" i="1" dirty="0"/>
              <a:t> </a:t>
            </a:r>
            <a:r>
              <a:rPr lang="en-US" b="1" i="1" dirty="0" err="1"/>
              <a:t>vẻ</a:t>
            </a:r>
            <a:r>
              <a:rPr lang="en-US" b="1" i="1" dirty="0"/>
              <a:t> </a:t>
            </a:r>
            <a:r>
              <a:rPr lang="en-US" b="1" i="1" dirty="0" err="1"/>
              <a:t>đẹp</a:t>
            </a:r>
            <a:r>
              <a:rPr lang="en-US" b="1" i="1" dirty="0"/>
              <a:t> </a:t>
            </a:r>
            <a:r>
              <a:rPr lang="en-US" b="1" i="1" dirty="0" err="1"/>
              <a:t>của</a:t>
            </a:r>
            <a:r>
              <a:rPr lang="en-US" b="1" i="1" dirty="0"/>
              <a:t> </a:t>
            </a:r>
            <a:r>
              <a:rPr lang="en-US" b="1" i="1" dirty="0" err="1"/>
              <a:t>mùa</a:t>
            </a:r>
            <a:r>
              <a:rPr lang="en-US" b="1" i="1" dirty="0"/>
              <a:t> </a:t>
            </a:r>
            <a:r>
              <a:rPr lang="en-US" b="1" i="1" dirty="0" err="1"/>
              <a:t>thu</a:t>
            </a:r>
            <a:r>
              <a:rPr lang="en-US" b="1" i="1" dirty="0"/>
              <a:t> – </a:t>
            </a:r>
            <a:r>
              <a:rPr lang="en-US" b="1" i="1" dirty="0" err="1"/>
              <a:t>mùa</a:t>
            </a:r>
            <a:r>
              <a:rPr lang="en-US" b="1" i="1" dirty="0"/>
              <a:t> </a:t>
            </a:r>
            <a:r>
              <a:rPr lang="en-US" b="1" i="1" dirty="0" err="1"/>
              <a:t>bắt</a:t>
            </a:r>
            <a:r>
              <a:rPr lang="en-US" b="1" i="1" dirty="0"/>
              <a:t> </a:t>
            </a:r>
            <a:r>
              <a:rPr lang="en-US" b="1" i="1" dirty="0" err="1"/>
              <a:t>đầu</a:t>
            </a:r>
            <a:r>
              <a:rPr lang="en-US" b="1" i="1" dirty="0"/>
              <a:t> </a:t>
            </a:r>
            <a:r>
              <a:rPr lang="en-US" b="1" i="1" dirty="0" err="1"/>
              <a:t>năm</a:t>
            </a:r>
            <a:r>
              <a:rPr lang="en-US" b="1" i="1" dirty="0"/>
              <a:t> </a:t>
            </a:r>
            <a:r>
              <a:rPr lang="en-US" b="1" i="1" dirty="0" err="1"/>
              <a:t>học</a:t>
            </a:r>
            <a:r>
              <a:rPr lang="en-US" b="1" i="1" dirty="0"/>
              <a:t> </a:t>
            </a:r>
            <a:r>
              <a:rPr lang="en-US" b="1" i="1" dirty="0" err="1"/>
              <a:t>mới</a:t>
            </a:r>
            <a:r>
              <a:rPr lang="en-US" b="1" i="1" dirty="0"/>
              <a:t>.</a:t>
            </a:r>
            <a:endParaRPr lang="en-S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0C83D8F-9A48-2F43-D35E-2BB3890CED35}"/>
              </a:ext>
            </a:extLst>
          </p:cNvPr>
          <p:cNvSpPr txBox="1"/>
          <p:nvPr/>
        </p:nvSpPr>
        <p:spPr>
          <a:xfrm>
            <a:off x="611560" y="267494"/>
            <a:ext cx="2334559" cy="46162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000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Nội</a:t>
            </a:r>
            <a:r>
              <a:rPr lang="en-SG" sz="20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dung </a:t>
            </a:r>
            <a:r>
              <a:rPr lang="en-SG" sz="2000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bài</a:t>
            </a:r>
            <a:endParaRPr lang="vi-VN" sz="24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767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67116" y="0"/>
            <a:ext cx="90768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4546"/>
            <a:ext cx="7281915" cy="39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64850" y="2647860"/>
            <a:ext cx="3418860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Tập</a:t>
            </a:r>
            <a:endParaRPr lang="en-US" sz="44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4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DA9C26-D201-296E-35C7-7E3A07D430D4}"/>
              </a:ext>
            </a:extLst>
          </p:cNvPr>
          <p:cNvSpPr txBox="1"/>
          <p:nvPr/>
        </p:nvSpPr>
        <p:spPr>
          <a:xfrm>
            <a:off x="287524" y="411510"/>
            <a:ext cx="85689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30494F-5B5B-AE06-31CA-AE5667CB95D9}"/>
              </a:ext>
            </a:extLst>
          </p:cNvPr>
          <p:cNvSpPr txBox="1"/>
          <p:nvPr/>
        </p:nvSpPr>
        <p:spPr>
          <a:xfrm>
            <a:off x="303435" y="1344823"/>
            <a:ext cx="8064896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đẹp:màu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SG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E86E90-FB6D-8B7B-A062-B68807298B5B}"/>
              </a:ext>
            </a:extLst>
          </p:cNvPr>
          <p:cNvSpPr txBox="1"/>
          <p:nvPr/>
        </p:nvSpPr>
        <p:spPr>
          <a:xfrm>
            <a:off x="3331953" y="1923370"/>
            <a:ext cx="5508612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rực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cúc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en-SG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1B24465-06D0-F294-A6F6-4289B5FC32B6}"/>
              </a:ext>
            </a:extLst>
          </p:cNvPr>
          <p:cNvSpPr txBox="1"/>
          <p:nvPr/>
        </p:nvSpPr>
        <p:spPr>
          <a:xfrm>
            <a:off x="303434" y="2478887"/>
            <a:ext cx="80648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bàng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vàng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tia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</a:t>
            </a:r>
            <a:endParaRPr lang="en-SG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87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E884AA-7D11-4ADA-9410-12585EED6C3F}"/>
              </a:ext>
            </a:extLst>
          </p:cNvPr>
          <p:cNvSpPr txBox="1"/>
          <p:nvPr/>
        </p:nvSpPr>
        <p:spPr>
          <a:xfrm>
            <a:off x="179512" y="411510"/>
            <a:ext cx="8352928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độngcủa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endParaRPr lang="en-SG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8B983C-70E6-2578-91D0-73EDF55FCAFA}"/>
              </a:ext>
            </a:extLst>
          </p:cNvPr>
          <p:cNvSpPr txBox="1"/>
          <p:nvPr/>
        </p:nvSpPr>
        <p:spPr>
          <a:xfrm>
            <a:off x="395536" y="2041476"/>
            <a:ext cx="8136904" cy="1813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liền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cỗ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rước</a:t>
            </a:r>
            <a:r>
              <a:rPr lang="en-SG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đèn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giảng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</a:t>
            </a:r>
            <a:endParaRPr lang="en-SG" sz="16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0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419622"/>
            <a:ext cx="6858000" cy="144016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8119"/>
                </a:solidFill>
              </a:rPr>
              <a:t/>
            </a:r>
            <a:br>
              <a:rPr lang="en-US" sz="3600" b="1" dirty="0">
                <a:solidFill>
                  <a:srgbClr val="FF8119"/>
                </a:solidFill>
              </a:rPr>
            </a:br>
            <a:r>
              <a:rPr lang="en-US" sz="3600" b="1" dirty="0" err="1">
                <a:solidFill>
                  <a:srgbClr val="FF8119"/>
                </a:solidFill>
              </a:rPr>
              <a:t>Cô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chúc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tốt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2965380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3068569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159832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368864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244448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608137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44858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912515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11" y="2254846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4" y="2046199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7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041635"/>
            <a:ext cx="932654" cy="20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944328" y="3496708"/>
            <a:ext cx="1410187" cy="20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1057" y="3500749"/>
            <a:ext cx="1434898" cy="191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6759" y="3592377"/>
            <a:ext cx="1592716" cy="180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5802633" y="3717971"/>
            <a:ext cx="1373981" cy="18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93" y="3924299"/>
            <a:ext cx="1659340" cy="152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056452" y="3433176"/>
            <a:ext cx="1242725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2546"/>
            <a:ext cx="1583524" cy="217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-2210972"/>
            <a:ext cx="7328054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99" y="-2118871"/>
            <a:ext cx="4558915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3" y="-14668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83346" y="438150"/>
            <a:ext cx="563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914378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28" y="442615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097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834594" y="2998013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3814061" y="364536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3746237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7515244" y="3021472"/>
            <a:ext cx="1157369" cy="17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" y="-2053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5101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99" y="-6972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85" y="-402409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9" y="2573111"/>
            <a:ext cx="1369010" cy="29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1707204"/>
            <a:ext cx="5941454" cy="33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4800" y="161091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A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Mùa hè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590800" y="1636218"/>
            <a:ext cx="19812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B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Mùa đông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816" y="163621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C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Mùa xuân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10400" y="161091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D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Mùa thu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0686" y="155484"/>
            <a:ext cx="55604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vi-VN" sz="2100">
                <a:solidFill>
                  <a:prstClr val="white"/>
                </a:solidFill>
                <a:latin typeface="Calibri"/>
                <a:cs typeface="Arial"/>
                <a:sym typeface="Arial"/>
              </a:rPr>
              <a:t>Mùa gì dịu nắng</a:t>
            </a:r>
          </a:p>
          <a:p>
            <a:pPr algn="ctr" defTabSz="914378"/>
            <a:r>
              <a:rPr lang="vi-VN" sz="2100">
                <a:solidFill>
                  <a:prstClr val="white"/>
                </a:solidFill>
                <a:latin typeface="Calibri"/>
                <a:cs typeface="Arial"/>
                <a:sym typeface="Arial"/>
              </a:rPr>
              <a:t>Mây nhẹ nhàng bay</a:t>
            </a:r>
          </a:p>
          <a:p>
            <a:pPr algn="ctr" defTabSz="914378"/>
            <a:r>
              <a:rPr lang="vi-VN" sz="2100">
                <a:solidFill>
                  <a:prstClr val="white"/>
                </a:solidFill>
                <a:latin typeface="Calibri"/>
                <a:cs typeface="Arial"/>
                <a:sym typeface="Arial"/>
              </a:rPr>
              <a:t>Gió khẽ rung cây</a:t>
            </a:r>
          </a:p>
          <a:p>
            <a:pPr algn="ctr" defTabSz="914378"/>
            <a:r>
              <a:rPr lang="vi-VN" sz="2100">
                <a:solidFill>
                  <a:prstClr val="white"/>
                </a:solidFill>
                <a:latin typeface="Calibri"/>
                <a:cs typeface="Arial"/>
                <a:sym typeface="Arial"/>
              </a:rPr>
              <a:t>Lá vàng rơi rụng ?</a:t>
            </a:r>
            <a:endParaRPr lang="en-US" sz="2100" dirty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3810000" y="3267530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90" y="5715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599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3047522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331145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3288862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2" y="2864040"/>
            <a:ext cx="1342285" cy="18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492770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916960"/>
            <a:ext cx="5410200" cy="62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4686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9277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-1466850"/>
            <a:ext cx="5941454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35344" y="276041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vi-VN">
                <a:solidFill>
                  <a:schemeClr val="bg1"/>
                </a:solidFill>
              </a:rPr>
              <a:t>Tôi m</a:t>
            </a:r>
            <a:r>
              <a:rPr lang="en-US">
                <a:solidFill>
                  <a:schemeClr val="bg1"/>
                </a:solidFill>
              </a:rPr>
              <a:t>a</a:t>
            </a:r>
            <a:r>
              <a:rPr lang="vi-VN">
                <a:solidFill>
                  <a:schemeClr val="bg1"/>
                </a:solidFill>
              </a:rPr>
              <a:t>ng màu đỏ quê hương</a:t>
            </a:r>
          </a:p>
          <a:p>
            <a:pPr algn="ctr" defTabSz="914378"/>
            <a:r>
              <a:rPr lang="vi-VN">
                <a:solidFill>
                  <a:schemeClr val="bg1"/>
                </a:solidFill>
              </a:rPr>
              <a:t>Ngày ngày theo bạn tới trường hát ca</a:t>
            </a:r>
          </a:p>
          <a:p>
            <a:pPr algn="ctr" defTabSz="914378"/>
            <a:r>
              <a:rPr lang="vi-VN">
                <a:solidFill>
                  <a:schemeClr val="bg1"/>
                </a:solidFill>
              </a:rPr>
              <a:t>Bạn là cây</a:t>
            </a:r>
            <a:r>
              <a:rPr lang="en-US">
                <a:solidFill>
                  <a:schemeClr val="bg1"/>
                </a:solidFill>
              </a:rPr>
              <a:t>,</a:t>
            </a:r>
            <a:r>
              <a:rPr lang="vi-VN">
                <a:solidFill>
                  <a:schemeClr val="bg1"/>
                </a:solidFill>
              </a:rPr>
              <a:t> tôi là hoa</a:t>
            </a:r>
          </a:p>
          <a:p>
            <a:pPr algn="ctr" defTabSz="914378"/>
            <a:r>
              <a:rPr lang="vi-VN">
                <a:solidFill>
                  <a:schemeClr val="bg1"/>
                </a:solidFill>
              </a:rPr>
              <a:t>Nở trên vai bạn nhắc ta học hành.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412631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3329261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95300" y="155257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>
                <a:solidFill>
                  <a:srgbClr val="0000FF"/>
                </a:solidFill>
              </a:rPr>
              <a:t>. Cặp sách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576750" y="1593056"/>
            <a:ext cx="2443265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B</a:t>
            </a:r>
            <a:r>
              <a:rPr lang="en-US" sz="2400">
                <a:solidFill>
                  <a:srgbClr val="0000FF"/>
                </a:solidFill>
              </a:rPr>
              <a:t>. Khăn quàng đỏ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34316" y="1577870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C</a:t>
            </a:r>
            <a:r>
              <a:rPr lang="en-US" sz="2400">
                <a:solidFill>
                  <a:srgbClr val="0000FF"/>
                </a:solidFill>
              </a:rPr>
              <a:t>. Cái bút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200900" y="155257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D</a:t>
            </a:r>
            <a:r>
              <a:rPr lang="en-US" sz="2400">
                <a:solidFill>
                  <a:srgbClr val="0000FF"/>
                </a:solidFill>
              </a:rPr>
              <a:t>. Thước kẻ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5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379743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578D5C8-0FFE-E4A1-B4E0-4FBB8A0C2FD3}"/>
              </a:ext>
            </a:extLst>
          </p:cNvPr>
          <p:cNvSpPr txBox="1"/>
          <p:nvPr/>
        </p:nvSpPr>
        <p:spPr>
          <a:xfrm>
            <a:off x="2337082" y="339857"/>
            <a:ext cx="722750" cy="1003697"/>
          </a:xfrm>
          <a:prstGeom prst="round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 defTabSz="914378"/>
            <a:r>
              <a:rPr lang="en-US" sz="1800">
                <a:solidFill>
                  <a:srgbClr val="0000FF"/>
                </a:solidFill>
                <a:latin typeface="Calibri"/>
              </a:rPr>
              <a:t>Là</a:t>
            </a:r>
          </a:p>
          <a:p>
            <a:pPr algn="ctr" defTabSz="914378"/>
            <a:r>
              <a:rPr lang="en-US" sz="1800">
                <a:solidFill>
                  <a:srgbClr val="0000FF"/>
                </a:solidFill>
                <a:latin typeface="Calibri"/>
              </a:rPr>
              <a:t> cái    gì?</a:t>
            </a:r>
            <a:endParaRPr lang="en-US" sz="1800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870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"/>
            <a:ext cx="7543800" cy="509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196717"/>
      </p:ext>
    </p:extLst>
  </p:cSld>
  <p:clrMapOvr>
    <a:masterClrMapping/>
  </p:clrMapOvr>
  <p:transition spd="slow" advClick="0" advTm="4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0"/>
            <a:ext cx="1795463" cy="5143500"/>
          </a:xfrm>
          <a:prstGeom prst="rect">
            <a:avLst/>
          </a:prstGeom>
          <a:solidFill>
            <a:srgbClr val="FEF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122883" name="图片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4256485"/>
            <a:ext cx="22098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4558903"/>
            <a:ext cx="1714500" cy="22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"/>
            <a:ext cx="86106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810470"/>
      </p:ext>
    </p:extLst>
  </p:cSld>
  <p:clrMapOvr>
    <a:masterClrMapping/>
  </p:clrMapOvr>
  <p:transition spd="slow" advClick="0" advTm="4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804F158-630B-4644-940C-E1F993E71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" b="3839"/>
          <a:stretch/>
        </p:blipFill>
        <p:spPr>
          <a:xfrm>
            <a:off x="0" y="-92546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5D9B4D-7247-1F8A-A286-F95A3EB1C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92546"/>
            <a:ext cx="6912768" cy="50509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1943F63-4E36-1B4E-6DD9-B7D7E519CE4E}"/>
              </a:ext>
            </a:extLst>
          </p:cNvPr>
          <p:cNvGrpSpPr/>
          <p:nvPr/>
        </p:nvGrpSpPr>
        <p:grpSpPr>
          <a:xfrm>
            <a:off x="4784566" y="476687"/>
            <a:ext cx="454526" cy="870928"/>
            <a:chOff x="395536" y="1031823"/>
            <a:chExt cx="454526" cy="112904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F8FBCB4C-E5F6-F538-7071-7E34FCD822D6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69BF0C93-3830-A765-3F5D-83601E99A5CF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60430FC-D28F-57B7-0911-C52FA5F41C72}"/>
              </a:ext>
            </a:extLst>
          </p:cNvPr>
          <p:cNvGrpSpPr/>
          <p:nvPr/>
        </p:nvGrpSpPr>
        <p:grpSpPr>
          <a:xfrm>
            <a:off x="4784566" y="1629194"/>
            <a:ext cx="454526" cy="850010"/>
            <a:chOff x="395536" y="1031823"/>
            <a:chExt cx="454526" cy="112904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9F1F0610-2C79-1363-054A-3CB5E7DFBEB4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CCB63316-07DC-E6C3-5543-00431612B101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5CFB9EF-F097-4B5F-3325-DCB6A029C3F0}"/>
              </a:ext>
            </a:extLst>
          </p:cNvPr>
          <p:cNvGrpSpPr/>
          <p:nvPr/>
        </p:nvGrpSpPr>
        <p:grpSpPr>
          <a:xfrm>
            <a:off x="4784566" y="2649574"/>
            <a:ext cx="454526" cy="1030489"/>
            <a:chOff x="376014" y="3889766"/>
            <a:chExt cx="454526" cy="11290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3EA4CEB1-44DA-DEA8-C2E8-DEB6AD85715F}"/>
                </a:ext>
              </a:extLst>
            </p:cNvPr>
            <p:cNvCxnSpPr>
              <a:cxnSpLocks/>
            </p:cNvCxnSpPr>
            <p:nvPr/>
          </p:nvCxnSpPr>
          <p:spPr>
            <a:xfrm>
              <a:off x="830540" y="3889766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59BE4AE-BE5D-0882-E52D-F033BB5EE341}"/>
                </a:ext>
              </a:extLst>
            </p:cNvPr>
            <p:cNvSpPr/>
            <p:nvPr/>
          </p:nvSpPr>
          <p:spPr>
            <a:xfrm>
              <a:off x="376014" y="3889766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15C91DA-7899-35BC-4477-B2AAE9AD5945}"/>
              </a:ext>
            </a:extLst>
          </p:cNvPr>
          <p:cNvGrpSpPr/>
          <p:nvPr/>
        </p:nvGrpSpPr>
        <p:grpSpPr>
          <a:xfrm>
            <a:off x="4788024" y="3795886"/>
            <a:ext cx="454526" cy="1034660"/>
            <a:chOff x="4443900" y="1013258"/>
            <a:chExt cx="454526" cy="112904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F2053693-17E3-896A-EE0E-E7B0FC9CD106}"/>
                </a:ext>
              </a:extLst>
            </p:cNvPr>
            <p:cNvCxnSpPr>
              <a:cxnSpLocks/>
            </p:cNvCxnSpPr>
            <p:nvPr/>
          </p:nvCxnSpPr>
          <p:spPr>
            <a:xfrm>
              <a:off x="4898426" y="1013258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5C688C9F-BE35-C17C-1B12-2DDD8A1F3812}"/>
                </a:ext>
              </a:extLst>
            </p:cNvPr>
            <p:cNvSpPr/>
            <p:nvPr/>
          </p:nvSpPr>
          <p:spPr>
            <a:xfrm>
              <a:off x="4443900" y="1013258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xmlns="" id="{30BFAF44-724C-4088-41A5-DB84264C1D15}"/>
              </a:ext>
            </a:extLst>
          </p:cNvPr>
          <p:cNvSpPr/>
          <p:nvPr/>
        </p:nvSpPr>
        <p:spPr>
          <a:xfrm>
            <a:off x="355512" y="3781267"/>
            <a:ext cx="4392488" cy="602295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xmlns="" id="{9CD18FA8-ABDA-E5FE-E7A5-920A0EB4CBFD}"/>
              </a:ext>
            </a:extLst>
          </p:cNvPr>
          <p:cNvSpPr/>
          <p:nvPr/>
        </p:nvSpPr>
        <p:spPr>
          <a:xfrm>
            <a:off x="355512" y="3822289"/>
            <a:ext cx="4384372" cy="520250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3817961-3C66-1492-2214-14169CEFBC83}"/>
              </a:ext>
            </a:extLst>
          </p:cNvPr>
          <p:cNvCxnSpPr>
            <a:cxnSpLocks/>
          </p:cNvCxnSpPr>
          <p:nvPr/>
        </p:nvCxnSpPr>
        <p:spPr>
          <a:xfrm flipH="1">
            <a:off x="7203742" y="42370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25B32A2-1226-EB3A-3082-197A52DDCC34}"/>
              </a:ext>
            </a:extLst>
          </p:cNvPr>
          <p:cNvCxnSpPr>
            <a:cxnSpLocks/>
          </p:cNvCxnSpPr>
          <p:nvPr/>
        </p:nvCxnSpPr>
        <p:spPr>
          <a:xfrm flipH="1">
            <a:off x="7204265" y="712224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C06781E0-23B0-D6FC-49EB-055F6552DA54}"/>
              </a:ext>
            </a:extLst>
          </p:cNvPr>
          <p:cNvCxnSpPr>
            <a:cxnSpLocks/>
          </p:cNvCxnSpPr>
          <p:nvPr/>
        </p:nvCxnSpPr>
        <p:spPr>
          <a:xfrm flipH="1">
            <a:off x="7452320" y="981851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21B1EF3-EFA5-62BA-9AF6-62AFD179FD9E}"/>
              </a:ext>
            </a:extLst>
          </p:cNvPr>
          <p:cNvGrpSpPr/>
          <p:nvPr/>
        </p:nvGrpSpPr>
        <p:grpSpPr>
          <a:xfrm>
            <a:off x="7059726" y="1240707"/>
            <a:ext cx="144016" cy="213816"/>
            <a:chOff x="2267744" y="1892686"/>
            <a:chExt cx="144016" cy="21381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8E20392F-740B-A604-F997-E33ABEE2F7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76A4374C-4645-2832-EF3E-67D44B7A3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ounded Rectangle 13">
            <a:extLst>
              <a:ext uri="{FF2B5EF4-FFF2-40B4-BE49-F238E27FC236}">
                <a16:creationId xmlns:a16="http://schemas.microsoft.com/office/drawing/2014/main" xmlns="" id="{6B29C666-FFF7-D229-C810-1E7DF4E86B9A}"/>
              </a:ext>
            </a:extLst>
          </p:cNvPr>
          <p:cNvSpPr/>
          <p:nvPr/>
        </p:nvSpPr>
        <p:spPr>
          <a:xfrm>
            <a:off x="0" y="-92546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1184931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804F158-630B-4644-940C-E1F993E71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" b="3839"/>
          <a:stretch/>
        </p:blipFill>
        <p:spPr>
          <a:xfrm>
            <a:off x="0" y="-92546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5D9B4D-7247-1F8A-A286-F95A3EB1C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92546"/>
            <a:ext cx="6912768" cy="5050954"/>
          </a:xfrm>
          <a:prstGeom prst="rect">
            <a:avLst/>
          </a:prstGeom>
        </p:spPr>
      </p:pic>
      <p:sp>
        <p:nvSpPr>
          <p:cNvPr id="2" name="Rounded Rectangle 13">
            <a:extLst>
              <a:ext uri="{FF2B5EF4-FFF2-40B4-BE49-F238E27FC236}">
                <a16:creationId xmlns:a16="http://schemas.microsoft.com/office/drawing/2014/main" xmlns="" id="{FDE3FAB9-5DA8-B03F-852E-4F9FD57613A7}"/>
              </a:ext>
            </a:extLst>
          </p:cNvPr>
          <p:cNvSpPr/>
          <p:nvPr/>
        </p:nvSpPr>
        <p:spPr>
          <a:xfrm>
            <a:off x="99724" y="3175782"/>
            <a:ext cx="1312625" cy="270259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CHÚ THÍCH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A2ABD0-3233-CD26-5A5E-84DE4A3CB705}"/>
              </a:ext>
            </a:extLst>
          </p:cNvPr>
          <p:cNvSpPr txBox="1"/>
          <p:nvPr/>
        </p:nvSpPr>
        <p:spPr>
          <a:xfrm>
            <a:off x="-18764" y="3730535"/>
            <a:ext cx="1062371" cy="353943"/>
          </a:xfrm>
          <a:prstGeom prst="rect">
            <a:avLst/>
          </a:prstGeom>
          <a:solidFill>
            <a:srgbClr val="FDE1C8"/>
          </a:solidFill>
        </p:spPr>
        <p:txBody>
          <a:bodyPr wrap="square">
            <a:spAutoFit/>
          </a:bodyPr>
          <a:lstStyle/>
          <a:p>
            <a:r>
              <a:rPr lang="en-US" sz="17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Cốm</a:t>
            </a:r>
            <a:r>
              <a:rPr lang="en-US" sz="17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  <a:endParaRPr lang="en-US" sz="17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236885-AED5-FD92-B1D8-114019651D4A}"/>
              </a:ext>
            </a:extLst>
          </p:cNvPr>
          <p:cNvSpPr txBox="1"/>
          <p:nvPr/>
        </p:nvSpPr>
        <p:spPr>
          <a:xfrm>
            <a:off x="647585" y="3541267"/>
            <a:ext cx="4144697" cy="923330"/>
          </a:xfrm>
          <a:prstGeom prst="rect">
            <a:avLst/>
          </a:prstGeom>
          <a:solidFill>
            <a:srgbClr val="FDE1C8"/>
          </a:solidFill>
        </p:spPr>
        <p:txBody>
          <a:bodyPr wrap="square">
            <a:spAutoFit/>
          </a:bodyPr>
          <a:lstStyle/>
          <a:p>
            <a:r>
              <a:rPr lang="nl-NL" dirty="0"/>
              <a:t>Món ăn làm từ thóc nếp non rang chín, giã sạch vỏ, có màu xanh và hương thơm (cốm thường đượcgói trong lá sen).</a:t>
            </a:r>
            <a:r>
              <a:rPr lang="en-US" sz="17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rỡ</a:t>
            </a:r>
            <a:endParaRPr lang="en-US" sz="1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F4EEDC0-A3DC-434F-73D1-B76EDC1479EE}"/>
              </a:ext>
            </a:extLst>
          </p:cNvPr>
          <p:cNvSpPr txBox="1"/>
          <p:nvPr/>
        </p:nvSpPr>
        <p:spPr>
          <a:xfrm>
            <a:off x="1187624" y="4483097"/>
            <a:ext cx="3245492" cy="646331"/>
          </a:xfrm>
          <a:prstGeom prst="rect">
            <a:avLst/>
          </a:prstGeom>
          <a:solidFill>
            <a:srgbClr val="FDE1C8"/>
          </a:solidFill>
        </p:spPr>
        <p:txBody>
          <a:bodyPr wrap="square">
            <a:spAutoFit/>
          </a:bodyPr>
          <a:lstStyle/>
          <a:p>
            <a:r>
              <a:rPr lang="nl-NL" dirty="0"/>
              <a:t>Chỉ Mặt Trăng (tiên nữ Hằng Nga).</a:t>
            </a:r>
            <a:endParaRPr lang="en-S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471F487-FFEC-9EBF-A3A6-AB1C1414A2C3}"/>
              </a:ext>
            </a:extLst>
          </p:cNvPr>
          <p:cNvSpPr txBox="1"/>
          <p:nvPr/>
        </p:nvSpPr>
        <p:spPr>
          <a:xfrm>
            <a:off x="-18763" y="4509534"/>
            <a:ext cx="1206388" cy="369332"/>
          </a:xfrm>
          <a:prstGeom prst="rect">
            <a:avLst/>
          </a:prstGeom>
          <a:solidFill>
            <a:srgbClr val="FDE1C8"/>
          </a:solidFill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Chị Hằng</a:t>
            </a:r>
            <a:r>
              <a:rPr lang="en-US" sz="17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  <a:r>
              <a:rPr lang="en-US" sz="17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205417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3165</TotalTime>
  <Words>473</Words>
  <Application>Microsoft Office PowerPoint</Application>
  <PresentationFormat>On-screen Show (16:9)</PresentationFormat>
  <Paragraphs>64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Calibri Light</vt:lpstr>
      <vt:lpstr>inpin heiti</vt:lpstr>
      <vt:lpstr>Calibri</vt:lpstr>
      <vt:lpstr>宋体</vt:lpstr>
      <vt:lpstr>#9Slide03 Arima Madurai</vt:lpstr>
      <vt:lpstr>Arial-Rounded</vt:lpstr>
      <vt:lpstr>Times New Roman</vt:lpstr>
      <vt:lpstr>UTM Avo</vt:lpstr>
      <vt:lpstr>3_Office Theme</vt:lpstr>
      <vt:lpstr>4_Office Theme</vt:lpstr>
      <vt:lpstr>5_Office Theme</vt:lpstr>
      <vt:lpstr>6_Office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Cô chúc các em học tốt!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subject>9Slide.vn</dc:subject>
  <dc:creator>Chi Phan</dc:creator>
  <dc:description>9Slide.vn</dc:description>
  <cp:lastModifiedBy>Admin</cp:lastModifiedBy>
  <cp:revision>288</cp:revision>
  <dcterms:created xsi:type="dcterms:W3CDTF">2015-09-25T00:55:29Z</dcterms:created>
  <dcterms:modified xsi:type="dcterms:W3CDTF">2022-09-12T08:37:15Z</dcterms:modified>
  <cp:category>9Slide.vn</cp:category>
</cp:coreProperties>
</file>