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4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5" r:id="rId2"/>
    <p:sldId id="269" r:id="rId3"/>
    <p:sldId id="308" r:id="rId4"/>
    <p:sldId id="309" r:id="rId5"/>
    <p:sldId id="310" r:id="rId6"/>
    <p:sldId id="311" r:id="rId7"/>
    <p:sldId id="340" r:id="rId8"/>
    <p:sldId id="328" r:id="rId9"/>
    <p:sldId id="329" r:id="rId10"/>
    <p:sldId id="316" r:id="rId11"/>
    <p:sldId id="326" r:id="rId12"/>
    <p:sldId id="330" r:id="rId13"/>
    <p:sldId id="333" r:id="rId14"/>
    <p:sldId id="334" r:id="rId15"/>
    <p:sldId id="335" r:id="rId16"/>
    <p:sldId id="337" r:id="rId17"/>
    <p:sldId id="338" r:id="rId18"/>
    <p:sldId id="339" r:id="rId19"/>
    <p:sldId id="341" r:id="rId20"/>
    <p:sldId id="342" r:id="rId21"/>
    <p:sldId id="343" r:id="rId22"/>
    <p:sldId id="344" r:id="rId23"/>
    <p:sldId id="345" r:id="rId24"/>
    <p:sldId id="346" r:id="rId25"/>
    <p:sldId id="348" r:id="rId26"/>
    <p:sldId id="350" r:id="rId27"/>
    <p:sldId id="262" r:id="rId28"/>
    <p:sldId id="257" r:id="rId29"/>
    <p:sldId id="258" r:id="rId30"/>
    <p:sldId id="259" r:id="rId31"/>
    <p:sldId id="324" r:id="rId32"/>
    <p:sldId id="325" r:id="rId3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9A57CD"/>
    <a:srgbClr val="FF6600"/>
    <a:srgbClr val="FFDC6D"/>
    <a:srgbClr val="EAD5FF"/>
    <a:srgbClr val="E0C1FF"/>
    <a:srgbClr val="ECF763"/>
    <a:srgbClr val="EFF87C"/>
    <a:srgbClr val="EABBEF"/>
    <a:srgbClr val="F8F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82591" autoAdjust="0"/>
  </p:normalViewPr>
  <p:slideViewPr>
    <p:cSldViewPr>
      <p:cViewPr varScale="1">
        <p:scale>
          <a:sx n="65" d="100"/>
          <a:sy n="65" d="100"/>
        </p:scale>
        <p:origin x="704" y="52"/>
      </p:cViewPr>
      <p:guideLst>
        <p:guide orient="horz" pos="2160"/>
        <p:guide pos="38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372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43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208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94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5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83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4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quả cà chua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42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6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7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69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97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5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microsoft.com/office/2007/relationships/hdphoto" Target="../media/hdphoto5.wdp"/><Relationship Id="rId1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slide" Target="slide28.xml"/><Relationship Id="rId12" Type="http://schemas.openxmlformats.org/officeDocument/2006/relationships/image" Target="../media/image25.png"/><Relationship Id="rId17" Type="http://schemas.microsoft.com/office/2007/relationships/hdphoto" Target="../media/hdphoto7.wdp"/><Relationship Id="rId2" Type="http://schemas.openxmlformats.org/officeDocument/2006/relationships/audio" Target="../media/audio4.wav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4.gif"/><Relationship Id="rId5" Type="http://schemas.openxmlformats.org/officeDocument/2006/relationships/image" Target="../media/image22.png"/><Relationship Id="rId15" Type="http://schemas.microsoft.com/office/2007/relationships/hdphoto" Target="../media/hdphoto6.wdp"/><Relationship Id="rId10" Type="http://schemas.openxmlformats.org/officeDocument/2006/relationships/slide" Target="slide5.xml"/><Relationship Id="rId19" Type="http://schemas.microsoft.com/office/2007/relationships/hdphoto" Target="../media/hdphoto8.wdp"/><Relationship Id="rId4" Type="http://schemas.openxmlformats.org/officeDocument/2006/relationships/image" Target="../media/image21.png"/><Relationship Id="rId9" Type="http://schemas.openxmlformats.org/officeDocument/2006/relationships/slide" Target="slide30.xml"/><Relationship Id="rId1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image" Target="../media/image2.jpg"/><Relationship Id="rId15" Type="http://schemas.openxmlformats.org/officeDocument/2006/relationships/slide" Target="slide10.xml"/><Relationship Id="rId10" Type="http://schemas.microsoft.com/office/2007/relationships/hdphoto" Target="../media/hdphoto1.wdp"/><Relationship Id="rId19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91B0CA-88DA-F329-B9FA-F889E4B5DB12}"/>
              </a:ext>
            </a:extLst>
          </p:cNvPr>
          <p:cNvSpPr/>
          <p:nvPr/>
        </p:nvSpPr>
        <p:spPr>
          <a:xfrm>
            <a:off x="3529448" y="1676400"/>
            <a:ext cx="46553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lớn</a:t>
            </a:r>
          </a:p>
          <a:p>
            <a:pPr algn="ctr" defTabSz="685800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5&amp;6–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 áo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6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E02FF5-AF9F-07B6-52D0-5F08FAA1AD8A}"/>
              </a:ext>
            </a:extLst>
          </p:cNvPr>
          <p:cNvSpPr txBox="1"/>
          <p:nvPr/>
        </p:nvSpPr>
        <p:spPr>
          <a:xfrm>
            <a:off x="670719" y="0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B3682-7EDF-BB65-D737-B767A5853779}"/>
              </a:ext>
            </a:extLst>
          </p:cNvPr>
          <p:cNvSpPr txBox="1"/>
          <p:nvPr/>
        </p:nvSpPr>
        <p:spPr>
          <a:xfrm>
            <a:off x="566270" y="80046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Tre bừng nắng lên</a:t>
            </a:r>
          </a:p>
          <a:p>
            <a:r>
              <a:rPr lang="vi-VN" sz="2000" dirty="0">
                <a:latin typeface="+mj-lt"/>
              </a:rPr>
              <a:t>Rộn vườn tiếng sáo</a:t>
            </a:r>
          </a:p>
          <a:p>
            <a:r>
              <a:rPr lang="vi-VN" sz="2000" dirty="0">
                <a:latin typeface="+mj-lt"/>
              </a:rPr>
              <a:t>Nắng đẹp nhắc em</a:t>
            </a:r>
          </a:p>
          <a:p>
            <a:r>
              <a:rPr lang="vi-VN" sz="2000" dirty="0">
                <a:latin typeface="+mj-lt"/>
              </a:rPr>
              <a:t>Giặt quần, giặt áo.</a:t>
            </a:r>
            <a:endParaRPr lang="en-US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8EDCB-BB48-C404-2080-51B6BF6960A7}"/>
              </a:ext>
            </a:extLst>
          </p:cNvPr>
          <p:cNvSpPr txBox="1"/>
          <p:nvPr/>
        </p:nvSpPr>
        <p:spPr>
          <a:xfrm>
            <a:off x="506426" y="2379374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Lấy bọt xà phòng</a:t>
            </a:r>
          </a:p>
          <a:p>
            <a:r>
              <a:rPr lang="vi-VN" sz="2000" dirty="0">
                <a:latin typeface="+mj-lt"/>
              </a:rPr>
              <a:t>Làm đôi găng trắng</a:t>
            </a:r>
          </a:p>
          <a:p>
            <a:r>
              <a:rPr lang="vi-VN" sz="2000" dirty="0">
                <a:latin typeface="+mj-lt"/>
              </a:rPr>
              <a:t>Nghìn đốm cầu vồng</a:t>
            </a:r>
          </a:p>
          <a:p>
            <a:r>
              <a:rPr lang="vi-VN" sz="2000" dirty="0">
                <a:latin typeface="+mj-lt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0F4CC-B1D9-579F-6AB9-3E599199EE70}"/>
              </a:ext>
            </a:extLst>
          </p:cNvPr>
          <p:cNvSpPr txBox="1"/>
          <p:nvPr/>
        </p:nvSpPr>
        <p:spPr>
          <a:xfrm>
            <a:off x="3620027" y="79410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theo gió bay</a:t>
            </a:r>
          </a:p>
          <a:p>
            <a:r>
              <a:rPr lang="vi-VN" sz="2000" dirty="0">
                <a:latin typeface="+mj-lt"/>
              </a:rPr>
              <a:t>Trên tre, trên chuối</a:t>
            </a:r>
          </a:p>
          <a:p>
            <a:r>
              <a:rPr lang="vi-VN" sz="2000" dirty="0">
                <a:latin typeface="+mj-lt"/>
              </a:rPr>
              <a:t>Nắng vẫn đầy trời </a:t>
            </a:r>
          </a:p>
          <a:p>
            <a:r>
              <a:rPr lang="vi-VN" sz="2000" dirty="0">
                <a:latin typeface="+mj-lt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9F87B-593B-E90C-FFA5-6DD2B7CE8BD6}"/>
              </a:ext>
            </a:extLst>
          </p:cNvPr>
          <p:cNvSpPr txBox="1"/>
          <p:nvPr/>
        </p:nvSpPr>
        <p:spPr>
          <a:xfrm>
            <a:off x="3690470" y="234929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Sạch sẽ như mới</a:t>
            </a:r>
          </a:p>
          <a:p>
            <a:r>
              <a:rPr lang="vi-VN" sz="2000" dirty="0">
                <a:latin typeface="+mj-lt"/>
              </a:rPr>
              <a:t>Áo quần lên dây</a:t>
            </a:r>
          </a:p>
          <a:p>
            <a:r>
              <a:rPr lang="vi-VN" sz="2000" dirty="0">
                <a:latin typeface="+mj-lt"/>
              </a:rPr>
              <a:t>Em yêu ngắm mãi</a:t>
            </a:r>
          </a:p>
          <a:p>
            <a:r>
              <a:rPr lang="vi-VN" sz="2000" dirty="0">
                <a:latin typeface="+mj-lt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9BE19-E5DB-C292-A793-CCCC7CF93AE7}"/>
              </a:ext>
            </a:extLst>
          </p:cNvPr>
          <p:cNvSpPr txBox="1"/>
          <p:nvPr/>
        </p:nvSpPr>
        <p:spPr>
          <a:xfrm>
            <a:off x="6347619" y="81591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đi suốt ngày</a:t>
            </a:r>
          </a:p>
          <a:p>
            <a:r>
              <a:rPr lang="vi-VN" sz="2000" dirty="0">
                <a:latin typeface="+mj-lt"/>
              </a:rPr>
              <a:t>Giờ lo xuống núi</a:t>
            </a:r>
          </a:p>
          <a:p>
            <a:r>
              <a:rPr lang="vi-VN" sz="2000" dirty="0">
                <a:latin typeface="+mj-lt"/>
              </a:rPr>
              <a:t>Nắng vẫn còn đây</a:t>
            </a:r>
          </a:p>
          <a:p>
            <a:r>
              <a:rPr lang="vi-VN" sz="2000" dirty="0">
                <a:latin typeface="+mj-lt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F825C-7902-809D-F9A3-BE9FFCEB0F76}"/>
              </a:ext>
            </a:extLst>
          </p:cNvPr>
          <p:cNvSpPr txBox="1"/>
          <p:nvPr/>
        </p:nvSpPr>
        <p:spPr>
          <a:xfrm>
            <a:off x="7071519" y="2191486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Phạm Hổ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F10D9CD3-06FC-BE17-C38B-B8ACCEC10CC6}"/>
              </a:ext>
            </a:extLst>
          </p:cNvPr>
          <p:cNvSpPr/>
          <p:nvPr/>
        </p:nvSpPr>
        <p:spPr>
          <a:xfrm>
            <a:off x="122514" y="155462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0E8F3F-F609-B506-B397-1546805C353C}"/>
              </a:ext>
            </a:extLst>
          </p:cNvPr>
          <p:cNvCxnSpPr>
            <a:cxnSpLocks/>
          </p:cNvCxnSpPr>
          <p:nvPr/>
        </p:nvCxnSpPr>
        <p:spPr>
          <a:xfrm>
            <a:off x="586474" y="897661"/>
            <a:ext cx="0" cy="112904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F73AB015-93DE-5316-0242-DCA30DD512A2}"/>
              </a:ext>
            </a:extLst>
          </p:cNvPr>
          <p:cNvSpPr/>
          <p:nvPr/>
        </p:nvSpPr>
        <p:spPr>
          <a:xfrm>
            <a:off x="100662" y="897661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914097B-B94E-E9FD-A771-8A4E2F794BD9}"/>
              </a:ext>
            </a:extLst>
          </p:cNvPr>
          <p:cNvSpPr/>
          <p:nvPr/>
        </p:nvSpPr>
        <p:spPr>
          <a:xfrm>
            <a:off x="151830" y="2625132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F4C3A22-70D2-7ED7-2068-514DE00927D4}"/>
              </a:ext>
            </a:extLst>
          </p:cNvPr>
          <p:cNvSpPr/>
          <p:nvPr/>
        </p:nvSpPr>
        <p:spPr>
          <a:xfrm>
            <a:off x="5989431" y="913076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19EA4E45-E010-2758-2102-2C74D390E000}"/>
              </a:ext>
            </a:extLst>
          </p:cNvPr>
          <p:cNvSpPr/>
          <p:nvPr/>
        </p:nvSpPr>
        <p:spPr>
          <a:xfrm>
            <a:off x="8862956" y="116196"/>
            <a:ext cx="2586960" cy="1637715"/>
          </a:xfrm>
          <a:prstGeom prst="wedgeEllipseCallout">
            <a:avLst>
              <a:gd name="adj1" fmla="val -68260"/>
              <a:gd name="adj2" fmla="val 4341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17F106-DD77-DD58-D850-74F6008D783B}"/>
              </a:ext>
            </a:extLst>
          </p:cNvPr>
          <p:cNvSpPr txBox="1"/>
          <p:nvPr/>
        </p:nvSpPr>
        <p:spPr>
          <a:xfrm>
            <a:off x="9548157" y="206207"/>
            <a:ext cx="1524000" cy="1566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Bài thơ gồm mấy khổ?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CA9986B-D730-5A86-E2D5-24588FD581C4}"/>
              </a:ext>
            </a:extLst>
          </p:cNvPr>
          <p:cNvSpPr/>
          <p:nvPr/>
        </p:nvSpPr>
        <p:spPr>
          <a:xfrm>
            <a:off x="8862957" y="2421103"/>
            <a:ext cx="2440694" cy="2227097"/>
          </a:xfrm>
          <a:prstGeom prst="wedgeEllipseCallout">
            <a:avLst>
              <a:gd name="adj1" fmla="val -70154"/>
              <a:gd name="adj2" fmla="val -1078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BCDD46-CD05-4598-DF00-28A78A0C985F}"/>
              </a:ext>
            </a:extLst>
          </p:cNvPr>
          <p:cNvSpPr txBox="1"/>
          <p:nvPr/>
        </p:nvSpPr>
        <p:spPr>
          <a:xfrm>
            <a:off x="9419276" y="2634386"/>
            <a:ext cx="152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Bài thơ gồm 5 khổ.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58949B-ABF0-C648-C36B-04F08CA5FBED}"/>
              </a:ext>
            </a:extLst>
          </p:cNvPr>
          <p:cNvCxnSpPr/>
          <p:nvPr/>
        </p:nvCxnSpPr>
        <p:spPr>
          <a:xfrm>
            <a:off x="8519319" y="457200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35CE69-702E-CAB1-043C-C6649F18B91D}"/>
              </a:ext>
            </a:extLst>
          </p:cNvPr>
          <p:cNvCxnSpPr>
            <a:cxnSpLocks/>
          </p:cNvCxnSpPr>
          <p:nvPr/>
        </p:nvCxnSpPr>
        <p:spPr>
          <a:xfrm>
            <a:off x="3668826" y="2490260"/>
            <a:ext cx="0" cy="112904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4C0D4E-4A55-C719-E018-11DC31492D95}"/>
              </a:ext>
            </a:extLst>
          </p:cNvPr>
          <p:cNvCxnSpPr>
            <a:cxnSpLocks/>
          </p:cNvCxnSpPr>
          <p:nvPr/>
        </p:nvCxnSpPr>
        <p:spPr>
          <a:xfrm>
            <a:off x="3515216" y="917168"/>
            <a:ext cx="0" cy="112904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0872E493-2E05-A42C-531E-19D2A952E2AA}"/>
              </a:ext>
            </a:extLst>
          </p:cNvPr>
          <p:cNvSpPr/>
          <p:nvPr/>
        </p:nvSpPr>
        <p:spPr>
          <a:xfrm>
            <a:off x="3060690" y="917168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36249C1-8775-93EC-91A6-62CDAED05029}"/>
              </a:ext>
            </a:extLst>
          </p:cNvPr>
          <p:cNvSpPr/>
          <p:nvPr/>
        </p:nvSpPr>
        <p:spPr>
          <a:xfrm>
            <a:off x="3080572" y="2644639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BDA4EC-0EFF-7FB0-C23D-B07424DEC52B}"/>
              </a:ext>
            </a:extLst>
          </p:cNvPr>
          <p:cNvCxnSpPr>
            <a:cxnSpLocks/>
          </p:cNvCxnSpPr>
          <p:nvPr/>
        </p:nvCxnSpPr>
        <p:spPr>
          <a:xfrm>
            <a:off x="566270" y="2438400"/>
            <a:ext cx="0" cy="112904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761313-55A1-12B9-682C-6FE1CD957F33}"/>
              </a:ext>
            </a:extLst>
          </p:cNvPr>
          <p:cNvCxnSpPr>
            <a:cxnSpLocks/>
          </p:cNvCxnSpPr>
          <p:nvPr/>
        </p:nvCxnSpPr>
        <p:spPr>
          <a:xfrm>
            <a:off x="6363909" y="897661"/>
            <a:ext cx="0" cy="112904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3A230F-F2F5-E14A-1E29-626B3C436506}"/>
              </a:ext>
            </a:extLst>
          </p:cNvPr>
          <p:cNvCxnSpPr/>
          <p:nvPr/>
        </p:nvCxnSpPr>
        <p:spPr>
          <a:xfrm flipH="1">
            <a:off x="2589570" y="844098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4D9C910-BC5E-7F16-0403-00093DCD9C68}"/>
              </a:ext>
            </a:extLst>
          </p:cNvPr>
          <p:cNvCxnSpPr/>
          <p:nvPr/>
        </p:nvCxnSpPr>
        <p:spPr>
          <a:xfrm flipH="1">
            <a:off x="2665770" y="1164844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5A540FE-7B0F-6C2B-DDA4-78705CA08EC0}"/>
              </a:ext>
            </a:extLst>
          </p:cNvPr>
          <p:cNvCxnSpPr/>
          <p:nvPr/>
        </p:nvCxnSpPr>
        <p:spPr>
          <a:xfrm flipH="1">
            <a:off x="2589570" y="1529223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751584-6E48-F51F-1EEB-47DFFBA9010E}"/>
              </a:ext>
            </a:extLst>
          </p:cNvPr>
          <p:cNvCxnSpPr/>
          <p:nvPr/>
        </p:nvCxnSpPr>
        <p:spPr>
          <a:xfrm flipH="1">
            <a:off x="2586692" y="1810870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08DCA6C-E34A-6F37-E765-CD6151794884}"/>
              </a:ext>
            </a:extLst>
          </p:cNvPr>
          <p:cNvCxnSpPr/>
          <p:nvPr/>
        </p:nvCxnSpPr>
        <p:spPr>
          <a:xfrm flipH="1">
            <a:off x="2639097" y="1817229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E16EB07-15D5-595D-3EB3-6C44107A93B4}"/>
              </a:ext>
            </a:extLst>
          </p:cNvPr>
          <p:cNvCxnSpPr/>
          <p:nvPr/>
        </p:nvCxnSpPr>
        <p:spPr>
          <a:xfrm flipH="1">
            <a:off x="2468676" y="2466154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6BDA06-8184-1722-D1B5-9A880A75F74C}"/>
              </a:ext>
            </a:extLst>
          </p:cNvPr>
          <p:cNvCxnSpPr/>
          <p:nvPr/>
        </p:nvCxnSpPr>
        <p:spPr>
          <a:xfrm flipH="1">
            <a:off x="2621808" y="2803898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265319-13F9-F9FD-6FB4-49010AFDA992}"/>
              </a:ext>
            </a:extLst>
          </p:cNvPr>
          <p:cNvCxnSpPr/>
          <p:nvPr/>
        </p:nvCxnSpPr>
        <p:spPr>
          <a:xfrm flipH="1">
            <a:off x="2740302" y="3155751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F841766-F22C-A827-CD20-317B636124FB}"/>
              </a:ext>
            </a:extLst>
          </p:cNvPr>
          <p:cNvCxnSpPr/>
          <p:nvPr/>
        </p:nvCxnSpPr>
        <p:spPr>
          <a:xfrm flipH="1">
            <a:off x="2272930" y="3421851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8CB0F3-5942-A735-1680-D320A793D7E3}"/>
              </a:ext>
            </a:extLst>
          </p:cNvPr>
          <p:cNvCxnSpPr/>
          <p:nvPr/>
        </p:nvCxnSpPr>
        <p:spPr>
          <a:xfrm flipH="1">
            <a:off x="2328266" y="3421851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A279D3B-9C1D-0069-0CA3-A52B862697EC}"/>
              </a:ext>
            </a:extLst>
          </p:cNvPr>
          <p:cNvCxnSpPr/>
          <p:nvPr/>
        </p:nvCxnSpPr>
        <p:spPr>
          <a:xfrm flipH="1">
            <a:off x="5568361" y="888282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8E531DF-99C2-A060-9BB2-90E7C355C7A0}"/>
              </a:ext>
            </a:extLst>
          </p:cNvPr>
          <p:cNvCxnSpPr/>
          <p:nvPr/>
        </p:nvCxnSpPr>
        <p:spPr>
          <a:xfrm flipH="1">
            <a:off x="5657929" y="1215741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8FC7009-5F03-9CC4-61AF-944E5CFADA11}"/>
              </a:ext>
            </a:extLst>
          </p:cNvPr>
          <p:cNvCxnSpPr/>
          <p:nvPr/>
        </p:nvCxnSpPr>
        <p:spPr>
          <a:xfrm flipH="1">
            <a:off x="5569093" y="1502913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1B56AB5-FD7F-2157-B724-7A2A7FA05EA8}"/>
              </a:ext>
            </a:extLst>
          </p:cNvPr>
          <p:cNvCxnSpPr/>
          <p:nvPr/>
        </p:nvCxnSpPr>
        <p:spPr>
          <a:xfrm flipH="1">
            <a:off x="5454964" y="2445700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395DB5F-6F76-8666-C837-A535EDC9D46B}"/>
              </a:ext>
            </a:extLst>
          </p:cNvPr>
          <p:cNvCxnSpPr/>
          <p:nvPr/>
        </p:nvCxnSpPr>
        <p:spPr>
          <a:xfrm flipH="1">
            <a:off x="5713879" y="3054782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ACC18CA-448E-D4FD-E6B2-4F1A4D5AE692}"/>
              </a:ext>
            </a:extLst>
          </p:cNvPr>
          <p:cNvCxnSpPr/>
          <p:nvPr/>
        </p:nvCxnSpPr>
        <p:spPr>
          <a:xfrm flipH="1">
            <a:off x="5527219" y="2750040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FFA8E04-5BBB-08DF-E08D-A5B6D915112E}"/>
              </a:ext>
            </a:extLst>
          </p:cNvPr>
          <p:cNvCxnSpPr/>
          <p:nvPr/>
        </p:nvCxnSpPr>
        <p:spPr>
          <a:xfrm flipH="1">
            <a:off x="8247661" y="1238000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60BF02E-4686-603A-18FC-5E7EED5B1DE4}"/>
              </a:ext>
            </a:extLst>
          </p:cNvPr>
          <p:cNvCxnSpPr/>
          <p:nvPr/>
        </p:nvCxnSpPr>
        <p:spPr>
          <a:xfrm flipH="1">
            <a:off x="8309320" y="947287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1C08206-C30E-A7EE-B4D1-A7BA394713CA}"/>
              </a:ext>
            </a:extLst>
          </p:cNvPr>
          <p:cNvCxnSpPr/>
          <p:nvPr/>
        </p:nvCxnSpPr>
        <p:spPr>
          <a:xfrm flipH="1">
            <a:off x="8309320" y="1529223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29A9FE0-D86B-CDAE-E303-6079740FFA03}"/>
              </a:ext>
            </a:extLst>
          </p:cNvPr>
          <p:cNvCxnSpPr/>
          <p:nvPr/>
        </p:nvCxnSpPr>
        <p:spPr>
          <a:xfrm flipH="1">
            <a:off x="6004719" y="3351917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35262F7-237A-7AFA-77BF-D9ED3FF0F97F}"/>
              </a:ext>
            </a:extLst>
          </p:cNvPr>
          <p:cNvCxnSpPr/>
          <p:nvPr/>
        </p:nvCxnSpPr>
        <p:spPr>
          <a:xfrm flipH="1">
            <a:off x="6042819" y="3376615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CDF0A9D-E96D-87DC-CB68-4E52CC4D9099}"/>
              </a:ext>
            </a:extLst>
          </p:cNvPr>
          <p:cNvCxnSpPr/>
          <p:nvPr/>
        </p:nvCxnSpPr>
        <p:spPr>
          <a:xfrm flipH="1">
            <a:off x="5696029" y="1817229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56E9204-3864-B837-6926-AF4882338E1C}"/>
              </a:ext>
            </a:extLst>
          </p:cNvPr>
          <p:cNvCxnSpPr/>
          <p:nvPr/>
        </p:nvCxnSpPr>
        <p:spPr>
          <a:xfrm flipH="1">
            <a:off x="5751838" y="1825375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3A3474E-47C5-2D7C-BE74-0C18A554E08E}"/>
              </a:ext>
            </a:extLst>
          </p:cNvPr>
          <p:cNvCxnSpPr/>
          <p:nvPr/>
        </p:nvCxnSpPr>
        <p:spPr>
          <a:xfrm flipH="1">
            <a:off x="8247661" y="1836623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FD5D217-FBB2-7C3E-AA31-2F6AFEC64E17}"/>
              </a:ext>
            </a:extLst>
          </p:cNvPr>
          <p:cNvCxnSpPr/>
          <p:nvPr/>
        </p:nvCxnSpPr>
        <p:spPr>
          <a:xfrm flipH="1">
            <a:off x="14228715" y="-56005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07035B3-BDCC-C9A4-1F5B-2F4E94C251F6}"/>
              </a:ext>
            </a:extLst>
          </p:cNvPr>
          <p:cNvCxnSpPr/>
          <p:nvPr/>
        </p:nvCxnSpPr>
        <p:spPr>
          <a:xfrm flipH="1">
            <a:off x="8301710" y="1849408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7B95F12-B9B0-6BE1-4CFD-0990B391B8F7}"/>
              </a:ext>
            </a:extLst>
          </p:cNvPr>
          <p:cNvCxnSpPr/>
          <p:nvPr/>
        </p:nvCxnSpPr>
        <p:spPr>
          <a:xfrm flipH="1">
            <a:off x="14282764" y="-43220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46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32" grpId="0" animBg="1"/>
      <p:bldP spid="16" grpId="0" animBg="1"/>
      <p:bldP spid="16" grpId="1" animBg="1"/>
      <p:bldP spid="17" grpId="0"/>
      <p:bldP spid="17" grpId="1"/>
      <p:bldP spid="21" grpId="0" animBg="1"/>
      <p:bldP spid="23" grpId="0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AFA619-E0CB-4D5A-81CB-A642A03CD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1D7817-9285-A542-57F6-6ED07E7B9BD4}"/>
              </a:ext>
            </a:extLst>
          </p:cNvPr>
          <p:cNvSpPr txBox="1"/>
          <p:nvPr/>
        </p:nvSpPr>
        <p:spPr>
          <a:xfrm>
            <a:off x="3642519" y="2123355"/>
            <a:ext cx="381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+mj-lt"/>
              </a:rPr>
              <a:t>Luyện đọc nhóm đôi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187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E02FF5-AF9F-07B6-52D0-5F08FAA1AD8A}"/>
              </a:ext>
            </a:extLst>
          </p:cNvPr>
          <p:cNvSpPr txBox="1"/>
          <p:nvPr/>
        </p:nvSpPr>
        <p:spPr>
          <a:xfrm>
            <a:off x="670719" y="0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B3682-7EDF-BB65-D737-B767A5853779}"/>
              </a:ext>
            </a:extLst>
          </p:cNvPr>
          <p:cNvSpPr txBox="1"/>
          <p:nvPr/>
        </p:nvSpPr>
        <p:spPr>
          <a:xfrm>
            <a:off x="566270" y="800465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Tre bừng nắng lên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Rộn vườn tiếng sáo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Nắng đẹp nhắc em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Giặt quần, giặt áo.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8EDCB-BB48-C404-2080-51B6BF6960A7}"/>
              </a:ext>
            </a:extLst>
          </p:cNvPr>
          <p:cNvSpPr txBox="1"/>
          <p:nvPr/>
        </p:nvSpPr>
        <p:spPr>
          <a:xfrm>
            <a:off x="670719" y="2821484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Lấy bọt xà phòng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Làm đôi găng trắng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Nghìn đốm cầu vồng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0F4CC-B1D9-579F-6AB9-3E599199EE70}"/>
              </a:ext>
            </a:extLst>
          </p:cNvPr>
          <p:cNvSpPr txBox="1"/>
          <p:nvPr/>
        </p:nvSpPr>
        <p:spPr>
          <a:xfrm>
            <a:off x="3620027" y="794106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Nắng theo gió bay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Trên tre, trên chuối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Nắng vẫn đầy trời 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9F87B-593B-E90C-FFA5-6DD2B7CE8BD6}"/>
              </a:ext>
            </a:extLst>
          </p:cNvPr>
          <p:cNvSpPr txBox="1"/>
          <p:nvPr/>
        </p:nvSpPr>
        <p:spPr>
          <a:xfrm>
            <a:off x="3947319" y="2821484"/>
            <a:ext cx="36575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Sạch sẽ như mới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Áo quần lên dây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Em yêu ngắm mãi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9BE19-E5DB-C292-A793-CCCC7CF93AE7}"/>
              </a:ext>
            </a:extLst>
          </p:cNvPr>
          <p:cNvSpPr txBox="1"/>
          <p:nvPr/>
        </p:nvSpPr>
        <p:spPr>
          <a:xfrm>
            <a:off x="7071519" y="757166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Nắng đi suốt ngày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Giờ lo xuống núi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Nắng vẫn còn đây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F825C-7902-809D-F9A3-BE9FFCEB0F76}"/>
              </a:ext>
            </a:extLst>
          </p:cNvPr>
          <p:cNvSpPr txBox="1"/>
          <p:nvPr/>
        </p:nvSpPr>
        <p:spPr>
          <a:xfrm>
            <a:off x="8252619" y="2821484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Phạm Hổ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B5CAA3-140D-2DA9-FDC0-2CFB43133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9" y="96526"/>
            <a:ext cx="294462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4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84641" y="555806"/>
            <a:ext cx="3105046" cy="58421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94919" y="1447800"/>
            <a:ext cx="4389343" cy="1320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5494">
              <a:defRPr/>
            </a:pPr>
            <a:r>
              <a:rPr lang="en-US" sz="798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HIỂU</a:t>
            </a:r>
          </a:p>
        </p:txBody>
      </p:sp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E02FF5-AF9F-07B6-52D0-5F08FAA1AD8A}"/>
              </a:ext>
            </a:extLst>
          </p:cNvPr>
          <p:cNvSpPr txBox="1"/>
          <p:nvPr/>
        </p:nvSpPr>
        <p:spPr>
          <a:xfrm>
            <a:off x="-1691481" y="-44411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B3682-7EDF-BB65-D737-B767A5853779}"/>
              </a:ext>
            </a:extLst>
          </p:cNvPr>
          <p:cNvSpPr txBox="1"/>
          <p:nvPr/>
        </p:nvSpPr>
        <p:spPr>
          <a:xfrm>
            <a:off x="566270" y="80046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Tre bừng nắng lên</a:t>
            </a:r>
          </a:p>
          <a:p>
            <a:r>
              <a:rPr lang="vi-VN" sz="2000" dirty="0">
                <a:latin typeface="+mj-lt"/>
              </a:rPr>
              <a:t>Rộn vườn tiếng sáo</a:t>
            </a:r>
          </a:p>
          <a:p>
            <a:r>
              <a:rPr lang="vi-VN" sz="2000" dirty="0">
                <a:latin typeface="+mj-lt"/>
              </a:rPr>
              <a:t>Nắng đẹp nhắc em</a:t>
            </a:r>
          </a:p>
          <a:p>
            <a:r>
              <a:rPr lang="vi-VN" sz="2000" dirty="0">
                <a:latin typeface="+mj-lt"/>
              </a:rPr>
              <a:t>Giặt quần, giặt áo.</a:t>
            </a:r>
            <a:endParaRPr lang="en-US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8EDCB-BB48-C404-2080-51B6BF6960A7}"/>
              </a:ext>
            </a:extLst>
          </p:cNvPr>
          <p:cNvSpPr txBox="1"/>
          <p:nvPr/>
        </p:nvSpPr>
        <p:spPr>
          <a:xfrm>
            <a:off x="485232" y="224432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Lấy bọt xà phòng</a:t>
            </a:r>
          </a:p>
          <a:p>
            <a:r>
              <a:rPr lang="vi-VN" sz="2000" dirty="0">
                <a:latin typeface="+mj-lt"/>
              </a:rPr>
              <a:t>Làm đôi găng trắng</a:t>
            </a:r>
          </a:p>
          <a:p>
            <a:r>
              <a:rPr lang="vi-VN" sz="2000" dirty="0">
                <a:latin typeface="+mj-lt"/>
              </a:rPr>
              <a:t>Nghìn đốm cầu vồng</a:t>
            </a:r>
          </a:p>
          <a:p>
            <a:r>
              <a:rPr lang="vi-VN" sz="2000" dirty="0">
                <a:latin typeface="+mj-lt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0F4CC-B1D9-579F-6AB9-3E599199EE70}"/>
              </a:ext>
            </a:extLst>
          </p:cNvPr>
          <p:cNvSpPr txBox="1"/>
          <p:nvPr/>
        </p:nvSpPr>
        <p:spPr>
          <a:xfrm>
            <a:off x="467601" y="368818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theo gió bay</a:t>
            </a:r>
          </a:p>
          <a:p>
            <a:r>
              <a:rPr lang="vi-VN" sz="2000" dirty="0">
                <a:latin typeface="+mj-lt"/>
              </a:rPr>
              <a:t>Trên tre, trên chuối</a:t>
            </a:r>
          </a:p>
          <a:p>
            <a:r>
              <a:rPr lang="vi-VN" sz="2000" dirty="0">
                <a:latin typeface="+mj-lt"/>
              </a:rPr>
              <a:t>Nắng vẫn đầy trời </a:t>
            </a:r>
          </a:p>
          <a:p>
            <a:r>
              <a:rPr lang="vi-VN" sz="2000" dirty="0">
                <a:latin typeface="+mj-lt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9F87B-593B-E90C-FFA5-6DD2B7CE8BD6}"/>
              </a:ext>
            </a:extLst>
          </p:cNvPr>
          <p:cNvSpPr txBox="1"/>
          <p:nvPr/>
        </p:nvSpPr>
        <p:spPr>
          <a:xfrm>
            <a:off x="3054476" y="936274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Sạch sẽ như mới</a:t>
            </a:r>
          </a:p>
          <a:p>
            <a:r>
              <a:rPr lang="vi-VN" sz="2000" dirty="0">
                <a:latin typeface="+mj-lt"/>
              </a:rPr>
              <a:t>Áo quần lên dây</a:t>
            </a:r>
          </a:p>
          <a:p>
            <a:r>
              <a:rPr lang="vi-VN" sz="2000" dirty="0">
                <a:latin typeface="+mj-lt"/>
              </a:rPr>
              <a:t>Em yêu ngắm mãi</a:t>
            </a:r>
          </a:p>
          <a:p>
            <a:r>
              <a:rPr lang="vi-VN" sz="2000" dirty="0">
                <a:latin typeface="+mj-lt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9BE19-E5DB-C292-A793-CCCC7CF93AE7}"/>
              </a:ext>
            </a:extLst>
          </p:cNvPr>
          <p:cNvSpPr txBox="1"/>
          <p:nvPr/>
        </p:nvSpPr>
        <p:spPr>
          <a:xfrm>
            <a:off x="3062208" y="2413892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đi suốt ngày</a:t>
            </a:r>
          </a:p>
          <a:p>
            <a:r>
              <a:rPr lang="vi-VN" sz="2000" dirty="0">
                <a:latin typeface="+mj-lt"/>
              </a:rPr>
              <a:t>Giờ lo xuống núi</a:t>
            </a:r>
          </a:p>
          <a:p>
            <a:r>
              <a:rPr lang="vi-VN" sz="2000" dirty="0">
                <a:latin typeface="+mj-lt"/>
              </a:rPr>
              <a:t>Nắng vẫn còn đây</a:t>
            </a:r>
          </a:p>
          <a:p>
            <a:r>
              <a:rPr lang="vi-VN" sz="2000" dirty="0">
                <a:latin typeface="+mj-lt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F825C-7902-809D-F9A3-BE9FFCEB0F76}"/>
              </a:ext>
            </a:extLst>
          </p:cNvPr>
          <p:cNvSpPr txBox="1"/>
          <p:nvPr/>
        </p:nvSpPr>
        <p:spPr>
          <a:xfrm>
            <a:off x="3720723" y="3775139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Phạm Hổ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58949B-ABF0-C648-C36B-04F08CA5FBED}"/>
              </a:ext>
            </a:extLst>
          </p:cNvPr>
          <p:cNvCxnSpPr/>
          <p:nvPr/>
        </p:nvCxnSpPr>
        <p:spPr>
          <a:xfrm>
            <a:off x="5623719" y="646286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40357FE-BDD7-59DA-145E-4585C60E1C9A}"/>
              </a:ext>
            </a:extLst>
          </p:cNvPr>
          <p:cNvSpPr txBox="1"/>
          <p:nvPr/>
        </p:nvSpPr>
        <p:spPr>
          <a:xfrm>
            <a:off x="6622798" y="1791583"/>
            <a:ext cx="3257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 Những khổ thơ nào nói đến nắng?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5D0812-F39A-FF7E-E578-AC5B92A823FA}"/>
              </a:ext>
            </a:extLst>
          </p:cNvPr>
          <p:cNvSpPr txBox="1"/>
          <p:nvPr/>
        </p:nvSpPr>
        <p:spPr>
          <a:xfrm>
            <a:off x="6545851" y="1762193"/>
            <a:ext cx="3257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 Những khổ thơ nào nói đến bạn nhỏ?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A793C7-7E70-0AF2-E901-9F650FF7AFBD}"/>
              </a:ext>
            </a:extLst>
          </p:cNvPr>
          <p:cNvSpPr txBox="1"/>
          <p:nvPr/>
        </p:nvSpPr>
        <p:spPr>
          <a:xfrm>
            <a:off x="6589703" y="1689238"/>
            <a:ext cx="3257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 Khổ thơ nói đến bạn nhỏ là: khổ 2 và 4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2E29FA-3251-2A24-CC86-EE9ED03ECC7F}"/>
              </a:ext>
            </a:extLst>
          </p:cNvPr>
          <p:cNvSpPr txBox="1"/>
          <p:nvPr/>
        </p:nvSpPr>
        <p:spPr>
          <a:xfrm>
            <a:off x="6844923" y="1800665"/>
            <a:ext cx="3257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 Những khổ thơ nào nói đến nắng là: 1;3 và 5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E886D149-E3A6-920D-2B29-4D454648B344}"/>
              </a:ext>
            </a:extLst>
          </p:cNvPr>
          <p:cNvSpPr/>
          <p:nvPr/>
        </p:nvSpPr>
        <p:spPr>
          <a:xfrm>
            <a:off x="6556608" y="832924"/>
            <a:ext cx="3257245" cy="3161935"/>
          </a:xfrm>
          <a:prstGeom prst="cloudCallout">
            <a:avLst>
              <a:gd name="adj1" fmla="val -103985"/>
              <a:gd name="adj2" fmla="val -55372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13" grpId="0"/>
      <p:bldP spid="13" grpId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E02FF5-AF9F-07B6-52D0-5F08FAA1AD8A}"/>
              </a:ext>
            </a:extLst>
          </p:cNvPr>
          <p:cNvSpPr txBox="1"/>
          <p:nvPr/>
        </p:nvSpPr>
        <p:spPr>
          <a:xfrm>
            <a:off x="670719" y="0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B3682-7EDF-BB65-D737-B767A5853779}"/>
              </a:ext>
            </a:extLst>
          </p:cNvPr>
          <p:cNvSpPr txBox="1"/>
          <p:nvPr/>
        </p:nvSpPr>
        <p:spPr>
          <a:xfrm>
            <a:off x="566270" y="80046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Tre bừng nắng lên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Rộn vườn tiếng sáo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đẹp nhắc em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Giặt quần, giặt áo.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8EDCB-BB48-C404-2080-51B6BF6960A7}"/>
              </a:ext>
            </a:extLst>
          </p:cNvPr>
          <p:cNvSpPr txBox="1"/>
          <p:nvPr/>
        </p:nvSpPr>
        <p:spPr>
          <a:xfrm>
            <a:off x="566270" y="2317762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Lấy bọt xà phòng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Làm đôi găng trắng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Nghìn đốm cầu vồng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0F4CC-B1D9-579F-6AB9-3E599199EE70}"/>
              </a:ext>
            </a:extLst>
          </p:cNvPr>
          <p:cNvSpPr txBox="1"/>
          <p:nvPr/>
        </p:nvSpPr>
        <p:spPr>
          <a:xfrm>
            <a:off x="518320" y="3835059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theo gió bay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Trên tre, trên chuối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vẫn đầy trời 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9F87B-593B-E90C-FFA5-6DD2B7CE8BD6}"/>
              </a:ext>
            </a:extLst>
          </p:cNvPr>
          <p:cNvSpPr txBox="1"/>
          <p:nvPr/>
        </p:nvSpPr>
        <p:spPr>
          <a:xfrm>
            <a:off x="3047289" y="868047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Sạch sẽ như mới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Áo quần lên dây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Em yêu ngắm mãi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9BE19-E5DB-C292-A793-CCCC7CF93AE7}"/>
              </a:ext>
            </a:extLst>
          </p:cNvPr>
          <p:cNvSpPr txBox="1"/>
          <p:nvPr/>
        </p:nvSpPr>
        <p:spPr>
          <a:xfrm>
            <a:off x="3223419" y="2447909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đi suốt ngày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Giờ lo xuống núi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vẫn còn đây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F825C-7902-809D-F9A3-BE9FFCEB0F76}"/>
              </a:ext>
            </a:extLst>
          </p:cNvPr>
          <p:cNvSpPr txBox="1"/>
          <p:nvPr/>
        </p:nvSpPr>
        <p:spPr>
          <a:xfrm>
            <a:off x="3914058" y="3839768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Phạm Hổ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58949B-ABF0-C648-C36B-04F08CA5FBED}"/>
              </a:ext>
            </a:extLst>
          </p:cNvPr>
          <p:cNvCxnSpPr/>
          <p:nvPr/>
        </p:nvCxnSpPr>
        <p:spPr>
          <a:xfrm>
            <a:off x="5776119" y="799532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1E655BC-9F00-1211-A8F7-E61C90E249D7}"/>
              </a:ext>
            </a:extLst>
          </p:cNvPr>
          <p:cNvSpPr txBox="1"/>
          <p:nvPr/>
        </p:nvSpPr>
        <p:spPr>
          <a:xfrm>
            <a:off x="5959949" y="681310"/>
            <a:ext cx="6109339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hình ảnh đẹp tả bạn nhỏ làm việc là (Chọn đáp án đúng) :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61C5C-117F-EDC6-B4EC-9CFAEF193513}"/>
              </a:ext>
            </a:extLst>
          </p:cNvPr>
          <p:cNvSpPr txBox="1"/>
          <p:nvPr/>
        </p:nvSpPr>
        <p:spPr>
          <a:xfrm>
            <a:off x="6281096" y="1746298"/>
            <a:ext cx="3257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Lấy bọt xà phòng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Làm đôi găng trắng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357FE-BDD7-59DA-145E-4585C60E1C9A}"/>
              </a:ext>
            </a:extLst>
          </p:cNvPr>
          <p:cNvSpPr txBox="1"/>
          <p:nvPr/>
        </p:nvSpPr>
        <p:spPr>
          <a:xfrm>
            <a:off x="6281096" y="2893060"/>
            <a:ext cx="478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 đốm cầu vồng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Tay em lấp lánh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BB59DC-1E18-2180-5C23-3E1CD02F7445}"/>
              </a:ext>
            </a:extLst>
          </p:cNvPr>
          <p:cNvSpPr txBox="1"/>
          <p:nvPr/>
        </p:nvSpPr>
        <p:spPr>
          <a:xfrm>
            <a:off x="6385720" y="4039823"/>
            <a:ext cx="5257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đáp án trên.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9659FA-9BA9-9FFD-5D2F-8B3A1BC0CCBB}"/>
              </a:ext>
            </a:extLst>
          </p:cNvPr>
          <p:cNvSpPr/>
          <p:nvPr/>
        </p:nvSpPr>
        <p:spPr>
          <a:xfrm>
            <a:off x="6271421" y="4039823"/>
            <a:ext cx="571498" cy="645909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B58EF6-9A8B-858A-1E55-7D9BFBB3926D}"/>
              </a:ext>
            </a:extLst>
          </p:cNvPr>
          <p:cNvSpPr txBox="1"/>
          <p:nvPr/>
        </p:nvSpPr>
        <p:spPr>
          <a:xfrm>
            <a:off x="564620" y="232072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 bọt xà phòng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đôi găng trắng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 đốm cầu vồng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 em lấp lánh.</a:t>
            </a:r>
          </a:p>
        </p:txBody>
      </p:sp>
    </p:spTree>
    <p:extLst>
      <p:ext uri="{BB962C8B-B14F-4D97-AF65-F5344CB8AC3E}">
        <p14:creationId xmlns:p14="http://schemas.microsoft.com/office/powerpoint/2010/main" val="32013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 animBg="1"/>
      <p:bldP spid="2" grpId="0"/>
      <p:bldP spid="10" grpId="0"/>
      <p:bldP spid="11" grpId="0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F8EDCB-BB48-C404-2080-51B6BF6960A7}"/>
              </a:ext>
            </a:extLst>
          </p:cNvPr>
          <p:cNvSpPr txBox="1"/>
          <p:nvPr/>
        </p:nvSpPr>
        <p:spPr>
          <a:xfrm>
            <a:off x="404019" y="890832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Lấy bọt xà phòng</a:t>
            </a:r>
          </a:p>
          <a:p>
            <a:r>
              <a:rPr lang="vi-VN" sz="2400" dirty="0">
                <a:latin typeface="+mj-lt"/>
              </a:rPr>
              <a:t>Làm đôi găng trắng</a:t>
            </a:r>
          </a:p>
          <a:p>
            <a:r>
              <a:rPr lang="vi-VN" sz="2400" dirty="0">
                <a:latin typeface="+mj-lt"/>
              </a:rPr>
              <a:t>Nghìn đốm cầu vồng</a:t>
            </a:r>
          </a:p>
          <a:p>
            <a:r>
              <a:rPr lang="vi-VN" sz="2400" dirty="0">
                <a:latin typeface="+mj-lt"/>
              </a:rPr>
              <a:t>Tay em lấp lánh.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9F87B-593B-E90C-FFA5-6DD2B7CE8BD6}"/>
              </a:ext>
            </a:extLst>
          </p:cNvPr>
          <p:cNvSpPr txBox="1"/>
          <p:nvPr/>
        </p:nvSpPr>
        <p:spPr>
          <a:xfrm>
            <a:off x="518319" y="2656033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Sạch sẽ như mới</a:t>
            </a:r>
          </a:p>
          <a:p>
            <a:r>
              <a:rPr lang="vi-VN" sz="2400" dirty="0">
                <a:latin typeface="+mj-lt"/>
              </a:rPr>
              <a:t>Áo quần lên dây</a:t>
            </a:r>
          </a:p>
          <a:p>
            <a:r>
              <a:rPr lang="vi-VN" sz="2400" dirty="0">
                <a:latin typeface="+mj-lt"/>
              </a:rPr>
              <a:t>Em yêu ngắm mãi</a:t>
            </a:r>
          </a:p>
          <a:p>
            <a:r>
              <a:rPr lang="vi-VN" sz="2400" dirty="0">
                <a:latin typeface="+mj-lt"/>
              </a:rPr>
              <a:t>Trắng hồng đôi tay....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58949B-ABF0-C648-C36B-04F08CA5FBED}"/>
              </a:ext>
            </a:extLst>
          </p:cNvPr>
          <p:cNvCxnSpPr/>
          <p:nvPr/>
        </p:nvCxnSpPr>
        <p:spPr>
          <a:xfrm>
            <a:off x="3337719" y="497654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1E655BC-9F00-1211-A8F7-E61C90E249D7}"/>
              </a:ext>
            </a:extLst>
          </p:cNvPr>
          <p:cNvSpPr txBox="1"/>
          <p:nvPr/>
        </p:nvSpPr>
        <p:spPr>
          <a:xfrm>
            <a:off x="4785519" y="890832"/>
            <a:ext cx="617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vi-VN" sz="2800" dirty="0">
                <a:solidFill>
                  <a:srgbClr val="FF0000"/>
                </a:solidFill>
              </a:rPr>
              <a:t>Những hình ảnh đẹp</a:t>
            </a:r>
            <a:r>
              <a:rPr lang="en-US" sz="2800" dirty="0">
                <a:solidFill>
                  <a:srgbClr val="FF0000"/>
                </a:solidFill>
              </a:rPr>
              <a:t> ở </a:t>
            </a:r>
            <a:r>
              <a:rPr lang="en-US" sz="2800" dirty="0" err="1">
                <a:solidFill>
                  <a:srgbClr val="FF0000"/>
                </a:solidFill>
              </a:rPr>
              <a:t>khổ</a:t>
            </a:r>
            <a:r>
              <a:rPr lang="en-US" sz="2800" dirty="0">
                <a:solidFill>
                  <a:srgbClr val="FF0000"/>
                </a:solidFill>
              </a:rPr>
              <a:t> 2,4 </a:t>
            </a:r>
            <a:r>
              <a:rPr lang="en-US" sz="2800" dirty="0" err="1">
                <a:solidFill>
                  <a:srgbClr val="FF0000"/>
                </a:solidFill>
              </a:rPr>
              <a:t>nói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cảm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xúc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hoàn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việc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2BE761-8CAF-C2E9-1559-3A04EDE0D974}"/>
              </a:ext>
            </a:extLst>
          </p:cNvPr>
          <p:cNvSpPr txBox="1"/>
          <p:nvPr/>
        </p:nvSpPr>
        <p:spPr>
          <a:xfrm>
            <a:off x="4900167" y="909066"/>
            <a:ext cx="64389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3333FF"/>
                </a:solidFill>
              </a:rPr>
              <a:t>Những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hình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ảnh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đẹp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nói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lên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cảm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xúc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của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bạn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nhỏ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là</a:t>
            </a:r>
            <a:r>
              <a:rPr lang="en-US" sz="2800" dirty="0">
                <a:solidFill>
                  <a:srgbClr val="3333FF"/>
                </a:solidFill>
              </a:rPr>
              <a:t>:</a:t>
            </a:r>
          </a:p>
          <a:p>
            <a:r>
              <a:rPr lang="en-US" sz="2800" dirty="0">
                <a:solidFill>
                  <a:srgbClr val="3333FF"/>
                </a:solidFill>
              </a:rPr>
              <a:t>                   </a:t>
            </a:r>
            <a:r>
              <a:rPr lang="vi-VN" sz="2800" dirty="0">
                <a:solidFill>
                  <a:srgbClr val="3333FF"/>
                </a:solidFill>
                <a:latin typeface="+mj-lt"/>
              </a:rPr>
              <a:t>Em yêu ngắm mãi</a:t>
            </a:r>
            <a:endParaRPr lang="en-US" sz="2800" dirty="0">
              <a:solidFill>
                <a:srgbClr val="3333FF"/>
              </a:solidFill>
              <a:latin typeface="+mj-lt"/>
            </a:endParaRPr>
          </a:p>
          <a:p>
            <a:r>
              <a:rPr lang="en-US" sz="2800" dirty="0">
                <a:solidFill>
                  <a:srgbClr val="3333FF"/>
                </a:solidFill>
                <a:latin typeface="+mj-lt"/>
              </a:rPr>
              <a:t>                   </a:t>
            </a:r>
            <a:r>
              <a:rPr lang="vi-VN" sz="2800" dirty="0">
                <a:solidFill>
                  <a:srgbClr val="3333FF"/>
                </a:solidFill>
                <a:latin typeface="+mj-lt"/>
              </a:rPr>
              <a:t>Trắng hồng đôi tay....</a:t>
            </a:r>
          </a:p>
          <a:p>
            <a:endParaRPr lang="en-US" sz="2800" dirty="0">
              <a:solidFill>
                <a:srgbClr val="3333FF"/>
              </a:solidFill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D4677C9-7A6A-604A-5452-06B4C7CDDB6F}"/>
              </a:ext>
            </a:extLst>
          </p:cNvPr>
          <p:cNvSpPr/>
          <p:nvPr/>
        </p:nvSpPr>
        <p:spPr>
          <a:xfrm>
            <a:off x="3909570" y="342162"/>
            <a:ext cx="7543797" cy="2667000"/>
          </a:xfrm>
          <a:prstGeom prst="cloudCallout">
            <a:avLst>
              <a:gd name="adj1" fmla="val -74842"/>
              <a:gd name="adj2" fmla="val -33847"/>
            </a:avLst>
          </a:prstGeom>
          <a:noFill/>
          <a:ln>
            <a:solidFill>
              <a:srgbClr val="9A5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8C469B-C277-F279-8007-E95B5EEBEF97}"/>
              </a:ext>
            </a:extLst>
          </p:cNvPr>
          <p:cNvSpPr txBox="1"/>
          <p:nvPr/>
        </p:nvSpPr>
        <p:spPr>
          <a:xfrm>
            <a:off x="746919" y="1447800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Nắng theo gió bay</a:t>
            </a:r>
          </a:p>
          <a:p>
            <a:r>
              <a:rPr lang="vi-VN" sz="2800" dirty="0">
                <a:latin typeface="+mj-lt"/>
              </a:rPr>
              <a:t>Trên tre, trên chuối</a:t>
            </a:r>
          </a:p>
          <a:p>
            <a:r>
              <a:rPr lang="vi-VN" sz="2800" dirty="0">
                <a:latin typeface="+mj-lt"/>
              </a:rPr>
              <a:t>Nắng vẫn đầy trời </a:t>
            </a:r>
          </a:p>
          <a:p>
            <a:r>
              <a:rPr lang="vi-VN" sz="2800" dirty="0">
                <a:latin typeface="+mj-lt"/>
              </a:rPr>
              <a:t>Vàng sân, vàng lối.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8100B9-4F9B-AE7E-9B43-5E35C3B30C5B}"/>
              </a:ext>
            </a:extLst>
          </p:cNvPr>
          <p:cNvCxnSpPr/>
          <p:nvPr/>
        </p:nvCxnSpPr>
        <p:spPr>
          <a:xfrm>
            <a:off x="3871119" y="685800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44592E8-66B4-1811-4E82-66D7BE88985E}"/>
              </a:ext>
            </a:extLst>
          </p:cNvPr>
          <p:cNvSpPr txBox="1"/>
          <p:nvPr/>
        </p:nvSpPr>
        <p:spPr>
          <a:xfrm>
            <a:off x="5776119" y="1630906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C3EB9F31-E99E-2184-E2C4-1A955D26BC14}"/>
              </a:ext>
            </a:extLst>
          </p:cNvPr>
          <p:cNvSpPr/>
          <p:nvPr/>
        </p:nvSpPr>
        <p:spPr>
          <a:xfrm>
            <a:off x="5318919" y="762000"/>
            <a:ext cx="3962400" cy="3657600"/>
          </a:xfrm>
          <a:prstGeom prst="cloudCallout">
            <a:avLst>
              <a:gd name="adj1" fmla="val -92985"/>
              <a:gd name="adj2" fmla="val -546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270FFE-71B1-EE58-204F-9DC456A778C0}"/>
              </a:ext>
            </a:extLst>
          </p:cNvPr>
          <p:cNvCxnSpPr>
            <a:cxnSpLocks/>
          </p:cNvCxnSpPr>
          <p:nvPr/>
        </p:nvCxnSpPr>
        <p:spPr>
          <a:xfrm>
            <a:off x="746917" y="1905000"/>
            <a:ext cx="9144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0321DD-5F64-8DE2-23C3-FF091432DA37}"/>
              </a:ext>
            </a:extLst>
          </p:cNvPr>
          <p:cNvCxnSpPr>
            <a:cxnSpLocks/>
          </p:cNvCxnSpPr>
          <p:nvPr/>
        </p:nvCxnSpPr>
        <p:spPr>
          <a:xfrm>
            <a:off x="1851818" y="1905000"/>
            <a:ext cx="1485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38BAC9-BE01-E81A-F864-774ADC20A264}"/>
              </a:ext>
            </a:extLst>
          </p:cNvPr>
          <p:cNvCxnSpPr>
            <a:cxnSpLocks/>
          </p:cNvCxnSpPr>
          <p:nvPr/>
        </p:nvCxnSpPr>
        <p:spPr>
          <a:xfrm>
            <a:off x="937417" y="2355741"/>
            <a:ext cx="9144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B56853-033C-C4BB-7A06-0E0BE21A1E7B}"/>
              </a:ext>
            </a:extLst>
          </p:cNvPr>
          <p:cNvCxnSpPr>
            <a:cxnSpLocks/>
          </p:cNvCxnSpPr>
          <p:nvPr/>
        </p:nvCxnSpPr>
        <p:spPr>
          <a:xfrm>
            <a:off x="2194719" y="2355741"/>
            <a:ext cx="1485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DED489-75D9-8AEA-4451-998350EC3103}"/>
              </a:ext>
            </a:extLst>
          </p:cNvPr>
          <p:cNvCxnSpPr>
            <a:cxnSpLocks/>
          </p:cNvCxnSpPr>
          <p:nvPr/>
        </p:nvCxnSpPr>
        <p:spPr>
          <a:xfrm>
            <a:off x="937417" y="2743200"/>
            <a:ext cx="723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1A01CD-6BE1-0775-7FA8-C68E083A8757}"/>
              </a:ext>
            </a:extLst>
          </p:cNvPr>
          <p:cNvCxnSpPr>
            <a:cxnSpLocks/>
          </p:cNvCxnSpPr>
          <p:nvPr/>
        </p:nvCxnSpPr>
        <p:spPr>
          <a:xfrm>
            <a:off x="1966119" y="2743200"/>
            <a:ext cx="1485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E9308E2-C5B7-4131-405F-3D9976DCE3E9}"/>
              </a:ext>
            </a:extLst>
          </p:cNvPr>
          <p:cNvCxnSpPr>
            <a:cxnSpLocks/>
          </p:cNvCxnSpPr>
          <p:nvPr/>
        </p:nvCxnSpPr>
        <p:spPr>
          <a:xfrm>
            <a:off x="911242" y="3269176"/>
            <a:ext cx="10548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325B26-EC78-694B-F93E-8A373F3C8307}"/>
              </a:ext>
            </a:extLst>
          </p:cNvPr>
          <p:cNvCxnSpPr>
            <a:cxnSpLocks/>
          </p:cNvCxnSpPr>
          <p:nvPr/>
        </p:nvCxnSpPr>
        <p:spPr>
          <a:xfrm>
            <a:off x="2397143" y="3280372"/>
            <a:ext cx="10548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30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E02FF5-AF9F-07B6-52D0-5F08FAA1AD8A}"/>
              </a:ext>
            </a:extLst>
          </p:cNvPr>
          <p:cNvSpPr txBox="1"/>
          <p:nvPr/>
        </p:nvSpPr>
        <p:spPr>
          <a:xfrm>
            <a:off x="329714" y="84822"/>
            <a:ext cx="4913005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B3682-7EDF-BB65-D737-B767A5853779}"/>
              </a:ext>
            </a:extLst>
          </p:cNvPr>
          <p:cNvSpPr txBox="1"/>
          <p:nvPr/>
        </p:nvSpPr>
        <p:spPr>
          <a:xfrm>
            <a:off x="377549" y="90860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Tre bừng nắng lên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Rộn vườn tiếng sáo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đẹp nhắc em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Giặt quần, giặt áo.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8EDCB-BB48-C404-2080-51B6BF6960A7}"/>
              </a:ext>
            </a:extLst>
          </p:cNvPr>
          <p:cNvSpPr txBox="1"/>
          <p:nvPr/>
        </p:nvSpPr>
        <p:spPr>
          <a:xfrm>
            <a:off x="329714" y="2387813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Lấy bọt xà phòng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Làm đôi găng trắng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Nghìn đốm cầu vồng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0F4CC-B1D9-579F-6AB9-3E599199EE70}"/>
              </a:ext>
            </a:extLst>
          </p:cNvPr>
          <p:cNvSpPr txBox="1"/>
          <p:nvPr/>
        </p:nvSpPr>
        <p:spPr>
          <a:xfrm>
            <a:off x="329714" y="3934361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theo gió bay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Trên tre, trên chuối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vẫn đầy trời 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9F87B-593B-E90C-FFA5-6DD2B7CE8BD6}"/>
              </a:ext>
            </a:extLst>
          </p:cNvPr>
          <p:cNvSpPr txBox="1"/>
          <p:nvPr/>
        </p:nvSpPr>
        <p:spPr>
          <a:xfrm>
            <a:off x="2800516" y="986487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Sạch sẽ như mới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Áo quần lên dây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Em yêu ngắm mãi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9BE19-E5DB-C292-A793-CCCC7CF93AE7}"/>
              </a:ext>
            </a:extLst>
          </p:cNvPr>
          <p:cNvSpPr txBox="1"/>
          <p:nvPr/>
        </p:nvSpPr>
        <p:spPr>
          <a:xfrm>
            <a:off x="2952248" y="2649708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đi suốt ngày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Giờ lo xuống núi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vẫn còn đây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F825C-7902-809D-F9A3-BE9FFCEB0F76}"/>
              </a:ext>
            </a:extLst>
          </p:cNvPr>
          <p:cNvSpPr txBox="1"/>
          <p:nvPr/>
        </p:nvSpPr>
        <p:spPr>
          <a:xfrm>
            <a:off x="3680619" y="4034987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Phạm Hổ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58949B-ABF0-C648-C36B-04F08CA5FBED}"/>
              </a:ext>
            </a:extLst>
          </p:cNvPr>
          <p:cNvCxnSpPr/>
          <p:nvPr/>
        </p:nvCxnSpPr>
        <p:spPr>
          <a:xfrm>
            <a:off x="5395119" y="793933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1E655BC-9F00-1211-A8F7-E61C90E249D7}"/>
              </a:ext>
            </a:extLst>
          </p:cNvPr>
          <p:cNvSpPr txBox="1"/>
          <p:nvPr/>
        </p:nvSpPr>
        <p:spPr>
          <a:xfrm>
            <a:off x="5547521" y="991925"/>
            <a:ext cx="6400798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:”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61C5C-117F-EDC6-B4EC-9CFAEF193513}"/>
              </a:ext>
            </a:extLst>
          </p:cNvPr>
          <p:cNvSpPr txBox="1"/>
          <p:nvPr/>
        </p:nvSpPr>
        <p:spPr>
          <a:xfrm>
            <a:off x="6134858" y="2360494"/>
            <a:ext cx="5226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a).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357FE-BDD7-59DA-145E-4585C60E1C9A}"/>
              </a:ext>
            </a:extLst>
          </p:cNvPr>
          <p:cNvSpPr txBox="1"/>
          <p:nvPr/>
        </p:nvSpPr>
        <p:spPr>
          <a:xfrm>
            <a:off x="6132834" y="3051370"/>
            <a:ext cx="325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BB59DC-1E18-2180-5C23-3E1CD02F7445}"/>
              </a:ext>
            </a:extLst>
          </p:cNvPr>
          <p:cNvSpPr txBox="1"/>
          <p:nvPr/>
        </p:nvSpPr>
        <p:spPr>
          <a:xfrm>
            <a:off x="6209368" y="3742246"/>
            <a:ext cx="325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1F60A0-3BDA-1585-79C8-97EB331309B0}"/>
              </a:ext>
            </a:extLst>
          </p:cNvPr>
          <p:cNvSpPr/>
          <p:nvPr/>
        </p:nvSpPr>
        <p:spPr>
          <a:xfrm>
            <a:off x="6209368" y="3742246"/>
            <a:ext cx="481151" cy="692851"/>
          </a:xfrm>
          <a:prstGeom prst="ellipse">
            <a:avLst/>
          </a:pr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1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E02FF5-AF9F-07B6-52D0-5F08FAA1AD8A}"/>
              </a:ext>
            </a:extLst>
          </p:cNvPr>
          <p:cNvSpPr txBox="1"/>
          <p:nvPr/>
        </p:nvSpPr>
        <p:spPr>
          <a:xfrm>
            <a:off x="670719" y="0"/>
            <a:ext cx="43434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B3682-7EDF-BB65-D737-B767A5853779}"/>
              </a:ext>
            </a:extLst>
          </p:cNvPr>
          <p:cNvSpPr txBox="1"/>
          <p:nvPr/>
        </p:nvSpPr>
        <p:spPr>
          <a:xfrm>
            <a:off x="377549" y="850488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Tre bừng nắng lên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Rộn vườn tiếng sáo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đẹp nhắc em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Giặt quần, giặt áo.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8EDCB-BB48-C404-2080-51B6BF6960A7}"/>
              </a:ext>
            </a:extLst>
          </p:cNvPr>
          <p:cNvSpPr txBox="1"/>
          <p:nvPr/>
        </p:nvSpPr>
        <p:spPr>
          <a:xfrm>
            <a:off x="329714" y="2329701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Lấy bọt xà phòng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Làm đôi găng trắng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Nghìn đốm cầu vồng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0F4CC-B1D9-579F-6AB9-3E599199EE70}"/>
              </a:ext>
            </a:extLst>
          </p:cNvPr>
          <p:cNvSpPr txBox="1"/>
          <p:nvPr/>
        </p:nvSpPr>
        <p:spPr>
          <a:xfrm>
            <a:off x="329714" y="3876249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theo gió bay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Trên tre, trên chuối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vẫn đầy trời 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9F87B-593B-E90C-FFA5-6DD2B7CE8BD6}"/>
              </a:ext>
            </a:extLst>
          </p:cNvPr>
          <p:cNvSpPr txBox="1"/>
          <p:nvPr/>
        </p:nvSpPr>
        <p:spPr>
          <a:xfrm>
            <a:off x="2800516" y="92837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Sạch sẽ như mới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Áo quần lên dây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Em yêu ngắm mãi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9BE19-E5DB-C292-A793-CCCC7CF93AE7}"/>
              </a:ext>
            </a:extLst>
          </p:cNvPr>
          <p:cNvSpPr txBox="1"/>
          <p:nvPr/>
        </p:nvSpPr>
        <p:spPr>
          <a:xfrm>
            <a:off x="2952248" y="259159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đi suốt ngày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Giờ lo xuống núi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Nắng vẫn còn đây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F825C-7902-809D-F9A3-BE9FFCEB0F76}"/>
              </a:ext>
            </a:extLst>
          </p:cNvPr>
          <p:cNvSpPr txBox="1"/>
          <p:nvPr/>
        </p:nvSpPr>
        <p:spPr>
          <a:xfrm>
            <a:off x="3680619" y="3976875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Phạm Hổ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58949B-ABF0-C648-C36B-04F08CA5FBED}"/>
              </a:ext>
            </a:extLst>
          </p:cNvPr>
          <p:cNvCxnSpPr/>
          <p:nvPr/>
        </p:nvCxnSpPr>
        <p:spPr>
          <a:xfrm>
            <a:off x="5395119" y="735821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1E655BC-9F00-1211-A8F7-E61C90E249D7}"/>
              </a:ext>
            </a:extLst>
          </p:cNvPr>
          <p:cNvSpPr txBox="1"/>
          <p:nvPr/>
        </p:nvSpPr>
        <p:spPr>
          <a:xfrm>
            <a:off x="5547521" y="933813"/>
            <a:ext cx="6400798" cy="52322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724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62606" y="1066800"/>
            <a:ext cx="11032800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KI- Các bước giặt quần áo bằng tay- Kỹ năng sống POK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FD50E59-3B8D-B064-F4B1-6FA7A9453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228600"/>
            <a:ext cx="11353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4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>
            <a:extLst>
              <a:ext uri="{FF2B5EF4-FFF2-40B4-BE49-F238E27FC236}">
                <a16:creationId xmlns:a16="http://schemas.microsoft.com/office/drawing/2014/main" id="{5DB3442F-BD53-24BF-011A-374F6A6A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533400"/>
            <a:ext cx="10896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D868E9-255A-8984-7435-204254A0EBC2}"/>
              </a:ext>
            </a:extLst>
          </p:cNvPr>
          <p:cNvSpPr/>
          <p:nvPr/>
        </p:nvSpPr>
        <p:spPr>
          <a:xfrm>
            <a:off x="4099719" y="358140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6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418DDC-8A54-A6E7-3F4F-3770030738F9}"/>
              </a:ext>
            </a:extLst>
          </p:cNvPr>
          <p:cNvSpPr txBox="1"/>
          <p:nvPr/>
        </p:nvSpPr>
        <p:spPr>
          <a:xfrm>
            <a:off x="442119" y="38100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1533D8-1542-349E-8E84-00E56E8B95A9}"/>
              </a:ext>
            </a:extLst>
          </p:cNvPr>
          <p:cNvSpPr txBox="1"/>
          <p:nvPr/>
        </p:nvSpPr>
        <p:spPr>
          <a:xfrm>
            <a:off x="442119" y="1273535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666BCF-C6A7-FC21-B463-E61B53B86967}"/>
              </a:ext>
            </a:extLst>
          </p:cNvPr>
          <p:cNvSpPr txBox="1"/>
          <p:nvPr/>
        </p:nvSpPr>
        <p:spPr>
          <a:xfrm>
            <a:off x="376881" y="201324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542AB-E029-26E0-1B3D-A764CDD11936}"/>
              </a:ext>
            </a:extLst>
          </p:cNvPr>
          <p:cNvSpPr txBox="1"/>
          <p:nvPr/>
        </p:nvSpPr>
        <p:spPr>
          <a:xfrm>
            <a:off x="442119" y="2747597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DC3D6-7624-74CB-1CD7-283286BEA7D3}"/>
              </a:ext>
            </a:extLst>
          </p:cNvPr>
          <p:cNvSpPr txBox="1"/>
          <p:nvPr/>
        </p:nvSpPr>
        <p:spPr>
          <a:xfrm>
            <a:off x="5462025" y="123548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19B59-B39E-E9E2-E6A3-94F129EB60A1}"/>
              </a:ext>
            </a:extLst>
          </p:cNvPr>
          <p:cNvSpPr txBox="1"/>
          <p:nvPr/>
        </p:nvSpPr>
        <p:spPr>
          <a:xfrm>
            <a:off x="5623106" y="196983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AACC2-3DC6-00FA-7197-DF45D61F645A}"/>
              </a:ext>
            </a:extLst>
          </p:cNvPr>
          <p:cNvSpPr txBox="1"/>
          <p:nvPr/>
        </p:nvSpPr>
        <p:spPr>
          <a:xfrm>
            <a:off x="4861106" y="2721553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418DDC-8A54-A6E7-3F4F-3770030738F9}"/>
              </a:ext>
            </a:extLst>
          </p:cNvPr>
          <p:cNvSpPr txBox="1"/>
          <p:nvPr/>
        </p:nvSpPr>
        <p:spPr>
          <a:xfrm>
            <a:off x="442119" y="38100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1533D8-1542-349E-8E84-00E56E8B95A9}"/>
              </a:ext>
            </a:extLst>
          </p:cNvPr>
          <p:cNvSpPr txBox="1"/>
          <p:nvPr/>
        </p:nvSpPr>
        <p:spPr>
          <a:xfrm>
            <a:off x="442119" y="1273535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666BCF-C6A7-FC21-B463-E61B53B86967}"/>
              </a:ext>
            </a:extLst>
          </p:cNvPr>
          <p:cNvSpPr txBox="1"/>
          <p:nvPr/>
        </p:nvSpPr>
        <p:spPr>
          <a:xfrm>
            <a:off x="376881" y="201324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542AB-E029-26E0-1B3D-A764CDD11936}"/>
              </a:ext>
            </a:extLst>
          </p:cNvPr>
          <p:cNvSpPr txBox="1"/>
          <p:nvPr/>
        </p:nvSpPr>
        <p:spPr>
          <a:xfrm>
            <a:off x="365919" y="275338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DC3D6-7624-74CB-1CD7-283286BEA7D3}"/>
              </a:ext>
            </a:extLst>
          </p:cNvPr>
          <p:cNvSpPr txBox="1"/>
          <p:nvPr/>
        </p:nvSpPr>
        <p:spPr>
          <a:xfrm>
            <a:off x="5462025" y="1235487"/>
            <a:ext cx="1228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19B59-B39E-E9E2-E6A3-94F129EB60A1}"/>
              </a:ext>
            </a:extLst>
          </p:cNvPr>
          <p:cNvSpPr txBox="1"/>
          <p:nvPr/>
        </p:nvSpPr>
        <p:spPr>
          <a:xfrm>
            <a:off x="5528931" y="2017906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AACC2-3DC6-00FA-7197-DF45D61F645A}"/>
              </a:ext>
            </a:extLst>
          </p:cNvPr>
          <p:cNvSpPr txBox="1"/>
          <p:nvPr/>
        </p:nvSpPr>
        <p:spPr>
          <a:xfrm>
            <a:off x="4633118" y="2747597"/>
            <a:ext cx="7528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hang say,…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76E94-873C-7253-9ECC-1B292A5A1E09}"/>
              </a:ext>
            </a:extLst>
          </p:cNvPr>
          <p:cNvSpPr txBox="1"/>
          <p:nvPr/>
        </p:nvSpPr>
        <p:spPr>
          <a:xfrm>
            <a:off x="6681223" y="1223964"/>
            <a:ext cx="510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63BAA1-3CF8-A2DF-16F6-F537B056A6F1}"/>
              </a:ext>
            </a:extLst>
          </p:cNvPr>
          <p:cNvSpPr txBox="1"/>
          <p:nvPr/>
        </p:nvSpPr>
        <p:spPr>
          <a:xfrm>
            <a:off x="6919119" y="2021280"/>
            <a:ext cx="510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</p:spTree>
    <p:extLst>
      <p:ext uri="{BB962C8B-B14F-4D97-AF65-F5344CB8AC3E}">
        <p14:creationId xmlns:p14="http://schemas.microsoft.com/office/powerpoint/2010/main" val="3188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1592C2-E35A-6DE6-1D27-B1F9EE1DD623}"/>
              </a:ext>
            </a:extLst>
          </p:cNvPr>
          <p:cNvSpPr txBox="1"/>
          <p:nvPr/>
        </p:nvSpPr>
        <p:spPr>
          <a:xfrm>
            <a:off x="442119" y="2286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282ED-E71F-8941-FD78-DFB73150A520}"/>
              </a:ext>
            </a:extLst>
          </p:cNvPr>
          <p:cNvSpPr txBox="1"/>
          <p:nvPr/>
        </p:nvSpPr>
        <p:spPr>
          <a:xfrm>
            <a:off x="594519" y="10668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27244C-2C18-5AC3-4EF4-3833A1CAA082}"/>
              </a:ext>
            </a:extLst>
          </p:cNvPr>
          <p:cNvSpPr txBox="1"/>
          <p:nvPr/>
        </p:nvSpPr>
        <p:spPr>
          <a:xfrm>
            <a:off x="594519" y="1862990"/>
            <a:ext cx="982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027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>
            <a:extLst>
              <a:ext uri="{FF2B5EF4-FFF2-40B4-BE49-F238E27FC236}">
                <a16:creationId xmlns:a16="http://schemas.microsoft.com/office/drawing/2014/main" id="{5DB3442F-BD53-24BF-011A-374F6A6A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533400"/>
            <a:ext cx="10896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D868E9-255A-8984-7435-204254A0EBC2}"/>
              </a:ext>
            </a:extLst>
          </p:cNvPr>
          <p:cNvSpPr/>
          <p:nvPr/>
        </p:nvSpPr>
        <p:spPr>
          <a:xfrm>
            <a:off x="3935604" y="3581400"/>
            <a:ext cx="3747092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đọc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lại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9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>
            <a:extLst>
              <a:ext uri="{FF2B5EF4-FFF2-40B4-BE49-F238E27FC236}">
                <a16:creationId xmlns:a16="http://schemas.microsoft.com/office/drawing/2014/main" id="{5DB3442F-BD53-24BF-011A-374F6A6A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1" y="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F2FF45-BDDA-E0B5-DC6E-F207F20BDB91}"/>
              </a:ext>
            </a:extLst>
          </p:cNvPr>
          <p:cNvCxnSpPr/>
          <p:nvPr/>
        </p:nvCxnSpPr>
        <p:spPr>
          <a:xfrm>
            <a:off x="5209978" y="3657600"/>
            <a:ext cx="8709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072D2F-548B-920C-6FD2-750CE9C1E701}"/>
              </a:ext>
            </a:extLst>
          </p:cNvPr>
          <p:cNvSpPr txBox="1"/>
          <p:nvPr/>
        </p:nvSpPr>
        <p:spPr>
          <a:xfrm>
            <a:off x="6061015" y="3322022"/>
            <a:ext cx="3262264" cy="584775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7656A-7569-35E1-9406-34864EBFDB64}"/>
              </a:ext>
            </a:extLst>
          </p:cNvPr>
          <p:cNvSpPr txBox="1"/>
          <p:nvPr/>
        </p:nvSpPr>
        <p:spPr>
          <a:xfrm>
            <a:off x="2194718" y="3352800"/>
            <a:ext cx="2971801" cy="52322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62D070-F172-5F0F-7E12-C04D140FF292}"/>
              </a:ext>
            </a:extLst>
          </p:cNvPr>
          <p:cNvCxnSpPr/>
          <p:nvPr/>
        </p:nvCxnSpPr>
        <p:spPr>
          <a:xfrm>
            <a:off x="7528719" y="3906797"/>
            <a:ext cx="0" cy="665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F7B6A1A-58A3-8E42-CB7B-E91D61922925}"/>
              </a:ext>
            </a:extLst>
          </p:cNvPr>
          <p:cNvSpPr txBox="1"/>
          <p:nvPr/>
        </p:nvSpPr>
        <p:spPr>
          <a:xfrm>
            <a:off x="6080919" y="4572000"/>
            <a:ext cx="4800600" cy="52322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44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76" y="-151987"/>
            <a:ext cx="7991192" cy="6536988"/>
          </a:xfrm>
        </p:spPr>
      </p:pic>
      <p:sp>
        <p:nvSpPr>
          <p:cNvPr id="5" name="Rectangle 4"/>
          <p:cNvSpPr/>
          <p:nvPr/>
        </p:nvSpPr>
        <p:spPr>
          <a:xfrm>
            <a:off x="0" y="5642547"/>
            <a:ext cx="12161838" cy="1206971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36" y="1444332"/>
            <a:ext cx="1499115" cy="180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88" y="683462"/>
            <a:ext cx="1492782" cy="181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00" y="3733046"/>
            <a:ext cx="1499115" cy="180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36" y="1444332"/>
            <a:ext cx="1499115" cy="180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88" y="683462"/>
            <a:ext cx="1492782" cy="181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00" y="3733046"/>
            <a:ext cx="1499115" cy="180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060" y="5354624"/>
            <a:ext cx="810789" cy="810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28351" y="3427311"/>
            <a:ext cx="640430" cy="7229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60703" y="2261800"/>
            <a:ext cx="640430" cy="7229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10624" y="2850112"/>
            <a:ext cx="640430" cy="7229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72405" y="242128"/>
            <a:ext cx="489565" cy="55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66190" y="2666999"/>
            <a:ext cx="771468" cy="8708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73061" y="2267080"/>
            <a:ext cx="956372" cy="1079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46927" y="112352"/>
            <a:ext cx="489565" cy="552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048" y="292259"/>
            <a:ext cx="3388845" cy="347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1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43" y="489889"/>
            <a:ext cx="11517776" cy="1494893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700" y="6098854"/>
            <a:ext cx="912138" cy="736842"/>
          </a:xfrm>
        </p:spPr>
      </p:pic>
    </p:spTree>
    <p:extLst>
      <p:ext uri="{BB962C8B-B14F-4D97-AF65-F5344CB8AC3E}">
        <p14:creationId xmlns:p14="http://schemas.microsoft.com/office/powerpoint/2010/main" val="4254487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700" y="6098854"/>
            <a:ext cx="912138" cy="73684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2697" y="381000"/>
            <a:ext cx="1418881" cy="152023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.VnAvant" pitchFamily="34" charset="0"/>
              </a:rPr>
              <a:t>2.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6920" y="334096"/>
            <a:ext cx="10820400" cy="2026973"/>
          </a:xfrm>
          <a:prstGeom prst="rect">
            <a:avLst/>
          </a:prstGeom>
        </p:spPr>
        <p:txBody>
          <a:bodyPr vert="horz" lIns="121618" tIns="60809" rIns="121618" bIns="6080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7690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594519" y="4865910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0319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53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175919" y="5472753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53035" y="5678150"/>
            <a:ext cx="762610" cy="754530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19" y="6017896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594519" y="4865910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700" y="6098854"/>
            <a:ext cx="912138" cy="73684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6131" y="228600"/>
            <a:ext cx="10742956" cy="1494893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cùng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lớp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hết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thơ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9712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Củng cố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80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Dặn dò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56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04519" y="4720638"/>
            <a:ext cx="2561511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7664" y="3399648"/>
            <a:ext cx="2561511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19" y="4794844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19" y="3551746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4519" y="2257601"/>
            <a:ext cx="25908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19" y="2311039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9719" y="228600"/>
            <a:ext cx="11506200" cy="1230908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Con </a:t>
            </a:r>
            <a:r>
              <a:rPr lang="en-US" sz="3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giận</a:t>
            </a:r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ai?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719" y="5642189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6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56119" y="3810000"/>
            <a:ext cx="73152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9440" y="5286828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83" y="3869939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289" y="5357128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53635" y="2320915"/>
            <a:ext cx="73152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15" y="2397870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4805" y="22860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khuyên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11215415" y="6012924"/>
            <a:ext cx="762610" cy="7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64" y="2249992"/>
            <a:ext cx="11240457" cy="111043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091" y="5357128"/>
            <a:ext cx="11017288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043" y="2200811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379" y="5286827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091" y="3800516"/>
            <a:ext cx="11036227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chưa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914" y="3934452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8319" y="266969"/>
            <a:ext cx="11049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“ Con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11186319" y="6077847"/>
            <a:ext cx="555449" cy="57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91B0CA-88DA-F329-B9FA-F889E4B5DB12}"/>
              </a:ext>
            </a:extLst>
          </p:cNvPr>
          <p:cNvSpPr/>
          <p:nvPr/>
        </p:nvSpPr>
        <p:spPr>
          <a:xfrm>
            <a:off x="3529448" y="1676400"/>
            <a:ext cx="46553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lớn</a:t>
            </a:r>
          </a:p>
          <a:p>
            <a:pPr algn="ctr" defTabSz="685800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1&amp;2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 áo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4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E02FF5-AF9F-07B6-52D0-5F08FAA1AD8A}"/>
              </a:ext>
            </a:extLst>
          </p:cNvPr>
          <p:cNvSpPr txBox="1"/>
          <p:nvPr/>
        </p:nvSpPr>
        <p:spPr>
          <a:xfrm>
            <a:off x="670719" y="0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B3682-7EDF-BB65-D737-B767A5853779}"/>
              </a:ext>
            </a:extLst>
          </p:cNvPr>
          <p:cNvSpPr txBox="1"/>
          <p:nvPr/>
        </p:nvSpPr>
        <p:spPr>
          <a:xfrm>
            <a:off x="566270" y="80046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Tre bừng nắng lên</a:t>
            </a:r>
          </a:p>
          <a:p>
            <a:r>
              <a:rPr lang="vi-VN" sz="2000" dirty="0">
                <a:latin typeface="+mj-lt"/>
              </a:rPr>
              <a:t>Rộn vườn tiếng sáo</a:t>
            </a:r>
          </a:p>
          <a:p>
            <a:r>
              <a:rPr lang="vi-VN" sz="2000" dirty="0">
                <a:latin typeface="+mj-lt"/>
              </a:rPr>
              <a:t>Nắng đẹp nhắc em</a:t>
            </a:r>
          </a:p>
          <a:p>
            <a:r>
              <a:rPr lang="vi-VN" sz="2000" dirty="0">
                <a:latin typeface="+mj-lt"/>
              </a:rPr>
              <a:t>Giặt quần, giặt áo.</a:t>
            </a:r>
            <a:endParaRPr lang="en-US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8EDCB-BB48-C404-2080-51B6BF6960A7}"/>
              </a:ext>
            </a:extLst>
          </p:cNvPr>
          <p:cNvSpPr txBox="1"/>
          <p:nvPr/>
        </p:nvSpPr>
        <p:spPr>
          <a:xfrm>
            <a:off x="506426" y="2379374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Lấy bọt xà phòng</a:t>
            </a:r>
          </a:p>
          <a:p>
            <a:r>
              <a:rPr lang="vi-VN" sz="2000" dirty="0">
                <a:latin typeface="+mj-lt"/>
              </a:rPr>
              <a:t>Làm đôi găng trắng</a:t>
            </a:r>
          </a:p>
          <a:p>
            <a:r>
              <a:rPr lang="vi-VN" sz="2000" dirty="0">
                <a:latin typeface="+mj-lt"/>
              </a:rPr>
              <a:t>Nghìn đốm cầu vồng</a:t>
            </a:r>
          </a:p>
          <a:p>
            <a:r>
              <a:rPr lang="vi-VN" sz="2000" dirty="0">
                <a:latin typeface="+mj-lt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0F4CC-B1D9-579F-6AB9-3E599199EE70}"/>
              </a:ext>
            </a:extLst>
          </p:cNvPr>
          <p:cNvSpPr txBox="1"/>
          <p:nvPr/>
        </p:nvSpPr>
        <p:spPr>
          <a:xfrm>
            <a:off x="3620027" y="79410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theo gió bay</a:t>
            </a:r>
          </a:p>
          <a:p>
            <a:r>
              <a:rPr lang="vi-VN" sz="2000" dirty="0">
                <a:latin typeface="+mj-lt"/>
              </a:rPr>
              <a:t>Trên tre, trên chuối</a:t>
            </a:r>
          </a:p>
          <a:p>
            <a:r>
              <a:rPr lang="vi-VN" sz="2000" dirty="0">
                <a:latin typeface="+mj-lt"/>
              </a:rPr>
              <a:t>Nắng vẫn đầy trời </a:t>
            </a:r>
          </a:p>
          <a:p>
            <a:r>
              <a:rPr lang="vi-VN" sz="2000" dirty="0">
                <a:latin typeface="+mj-lt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9F87B-593B-E90C-FFA5-6DD2B7CE8BD6}"/>
              </a:ext>
            </a:extLst>
          </p:cNvPr>
          <p:cNvSpPr txBox="1"/>
          <p:nvPr/>
        </p:nvSpPr>
        <p:spPr>
          <a:xfrm>
            <a:off x="3690470" y="234929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Sạch sẽ như mới</a:t>
            </a:r>
          </a:p>
          <a:p>
            <a:r>
              <a:rPr lang="vi-VN" sz="2000" dirty="0">
                <a:latin typeface="+mj-lt"/>
              </a:rPr>
              <a:t>Áo quần lên dây</a:t>
            </a:r>
          </a:p>
          <a:p>
            <a:r>
              <a:rPr lang="vi-VN" sz="2000" dirty="0">
                <a:latin typeface="+mj-lt"/>
              </a:rPr>
              <a:t>Em yêu ngắm mãi</a:t>
            </a:r>
          </a:p>
          <a:p>
            <a:r>
              <a:rPr lang="vi-VN" sz="2000" dirty="0">
                <a:latin typeface="+mj-lt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9BE19-E5DB-C292-A793-CCCC7CF93AE7}"/>
              </a:ext>
            </a:extLst>
          </p:cNvPr>
          <p:cNvSpPr txBox="1"/>
          <p:nvPr/>
        </p:nvSpPr>
        <p:spPr>
          <a:xfrm>
            <a:off x="6347619" y="81591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đi suốt ngày</a:t>
            </a:r>
          </a:p>
          <a:p>
            <a:r>
              <a:rPr lang="vi-VN" sz="2000" dirty="0">
                <a:latin typeface="+mj-lt"/>
              </a:rPr>
              <a:t>Giờ lo xuống núi</a:t>
            </a:r>
          </a:p>
          <a:p>
            <a:r>
              <a:rPr lang="vi-VN" sz="2000" dirty="0">
                <a:latin typeface="+mj-lt"/>
              </a:rPr>
              <a:t>Nắng vẫn còn đây</a:t>
            </a:r>
          </a:p>
          <a:p>
            <a:r>
              <a:rPr lang="vi-VN" sz="2000" dirty="0">
                <a:latin typeface="+mj-lt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F825C-7902-809D-F9A3-BE9FFCEB0F76}"/>
              </a:ext>
            </a:extLst>
          </p:cNvPr>
          <p:cNvSpPr txBox="1"/>
          <p:nvPr/>
        </p:nvSpPr>
        <p:spPr>
          <a:xfrm>
            <a:off x="7071519" y="2191486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Phạm Hổ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58949B-ABF0-C648-C36B-04F08CA5FBED}"/>
              </a:ext>
            </a:extLst>
          </p:cNvPr>
          <p:cNvCxnSpPr/>
          <p:nvPr/>
        </p:nvCxnSpPr>
        <p:spPr>
          <a:xfrm>
            <a:off x="8519319" y="457200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D85E257-FA1E-827F-983D-09979B189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422" y="192683"/>
            <a:ext cx="1905000" cy="2524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17AD20-DAB4-83C1-D410-17C4F575541D}"/>
              </a:ext>
            </a:extLst>
          </p:cNvPr>
          <p:cNvSpPr txBox="1"/>
          <p:nvPr/>
        </p:nvSpPr>
        <p:spPr>
          <a:xfrm>
            <a:off x="8633618" y="2886439"/>
            <a:ext cx="3124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Nhà thơ Phạm Hổ( 1926-20070), bút danh Hồ Huy, sinh tại xã Thanh Liêm, Thị xã An Nhơn, tỉnh Bình Định..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5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E02FF5-AF9F-07B6-52D0-5F08FAA1AD8A}"/>
              </a:ext>
            </a:extLst>
          </p:cNvPr>
          <p:cNvSpPr txBox="1"/>
          <p:nvPr/>
        </p:nvSpPr>
        <p:spPr>
          <a:xfrm>
            <a:off x="670719" y="0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B3682-7EDF-BB65-D737-B767A5853779}"/>
              </a:ext>
            </a:extLst>
          </p:cNvPr>
          <p:cNvSpPr txBox="1"/>
          <p:nvPr/>
        </p:nvSpPr>
        <p:spPr>
          <a:xfrm>
            <a:off x="566270" y="80046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Tre bừng nắng lên</a:t>
            </a:r>
          </a:p>
          <a:p>
            <a:r>
              <a:rPr lang="vi-VN" sz="2000" dirty="0">
                <a:latin typeface="+mj-lt"/>
              </a:rPr>
              <a:t>Rộn vườn tiếng sáo</a:t>
            </a:r>
          </a:p>
          <a:p>
            <a:r>
              <a:rPr lang="vi-VN" sz="2000" dirty="0">
                <a:latin typeface="+mj-lt"/>
              </a:rPr>
              <a:t>Nắng đẹp nhắc em</a:t>
            </a:r>
          </a:p>
          <a:p>
            <a:r>
              <a:rPr lang="vi-VN" sz="2000" dirty="0">
                <a:latin typeface="+mj-lt"/>
              </a:rPr>
              <a:t>Giặt quần, giặt áo.</a:t>
            </a:r>
            <a:endParaRPr lang="en-US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8EDCB-BB48-C404-2080-51B6BF6960A7}"/>
              </a:ext>
            </a:extLst>
          </p:cNvPr>
          <p:cNvSpPr txBox="1"/>
          <p:nvPr/>
        </p:nvSpPr>
        <p:spPr>
          <a:xfrm>
            <a:off x="506426" y="2379374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Lấy bọt xà phòng</a:t>
            </a:r>
          </a:p>
          <a:p>
            <a:r>
              <a:rPr lang="vi-VN" sz="2000" dirty="0">
                <a:latin typeface="+mj-lt"/>
              </a:rPr>
              <a:t>Làm đôi găng trắng</a:t>
            </a:r>
          </a:p>
          <a:p>
            <a:r>
              <a:rPr lang="vi-VN" sz="2000" dirty="0">
                <a:latin typeface="+mj-lt"/>
              </a:rPr>
              <a:t>Nghìn đốm cầu vồng</a:t>
            </a:r>
          </a:p>
          <a:p>
            <a:r>
              <a:rPr lang="vi-VN" sz="2000" dirty="0">
                <a:latin typeface="+mj-lt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0F4CC-B1D9-579F-6AB9-3E599199EE70}"/>
              </a:ext>
            </a:extLst>
          </p:cNvPr>
          <p:cNvSpPr txBox="1"/>
          <p:nvPr/>
        </p:nvSpPr>
        <p:spPr>
          <a:xfrm>
            <a:off x="566270" y="3957091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theo gió bay</a:t>
            </a:r>
          </a:p>
          <a:p>
            <a:r>
              <a:rPr lang="vi-VN" sz="2000" dirty="0">
                <a:latin typeface="+mj-lt"/>
              </a:rPr>
              <a:t>Trên tre, trên chuối</a:t>
            </a:r>
          </a:p>
          <a:p>
            <a:r>
              <a:rPr lang="vi-VN" sz="2000" dirty="0">
                <a:latin typeface="+mj-lt"/>
              </a:rPr>
              <a:t>Nắng vẫn đầy trời </a:t>
            </a:r>
          </a:p>
          <a:p>
            <a:r>
              <a:rPr lang="vi-VN" sz="2000" dirty="0">
                <a:latin typeface="+mj-lt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9F87B-593B-E90C-FFA5-6DD2B7CE8BD6}"/>
              </a:ext>
            </a:extLst>
          </p:cNvPr>
          <p:cNvSpPr txBox="1"/>
          <p:nvPr/>
        </p:nvSpPr>
        <p:spPr>
          <a:xfrm>
            <a:off x="3223419" y="96032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Sạch sẽ như mới</a:t>
            </a:r>
          </a:p>
          <a:p>
            <a:r>
              <a:rPr lang="vi-VN" sz="2000" dirty="0">
                <a:latin typeface="+mj-lt"/>
              </a:rPr>
              <a:t>Áo quần lên dây</a:t>
            </a:r>
          </a:p>
          <a:p>
            <a:r>
              <a:rPr lang="vi-VN" sz="2000" dirty="0">
                <a:latin typeface="+mj-lt"/>
              </a:rPr>
              <a:t>Em yêu ngắm mãi</a:t>
            </a:r>
          </a:p>
          <a:p>
            <a:r>
              <a:rPr lang="vi-VN" sz="2000" dirty="0">
                <a:latin typeface="+mj-lt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9BE19-E5DB-C292-A793-CCCC7CF93AE7}"/>
              </a:ext>
            </a:extLst>
          </p:cNvPr>
          <p:cNvSpPr txBox="1"/>
          <p:nvPr/>
        </p:nvSpPr>
        <p:spPr>
          <a:xfrm>
            <a:off x="3366450" y="2633652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đi suốt ngày</a:t>
            </a:r>
          </a:p>
          <a:p>
            <a:r>
              <a:rPr lang="vi-VN" sz="2000" dirty="0">
                <a:latin typeface="+mj-lt"/>
              </a:rPr>
              <a:t>Giờ lo xuống núi</a:t>
            </a:r>
          </a:p>
          <a:p>
            <a:r>
              <a:rPr lang="vi-VN" sz="2000" dirty="0">
                <a:latin typeface="+mj-lt"/>
              </a:rPr>
              <a:t>Nắng vẫn còn đây</a:t>
            </a:r>
          </a:p>
          <a:p>
            <a:r>
              <a:rPr lang="vi-VN" sz="2000" dirty="0">
                <a:latin typeface="+mj-lt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F825C-7902-809D-F9A3-BE9FFCEB0F76}"/>
              </a:ext>
            </a:extLst>
          </p:cNvPr>
          <p:cNvSpPr txBox="1"/>
          <p:nvPr/>
        </p:nvSpPr>
        <p:spPr>
          <a:xfrm>
            <a:off x="4095249" y="4143345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Phạm Hổ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58949B-ABF0-C648-C36B-04F08CA5FBED}"/>
              </a:ext>
            </a:extLst>
          </p:cNvPr>
          <p:cNvCxnSpPr/>
          <p:nvPr/>
        </p:nvCxnSpPr>
        <p:spPr>
          <a:xfrm>
            <a:off x="6347619" y="657255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046F849-ADEF-AFE8-4AA0-C3C54BD28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5" y="51785"/>
            <a:ext cx="1804572" cy="70719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24BFD-6B2E-BC96-7BEB-9AD6AD198F3F}"/>
              </a:ext>
            </a:extLst>
          </p:cNvPr>
          <p:cNvCxnSpPr>
            <a:cxnSpLocks/>
          </p:cNvCxnSpPr>
          <p:nvPr/>
        </p:nvCxnSpPr>
        <p:spPr>
          <a:xfrm>
            <a:off x="1577675" y="1143000"/>
            <a:ext cx="9980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960099-B4A4-349E-317A-33B37AC2D1DE}"/>
              </a:ext>
            </a:extLst>
          </p:cNvPr>
          <p:cNvCxnSpPr>
            <a:cxnSpLocks/>
          </p:cNvCxnSpPr>
          <p:nvPr/>
        </p:nvCxnSpPr>
        <p:spPr>
          <a:xfrm>
            <a:off x="1163513" y="3024366"/>
            <a:ext cx="13360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B72204-98FC-9555-22F5-71D98DC5ECA2}"/>
              </a:ext>
            </a:extLst>
          </p:cNvPr>
          <p:cNvCxnSpPr>
            <a:cxnSpLocks/>
          </p:cNvCxnSpPr>
          <p:nvPr/>
        </p:nvCxnSpPr>
        <p:spPr>
          <a:xfrm>
            <a:off x="1408694" y="3663112"/>
            <a:ext cx="7860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ED9962-2424-1E7C-6AC9-34932BA7B509}"/>
              </a:ext>
            </a:extLst>
          </p:cNvPr>
          <p:cNvCxnSpPr>
            <a:cxnSpLocks/>
          </p:cNvCxnSpPr>
          <p:nvPr/>
        </p:nvCxnSpPr>
        <p:spPr>
          <a:xfrm>
            <a:off x="4392505" y="1905000"/>
            <a:ext cx="7860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1E655BC-9F00-1211-A8F7-E61C90E249D7}"/>
              </a:ext>
            </a:extLst>
          </p:cNvPr>
          <p:cNvSpPr txBox="1"/>
          <p:nvPr/>
        </p:nvSpPr>
        <p:spPr>
          <a:xfrm>
            <a:off x="6407462" y="1143000"/>
            <a:ext cx="5754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hãy đặt câu với từ :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lấp lánh.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1531</Words>
  <Application>Microsoft Office PowerPoint</Application>
  <PresentationFormat>Custom</PresentationFormat>
  <Paragraphs>281</Paragraphs>
  <Slides>32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#9Slide03 Arima Madurai</vt:lpstr>
      <vt:lpstr>.VnAvant</vt:lpstr>
      <vt:lpstr>arial</vt:lpstr>
      <vt:lpstr>arial</vt:lpstr>
      <vt:lpstr>Arial-Rounded</vt:lpstr>
      <vt:lpstr>AvantGarde</vt:lpstr>
      <vt:lpstr>Calibri</vt:lpstr>
      <vt:lpstr>DomCasual</vt:lpstr>
      <vt:lpstr>Kids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Em hãy đọc một khổ thơ em thích trong bài “ giặt áo”</vt:lpstr>
      <vt:lpstr>2.</vt:lpstr>
      <vt:lpstr>3. Em hãy cùng lớp đọc hết bài thơ.</vt:lpstr>
      <vt:lpstr>Củng cố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290</cp:revision>
  <dcterms:created xsi:type="dcterms:W3CDTF">2021-05-23T10:25:42Z</dcterms:created>
  <dcterms:modified xsi:type="dcterms:W3CDTF">2024-09-30T02:43:59Z</dcterms:modified>
</cp:coreProperties>
</file>