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462" r:id="rId2"/>
    <p:sldId id="484" r:id="rId3"/>
    <p:sldId id="276" r:id="rId4"/>
    <p:sldId id="463" r:id="rId5"/>
    <p:sldId id="281" r:id="rId6"/>
    <p:sldId id="471" r:id="rId7"/>
    <p:sldId id="271" r:id="rId8"/>
    <p:sldId id="465" r:id="rId9"/>
    <p:sldId id="304" r:id="rId10"/>
    <p:sldId id="487" r:id="rId11"/>
    <p:sldId id="498" r:id="rId12"/>
    <p:sldId id="259" r:id="rId13"/>
    <p:sldId id="495" r:id="rId14"/>
    <p:sldId id="260" r:id="rId15"/>
    <p:sldId id="496" r:id="rId16"/>
    <p:sldId id="305" r:id="rId17"/>
    <p:sldId id="308" r:id="rId18"/>
    <p:sldId id="261" r:id="rId19"/>
    <p:sldId id="469" r:id="rId20"/>
    <p:sldId id="483" r:id="rId21"/>
    <p:sldId id="262" r:id="rId22"/>
    <p:sldId id="493" r:id="rId23"/>
    <p:sldId id="500" r:id="rId24"/>
    <p:sldId id="470" r:id="rId25"/>
    <p:sldId id="477" r:id="rId26"/>
    <p:sldId id="480" r:id="rId27"/>
    <p:sldId id="497" r:id="rId28"/>
    <p:sldId id="491" r:id="rId29"/>
    <p:sldId id="492" r:id="rId30"/>
    <p:sldId id="476" r:id="rId31"/>
    <p:sldId id="488" r:id="rId32"/>
    <p:sldId id="489" r:id="rId33"/>
    <p:sldId id="485" r:id="rId34"/>
    <p:sldId id="499" r:id="rId35"/>
    <p:sldId id="34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210" autoAdjust="0"/>
  </p:normalViewPr>
  <p:slideViewPr>
    <p:cSldViewPr snapToGrid="0">
      <p:cViewPr varScale="1">
        <p:scale>
          <a:sx n="63" d="100"/>
          <a:sy n="63" d="100"/>
        </p:scale>
        <p:origin x="145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1951D-1496-4DD3-9D13-D1211F5B0570}"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F62BA-C6E6-41CC-90C1-2211A13F1195}" type="slidenum">
              <a:rPr lang="en-US" smtClean="0"/>
              <a:t>‹#›</a:t>
            </a:fld>
            <a:endParaRPr lang="en-US"/>
          </a:p>
        </p:txBody>
      </p:sp>
    </p:spTree>
    <p:extLst>
      <p:ext uri="{BB962C8B-B14F-4D97-AF65-F5344CB8AC3E}">
        <p14:creationId xmlns:p14="http://schemas.microsoft.com/office/powerpoint/2010/main" val="100118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360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F62BA-C6E6-41CC-90C1-2211A13F1195}" type="slidenum">
              <a:rPr lang="en-US" smtClean="0"/>
              <a:t>15</a:t>
            </a:fld>
            <a:endParaRPr lang="en-US"/>
          </a:p>
        </p:txBody>
      </p:sp>
    </p:spTree>
    <p:extLst>
      <p:ext uri="{BB962C8B-B14F-4D97-AF65-F5344CB8AC3E}">
        <p14:creationId xmlns:p14="http://schemas.microsoft.com/office/powerpoint/2010/main" val="295748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0631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2406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F62BA-C6E6-41CC-90C1-2211A13F1195}" type="slidenum">
              <a:rPr lang="en-US" smtClean="0"/>
              <a:t>22</a:t>
            </a:fld>
            <a:endParaRPr lang="en-US"/>
          </a:p>
        </p:txBody>
      </p:sp>
    </p:spTree>
    <p:extLst>
      <p:ext uri="{BB962C8B-B14F-4D97-AF65-F5344CB8AC3E}">
        <p14:creationId xmlns:p14="http://schemas.microsoft.com/office/powerpoint/2010/main" val="3676920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F62BA-C6E6-41CC-90C1-2211A13F1195}" type="slidenum">
              <a:rPr lang="en-US" smtClean="0"/>
              <a:t>24</a:t>
            </a:fld>
            <a:endParaRPr lang="en-US"/>
          </a:p>
        </p:txBody>
      </p:sp>
    </p:spTree>
    <p:extLst>
      <p:ext uri="{BB962C8B-B14F-4D97-AF65-F5344CB8AC3E}">
        <p14:creationId xmlns:p14="http://schemas.microsoft.com/office/powerpoint/2010/main" val="805392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F62BA-C6E6-41CC-90C1-2211A13F1195}" type="slidenum">
              <a:rPr lang="en-US" smtClean="0"/>
              <a:t>27</a:t>
            </a:fld>
            <a:endParaRPr lang="en-US"/>
          </a:p>
        </p:txBody>
      </p:sp>
    </p:spTree>
    <p:extLst>
      <p:ext uri="{BB962C8B-B14F-4D97-AF65-F5344CB8AC3E}">
        <p14:creationId xmlns:p14="http://schemas.microsoft.com/office/powerpoint/2010/main" val="2020136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35</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7953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F62BA-C6E6-41CC-90C1-2211A13F1195}" type="slidenum">
              <a:rPr lang="en-US" smtClean="0"/>
              <a:t>10</a:t>
            </a:fld>
            <a:endParaRPr lang="en-US"/>
          </a:p>
        </p:txBody>
      </p:sp>
    </p:spTree>
    <p:extLst>
      <p:ext uri="{BB962C8B-B14F-4D97-AF65-F5344CB8AC3E}">
        <p14:creationId xmlns:p14="http://schemas.microsoft.com/office/powerpoint/2010/main" val="2979863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F62BA-C6E6-41CC-90C1-2211A13F1195}" type="slidenum">
              <a:rPr lang="en-US" smtClean="0"/>
              <a:t>11</a:t>
            </a:fld>
            <a:endParaRPr lang="en-US"/>
          </a:p>
        </p:txBody>
      </p:sp>
    </p:spTree>
    <p:extLst>
      <p:ext uri="{BB962C8B-B14F-4D97-AF65-F5344CB8AC3E}">
        <p14:creationId xmlns:p14="http://schemas.microsoft.com/office/powerpoint/2010/main" val="233461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F62BA-C6E6-41CC-90C1-2211A13F1195}" type="slidenum">
              <a:rPr lang="en-US" smtClean="0"/>
              <a:t>13</a:t>
            </a:fld>
            <a:endParaRPr lang="en-US"/>
          </a:p>
        </p:txBody>
      </p:sp>
    </p:spTree>
    <p:extLst>
      <p:ext uri="{BB962C8B-B14F-4D97-AF65-F5344CB8AC3E}">
        <p14:creationId xmlns:p14="http://schemas.microsoft.com/office/powerpoint/2010/main" val="224620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96AE-83E3-509B-075D-FFF7B996FD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FDC1AC-E81C-A357-F94A-399D88FF3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1DAFA3-2B56-944B-78CA-9537C0AA8EFA}"/>
              </a:ext>
            </a:extLst>
          </p:cNvPr>
          <p:cNvSpPr>
            <a:spLocks noGrp="1"/>
          </p:cNvSpPr>
          <p:nvPr>
            <p:ph type="dt" sz="half" idx="10"/>
          </p:nvPr>
        </p:nvSpPr>
        <p:spPr/>
        <p:txBody>
          <a:bodyPr/>
          <a:lstStyle/>
          <a:p>
            <a:fld id="{CB4BB9ED-8175-4A6A-A287-EB4C46BF75B5}" type="datetimeFigureOut">
              <a:rPr lang="en-US" smtClean="0"/>
              <a:t>8/28/2025</a:t>
            </a:fld>
            <a:endParaRPr lang="en-US"/>
          </a:p>
        </p:txBody>
      </p:sp>
      <p:sp>
        <p:nvSpPr>
          <p:cNvPr id="5" name="Footer Placeholder 4">
            <a:extLst>
              <a:ext uri="{FF2B5EF4-FFF2-40B4-BE49-F238E27FC236}">
                <a16:creationId xmlns:a16="http://schemas.microsoft.com/office/drawing/2014/main" id="{9F7388EF-86B8-613D-BB01-7DDD93272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AEC24F-A660-A0A9-26F1-D3BA56D215F2}"/>
              </a:ext>
            </a:extLst>
          </p:cNvPr>
          <p:cNvSpPr>
            <a:spLocks noGrp="1"/>
          </p:cNvSpPr>
          <p:nvPr>
            <p:ph type="sldNum" sz="quarter" idx="12"/>
          </p:nvPr>
        </p:nvSpPr>
        <p:spPr/>
        <p:txBody>
          <a:bodyPr/>
          <a:lstStyle/>
          <a:p>
            <a:fld id="{FA73B62A-9AA3-4CDB-894B-CFA365825F62}" type="slidenum">
              <a:rPr lang="en-US" smtClean="0"/>
              <a:t>‹#›</a:t>
            </a:fld>
            <a:endParaRPr lang="en-US"/>
          </a:p>
        </p:txBody>
      </p:sp>
    </p:spTree>
    <p:extLst>
      <p:ext uri="{BB962C8B-B14F-4D97-AF65-F5344CB8AC3E}">
        <p14:creationId xmlns:p14="http://schemas.microsoft.com/office/powerpoint/2010/main" val="1592968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406D-0D4D-E47C-3614-817B7FACB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93C575-10CA-FC81-FC92-E4C31FCE63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2EFBE-E7EF-19FA-AE39-03A9D3530BA1}"/>
              </a:ext>
            </a:extLst>
          </p:cNvPr>
          <p:cNvSpPr>
            <a:spLocks noGrp="1"/>
          </p:cNvSpPr>
          <p:nvPr>
            <p:ph type="dt" sz="half" idx="10"/>
          </p:nvPr>
        </p:nvSpPr>
        <p:spPr/>
        <p:txBody>
          <a:bodyPr/>
          <a:lstStyle/>
          <a:p>
            <a:fld id="{CB4BB9ED-8175-4A6A-A287-EB4C46BF75B5}" type="datetimeFigureOut">
              <a:rPr lang="en-US" smtClean="0"/>
              <a:t>8/28/2025</a:t>
            </a:fld>
            <a:endParaRPr lang="en-US"/>
          </a:p>
        </p:txBody>
      </p:sp>
      <p:sp>
        <p:nvSpPr>
          <p:cNvPr id="5" name="Footer Placeholder 4">
            <a:extLst>
              <a:ext uri="{FF2B5EF4-FFF2-40B4-BE49-F238E27FC236}">
                <a16:creationId xmlns:a16="http://schemas.microsoft.com/office/drawing/2014/main" id="{7157032E-AFAD-86B0-FF95-A4C356121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8BC89-F24D-EC3F-56BF-AECD3D7A8FA5}"/>
              </a:ext>
            </a:extLst>
          </p:cNvPr>
          <p:cNvSpPr>
            <a:spLocks noGrp="1"/>
          </p:cNvSpPr>
          <p:nvPr>
            <p:ph type="sldNum" sz="quarter" idx="12"/>
          </p:nvPr>
        </p:nvSpPr>
        <p:spPr/>
        <p:txBody>
          <a:bodyPr/>
          <a:lstStyle/>
          <a:p>
            <a:fld id="{FA73B62A-9AA3-4CDB-894B-CFA365825F62}" type="slidenum">
              <a:rPr lang="en-US" smtClean="0"/>
              <a:t>‹#›</a:t>
            </a:fld>
            <a:endParaRPr lang="en-US"/>
          </a:p>
        </p:txBody>
      </p:sp>
    </p:spTree>
    <p:extLst>
      <p:ext uri="{BB962C8B-B14F-4D97-AF65-F5344CB8AC3E}">
        <p14:creationId xmlns:p14="http://schemas.microsoft.com/office/powerpoint/2010/main" val="2989530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F0547E-16CB-B68F-9179-0900CE187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898FC5-6EEE-73A5-A9A3-94AAE5E28F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C8E5A-D4B5-4DC0-A1CE-58BB4BB63BD9}"/>
              </a:ext>
            </a:extLst>
          </p:cNvPr>
          <p:cNvSpPr>
            <a:spLocks noGrp="1"/>
          </p:cNvSpPr>
          <p:nvPr>
            <p:ph type="dt" sz="half" idx="10"/>
          </p:nvPr>
        </p:nvSpPr>
        <p:spPr/>
        <p:txBody>
          <a:bodyPr/>
          <a:lstStyle/>
          <a:p>
            <a:fld id="{CB4BB9ED-8175-4A6A-A287-EB4C46BF75B5}" type="datetimeFigureOut">
              <a:rPr lang="en-US" smtClean="0"/>
              <a:t>8/28/2025</a:t>
            </a:fld>
            <a:endParaRPr lang="en-US"/>
          </a:p>
        </p:txBody>
      </p:sp>
      <p:sp>
        <p:nvSpPr>
          <p:cNvPr id="5" name="Footer Placeholder 4">
            <a:extLst>
              <a:ext uri="{FF2B5EF4-FFF2-40B4-BE49-F238E27FC236}">
                <a16:creationId xmlns:a16="http://schemas.microsoft.com/office/drawing/2014/main" id="{9750CFAA-B75B-B229-9166-5B29170CE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71E0E-7293-0813-C073-CE9BFC0D3646}"/>
              </a:ext>
            </a:extLst>
          </p:cNvPr>
          <p:cNvSpPr>
            <a:spLocks noGrp="1"/>
          </p:cNvSpPr>
          <p:nvPr>
            <p:ph type="sldNum" sz="quarter" idx="12"/>
          </p:nvPr>
        </p:nvSpPr>
        <p:spPr/>
        <p:txBody>
          <a:bodyPr/>
          <a:lstStyle/>
          <a:p>
            <a:fld id="{FA73B62A-9AA3-4CDB-894B-CFA365825F62}" type="slidenum">
              <a:rPr lang="en-US" smtClean="0"/>
              <a:t>‹#›</a:t>
            </a:fld>
            <a:endParaRPr lang="en-US"/>
          </a:p>
        </p:txBody>
      </p:sp>
    </p:spTree>
    <p:extLst>
      <p:ext uri="{BB962C8B-B14F-4D97-AF65-F5344CB8AC3E}">
        <p14:creationId xmlns:p14="http://schemas.microsoft.com/office/powerpoint/2010/main" val="4043581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40"/>
            <a:ext cx="12192000" cy="760061"/>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1"/>
            <a:ext cx="3659552" cy="498764"/>
          </a:xfrm>
          <a:prstGeom prst="rect">
            <a:avLst/>
          </a:prstGeom>
        </p:spPr>
      </p:pic>
    </p:spTree>
    <p:extLst>
      <p:ext uri="{BB962C8B-B14F-4D97-AF65-F5344CB8AC3E}">
        <p14:creationId xmlns:p14="http://schemas.microsoft.com/office/powerpoint/2010/main" val="3638481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CFBB"/>
          </a:solidFill>
          <a:ln/>
        </p:spPr>
      </p:sp>
      <p:sp>
        <p:nvSpPr>
          <p:cNvPr id="3" name="Shape 1"/>
          <p:cNvSpPr/>
          <p:nvPr/>
        </p:nvSpPr>
        <p:spPr>
          <a:xfrm>
            <a:off x="0" y="0"/>
            <a:ext cx="12192000" cy="6858000"/>
          </a:xfrm>
          <a:prstGeom prst="rect">
            <a:avLst/>
          </a:prstGeom>
          <a:solidFill>
            <a:srgbClr val="F2EBD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151921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CFBB"/>
          </a:solidFill>
          <a:ln/>
        </p:spPr>
      </p:sp>
      <p:sp>
        <p:nvSpPr>
          <p:cNvPr id="3" name="Shape 1"/>
          <p:cNvSpPr/>
          <p:nvPr/>
        </p:nvSpPr>
        <p:spPr>
          <a:xfrm>
            <a:off x="0" y="0"/>
            <a:ext cx="12192000" cy="68580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013702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CFBB"/>
          </a:solidFill>
          <a:ln/>
        </p:spPr>
      </p:sp>
      <p:sp>
        <p:nvSpPr>
          <p:cNvPr id="3" name="Shape 1"/>
          <p:cNvSpPr/>
          <p:nvPr/>
        </p:nvSpPr>
        <p:spPr>
          <a:xfrm>
            <a:off x="0" y="0"/>
            <a:ext cx="12192000" cy="68580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001364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CFBB"/>
          </a:solidFill>
          <a:ln/>
        </p:spPr>
      </p:sp>
      <p:sp>
        <p:nvSpPr>
          <p:cNvPr id="3" name="Shape 1"/>
          <p:cNvSpPr/>
          <p:nvPr/>
        </p:nvSpPr>
        <p:spPr>
          <a:xfrm>
            <a:off x="0" y="0"/>
            <a:ext cx="12192000" cy="6858000"/>
          </a:xfrm>
          <a:prstGeom prst="rect">
            <a:avLst/>
          </a:prstGeom>
          <a:solidFill>
            <a:srgbClr val="DECEBB"/>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908567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7772E-A039-42CA-9B29-CDB7AC743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BA35F9-54A7-D80C-AD20-E473DAB5CA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8E46F-A429-DF57-B852-BE4749E9E266}"/>
              </a:ext>
            </a:extLst>
          </p:cNvPr>
          <p:cNvSpPr>
            <a:spLocks noGrp="1"/>
          </p:cNvSpPr>
          <p:nvPr>
            <p:ph type="dt" sz="half" idx="10"/>
          </p:nvPr>
        </p:nvSpPr>
        <p:spPr/>
        <p:txBody>
          <a:bodyPr/>
          <a:lstStyle/>
          <a:p>
            <a:fld id="{CB4BB9ED-8175-4A6A-A287-EB4C46BF75B5}" type="datetimeFigureOut">
              <a:rPr lang="en-US" smtClean="0"/>
              <a:t>8/28/2025</a:t>
            </a:fld>
            <a:endParaRPr lang="en-US"/>
          </a:p>
        </p:txBody>
      </p:sp>
      <p:sp>
        <p:nvSpPr>
          <p:cNvPr id="5" name="Footer Placeholder 4">
            <a:extLst>
              <a:ext uri="{FF2B5EF4-FFF2-40B4-BE49-F238E27FC236}">
                <a16:creationId xmlns:a16="http://schemas.microsoft.com/office/drawing/2014/main" id="{1A7CF0A8-848B-A5EC-C5A0-E7E223095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2AE63-5ECD-86AE-A4E8-097D45D7D31F}"/>
              </a:ext>
            </a:extLst>
          </p:cNvPr>
          <p:cNvSpPr>
            <a:spLocks noGrp="1"/>
          </p:cNvSpPr>
          <p:nvPr>
            <p:ph type="sldNum" sz="quarter" idx="12"/>
          </p:nvPr>
        </p:nvSpPr>
        <p:spPr/>
        <p:txBody>
          <a:bodyPr/>
          <a:lstStyle/>
          <a:p>
            <a:fld id="{FA73B62A-9AA3-4CDB-894B-CFA365825F62}" type="slidenum">
              <a:rPr lang="en-US" smtClean="0"/>
              <a:t>‹#›</a:t>
            </a:fld>
            <a:endParaRPr lang="en-US"/>
          </a:p>
        </p:txBody>
      </p:sp>
    </p:spTree>
    <p:extLst>
      <p:ext uri="{BB962C8B-B14F-4D97-AF65-F5344CB8AC3E}">
        <p14:creationId xmlns:p14="http://schemas.microsoft.com/office/powerpoint/2010/main" val="1458583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97BD-0B84-BC73-DBBC-4B6EDFDF49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25D97A-2D92-C84A-DA6C-DF71DFCDA2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524C3E-9D52-C4D8-C67F-EEA480B53671}"/>
              </a:ext>
            </a:extLst>
          </p:cNvPr>
          <p:cNvSpPr>
            <a:spLocks noGrp="1"/>
          </p:cNvSpPr>
          <p:nvPr>
            <p:ph type="dt" sz="half" idx="10"/>
          </p:nvPr>
        </p:nvSpPr>
        <p:spPr/>
        <p:txBody>
          <a:bodyPr/>
          <a:lstStyle/>
          <a:p>
            <a:fld id="{CB4BB9ED-8175-4A6A-A287-EB4C46BF75B5}" type="datetimeFigureOut">
              <a:rPr lang="en-US" smtClean="0"/>
              <a:t>8/28/2025</a:t>
            </a:fld>
            <a:endParaRPr lang="en-US"/>
          </a:p>
        </p:txBody>
      </p:sp>
      <p:sp>
        <p:nvSpPr>
          <p:cNvPr id="5" name="Footer Placeholder 4">
            <a:extLst>
              <a:ext uri="{FF2B5EF4-FFF2-40B4-BE49-F238E27FC236}">
                <a16:creationId xmlns:a16="http://schemas.microsoft.com/office/drawing/2014/main" id="{44A87979-5A11-4862-E87F-9D6F9D1C5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2C158-C3DE-435A-797D-58087A7021CC}"/>
              </a:ext>
            </a:extLst>
          </p:cNvPr>
          <p:cNvSpPr>
            <a:spLocks noGrp="1"/>
          </p:cNvSpPr>
          <p:nvPr>
            <p:ph type="sldNum" sz="quarter" idx="12"/>
          </p:nvPr>
        </p:nvSpPr>
        <p:spPr/>
        <p:txBody>
          <a:bodyPr/>
          <a:lstStyle/>
          <a:p>
            <a:fld id="{FA73B62A-9AA3-4CDB-894B-CFA365825F62}" type="slidenum">
              <a:rPr lang="en-US" smtClean="0"/>
              <a:t>‹#›</a:t>
            </a:fld>
            <a:endParaRPr lang="en-US"/>
          </a:p>
        </p:txBody>
      </p:sp>
    </p:spTree>
    <p:extLst>
      <p:ext uri="{BB962C8B-B14F-4D97-AF65-F5344CB8AC3E}">
        <p14:creationId xmlns:p14="http://schemas.microsoft.com/office/powerpoint/2010/main" val="1312698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AB64-9B1F-8EFC-2A58-B5BD7334A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AD517B-17F2-920E-DABC-720892F812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24FCD8-E3A9-5508-FD8B-B4D8A07047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DA07DF-022C-3379-7E4D-EDE93A03F9FC}"/>
              </a:ext>
            </a:extLst>
          </p:cNvPr>
          <p:cNvSpPr>
            <a:spLocks noGrp="1"/>
          </p:cNvSpPr>
          <p:nvPr>
            <p:ph type="dt" sz="half" idx="10"/>
          </p:nvPr>
        </p:nvSpPr>
        <p:spPr/>
        <p:txBody>
          <a:bodyPr/>
          <a:lstStyle/>
          <a:p>
            <a:fld id="{CB4BB9ED-8175-4A6A-A287-EB4C46BF75B5}" type="datetimeFigureOut">
              <a:rPr lang="en-US" smtClean="0"/>
              <a:t>8/28/2025</a:t>
            </a:fld>
            <a:endParaRPr lang="en-US"/>
          </a:p>
        </p:txBody>
      </p:sp>
      <p:sp>
        <p:nvSpPr>
          <p:cNvPr id="6" name="Footer Placeholder 5">
            <a:extLst>
              <a:ext uri="{FF2B5EF4-FFF2-40B4-BE49-F238E27FC236}">
                <a16:creationId xmlns:a16="http://schemas.microsoft.com/office/drawing/2014/main" id="{67B47F74-F670-3886-D5C2-1DBA11779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391E9-927B-2797-1CF3-FF2E71F6AFEF}"/>
              </a:ext>
            </a:extLst>
          </p:cNvPr>
          <p:cNvSpPr>
            <a:spLocks noGrp="1"/>
          </p:cNvSpPr>
          <p:nvPr>
            <p:ph type="sldNum" sz="quarter" idx="12"/>
          </p:nvPr>
        </p:nvSpPr>
        <p:spPr/>
        <p:txBody>
          <a:bodyPr/>
          <a:lstStyle/>
          <a:p>
            <a:fld id="{FA73B62A-9AA3-4CDB-894B-CFA365825F62}" type="slidenum">
              <a:rPr lang="en-US" smtClean="0"/>
              <a:t>‹#›</a:t>
            </a:fld>
            <a:endParaRPr lang="en-US"/>
          </a:p>
        </p:txBody>
      </p:sp>
    </p:spTree>
    <p:extLst>
      <p:ext uri="{BB962C8B-B14F-4D97-AF65-F5344CB8AC3E}">
        <p14:creationId xmlns:p14="http://schemas.microsoft.com/office/powerpoint/2010/main" val="983606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8A44-DE50-91BE-3CE7-952F621B8D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0A7C00-26A4-F21D-4A8A-B620CFD44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71D12D-A53B-6F3B-9653-F1BCBA6001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8DE195-2750-4E17-41C5-B88ED71020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F33A17-9401-28A7-5581-03A15577C4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E1BFB3-40D1-EEAE-542F-C02A0384E5B1}"/>
              </a:ext>
            </a:extLst>
          </p:cNvPr>
          <p:cNvSpPr>
            <a:spLocks noGrp="1"/>
          </p:cNvSpPr>
          <p:nvPr>
            <p:ph type="dt" sz="half" idx="10"/>
          </p:nvPr>
        </p:nvSpPr>
        <p:spPr/>
        <p:txBody>
          <a:bodyPr/>
          <a:lstStyle/>
          <a:p>
            <a:fld id="{CB4BB9ED-8175-4A6A-A287-EB4C46BF75B5}" type="datetimeFigureOut">
              <a:rPr lang="en-US" smtClean="0"/>
              <a:t>8/28/2025</a:t>
            </a:fld>
            <a:endParaRPr lang="en-US"/>
          </a:p>
        </p:txBody>
      </p:sp>
      <p:sp>
        <p:nvSpPr>
          <p:cNvPr id="8" name="Footer Placeholder 7">
            <a:extLst>
              <a:ext uri="{FF2B5EF4-FFF2-40B4-BE49-F238E27FC236}">
                <a16:creationId xmlns:a16="http://schemas.microsoft.com/office/drawing/2014/main" id="{C822B388-5783-6E72-22D7-E39F3FAB11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36D328-9F00-B105-F3D2-918699B8914D}"/>
              </a:ext>
            </a:extLst>
          </p:cNvPr>
          <p:cNvSpPr>
            <a:spLocks noGrp="1"/>
          </p:cNvSpPr>
          <p:nvPr>
            <p:ph type="sldNum" sz="quarter" idx="12"/>
          </p:nvPr>
        </p:nvSpPr>
        <p:spPr/>
        <p:txBody>
          <a:bodyPr/>
          <a:lstStyle/>
          <a:p>
            <a:fld id="{FA73B62A-9AA3-4CDB-894B-CFA365825F62}" type="slidenum">
              <a:rPr lang="en-US" smtClean="0"/>
              <a:t>‹#›</a:t>
            </a:fld>
            <a:endParaRPr lang="en-US"/>
          </a:p>
        </p:txBody>
      </p:sp>
    </p:spTree>
    <p:extLst>
      <p:ext uri="{BB962C8B-B14F-4D97-AF65-F5344CB8AC3E}">
        <p14:creationId xmlns:p14="http://schemas.microsoft.com/office/powerpoint/2010/main" val="2556795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36E6D-B910-3D23-106C-4172A72985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07159D-0EE5-54CA-F7F0-5F3262CC463B}"/>
              </a:ext>
            </a:extLst>
          </p:cNvPr>
          <p:cNvSpPr>
            <a:spLocks noGrp="1"/>
          </p:cNvSpPr>
          <p:nvPr>
            <p:ph type="dt" sz="half" idx="10"/>
          </p:nvPr>
        </p:nvSpPr>
        <p:spPr/>
        <p:txBody>
          <a:bodyPr/>
          <a:lstStyle/>
          <a:p>
            <a:fld id="{CB4BB9ED-8175-4A6A-A287-EB4C46BF75B5}" type="datetimeFigureOut">
              <a:rPr lang="en-US" smtClean="0"/>
              <a:t>8/28/2025</a:t>
            </a:fld>
            <a:endParaRPr lang="en-US"/>
          </a:p>
        </p:txBody>
      </p:sp>
      <p:sp>
        <p:nvSpPr>
          <p:cNvPr id="4" name="Footer Placeholder 3">
            <a:extLst>
              <a:ext uri="{FF2B5EF4-FFF2-40B4-BE49-F238E27FC236}">
                <a16:creationId xmlns:a16="http://schemas.microsoft.com/office/drawing/2014/main" id="{67CFC8DD-1398-4F09-5EA4-9B9876E5B6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D2DA49-417D-F702-BAA6-3308A92B8CE1}"/>
              </a:ext>
            </a:extLst>
          </p:cNvPr>
          <p:cNvSpPr>
            <a:spLocks noGrp="1"/>
          </p:cNvSpPr>
          <p:nvPr>
            <p:ph type="sldNum" sz="quarter" idx="12"/>
          </p:nvPr>
        </p:nvSpPr>
        <p:spPr/>
        <p:txBody>
          <a:bodyPr/>
          <a:lstStyle/>
          <a:p>
            <a:fld id="{FA73B62A-9AA3-4CDB-894B-CFA365825F62}" type="slidenum">
              <a:rPr lang="en-US" smtClean="0"/>
              <a:t>‹#›</a:t>
            </a:fld>
            <a:endParaRPr lang="en-US"/>
          </a:p>
        </p:txBody>
      </p:sp>
    </p:spTree>
    <p:extLst>
      <p:ext uri="{BB962C8B-B14F-4D97-AF65-F5344CB8AC3E}">
        <p14:creationId xmlns:p14="http://schemas.microsoft.com/office/powerpoint/2010/main" val="2273589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1CD56-64F4-EAD9-DEED-F0F2FF8ED8C9}"/>
              </a:ext>
            </a:extLst>
          </p:cNvPr>
          <p:cNvSpPr>
            <a:spLocks noGrp="1"/>
          </p:cNvSpPr>
          <p:nvPr>
            <p:ph type="dt" sz="half" idx="10"/>
          </p:nvPr>
        </p:nvSpPr>
        <p:spPr/>
        <p:txBody>
          <a:bodyPr/>
          <a:lstStyle/>
          <a:p>
            <a:fld id="{CB4BB9ED-8175-4A6A-A287-EB4C46BF75B5}" type="datetimeFigureOut">
              <a:rPr lang="en-US" smtClean="0"/>
              <a:t>8/28/2025</a:t>
            </a:fld>
            <a:endParaRPr lang="en-US"/>
          </a:p>
        </p:txBody>
      </p:sp>
      <p:sp>
        <p:nvSpPr>
          <p:cNvPr id="3" name="Footer Placeholder 2">
            <a:extLst>
              <a:ext uri="{FF2B5EF4-FFF2-40B4-BE49-F238E27FC236}">
                <a16:creationId xmlns:a16="http://schemas.microsoft.com/office/drawing/2014/main" id="{A1EE97A6-7E32-63A1-16C4-0DD8C2A59E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80EF03-0C9F-6D0B-200B-0FF877747E5F}"/>
              </a:ext>
            </a:extLst>
          </p:cNvPr>
          <p:cNvSpPr>
            <a:spLocks noGrp="1"/>
          </p:cNvSpPr>
          <p:nvPr>
            <p:ph type="sldNum" sz="quarter" idx="12"/>
          </p:nvPr>
        </p:nvSpPr>
        <p:spPr/>
        <p:txBody>
          <a:bodyPr/>
          <a:lstStyle/>
          <a:p>
            <a:fld id="{FA73B62A-9AA3-4CDB-894B-CFA365825F62}" type="slidenum">
              <a:rPr lang="en-US" smtClean="0"/>
              <a:t>‹#›</a:t>
            </a:fld>
            <a:endParaRPr lang="en-US"/>
          </a:p>
        </p:txBody>
      </p:sp>
    </p:spTree>
    <p:extLst>
      <p:ext uri="{BB962C8B-B14F-4D97-AF65-F5344CB8AC3E}">
        <p14:creationId xmlns:p14="http://schemas.microsoft.com/office/powerpoint/2010/main" val="3996812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63939-11AF-7082-6FE3-40439CB8E9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2740DB-F0D9-2F0B-9739-F1F9A49CD3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8D739-E2D1-43B9-EE33-701D25AC86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61E239-4552-24F9-3230-15E27025CE86}"/>
              </a:ext>
            </a:extLst>
          </p:cNvPr>
          <p:cNvSpPr>
            <a:spLocks noGrp="1"/>
          </p:cNvSpPr>
          <p:nvPr>
            <p:ph type="dt" sz="half" idx="10"/>
          </p:nvPr>
        </p:nvSpPr>
        <p:spPr/>
        <p:txBody>
          <a:bodyPr/>
          <a:lstStyle/>
          <a:p>
            <a:fld id="{CB4BB9ED-8175-4A6A-A287-EB4C46BF75B5}" type="datetimeFigureOut">
              <a:rPr lang="en-US" smtClean="0"/>
              <a:t>8/28/2025</a:t>
            </a:fld>
            <a:endParaRPr lang="en-US"/>
          </a:p>
        </p:txBody>
      </p:sp>
      <p:sp>
        <p:nvSpPr>
          <p:cNvPr id="6" name="Footer Placeholder 5">
            <a:extLst>
              <a:ext uri="{FF2B5EF4-FFF2-40B4-BE49-F238E27FC236}">
                <a16:creationId xmlns:a16="http://schemas.microsoft.com/office/drawing/2014/main" id="{FF5244F4-06E8-E92E-98DE-1A30EFB913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B597E-7AA2-CAD0-FB5E-801FDFC5E9F8}"/>
              </a:ext>
            </a:extLst>
          </p:cNvPr>
          <p:cNvSpPr>
            <a:spLocks noGrp="1"/>
          </p:cNvSpPr>
          <p:nvPr>
            <p:ph type="sldNum" sz="quarter" idx="12"/>
          </p:nvPr>
        </p:nvSpPr>
        <p:spPr/>
        <p:txBody>
          <a:bodyPr/>
          <a:lstStyle/>
          <a:p>
            <a:fld id="{FA73B62A-9AA3-4CDB-894B-CFA365825F62}" type="slidenum">
              <a:rPr lang="en-US" smtClean="0"/>
              <a:t>‹#›</a:t>
            </a:fld>
            <a:endParaRPr lang="en-US"/>
          </a:p>
        </p:txBody>
      </p:sp>
    </p:spTree>
    <p:extLst>
      <p:ext uri="{BB962C8B-B14F-4D97-AF65-F5344CB8AC3E}">
        <p14:creationId xmlns:p14="http://schemas.microsoft.com/office/powerpoint/2010/main" val="45552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180A7-69FF-FEB0-58E1-6478A88669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0F3F68-A1D8-7ED8-7975-F35331AE8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D6F280-9CB2-F468-2252-89299AAB5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AE3D4-783C-AB0D-B141-2F0D1FD6839C}"/>
              </a:ext>
            </a:extLst>
          </p:cNvPr>
          <p:cNvSpPr>
            <a:spLocks noGrp="1"/>
          </p:cNvSpPr>
          <p:nvPr>
            <p:ph type="dt" sz="half" idx="10"/>
          </p:nvPr>
        </p:nvSpPr>
        <p:spPr/>
        <p:txBody>
          <a:bodyPr/>
          <a:lstStyle/>
          <a:p>
            <a:fld id="{CB4BB9ED-8175-4A6A-A287-EB4C46BF75B5}" type="datetimeFigureOut">
              <a:rPr lang="en-US" smtClean="0"/>
              <a:t>8/28/2025</a:t>
            </a:fld>
            <a:endParaRPr lang="en-US"/>
          </a:p>
        </p:txBody>
      </p:sp>
      <p:sp>
        <p:nvSpPr>
          <p:cNvPr id="6" name="Footer Placeholder 5">
            <a:extLst>
              <a:ext uri="{FF2B5EF4-FFF2-40B4-BE49-F238E27FC236}">
                <a16:creationId xmlns:a16="http://schemas.microsoft.com/office/drawing/2014/main" id="{D5B7CE74-8DB6-139B-F2ED-A8465A065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F044D8-605F-0399-8EFB-EFDA8ADCEF5F}"/>
              </a:ext>
            </a:extLst>
          </p:cNvPr>
          <p:cNvSpPr>
            <a:spLocks noGrp="1"/>
          </p:cNvSpPr>
          <p:nvPr>
            <p:ph type="sldNum" sz="quarter" idx="12"/>
          </p:nvPr>
        </p:nvSpPr>
        <p:spPr/>
        <p:txBody>
          <a:bodyPr/>
          <a:lstStyle/>
          <a:p>
            <a:fld id="{FA73B62A-9AA3-4CDB-894B-CFA365825F62}" type="slidenum">
              <a:rPr lang="en-US" smtClean="0"/>
              <a:t>‹#›</a:t>
            </a:fld>
            <a:endParaRPr lang="en-US"/>
          </a:p>
        </p:txBody>
      </p:sp>
    </p:spTree>
    <p:extLst>
      <p:ext uri="{BB962C8B-B14F-4D97-AF65-F5344CB8AC3E}">
        <p14:creationId xmlns:p14="http://schemas.microsoft.com/office/powerpoint/2010/main" val="3912548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715F1-1CD5-1478-5EB3-2ACB761884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0BECE5-40C1-AE80-A51E-98BC05BEE3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DE112-DC23-2B19-B332-B78CE7E1A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BB9ED-8175-4A6A-A287-EB4C46BF75B5}" type="datetimeFigureOut">
              <a:rPr lang="en-US" smtClean="0"/>
              <a:t>8/28/2025</a:t>
            </a:fld>
            <a:endParaRPr lang="en-US"/>
          </a:p>
        </p:txBody>
      </p:sp>
      <p:sp>
        <p:nvSpPr>
          <p:cNvPr id="5" name="Footer Placeholder 4">
            <a:extLst>
              <a:ext uri="{FF2B5EF4-FFF2-40B4-BE49-F238E27FC236}">
                <a16:creationId xmlns:a16="http://schemas.microsoft.com/office/drawing/2014/main" id="{90293EE8-CB8B-5CB2-6D04-E8BB618D65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3F03CF-C7CB-E9C1-CE68-721F8E5903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3B62A-9AA3-4CDB-894B-CFA365825F62}" type="slidenum">
              <a:rPr lang="en-US" smtClean="0"/>
              <a:t>‹#›</a:t>
            </a:fld>
            <a:endParaRPr lang="en-US"/>
          </a:p>
        </p:txBody>
      </p:sp>
    </p:spTree>
    <p:extLst>
      <p:ext uri="{BB962C8B-B14F-4D97-AF65-F5344CB8AC3E}">
        <p14:creationId xmlns:p14="http://schemas.microsoft.com/office/powerpoint/2010/main" val="4134584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9.tmp"/><Relationship Id="rId4" Type="http://schemas.openxmlformats.org/officeDocument/2006/relationships/image" Target="../media/image38.tmp"/></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5.tmp"/></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6.tmp"/><Relationship Id="rId4" Type="http://schemas.openxmlformats.org/officeDocument/2006/relationships/image" Target="../media/image55.tmp"/></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youtu.be/AZk9FFnyeaI"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2" Type="http://schemas.openxmlformats.org/officeDocument/2006/relationships/hyperlink" Target="https://www.canva.com/design/DAGwmOt399E/AUrF_WHl69Yu7HJkwOFwrw/edit?utm_content=DAGwmOt399E&amp;utm_campaign=designshare&amp;utm_medium=link2&amp;utm_source=sharebutton"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hyperlink" Target="https://g.co/gemini/share/e95b31e05315"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9550" y="550241"/>
            <a:ext cx="7508867" cy="51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495" tIns="53747" rIns="107495" bIns="53747">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18" b="1" dirty="0">
                <a:solidFill>
                  <a:srgbClr val="7030A0"/>
                </a:solidFill>
                <a:latin typeface="Times New Roman" pitchFamily="18" charset="0"/>
              </a:rPr>
              <a:t>TRƯỜNG TIỂU HỌC CHÍ MINH</a:t>
            </a:r>
          </a:p>
        </p:txBody>
      </p:sp>
      <p:sp>
        <p:nvSpPr>
          <p:cNvPr id="2059" name="Text Box 17"/>
          <p:cNvSpPr txBox="1">
            <a:spLocks noChangeArrowheads="1"/>
          </p:cNvSpPr>
          <p:nvPr/>
        </p:nvSpPr>
        <p:spPr bwMode="auto">
          <a:xfrm>
            <a:off x="1863202" y="1547830"/>
            <a:ext cx="8581563" cy="149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495" tIns="53747" rIns="107495" bIns="5374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89"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89" b="1" dirty="0">
                <a:solidFill>
                  <a:srgbClr val="0000CC"/>
                </a:solidFill>
                <a:effectLst>
                  <a:outerShdw blurRad="38100" dist="38100" dir="2700000" algn="tl">
                    <a:srgbClr val="000000">
                      <a:alpha val="43137"/>
                    </a:srgbClr>
                  </a:outerShdw>
                </a:effectLst>
                <a:latin typeface="Times New Roman" pitchFamily="18" charset="0"/>
              </a:rPr>
              <a:t>VỀ DỰ GIỜ THĂM LỚP 3D</a:t>
            </a:r>
          </a:p>
        </p:txBody>
      </p:sp>
      <p:sp>
        <p:nvSpPr>
          <p:cNvPr id="2054" name="Text Box 18"/>
          <p:cNvSpPr txBox="1">
            <a:spLocks noChangeArrowheads="1"/>
          </p:cNvSpPr>
          <p:nvPr/>
        </p:nvSpPr>
        <p:spPr bwMode="auto">
          <a:xfrm>
            <a:off x="2090304" y="5213145"/>
            <a:ext cx="8151696" cy="1092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95" tIns="53747" rIns="107495" bIns="53747">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196" b="1" i="1" dirty="0">
                <a:solidFill>
                  <a:srgbClr val="FF0000"/>
                </a:solidFill>
                <a:latin typeface="Times New Roman" pitchFamily="18" charset="0"/>
              </a:rPr>
              <a:t>     </a:t>
            </a:r>
            <a:r>
              <a:rPr lang="en-US" altLang="en-US" sz="3196" b="1" i="1" dirty="0" err="1">
                <a:solidFill>
                  <a:srgbClr val="0000FF"/>
                </a:solidFill>
                <a:latin typeface="Times New Roman" pitchFamily="18" charset="0"/>
              </a:rPr>
              <a:t>Giáo</a:t>
            </a:r>
            <a:r>
              <a:rPr lang="en-US" altLang="en-US" sz="3196" b="1" i="1" dirty="0">
                <a:solidFill>
                  <a:srgbClr val="0000FF"/>
                </a:solidFill>
                <a:latin typeface="Times New Roman" pitchFamily="18" charset="0"/>
              </a:rPr>
              <a:t> </a:t>
            </a:r>
            <a:r>
              <a:rPr lang="en-US" altLang="en-US" sz="3196" b="1" i="1" dirty="0" err="1">
                <a:solidFill>
                  <a:srgbClr val="0000FF"/>
                </a:solidFill>
                <a:latin typeface="Times New Roman" pitchFamily="18" charset="0"/>
              </a:rPr>
              <a:t>viên</a:t>
            </a:r>
            <a:r>
              <a:rPr lang="en-US" altLang="en-US" sz="3196" b="1" i="1" dirty="0">
                <a:solidFill>
                  <a:srgbClr val="0000FF"/>
                </a:solidFill>
                <a:latin typeface="Times New Roman" pitchFamily="18" charset="0"/>
              </a:rPr>
              <a:t> </a:t>
            </a:r>
            <a:r>
              <a:rPr lang="en-US" altLang="en-US" sz="3196" b="1" i="1" dirty="0" err="1">
                <a:solidFill>
                  <a:srgbClr val="0000FF"/>
                </a:solidFill>
                <a:latin typeface="Times New Roman" pitchFamily="18" charset="0"/>
              </a:rPr>
              <a:t>thực</a:t>
            </a:r>
            <a:r>
              <a:rPr lang="en-US" altLang="en-US" sz="3196" b="1" i="1" dirty="0">
                <a:solidFill>
                  <a:srgbClr val="0000FF"/>
                </a:solidFill>
                <a:latin typeface="Times New Roman" pitchFamily="18" charset="0"/>
              </a:rPr>
              <a:t> </a:t>
            </a:r>
            <a:r>
              <a:rPr lang="en-US" altLang="en-US" sz="3196" b="1" i="1" dirty="0" err="1">
                <a:solidFill>
                  <a:srgbClr val="0000FF"/>
                </a:solidFill>
                <a:latin typeface="Times New Roman" pitchFamily="18" charset="0"/>
              </a:rPr>
              <a:t>hiện</a:t>
            </a:r>
            <a:r>
              <a:rPr lang="en-US" altLang="en-US" sz="3196" b="1" i="1" dirty="0">
                <a:solidFill>
                  <a:srgbClr val="0000FF"/>
                </a:solidFill>
                <a:latin typeface="Times New Roman" pitchFamily="18" charset="0"/>
              </a:rPr>
              <a:t> : Nguyễn Thị Hương</a:t>
            </a:r>
          </a:p>
          <a:p>
            <a:pPr eaLnBrk="1" hangingPunct="1"/>
            <a:r>
              <a:rPr lang="en-US" altLang="en-US" sz="3196" b="1" i="1" dirty="0">
                <a:solidFill>
                  <a:srgbClr val="FF0000"/>
                </a:solidFill>
                <a:latin typeface="Times New Roman" pitchFamily="18" charset="0"/>
              </a:rPr>
              <a:t>                           </a:t>
            </a:r>
          </a:p>
        </p:txBody>
      </p:sp>
      <p:pic>
        <p:nvPicPr>
          <p:cNvPr id="2055"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7449" y="4669339"/>
            <a:ext cx="4201390" cy="1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39239" y="-117970"/>
            <a:ext cx="1556954" cy="199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394935" y="-79570"/>
            <a:ext cx="1562892" cy="186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3289" y="1091789"/>
            <a:ext cx="447801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0423337" y="378503"/>
            <a:ext cx="1102895" cy="143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4"/>
          <p:cNvSpPr txBox="1">
            <a:spLocks noChangeArrowheads="1"/>
          </p:cNvSpPr>
          <p:nvPr/>
        </p:nvSpPr>
        <p:spPr bwMode="auto">
          <a:xfrm>
            <a:off x="2090305" y="3257986"/>
            <a:ext cx="8175678" cy="182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495" tIns="53747" rIns="107495" bIns="5374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6"/>
              </a:spcBef>
              <a:defRPr/>
            </a:pPr>
            <a:r>
              <a:rPr lang="en-US" sz="299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Công </a:t>
            </a:r>
            <a:r>
              <a:rPr lang="en-US" sz="299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nghệ</a:t>
            </a:r>
            <a:endParaRPr lang="en-US" sz="299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6"/>
              </a:spcBef>
              <a:defRPr/>
            </a:pP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 TỰ NHIÊN VÀ CÔNG NGHỆ </a:t>
            </a:r>
          </a:p>
          <a:p>
            <a:pPr algn="ctr" eaLnBrk="1" hangingPunct="1">
              <a:spcBef>
                <a:spcPts val="1346"/>
              </a:spcBef>
              <a:defRPr/>
            </a:pP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pic>
        <p:nvPicPr>
          <p:cNvPr id="14" name="Picture 13">
            <a:extLst>
              <a:ext uri="{FF2B5EF4-FFF2-40B4-BE49-F238E27FC236}">
                <a16:creationId xmlns:a16="http://schemas.microsoft.com/office/drawing/2014/main" id="{5D726AA4-B638-8B4B-D2F6-51670B5EE9A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23942" y="1765643"/>
            <a:ext cx="1898576" cy="5132194"/>
          </a:xfrm>
          <a:prstGeom prst="rect">
            <a:avLst/>
          </a:prstGeom>
        </p:spPr>
      </p:pic>
      <p:pic>
        <p:nvPicPr>
          <p:cNvPr id="15" name="Picture 14">
            <a:extLst>
              <a:ext uri="{FF2B5EF4-FFF2-40B4-BE49-F238E27FC236}">
                <a16:creationId xmlns:a16="http://schemas.microsoft.com/office/drawing/2014/main" id="{AF580EAA-DBD3-7F6C-4A2F-2152FEE3C83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flipH="1">
            <a:off x="10533334" y="1753033"/>
            <a:ext cx="1692293" cy="5132194"/>
          </a:xfrm>
          <a:prstGeom prst="rect">
            <a:avLst/>
          </a:prstGeom>
        </p:spPr>
      </p:pic>
      <p:pic>
        <p:nvPicPr>
          <p:cNvPr id="16" name="Picture 15">
            <a:extLst>
              <a:ext uri="{FF2B5EF4-FFF2-40B4-BE49-F238E27FC236}">
                <a16:creationId xmlns:a16="http://schemas.microsoft.com/office/drawing/2014/main" id="{FA8A96AF-1A45-2786-35B2-E3143E790A4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6599" y="6177080"/>
            <a:ext cx="12176542" cy="2021450"/>
          </a:xfrm>
          <a:prstGeom prst="rect">
            <a:avLst/>
          </a:prstGeom>
        </p:spPr>
      </p:pic>
    </p:spTree>
    <p:extLst>
      <p:ext uri="{BB962C8B-B14F-4D97-AF65-F5344CB8AC3E}">
        <p14:creationId xmlns:p14="http://schemas.microsoft.com/office/powerpoint/2010/main" val="655696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60EE8-8F28-23CD-5566-66A3C5B9D6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FE3CE9-8E1A-38B7-322D-2CE1F34E66C0}"/>
              </a:ext>
            </a:extLst>
          </p:cNvPr>
          <p:cNvPicPr>
            <a:picLocks noChangeAspect="1"/>
          </p:cNvPicPr>
          <p:nvPr/>
        </p:nvPicPr>
        <p:blipFill>
          <a:blip r:embed="rId3"/>
          <a:stretch>
            <a:fillRect/>
          </a:stretch>
        </p:blipFill>
        <p:spPr>
          <a:xfrm>
            <a:off x="85344" y="240383"/>
            <a:ext cx="11726442" cy="6617617"/>
          </a:xfrm>
          <a:prstGeom prst="rect">
            <a:avLst/>
          </a:prstGeom>
        </p:spPr>
      </p:pic>
      <p:cxnSp>
        <p:nvCxnSpPr>
          <p:cNvPr id="4" name="Straight Connector 3">
            <a:extLst>
              <a:ext uri="{FF2B5EF4-FFF2-40B4-BE49-F238E27FC236}">
                <a16:creationId xmlns:a16="http://schemas.microsoft.com/office/drawing/2014/main" id="{31BA52E0-E0E6-BBC7-7170-832CE5D81197}"/>
              </a:ext>
            </a:extLst>
          </p:cNvPr>
          <p:cNvCxnSpPr/>
          <p:nvPr/>
        </p:nvCxnSpPr>
        <p:spPr>
          <a:xfrm>
            <a:off x="4967926" y="1018096"/>
            <a:ext cx="2601798"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6" name="Straight Connector 5">
            <a:extLst>
              <a:ext uri="{FF2B5EF4-FFF2-40B4-BE49-F238E27FC236}">
                <a16:creationId xmlns:a16="http://schemas.microsoft.com/office/drawing/2014/main" id="{F9A8D20B-528D-9ACF-55E7-9280F9038066}"/>
              </a:ext>
            </a:extLst>
          </p:cNvPr>
          <p:cNvCxnSpPr/>
          <p:nvPr/>
        </p:nvCxnSpPr>
        <p:spPr>
          <a:xfrm>
            <a:off x="3431356" y="1385741"/>
            <a:ext cx="3016578"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063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E8F07E-C685-5EAA-BD6C-A948960C21C1}"/>
              </a:ext>
            </a:extLst>
          </p:cNvPr>
          <p:cNvSpPr txBox="1"/>
          <p:nvPr/>
        </p:nvSpPr>
        <p:spPr>
          <a:xfrm>
            <a:off x="4308522" y="140054"/>
            <a:ext cx="7199720" cy="584775"/>
          </a:xfrm>
          <a:prstGeom prst="rect">
            <a:avLst/>
          </a:prstGeom>
          <a:noFill/>
        </p:spPr>
        <p:txBody>
          <a:bodyPr wrap="square">
            <a:spAutoFit/>
          </a:bodyPr>
          <a:lstStyle/>
          <a:p>
            <a:r>
              <a:rPr lang="en-US" sz="3200" b="1" dirty="0">
                <a:solidFill>
                  <a:srgbClr val="FF0000"/>
                </a:solidFill>
                <a:latin typeface="Arial" panose="020B0604020202020204" pitchFamily="34" charset="0"/>
                <a:cs typeface="Arial" panose="020B0604020202020204" pitchFamily="34" charset="0"/>
              </a:rPr>
              <a:t>Đ</a:t>
            </a:r>
            <a:r>
              <a:rPr lang="vi-VN" sz="3200" b="1" dirty="0">
                <a:solidFill>
                  <a:srgbClr val="FF0000"/>
                </a:solidFill>
                <a:latin typeface="Arial" panose="020B0604020202020204" pitchFamily="34" charset="0"/>
                <a:cs typeface="Arial" panose="020B0604020202020204" pitchFamily="34" charset="0"/>
              </a:rPr>
              <a:t>ối tượng </a:t>
            </a:r>
            <a:r>
              <a:rPr lang="en-US" sz="3200" b="1" dirty="0" err="1">
                <a:solidFill>
                  <a:srgbClr val="FF0000"/>
                </a:solidFill>
                <a:latin typeface="Arial" panose="020B0604020202020204" pitchFamily="34" charset="0"/>
                <a:cs typeface="Arial" panose="020B0604020202020204" pitchFamily="34" charset="0"/>
              </a:rPr>
              <a:t>tự</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nhiên</a:t>
            </a:r>
            <a:endParaRPr lang="en-US" sz="32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E7639A2-3DCE-762F-D92C-141259B14DB2}"/>
              </a:ext>
            </a:extLst>
          </p:cNvPr>
          <p:cNvSpPr txBox="1"/>
          <p:nvPr/>
        </p:nvSpPr>
        <p:spPr>
          <a:xfrm>
            <a:off x="4163944" y="3460777"/>
            <a:ext cx="9370243"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Sản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phẩm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công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nghệ</a:t>
            </a:r>
            <a:endParaRPr lang="en-US" sz="3200" b="1" dirty="0">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A638F3E-11FB-9DA4-0F15-184AFD607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049" y="782101"/>
            <a:ext cx="4351791" cy="2532356"/>
          </a:xfrm>
          <a:prstGeom prst="rect">
            <a:avLst/>
          </a:prstGeom>
        </p:spPr>
      </p:pic>
      <p:pic>
        <p:nvPicPr>
          <p:cNvPr id="5" name="Picture 4">
            <a:extLst>
              <a:ext uri="{FF2B5EF4-FFF2-40B4-BE49-F238E27FC236}">
                <a16:creationId xmlns:a16="http://schemas.microsoft.com/office/drawing/2014/main" id="{2C036246-C0DA-052F-58DF-1A362DB9F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480" y="871448"/>
            <a:ext cx="4351791" cy="2594784"/>
          </a:xfrm>
          <a:prstGeom prst="rect">
            <a:avLst/>
          </a:prstGeom>
        </p:spPr>
      </p:pic>
      <p:pic>
        <p:nvPicPr>
          <p:cNvPr id="9" name="Picture 8">
            <a:extLst>
              <a:ext uri="{FF2B5EF4-FFF2-40B4-BE49-F238E27FC236}">
                <a16:creationId xmlns:a16="http://schemas.microsoft.com/office/drawing/2014/main" id="{06FDEBFD-B6CF-54FE-4949-84BAD3115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150" y="4013775"/>
            <a:ext cx="4491121" cy="2573162"/>
          </a:xfrm>
          <a:prstGeom prst="rect">
            <a:avLst/>
          </a:prstGeom>
        </p:spPr>
      </p:pic>
      <p:pic>
        <p:nvPicPr>
          <p:cNvPr id="14" name="Picture 13">
            <a:extLst>
              <a:ext uri="{FF2B5EF4-FFF2-40B4-BE49-F238E27FC236}">
                <a16:creationId xmlns:a16="http://schemas.microsoft.com/office/drawing/2014/main" id="{4E7B59E3-BB36-390C-9332-722A5C35D8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5547" y="4051007"/>
            <a:ext cx="4491121" cy="2648918"/>
          </a:xfrm>
          <a:prstGeom prst="rect">
            <a:avLst/>
          </a:prstGeom>
        </p:spPr>
      </p:pic>
      <p:sp>
        <p:nvSpPr>
          <p:cNvPr id="17" name="Oval 16">
            <a:extLst>
              <a:ext uri="{FF2B5EF4-FFF2-40B4-BE49-F238E27FC236}">
                <a16:creationId xmlns:a16="http://schemas.microsoft.com/office/drawing/2014/main" id="{E833EFFA-9D8F-1091-5219-C7CF0F99BA44}"/>
              </a:ext>
            </a:extLst>
          </p:cNvPr>
          <p:cNvSpPr/>
          <p:nvPr/>
        </p:nvSpPr>
        <p:spPr>
          <a:xfrm>
            <a:off x="6912864" y="1024128"/>
            <a:ext cx="658368" cy="4632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4</a:t>
            </a:r>
          </a:p>
        </p:txBody>
      </p:sp>
      <p:sp>
        <p:nvSpPr>
          <p:cNvPr id="18" name="Oval 17">
            <a:extLst>
              <a:ext uri="{FF2B5EF4-FFF2-40B4-BE49-F238E27FC236}">
                <a16:creationId xmlns:a16="http://schemas.microsoft.com/office/drawing/2014/main" id="{8F8101EF-A2C3-9AE6-6E4D-C471F6C0D5E4}"/>
              </a:ext>
            </a:extLst>
          </p:cNvPr>
          <p:cNvSpPr/>
          <p:nvPr/>
        </p:nvSpPr>
        <p:spPr>
          <a:xfrm>
            <a:off x="7022592" y="4340352"/>
            <a:ext cx="548640" cy="4389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3</a:t>
            </a:r>
          </a:p>
        </p:txBody>
      </p:sp>
      <p:sp>
        <p:nvSpPr>
          <p:cNvPr id="19" name="Oval 18">
            <a:extLst>
              <a:ext uri="{FF2B5EF4-FFF2-40B4-BE49-F238E27FC236}">
                <a16:creationId xmlns:a16="http://schemas.microsoft.com/office/drawing/2014/main" id="{00C49BC5-A7F0-DB6A-EB7E-677BCB1020C6}"/>
              </a:ext>
            </a:extLst>
          </p:cNvPr>
          <p:cNvSpPr/>
          <p:nvPr/>
        </p:nvSpPr>
        <p:spPr>
          <a:xfrm>
            <a:off x="2194560" y="1109472"/>
            <a:ext cx="719328" cy="37795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4190057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43396" y="248556"/>
            <a:ext cx="2842717" cy="295275"/>
          </a:xfrm>
          <a:prstGeom prst="rect">
            <a:avLst/>
          </a:prstGeom>
          <a:noFill/>
          <a:ln/>
        </p:spPr>
        <p:txBody>
          <a:bodyPr wrap="none" lIns="0" tIns="0" rIns="0" bIns="0" rtlCol="0" anchor="t"/>
          <a:lstStyle/>
          <a:p>
            <a:pPr>
              <a:lnSpc>
                <a:spcPts val="2292"/>
              </a:lnSpc>
            </a:pPr>
            <a:r>
              <a:rPr lang="en-US" sz="3200" b="1" dirty="0">
                <a:solidFill>
                  <a:srgbClr val="7030A0"/>
                </a:solidFill>
                <a:latin typeface="Arial" panose="020B0604020202020204" pitchFamily="34" charset="0"/>
                <a:ea typeface="Gelasio Semi Bold" pitchFamily="34" charset="-122"/>
                <a:cs typeface="Arial" panose="020B0604020202020204" pitchFamily="34" charset="0"/>
              </a:rPr>
              <a:t>Đối tượng tự nhiên là gì?</a:t>
            </a:r>
            <a:endParaRPr lang="en-US" sz="3200" b="1" dirty="0">
              <a:solidFill>
                <a:srgbClr val="7030A0"/>
              </a:solidFill>
              <a:latin typeface="Arial" panose="020B0604020202020204" pitchFamily="34" charset="0"/>
              <a:cs typeface="Arial" panose="020B0604020202020204" pitchFamily="34" charset="0"/>
            </a:endParaRPr>
          </a:p>
        </p:txBody>
      </p:sp>
      <p:sp>
        <p:nvSpPr>
          <p:cNvPr id="4" name="Text 2"/>
          <p:cNvSpPr/>
          <p:nvPr/>
        </p:nvSpPr>
        <p:spPr>
          <a:xfrm>
            <a:off x="627764" y="543831"/>
            <a:ext cx="10822530" cy="1199842"/>
          </a:xfrm>
          <a:prstGeom prst="rect">
            <a:avLst/>
          </a:prstGeom>
          <a:noFill/>
          <a:ln/>
        </p:spPr>
        <p:txBody>
          <a:bodyPr wrap="square" lIns="0" tIns="0" rIns="0" bIns="0" rtlCol="0" anchor="t"/>
          <a:lstStyle/>
          <a:p>
            <a:pPr>
              <a:lnSpc>
                <a:spcPct val="150000"/>
              </a:lnSpc>
            </a:pPr>
            <a:r>
              <a:rPr lang="en-US" sz="3200" b="1" dirty="0">
                <a:solidFill>
                  <a:srgbClr val="FF0000"/>
                </a:solidFill>
                <a:latin typeface="Arial" panose="020B0604020202020204" pitchFamily="34" charset="0"/>
                <a:ea typeface="Gelasio" pitchFamily="34" charset="-122"/>
                <a:cs typeface="Arial" panose="020B0604020202020204" pitchFamily="34" charset="0"/>
              </a:rPr>
              <a:t>Đối tượng tự nhiên</a:t>
            </a:r>
            <a:r>
              <a:rPr lang="en-US" sz="3200" dirty="0">
                <a:solidFill>
                  <a:srgbClr val="FF0000"/>
                </a:solidFill>
                <a:latin typeface="Arial" panose="020B0604020202020204" pitchFamily="34" charset="0"/>
                <a:ea typeface="Gelasio" pitchFamily="34" charset="-122"/>
                <a:cs typeface="Arial" panose="020B0604020202020204" pitchFamily="34" charset="0"/>
              </a:rPr>
              <a:t> là những thứ tồn tại sẵn trong tự nhiên, </a:t>
            </a:r>
            <a:r>
              <a:rPr lang="en-US" sz="3200" dirty="0" err="1">
                <a:solidFill>
                  <a:srgbClr val="FF0000"/>
                </a:solidFill>
                <a:latin typeface="Arial" panose="020B0604020202020204" pitchFamily="34" charset="0"/>
                <a:ea typeface="Gelasio" pitchFamily="34" charset="-122"/>
                <a:cs typeface="Arial" panose="020B0604020202020204" pitchFamily="34" charset="0"/>
              </a:rPr>
              <a:t>không</a:t>
            </a:r>
            <a:r>
              <a:rPr lang="en-US" sz="3200" dirty="0">
                <a:solidFill>
                  <a:srgbClr val="FF0000"/>
                </a:solidFill>
                <a:latin typeface="Arial" panose="020B0604020202020204" pitchFamily="34" charset="0"/>
                <a:ea typeface="Gelasio" pitchFamily="34" charset="-122"/>
                <a:cs typeface="Arial" panose="020B0604020202020204" pitchFamily="34" charset="0"/>
              </a:rPr>
              <a:t> do bàn tay con người tạo nên. </a:t>
            </a:r>
            <a:endParaRPr lang="en-US" sz="3200" dirty="0">
              <a:solidFill>
                <a:srgbClr val="FF0000"/>
              </a:solidFill>
              <a:latin typeface="Arial" panose="020B0604020202020204" pitchFamily="34" charset="0"/>
              <a:cs typeface="Arial" panose="020B0604020202020204" pitchFamily="34" charset="0"/>
            </a:endParaRPr>
          </a:p>
        </p:txBody>
      </p:sp>
      <p:sp>
        <p:nvSpPr>
          <p:cNvPr id="5" name="Shape 3"/>
          <p:cNvSpPr/>
          <p:nvPr/>
        </p:nvSpPr>
        <p:spPr>
          <a:xfrm>
            <a:off x="330696" y="1039317"/>
            <a:ext cx="12700" cy="302419"/>
          </a:xfrm>
          <a:prstGeom prst="rect">
            <a:avLst/>
          </a:prstGeom>
          <a:solidFill>
            <a:srgbClr val="D3C5B6"/>
          </a:solidFill>
          <a:ln/>
        </p:spPr>
      </p:sp>
      <p:sp>
        <p:nvSpPr>
          <p:cNvPr id="6" name="Text 4"/>
          <p:cNvSpPr/>
          <p:nvPr/>
        </p:nvSpPr>
        <p:spPr>
          <a:xfrm>
            <a:off x="638472" y="2988508"/>
            <a:ext cx="6826052" cy="151209"/>
          </a:xfrm>
          <a:prstGeom prst="rect">
            <a:avLst/>
          </a:prstGeom>
          <a:noFill/>
          <a:ln/>
        </p:spPr>
        <p:txBody>
          <a:bodyPr wrap="none" lIns="0" tIns="0" rIns="0" bIns="0" rtlCol="0" anchor="t"/>
          <a:lstStyle/>
          <a:p>
            <a:pPr>
              <a:lnSpc>
                <a:spcPts val="1167"/>
              </a:lnSpc>
            </a:pPr>
            <a:r>
              <a:rPr lang="en-US" sz="3200" dirty="0">
                <a:solidFill>
                  <a:srgbClr val="000000"/>
                </a:solidFill>
                <a:latin typeface="Arial" panose="020B0604020202020204" pitchFamily="34" charset="0"/>
                <a:ea typeface="Gelasio" pitchFamily="34" charset="-122"/>
                <a:cs typeface="Arial" panose="020B0604020202020204" pitchFamily="34" charset="0"/>
              </a:rPr>
              <a:t>Ví </a:t>
            </a:r>
            <a:r>
              <a:rPr lang="en-US" sz="3200" dirty="0" err="1">
                <a:solidFill>
                  <a:srgbClr val="000000"/>
                </a:solidFill>
                <a:latin typeface="Arial" panose="020B0604020202020204" pitchFamily="34" charset="0"/>
                <a:ea typeface="Gelasio" pitchFamily="34" charset="-122"/>
                <a:cs typeface="Arial" panose="020B0604020202020204" pitchFamily="34" charset="0"/>
              </a:rPr>
              <a:t>dụ</a:t>
            </a:r>
            <a:r>
              <a:rPr lang="en-US" sz="3200" dirty="0">
                <a:solidFill>
                  <a:srgbClr val="000000"/>
                </a:solidFill>
                <a:latin typeface="Arial" panose="020B0604020202020204" pitchFamily="34" charset="0"/>
                <a:ea typeface="Gelasio" pitchFamily="34" charset="-122"/>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
        <p:nvSpPr>
          <p:cNvPr id="7" name="Text 5"/>
          <p:cNvSpPr/>
          <p:nvPr/>
        </p:nvSpPr>
        <p:spPr>
          <a:xfrm>
            <a:off x="376695" y="3607938"/>
            <a:ext cx="6826052" cy="151209"/>
          </a:xfrm>
          <a:prstGeom prst="rect">
            <a:avLst/>
          </a:prstGeom>
          <a:noFill/>
          <a:ln/>
        </p:spPr>
        <p:txBody>
          <a:bodyPr wrap="none" lIns="0" tIns="0" rIns="0" bIns="0" rtlCol="0" anchor="t"/>
          <a:lstStyle/>
          <a:p>
            <a:pPr marL="285739" indent="-285739">
              <a:lnSpc>
                <a:spcPts val="1167"/>
              </a:lnSpc>
              <a:buSzPct val="100000"/>
              <a:buChar char="•"/>
            </a:pPr>
            <a:r>
              <a:rPr lang="en-US" sz="3200" dirty="0">
                <a:solidFill>
                  <a:srgbClr val="000000"/>
                </a:solidFill>
                <a:latin typeface="Arial" panose="020B0604020202020204" pitchFamily="34" charset="0"/>
                <a:ea typeface="Gelasio" pitchFamily="34" charset="-122"/>
                <a:cs typeface="Arial" panose="020B0604020202020204" pitchFamily="34" charset="0"/>
              </a:rPr>
              <a:t>Những dãy núi cao sừng sững</a:t>
            </a:r>
            <a:endParaRPr lang="en-US" sz="3200" dirty="0">
              <a:latin typeface="Arial" panose="020B0604020202020204" pitchFamily="34" charset="0"/>
              <a:cs typeface="Arial" panose="020B0604020202020204" pitchFamily="34" charset="0"/>
            </a:endParaRPr>
          </a:p>
        </p:txBody>
      </p:sp>
      <p:sp>
        <p:nvSpPr>
          <p:cNvPr id="9" name="Text 7"/>
          <p:cNvSpPr/>
          <p:nvPr/>
        </p:nvSpPr>
        <p:spPr>
          <a:xfrm>
            <a:off x="376695" y="4227368"/>
            <a:ext cx="6826052" cy="151209"/>
          </a:xfrm>
          <a:prstGeom prst="rect">
            <a:avLst/>
          </a:prstGeom>
          <a:noFill/>
          <a:ln/>
        </p:spPr>
        <p:txBody>
          <a:bodyPr wrap="none" lIns="0" tIns="0" rIns="0" bIns="0" rtlCol="0" anchor="t"/>
          <a:lstStyle/>
          <a:p>
            <a:pPr marL="285739" indent="-285739">
              <a:lnSpc>
                <a:spcPts val="1167"/>
              </a:lnSpc>
              <a:buSzPct val="100000"/>
              <a:buChar char="•"/>
            </a:pPr>
            <a:r>
              <a:rPr lang="en-US" sz="3200" dirty="0">
                <a:solidFill>
                  <a:srgbClr val="000000"/>
                </a:solidFill>
                <a:latin typeface="Arial" panose="020B0604020202020204" pitchFamily="34" charset="0"/>
                <a:ea typeface="Gelasio" pitchFamily="34" charset="-122"/>
                <a:cs typeface="Arial" panose="020B0604020202020204" pitchFamily="34" charset="0"/>
              </a:rPr>
              <a:t>Những dòng sông uốn lượn</a:t>
            </a:r>
            <a:endParaRPr lang="en-US" sz="3200" dirty="0">
              <a:latin typeface="Arial" panose="020B0604020202020204" pitchFamily="34" charset="0"/>
              <a:cs typeface="Arial" panose="020B0604020202020204" pitchFamily="34" charset="0"/>
            </a:endParaRPr>
          </a:p>
        </p:txBody>
      </p:sp>
      <p:sp>
        <p:nvSpPr>
          <p:cNvPr id="10" name="Text 8"/>
          <p:cNvSpPr/>
          <p:nvPr/>
        </p:nvSpPr>
        <p:spPr>
          <a:xfrm>
            <a:off x="376695" y="4846798"/>
            <a:ext cx="6826052" cy="151209"/>
          </a:xfrm>
          <a:prstGeom prst="rect">
            <a:avLst/>
          </a:prstGeom>
          <a:noFill/>
          <a:ln/>
        </p:spPr>
        <p:txBody>
          <a:bodyPr wrap="none" lIns="0" tIns="0" rIns="0" bIns="0" rtlCol="0" anchor="t"/>
          <a:lstStyle/>
          <a:p>
            <a:pPr marL="285739" indent="-285739">
              <a:lnSpc>
                <a:spcPts val="1167"/>
              </a:lnSpc>
              <a:buSzPct val="100000"/>
              <a:buChar char="•"/>
            </a:pPr>
            <a:r>
              <a:rPr lang="en-US" sz="3200" dirty="0">
                <a:solidFill>
                  <a:srgbClr val="000000"/>
                </a:solidFill>
                <a:latin typeface="Arial" panose="020B0604020202020204" pitchFamily="34" charset="0"/>
                <a:ea typeface="Gelasio" pitchFamily="34" charset="-122"/>
                <a:cs typeface="Arial" panose="020B0604020202020204" pitchFamily="34" charset="0"/>
              </a:rPr>
              <a:t>Biển cả mênh mông với sóng vỗ rì rào</a:t>
            </a:r>
            <a:endParaRPr lang="en-US" sz="3200" dirty="0">
              <a:latin typeface="Arial" panose="020B0604020202020204" pitchFamily="34" charset="0"/>
              <a:cs typeface="Arial" panose="020B0604020202020204" pitchFamily="34" charset="0"/>
            </a:endParaRPr>
          </a:p>
        </p:txBody>
      </p:sp>
      <p:sp>
        <p:nvSpPr>
          <p:cNvPr id="11" name="Text 9"/>
          <p:cNvSpPr/>
          <p:nvPr/>
        </p:nvSpPr>
        <p:spPr>
          <a:xfrm>
            <a:off x="330696" y="5433185"/>
            <a:ext cx="6826052" cy="151209"/>
          </a:xfrm>
          <a:prstGeom prst="rect">
            <a:avLst/>
          </a:prstGeom>
          <a:noFill/>
          <a:ln/>
        </p:spPr>
        <p:txBody>
          <a:bodyPr wrap="none" lIns="0" tIns="0" rIns="0" bIns="0" rtlCol="0" anchor="t"/>
          <a:lstStyle/>
          <a:p>
            <a:pPr marL="285739" indent="-285739">
              <a:lnSpc>
                <a:spcPts val="1167"/>
              </a:lnSpc>
              <a:buSzPct val="100000"/>
              <a:buChar char="•"/>
            </a:pPr>
            <a:r>
              <a:rPr lang="en-US" sz="3200" dirty="0">
                <a:solidFill>
                  <a:srgbClr val="000000"/>
                </a:solidFill>
                <a:latin typeface="Arial" panose="020B0604020202020204" pitchFamily="34" charset="0"/>
                <a:ea typeface="Gelasio" pitchFamily="34" charset="-122"/>
                <a:cs typeface="Arial" panose="020B0604020202020204" pitchFamily="34" charset="0"/>
              </a:rPr>
              <a:t>Các loài cây, hoa, và những con vật đáng yêu...</a:t>
            </a:r>
            <a:endParaRPr lang="en-US" sz="3200" dirty="0">
              <a:latin typeface="Arial" panose="020B0604020202020204" pitchFamily="34" charset="0"/>
              <a:cs typeface="Arial" panose="020B0604020202020204" pitchFamily="34" charset="0"/>
            </a:endParaRPr>
          </a:p>
        </p:txBody>
      </p:sp>
      <p:pic>
        <p:nvPicPr>
          <p:cNvPr id="12" name="Image 0" descr="preencoded.png"/>
          <p:cNvPicPr>
            <a:picLocks noChangeAspect="1"/>
          </p:cNvPicPr>
          <p:nvPr/>
        </p:nvPicPr>
        <p:blipFill>
          <a:blip r:embed="rId3"/>
          <a:stretch>
            <a:fillRect/>
          </a:stretch>
        </p:blipFill>
        <p:spPr>
          <a:xfrm>
            <a:off x="9371231" y="1421928"/>
            <a:ext cx="2881044" cy="2881044"/>
          </a:xfrm>
          <a:prstGeom prst="rect">
            <a:avLst/>
          </a:prstGeom>
        </p:spPr>
      </p:pic>
      <p:pic>
        <p:nvPicPr>
          <p:cNvPr id="14" name="Image 2" descr="preencoded.png"/>
          <p:cNvPicPr>
            <a:picLocks noChangeAspect="1"/>
          </p:cNvPicPr>
          <p:nvPr/>
        </p:nvPicPr>
        <p:blipFill>
          <a:blip r:embed="rId4"/>
          <a:stretch>
            <a:fillRect/>
          </a:stretch>
        </p:blipFill>
        <p:spPr>
          <a:xfrm>
            <a:off x="9549973" y="4307429"/>
            <a:ext cx="2702302" cy="22515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8EFB00-969C-38C0-160E-1347A1BE6284}"/>
              </a:ext>
            </a:extLst>
          </p:cNvPr>
          <p:cNvPicPr>
            <a:picLocks noChangeAspect="1"/>
          </p:cNvPicPr>
          <p:nvPr/>
        </p:nvPicPr>
        <p:blipFill>
          <a:blip r:embed="rId3"/>
          <a:stretch>
            <a:fillRect/>
          </a:stretch>
        </p:blipFill>
        <p:spPr>
          <a:xfrm>
            <a:off x="3622876" y="89704"/>
            <a:ext cx="8569123" cy="6678592"/>
          </a:xfrm>
          <a:prstGeom prst="rect">
            <a:avLst/>
          </a:prstGeom>
        </p:spPr>
      </p:pic>
      <p:pic>
        <p:nvPicPr>
          <p:cNvPr id="7" name="Picture 6">
            <a:extLst>
              <a:ext uri="{FF2B5EF4-FFF2-40B4-BE49-F238E27FC236}">
                <a16:creationId xmlns:a16="http://schemas.microsoft.com/office/drawing/2014/main" id="{6C3C7E16-D9FF-BDBE-3D12-3515C53BD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34" y="89704"/>
            <a:ext cx="3858741" cy="2924271"/>
          </a:xfrm>
          <a:prstGeom prst="rect">
            <a:avLst/>
          </a:prstGeom>
        </p:spPr>
      </p:pic>
      <p:pic>
        <p:nvPicPr>
          <p:cNvPr id="9" name="Picture 8">
            <a:extLst>
              <a:ext uri="{FF2B5EF4-FFF2-40B4-BE49-F238E27FC236}">
                <a16:creationId xmlns:a16="http://schemas.microsoft.com/office/drawing/2014/main" id="{FD4E2A97-7B5B-BC04-5FB6-4DDE26997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133843"/>
            <a:ext cx="3998976" cy="3634453"/>
          </a:xfrm>
          <a:prstGeom prst="rect">
            <a:avLst/>
          </a:prstGeom>
        </p:spPr>
      </p:pic>
    </p:spTree>
    <p:extLst>
      <p:ext uri="{BB962C8B-B14F-4D97-AF65-F5344CB8AC3E}">
        <p14:creationId xmlns:p14="http://schemas.microsoft.com/office/powerpoint/2010/main" val="3449631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30696" y="259854"/>
            <a:ext cx="3064371" cy="295275"/>
          </a:xfrm>
          <a:prstGeom prst="rect">
            <a:avLst/>
          </a:prstGeom>
          <a:noFill/>
          <a:ln/>
        </p:spPr>
        <p:txBody>
          <a:bodyPr wrap="none" lIns="0" tIns="0" rIns="0" bIns="0" rtlCol="0" anchor="t"/>
          <a:lstStyle/>
          <a:p>
            <a:pPr>
              <a:lnSpc>
                <a:spcPts val="2292"/>
              </a:lnSpc>
            </a:pPr>
            <a:r>
              <a:rPr lang="en-US" sz="3200" b="1" dirty="0">
                <a:solidFill>
                  <a:srgbClr val="7030A0"/>
                </a:solidFill>
                <a:latin typeface="Arial" panose="020B0604020202020204" pitchFamily="34" charset="0"/>
                <a:ea typeface="Gelasio Semi Bold" pitchFamily="34" charset="-122"/>
                <a:cs typeface="Arial" panose="020B0604020202020204" pitchFamily="34" charset="0"/>
              </a:rPr>
              <a:t>Sản phẩm công nghệ là gì?</a:t>
            </a:r>
            <a:endParaRPr lang="en-US" sz="3200" b="1" dirty="0">
              <a:solidFill>
                <a:srgbClr val="7030A0"/>
              </a:solidFill>
              <a:latin typeface="Arial" panose="020B0604020202020204" pitchFamily="34" charset="0"/>
              <a:cs typeface="Arial" panose="020B0604020202020204" pitchFamily="34" charset="0"/>
            </a:endParaRPr>
          </a:p>
        </p:txBody>
      </p:sp>
      <p:sp>
        <p:nvSpPr>
          <p:cNvPr id="4" name="Text 2"/>
          <p:cNvSpPr/>
          <p:nvPr/>
        </p:nvSpPr>
        <p:spPr>
          <a:xfrm>
            <a:off x="689342" y="666333"/>
            <a:ext cx="11292126" cy="1570008"/>
          </a:xfrm>
          <a:prstGeom prst="rect">
            <a:avLst/>
          </a:prstGeom>
          <a:noFill/>
          <a:ln/>
        </p:spPr>
        <p:txBody>
          <a:bodyPr wrap="square" lIns="0" tIns="0" rIns="0" bIns="0" rtlCol="0" anchor="t"/>
          <a:lstStyle/>
          <a:p>
            <a:pPr>
              <a:lnSpc>
                <a:spcPct val="150000"/>
              </a:lnSpc>
            </a:pPr>
            <a:r>
              <a:rPr lang="en-US" sz="2800" b="1" dirty="0">
                <a:solidFill>
                  <a:srgbClr val="FF0000"/>
                </a:solidFill>
                <a:latin typeface="Arial" panose="020B0604020202020204" pitchFamily="34" charset="0"/>
                <a:ea typeface="Gelasio" pitchFamily="34" charset="-122"/>
                <a:cs typeface="Arial" panose="020B0604020202020204" pitchFamily="34" charset="0"/>
              </a:rPr>
              <a:t>Sản phẩm công nghệ</a:t>
            </a:r>
            <a:r>
              <a:rPr lang="en-US" sz="2800" dirty="0">
                <a:solidFill>
                  <a:srgbClr val="FF0000"/>
                </a:solidFill>
                <a:latin typeface="Arial" panose="020B0604020202020204" pitchFamily="34" charset="0"/>
                <a:ea typeface="Gelasio" pitchFamily="34" charset="-122"/>
                <a:cs typeface="Arial" panose="020B0604020202020204" pitchFamily="34" charset="0"/>
              </a:rPr>
              <a:t> là </a:t>
            </a:r>
            <a:r>
              <a:rPr lang="en-US" sz="2800" dirty="0" err="1">
                <a:solidFill>
                  <a:srgbClr val="FF0000"/>
                </a:solidFill>
                <a:latin typeface="Arial" panose="020B0604020202020204" pitchFamily="34" charset="0"/>
                <a:ea typeface="Gelasio" pitchFamily="34" charset="-122"/>
                <a:cs typeface="Arial" panose="020B0604020202020204" pitchFamily="34" charset="0"/>
              </a:rPr>
              <a:t>những</a:t>
            </a:r>
            <a:r>
              <a:rPr lang="en-US" sz="2800" dirty="0">
                <a:solidFill>
                  <a:srgbClr val="FF0000"/>
                </a:solidFill>
                <a:latin typeface="Arial" panose="020B0604020202020204" pitchFamily="34" charset="0"/>
                <a:ea typeface="Gelasio" pitchFamily="34" charset="-122"/>
                <a:cs typeface="Arial" panose="020B0604020202020204" pitchFamily="34" charset="0"/>
              </a:rPr>
              <a:t> </a:t>
            </a:r>
            <a:r>
              <a:rPr lang="en-US" sz="2800" dirty="0" err="1">
                <a:solidFill>
                  <a:srgbClr val="FF0000"/>
                </a:solidFill>
                <a:latin typeface="Arial" panose="020B0604020202020204" pitchFamily="34" charset="0"/>
                <a:ea typeface="Gelasio" pitchFamily="34" charset="-122"/>
                <a:cs typeface="Arial" panose="020B0604020202020204" pitchFamily="34" charset="0"/>
              </a:rPr>
              <a:t>sản</a:t>
            </a:r>
            <a:r>
              <a:rPr lang="en-US" sz="2800" dirty="0">
                <a:solidFill>
                  <a:srgbClr val="FF0000"/>
                </a:solidFill>
                <a:latin typeface="Arial" panose="020B0604020202020204" pitchFamily="34" charset="0"/>
                <a:ea typeface="Gelasio" pitchFamily="34" charset="-122"/>
                <a:cs typeface="Arial" panose="020B0604020202020204" pitchFamily="34" charset="0"/>
              </a:rPr>
              <a:t> </a:t>
            </a:r>
            <a:r>
              <a:rPr lang="en-US" sz="2800" dirty="0" err="1">
                <a:solidFill>
                  <a:srgbClr val="FF0000"/>
                </a:solidFill>
                <a:latin typeface="Arial" panose="020B0604020202020204" pitchFamily="34" charset="0"/>
                <a:ea typeface="Gelasio" pitchFamily="34" charset="-122"/>
                <a:cs typeface="Arial" panose="020B0604020202020204" pitchFamily="34" charset="0"/>
              </a:rPr>
              <a:t>phẩm</a:t>
            </a:r>
            <a:r>
              <a:rPr lang="en-US" sz="2800" dirty="0">
                <a:solidFill>
                  <a:srgbClr val="FF0000"/>
                </a:solidFill>
                <a:latin typeface="Arial" panose="020B0604020202020204" pitchFamily="34" charset="0"/>
                <a:ea typeface="Gelasio" pitchFamily="34" charset="-122"/>
                <a:cs typeface="Arial" panose="020B0604020202020204" pitchFamily="34" charset="0"/>
              </a:rPr>
              <a:t> do con người tạo ra. Chúng được làm từ các vật liệu tự nhiên hoặc các vật liệu khác và có mục đích phục vụ cuộc sống của chúng ta trở nên dễ dàng và tiện lợi hơn.</a:t>
            </a:r>
            <a:endParaRPr lang="en-US" sz="2800" dirty="0">
              <a:solidFill>
                <a:srgbClr val="FF0000"/>
              </a:solidFill>
              <a:latin typeface="Arial" panose="020B0604020202020204" pitchFamily="34" charset="0"/>
              <a:cs typeface="Arial" panose="020B0604020202020204" pitchFamily="34" charset="0"/>
            </a:endParaRPr>
          </a:p>
        </p:txBody>
      </p:sp>
      <p:sp>
        <p:nvSpPr>
          <p:cNvPr id="5" name="Shape 3"/>
          <p:cNvSpPr/>
          <p:nvPr/>
        </p:nvSpPr>
        <p:spPr>
          <a:xfrm>
            <a:off x="330696" y="1107877"/>
            <a:ext cx="12700" cy="302419"/>
          </a:xfrm>
          <a:prstGeom prst="rect">
            <a:avLst/>
          </a:prstGeom>
          <a:solidFill>
            <a:srgbClr val="D3C5B6"/>
          </a:solidFill>
          <a:ln/>
        </p:spPr>
      </p:sp>
      <p:sp>
        <p:nvSpPr>
          <p:cNvPr id="7" name="Text 5"/>
          <p:cNvSpPr/>
          <p:nvPr/>
        </p:nvSpPr>
        <p:spPr>
          <a:xfrm>
            <a:off x="957360" y="3182515"/>
            <a:ext cx="5650012" cy="257441"/>
          </a:xfrm>
          <a:prstGeom prst="rect">
            <a:avLst/>
          </a:prstGeom>
          <a:noFill/>
          <a:ln/>
        </p:spPr>
        <p:txBody>
          <a:bodyPr wrap="none" lIns="0" tIns="0" rIns="0" bIns="0" rtlCol="0" anchor="t"/>
          <a:lstStyle/>
          <a:p>
            <a:pPr marL="285739" indent="-285739">
              <a:lnSpc>
                <a:spcPts val="1167"/>
              </a:lnSpc>
              <a:buSzPct val="100000"/>
              <a:buChar char="•"/>
            </a:pPr>
            <a:r>
              <a:rPr lang="en-US" sz="2800" dirty="0">
                <a:solidFill>
                  <a:srgbClr val="746558"/>
                </a:solidFill>
                <a:latin typeface="Arial" panose="020B0604020202020204" pitchFamily="34" charset="0"/>
                <a:ea typeface="Gelasio" pitchFamily="34" charset="-122"/>
                <a:cs typeface="Arial" panose="020B0604020202020204" pitchFamily="34" charset="0"/>
              </a:rPr>
              <a:t>Ngôi nhà ấm cúng mà chúng ta đang ở</a:t>
            </a:r>
            <a:endParaRPr lang="en-US" sz="2800" dirty="0">
              <a:latin typeface="Arial" panose="020B0604020202020204" pitchFamily="34" charset="0"/>
              <a:cs typeface="Arial" panose="020B0604020202020204" pitchFamily="34" charset="0"/>
            </a:endParaRPr>
          </a:p>
        </p:txBody>
      </p:sp>
      <p:sp>
        <p:nvSpPr>
          <p:cNvPr id="8" name="Text 6"/>
          <p:cNvSpPr/>
          <p:nvPr/>
        </p:nvSpPr>
        <p:spPr>
          <a:xfrm>
            <a:off x="965369" y="3657343"/>
            <a:ext cx="5650012" cy="151209"/>
          </a:xfrm>
          <a:prstGeom prst="rect">
            <a:avLst/>
          </a:prstGeom>
          <a:noFill/>
          <a:ln/>
        </p:spPr>
        <p:txBody>
          <a:bodyPr wrap="none" lIns="0" tIns="0" rIns="0" bIns="0" rtlCol="0" anchor="t"/>
          <a:lstStyle/>
          <a:p>
            <a:pPr marL="285739" indent="-285739">
              <a:lnSpc>
                <a:spcPts val="1167"/>
              </a:lnSpc>
              <a:buSzPct val="100000"/>
              <a:buChar char="•"/>
            </a:pPr>
            <a:r>
              <a:rPr lang="en-US" sz="2800" dirty="0">
                <a:solidFill>
                  <a:srgbClr val="746558"/>
                </a:solidFill>
                <a:latin typeface="Arial" panose="020B0604020202020204" pitchFamily="34" charset="0"/>
                <a:ea typeface="Gelasio" pitchFamily="34" charset="-122"/>
                <a:cs typeface="Arial" panose="020B0604020202020204" pitchFamily="34" charset="0"/>
              </a:rPr>
              <a:t>Những quyển sách, vở để chúng ta học tập</a:t>
            </a:r>
            <a:endParaRPr lang="en-US" sz="2800" dirty="0">
              <a:latin typeface="Arial" panose="020B0604020202020204" pitchFamily="34" charset="0"/>
              <a:cs typeface="Arial" panose="020B0604020202020204" pitchFamily="34" charset="0"/>
            </a:endParaRPr>
          </a:p>
        </p:txBody>
      </p:sp>
      <p:sp>
        <p:nvSpPr>
          <p:cNvPr id="9" name="Text 7"/>
          <p:cNvSpPr/>
          <p:nvPr/>
        </p:nvSpPr>
        <p:spPr>
          <a:xfrm>
            <a:off x="965369" y="4197608"/>
            <a:ext cx="5650012" cy="151209"/>
          </a:xfrm>
          <a:prstGeom prst="rect">
            <a:avLst/>
          </a:prstGeom>
          <a:noFill/>
          <a:ln/>
        </p:spPr>
        <p:txBody>
          <a:bodyPr wrap="none" lIns="0" tIns="0" rIns="0" bIns="0" rtlCol="0" anchor="t"/>
          <a:lstStyle/>
          <a:p>
            <a:pPr marL="285739" indent="-285739">
              <a:lnSpc>
                <a:spcPts val="1167"/>
              </a:lnSpc>
              <a:buSzPct val="100000"/>
              <a:buChar char="•"/>
            </a:pPr>
            <a:r>
              <a:rPr lang="en-US" sz="2800" dirty="0">
                <a:solidFill>
                  <a:srgbClr val="746558"/>
                </a:solidFill>
                <a:latin typeface="Arial" panose="020B0604020202020204" pitchFamily="34" charset="0"/>
                <a:ea typeface="Gelasio" pitchFamily="34" charset="-122"/>
                <a:cs typeface="Arial" panose="020B0604020202020204" pitchFamily="34" charset="0"/>
              </a:rPr>
              <a:t>Chiếc ti vi để xem hoạt hình</a:t>
            </a:r>
            <a:endParaRPr lang="en-US" sz="2800" dirty="0">
              <a:latin typeface="Arial" panose="020B0604020202020204" pitchFamily="34" charset="0"/>
              <a:cs typeface="Arial" panose="020B0604020202020204" pitchFamily="34" charset="0"/>
            </a:endParaRPr>
          </a:p>
        </p:txBody>
      </p:sp>
      <p:sp>
        <p:nvSpPr>
          <p:cNvPr id="10" name="Text 8"/>
          <p:cNvSpPr/>
          <p:nvPr/>
        </p:nvSpPr>
        <p:spPr>
          <a:xfrm>
            <a:off x="965369" y="4651235"/>
            <a:ext cx="5650012" cy="151209"/>
          </a:xfrm>
          <a:prstGeom prst="rect">
            <a:avLst/>
          </a:prstGeom>
          <a:noFill/>
          <a:ln/>
        </p:spPr>
        <p:txBody>
          <a:bodyPr wrap="none" lIns="0" tIns="0" rIns="0" bIns="0" rtlCol="0" anchor="t"/>
          <a:lstStyle/>
          <a:p>
            <a:pPr marL="285739" indent="-285739">
              <a:lnSpc>
                <a:spcPts val="1167"/>
              </a:lnSpc>
              <a:buSzPct val="100000"/>
              <a:buChar char="•"/>
            </a:pPr>
            <a:r>
              <a:rPr lang="en-US" sz="2800" dirty="0">
                <a:solidFill>
                  <a:srgbClr val="746558"/>
                </a:solidFill>
                <a:latin typeface="Arial" panose="020B0604020202020204" pitchFamily="34" charset="0"/>
                <a:ea typeface="Gelasio" pitchFamily="34" charset="-122"/>
                <a:cs typeface="Arial" panose="020B0604020202020204" pitchFamily="34" charset="0"/>
              </a:rPr>
              <a:t>Chiếc xe đạp đưa chúng ta đi học</a:t>
            </a:r>
            <a:endParaRPr lang="en-US" sz="2800" dirty="0">
              <a:latin typeface="Arial" panose="020B0604020202020204" pitchFamily="34" charset="0"/>
              <a:cs typeface="Arial" panose="020B0604020202020204" pitchFamily="34" charset="0"/>
            </a:endParaRPr>
          </a:p>
        </p:txBody>
      </p:sp>
      <p:sp>
        <p:nvSpPr>
          <p:cNvPr id="11" name="Text 9"/>
          <p:cNvSpPr/>
          <p:nvPr/>
        </p:nvSpPr>
        <p:spPr>
          <a:xfrm>
            <a:off x="965369" y="5142396"/>
            <a:ext cx="5650012" cy="215831"/>
          </a:xfrm>
          <a:prstGeom prst="rect">
            <a:avLst/>
          </a:prstGeom>
          <a:noFill/>
          <a:ln/>
        </p:spPr>
        <p:txBody>
          <a:bodyPr wrap="none" lIns="0" tIns="0" rIns="0" bIns="0" rtlCol="0" anchor="t"/>
          <a:lstStyle/>
          <a:p>
            <a:pPr marL="285739" indent="-285739">
              <a:lnSpc>
                <a:spcPts val="1167"/>
              </a:lnSpc>
              <a:buSzPct val="100000"/>
              <a:buChar char="•"/>
            </a:pPr>
            <a:r>
              <a:rPr lang="en-US" sz="2800" dirty="0" err="1">
                <a:solidFill>
                  <a:srgbClr val="746558"/>
                </a:solidFill>
                <a:latin typeface="Arial" panose="020B0604020202020204" pitchFamily="34" charset="0"/>
                <a:ea typeface="Gelasio" pitchFamily="34" charset="-122"/>
                <a:cs typeface="Arial" panose="020B0604020202020204" pitchFamily="34" charset="0"/>
              </a:rPr>
              <a:t>Bàn</a:t>
            </a:r>
            <a:r>
              <a:rPr lang="en-US" sz="2800" dirty="0">
                <a:solidFill>
                  <a:srgbClr val="746558"/>
                </a:solidFill>
                <a:latin typeface="Arial" panose="020B0604020202020204" pitchFamily="34" charset="0"/>
                <a:ea typeface="Gelasio" pitchFamily="34" charset="-122"/>
                <a:cs typeface="Arial" panose="020B0604020202020204" pitchFamily="34" charset="0"/>
              </a:rPr>
              <a:t> </a:t>
            </a:r>
            <a:r>
              <a:rPr lang="en-US" sz="2800" dirty="0" err="1">
                <a:solidFill>
                  <a:srgbClr val="746558"/>
                </a:solidFill>
                <a:latin typeface="Arial" panose="020B0604020202020204" pitchFamily="34" charset="0"/>
                <a:ea typeface="Gelasio" pitchFamily="34" charset="-122"/>
                <a:cs typeface="Arial" panose="020B0604020202020204" pitchFamily="34" charset="0"/>
              </a:rPr>
              <a:t>ghế</a:t>
            </a:r>
            <a:r>
              <a:rPr lang="en-US" sz="2800" dirty="0">
                <a:solidFill>
                  <a:srgbClr val="746558"/>
                </a:solidFill>
                <a:latin typeface="Arial" panose="020B0604020202020204" pitchFamily="34" charset="0"/>
                <a:ea typeface="Gelasio" pitchFamily="34" charset="-122"/>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12" name="Image 0" descr="preencoded.png"/>
          <p:cNvPicPr>
            <a:picLocks noChangeAspect="1"/>
          </p:cNvPicPr>
          <p:nvPr/>
        </p:nvPicPr>
        <p:blipFill>
          <a:blip r:embed="rId3"/>
          <a:stretch>
            <a:fillRect/>
          </a:stretch>
        </p:blipFill>
        <p:spPr>
          <a:xfrm>
            <a:off x="8736726" y="2609660"/>
            <a:ext cx="3328889" cy="3048923"/>
          </a:xfrm>
          <a:prstGeom prst="rect">
            <a:avLst/>
          </a:prstGeom>
        </p:spPr>
      </p:pic>
      <p:pic>
        <p:nvPicPr>
          <p:cNvPr id="13" name="Image 1" descr="preencoded.png"/>
          <p:cNvPicPr>
            <a:picLocks noChangeAspect="1"/>
          </p:cNvPicPr>
          <p:nvPr/>
        </p:nvPicPr>
        <p:blipFill>
          <a:blip r:embed="rId4"/>
          <a:stretch>
            <a:fillRect/>
          </a:stretch>
        </p:blipFill>
        <p:spPr>
          <a:xfrm>
            <a:off x="0" y="5534292"/>
            <a:ext cx="2978870" cy="1314749"/>
          </a:xfrm>
          <a:prstGeom prst="rect">
            <a:avLst/>
          </a:prstGeom>
        </p:spPr>
      </p:pic>
      <p:pic>
        <p:nvPicPr>
          <p:cNvPr id="14" name="Image 2" descr="preencoded.png"/>
          <p:cNvPicPr>
            <a:picLocks noChangeAspect="1"/>
          </p:cNvPicPr>
          <p:nvPr/>
        </p:nvPicPr>
        <p:blipFill>
          <a:blip r:embed="rId5"/>
          <a:stretch>
            <a:fillRect/>
          </a:stretch>
        </p:blipFill>
        <p:spPr>
          <a:xfrm>
            <a:off x="6217642" y="12620427"/>
            <a:ext cx="5650012" cy="5650012"/>
          </a:xfrm>
          <a:prstGeom prst="rect">
            <a:avLst/>
          </a:prstGeom>
        </p:spPr>
      </p:pic>
      <p:pic>
        <p:nvPicPr>
          <p:cNvPr id="15" name="Image 3" descr="preencoded.png"/>
          <p:cNvPicPr>
            <a:picLocks noChangeAspect="1"/>
          </p:cNvPicPr>
          <p:nvPr/>
        </p:nvPicPr>
        <p:blipFill>
          <a:blip r:embed="rId6"/>
          <a:stretch>
            <a:fillRect/>
          </a:stretch>
        </p:blipFill>
        <p:spPr>
          <a:xfrm>
            <a:off x="6217642" y="18376702"/>
            <a:ext cx="5650012" cy="5650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9041F5-64CE-94F0-47DB-2FDBB984B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18" y="0"/>
            <a:ext cx="11422360" cy="2949196"/>
          </a:xfrm>
          <a:prstGeom prst="rect">
            <a:avLst/>
          </a:prstGeom>
        </p:spPr>
      </p:pic>
      <p:pic>
        <p:nvPicPr>
          <p:cNvPr id="5" name="Picture 4">
            <a:extLst>
              <a:ext uri="{FF2B5EF4-FFF2-40B4-BE49-F238E27FC236}">
                <a16:creationId xmlns:a16="http://schemas.microsoft.com/office/drawing/2014/main" id="{A6D014C2-5D9D-E470-5763-3D7C1C0BA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16" y="3032567"/>
            <a:ext cx="11174662" cy="3657600"/>
          </a:xfrm>
          <a:prstGeom prst="rect">
            <a:avLst/>
          </a:prstGeom>
        </p:spPr>
      </p:pic>
    </p:spTree>
    <p:extLst>
      <p:ext uri="{BB962C8B-B14F-4D97-AF65-F5344CB8AC3E}">
        <p14:creationId xmlns:p14="http://schemas.microsoft.com/office/powerpoint/2010/main" val="1242990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13609" y="0"/>
            <a:ext cx="9376766" cy="4840220"/>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217827" y="2222023"/>
              <a:ext cx="7191454" cy="2979085"/>
            </a:xfrm>
            <a:prstGeom prst="rect">
              <a:avLst/>
            </a:prstGeom>
            <a:noFill/>
          </p:spPr>
          <p:txBody>
            <a:bodyPr wrap="square" rtlCol="0">
              <a:spAutoFit/>
            </a:bodyPr>
            <a:lstStyle/>
            <a:p>
              <a:pPr marL="457200" indent="-457200" algn="just">
                <a:lnSpc>
                  <a:spcPct val="120000"/>
                </a:lnSpc>
                <a:buFont typeface="Arial" panose="020B0604020202020204" pitchFamily="34" charset="0"/>
                <a:buChar char="•"/>
                <a:defRPr/>
              </a:pPr>
              <a:r>
                <a:rPr lang="nl-NL" sz="4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Đối tượng tự nhiên là những đối tượng có sẵn trong tự nhiên.</a:t>
              </a:r>
              <a:endPar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nl-NL" sz="40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Sản phẩm công nghệ là những sản phẩm do con người tạo ra.</a:t>
              </a:r>
            </a:p>
          </p:txBody>
        </p:sp>
      </p:grpSp>
      <p:pic>
        <p:nvPicPr>
          <p:cNvPr id="13" name="Picture 2" descr="Feliz Menino Bonitinho Garoto Com Idéia De Luz | Art drawings for kids,  School art activities, Back to school art activity">
            <a:extLst>
              <a:ext uri="{FF2B5EF4-FFF2-40B4-BE49-F238E27FC236}">
                <a16:creationId xmlns:a16="http://schemas.microsoft.com/office/drawing/2014/main" id="{66E8A4E7-1FAC-49E0-AB73-E1E43B816E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9004080" y="2188699"/>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12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2621412-8950-4118-BFFB-DA090AC0C3E6}"/>
              </a:ext>
            </a:extLst>
          </p:cNvPr>
          <p:cNvGrpSpPr/>
          <p:nvPr/>
        </p:nvGrpSpPr>
        <p:grpSpPr>
          <a:xfrm rot="727752" flipH="1">
            <a:off x="2342415" y="-248932"/>
            <a:ext cx="8032150" cy="5669279"/>
            <a:chOff x="8644856" y="1969452"/>
            <a:chExt cx="3829418" cy="2407020"/>
          </a:xfrm>
        </p:grpSpPr>
        <p:grpSp>
          <p:nvGrpSpPr>
            <p:cNvPr id="16" name="Group 15">
              <a:extLst>
                <a:ext uri="{FF2B5EF4-FFF2-40B4-BE49-F238E27FC236}">
                  <a16:creationId xmlns:a16="http://schemas.microsoft.com/office/drawing/2014/main" id="{A3084198-6B5E-4E1E-AAB4-F793011C0210}"/>
                </a:ext>
              </a:extLst>
            </p:cNvPr>
            <p:cNvGrpSpPr/>
            <p:nvPr/>
          </p:nvGrpSpPr>
          <p:grpSpPr>
            <a:xfrm>
              <a:off x="8644856" y="1969452"/>
              <a:ext cx="3829418" cy="2407020"/>
              <a:chOff x="7596564" y="2038479"/>
              <a:chExt cx="2844356" cy="2037887"/>
            </a:xfrm>
          </p:grpSpPr>
          <p:sp>
            <p:nvSpPr>
              <p:cNvPr id="18" name="ïsḻîdé">
                <a:extLst>
                  <a:ext uri="{FF2B5EF4-FFF2-40B4-BE49-F238E27FC236}">
                    <a16:creationId xmlns:a16="http://schemas.microsoft.com/office/drawing/2014/main" id="{D2820BA3-0C67-4E4C-B943-69F49FF0370C}"/>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68580" tIns="34290" rIns="68580" bIns="34290" anchor="b"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768395"/>
                  </a:solidFill>
                  <a:effectLst/>
                  <a:uLnTx/>
                  <a:uFillTx/>
                  <a:latin typeface="+mj-lt"/>
                  <a:ea typeface="Microsoft YaHei"/>
                  <a:cs typeface="+mn-cs"/>
                </a:endParaRPr>
              </a:p>
            </p:txBody>
          </p:sp>
          <p:sp>
            <p:nvSpPr>
              <p:cNvPr id="19" name="iŝ1iḍe">
                <a:extLst>
                  <a:ext uri="{FF2B5EF4-FFF2-40B4-BE49-F238E27FC236}">
                    <a16:creationId xmlns:a16="http://schemas.microsoft.com/office/drawing/2014/main" id="{CAA229E9-D371-4A83-B662-54EEE1ADC711}"/>
                  </a:ext>
                </a:extLst>
              </p:cNvPr>
              <p:cNvSpPr/>
              <p:nvPr/>
            </p:nvSpPr>
            <p:spPr bwMode="auto">
              <a:xfrm>
                <a:off x="7596564" y="2038479"/>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000000"/>
                  </a:solidFill>
                  <a:effectLst/>
                  <a:uLnTx/>
                  <a:uFillTx/>
                  <a:latin typeface="+mj-lt"/>
                  <a:ea typeface="Microsoft YaHei"/>
                  <a:cs typeface="+mn-cs"/>
                </a:endParaRPr>
              </a:p>
            </p:txBody>
          </p:sp>
        </p:grpSp>
        <p:sp>
          <p:nvSpPr>
            <p:cNvPr id="17" name="Speech Bubble: Rectangle with Corners Rounded 16">
              <a:extLst>
                <a:ext uri="{FF2B5EF4-FFF2-40B4-BE49-F238E27FC236}">
                  <a16:creationId xmlns:a16="http://schemas.microsoft.com/office/drawing/2014/main" id="{9B502088-344C-40DA-8275-80E92CD1CBA3}"/>
                </a:ext>
              </a:extLst>
            </p:cNvPr>
            <p:cNvSpPr/>
            <p:nvPr/>
          </p:nvSpPr>
          <p:spPr>
            <a:xfrm rot="9134">
              <a:off x="8681190" y="2253356"/>
              <a:ext cx="3476042" cy="1599313"/>
            </a:xfrm>
            <a:prstGeom prst="wedgeRoundRectCallout">
              <a:avLst>
                <a:gd name="adj1" fmla="val -20935"/>
                <a:gd name="adj2" fmla="val 23304"/>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3020" algn="ctr">
                <a:lnSpc>
                  <a:spcPct val="107000"/>
                </a:lnSpc>
                <a:spcBef>
                  <a:spcPts val="0"/>
                </a:spcBef>
                <a:spcAft>
                  <a:spcPts val="0"/>
                </a:spcAft>
              </a:pP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Trong </a:t>
              </a:r>
              <a:r>
                <a:rPr lang="en-US" sz="32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trường</a:t>
              </a: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lớp</a:t>
              </a: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học</a:t>
              </a: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em</a:t>
              </a: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có</a:t>
              </a: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những</a:t>
              </a: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nl-NL"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đối tượng tự nhiên nào? </a:t>
              </a:r>
            </a:p>
            <a:p>
              <a:pPr marL="0" marR="33020" algn="ctr">
                <a:lnSpc>
                  <a:spcPct val="107000"/>
                </a:lnSpc>
                <a:spcBef>
                  <a:spcPts val="0"/>
                </a:spcBef>
                <a:spcAft>
                  <a:spcPts val="0"/>
                </a:spcAft>
              </a:pPr>
              <a:r>
                <a:rPr lang="nl-NL"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S</a:t>
              </a:r>
              <a:r>
                <a:rPr lang="nl-NL"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ản phẩm công nghệ nào</a:t>
              </a:r>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5">
            <a:extLst>
              <a:ext uri="{FF2B5EF4-FFF2-40B4-BE49-F238E27FC236}">
                <a16:creationId xmlns:a16="http://schemas.microsoft.com/office/drawing/2014/main" id="{E1BE0749-7D7C-4EAC-BD68-CFC767075A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199836" y="2585707"/>
            <a:ext cx="4390390" cy="54317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66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250" fill="hold"/>
                                        <p:tgtEl>
                                          <p:spTgt spid="20"/>
                                        </p:tgtEl>
                                        <p:attrNameLst>
                                          <p:attrName>ppt_x</p:attrName>
                                        </p:attrNameLst>
                                      </p:cBhvr>
                                      <p:tavLst>
                                        <p:tav tm="0">
                                          <p:val>
                                            <p:strVal val="0-#ppt_w/2"/>
                                          </p:val>
                                        </p:tav>
                                        <p:tav tm="100000">
                                          <p:val>
                                            <p:strVal val="#ppt_x"/>
                                          </p:val>
                                        </p:tav>
                                      </p:tavLst>
                                    </p:anim>
                                    <p:anim calcmode="lin" valueType="num">
                                      <p:cBhvr additive="base">
                                        <p:cTn id="8" dur="125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5"/>
          <p:cNvSpPr/>
          <p:nvPr/>
        </p:nvSpPr>
        <p:spPr>
          <a:xfrm>
            <a:off x="703849" y="1048764"/>
            <a:ext cx="10645990" cy="843532"/>
          </a:xfrm>
          <a:prstGeom prst="rect">
            <a:avLst/>
          </a:prstGeom>
          <a:noFill/>
          <a:ln/>
        </p:spPr>
        <p:txBody>
          <a:bodyPr wrap="square" lIns="0" tIns="0" rIns="0" bIns="0" rtlCol="0" anchor="t"/>
          <a:lstStyle/>
          <a:p>
            <a:pPr>
              <a:lnSpc>
                <a:spcPct val="150000"/>
              </a:lnSpc>
            </a:pPr>
            <a:r>
              <a:rPr lang="en-US" sz="3200" dirty="0">
                <a:solidFill>
                  <a:srgbClr val="7030A0"/>
                </a:solidFill>
                <a:latin typeface="Arial" panose="020B0604020202020204" pitchFamily="34" charset="0"/>
                <a:ea typeface="Gelasio" pitchFamily="34" charset="-122"/>
                <a:cs typeface="Arial" panose="020B0604020202020204" pitchFamily="34" charset="0"/>
              </a:rPr>
              <a:t>Trong gia đình em có những sản phẩm công nghệ nào? </a:t>
            </a:r>
            <a:endParaRPr lang="en-US" sz="3200" dirty="0">
              <a:solidFill>
                <a:srgbClr val="7030A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BF837-F3ED-65BF-6427-DB10724DC6F9}"/>
            </a:ext>
          </a:extLst>
        </p:cNvPr>
        <p:cNvGrpSpPr/>
        <p:nvPr/>
      </p:nvGrpSpPr>
      <p:grpSpPr>
        <a:xfrm>
          <a:off x="0" y="0"/>
          <a:ext cx="0" cy="0"/>
          <a:chOff x="0" y="0"/>
          <a:chExt cx="0" cy="0"/>
        </a:xfrm>
      </p:grpSpPr>
      <p:sp>
        <p:nvSpPr>
          <p:cNvPr id="11" name="矩形 39">
            <a:extLst>
              <a:ext uri="{FF2B5EF4-FFF2-40B4-BE49-F238E27FC236}">
                <a16:creationId xmlns:a16="http://schemas.microsoft.com/office/drawing/2014/main" id="{F5BD6A0D-0D0F-1B50-E99F-3C4DCCCD14E0}"/>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8A94611F-617B-3F1D-C764-5205C96B91B8}"/>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a:extLst>
              <a:ext uri="{FF2B5EF4-FFF2-40B4-BE49-F238E27FC236}">
                <a16:creationId xmlns:a16="http://schemas.microsoft.com/office/drawing/2014/main" id="{C535D947-AC14-02DC-6305-9EEFBE2BD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4" name="Picture 3">
            <a:extLst>
              <a:ext uri="{FF2B5EF4-FFF2-40B4-BE49-F238E27FC236}">
                <a16:creationId xmlns:a16="http://schemas.microsoft.com/office/drawing/2014/main" id="{8E858BD4-5111-D72F-A594-585400B9961C}"/>
              </a:ext>
            </a:extLst>
          </p:cNvPr>
          <p:cNvPicPr>
            <a:picLocks noChangeAspect="1"/>
          </p:cNvPicPr>
          <p:nvPr/>
        </p:nvPicPr>
        <p:blipFill>
          <a:blip r:embed="rId4"/>
          <a:stretch>
            <a:fillRect/>
          </a:stretch>
        </p:blipFill>
        <p:spPr>
          <a:xfrm>
            <a:off x="1053411" y="1242499"/>
            <a:ext cx="10358002" cy="2389309"/>
          </a:xfrm>
          <a:prstGeom prst="rect">
            <a:avLst/>
          </a:prstGeom>
        </p:spPr>
      </p:pic>
      <p:sp>
        <p:nvSpPr>
          <p:cNvPr id="2" name="TextBox 1">
            <a:extLst>
              <a:ext uri="{FF2B5EF4-FFF2-40B4-BE49-F238E27FC236}">
                <a16:creationId xmlns:a16="http://schemas.microsoft.com/office/drawing/2014/main" id="{6D2C80E1-162C-0F24-9469-5A86C8FCE403}"/>
              </a:ext>
            </a:extLst>
          </p:cNvPr>
          <p:cNvSpPr txBox="1"/>
          <p:nvPr/>
        </p:nvSpPr>
        <p:spPr>
          <a:xfrm>
            <a:off x="1178352" y="1553626"/>
            <a:ext cx="10108120" cy="1446550"/>
          </a:xfrm>
          <a:prstGeom prst="rect">
            <a:avLst/>
          </a:prstGeom>
          <a:noFill/>
        </p:spPr>
        <p:txBody>
          <a:bodyPr wrap="square" rtlCol="0">
            <a:spAutoFit/>
          </a:bodyPr>
          <a:lstStyle/>
          <a:p>
            <a:r>
              <a:rPr lang="en-US" sz="4400" dirty="0" err="1">
                <a:solidFill>
                  <a:srgbClr val="002060"/>
                </a:solidFill>
                <a:latin typeface="Arial" panose="020B0604020202020204" pitchFamily="34" charset="0"/>
                <a:cs typeface="Arial" panose="020B0604020202020204" pitchFamily="34" charset="0"/>
              </a:rPr>
              <a:t>Hoạt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động</a:t>
            </a:r>
            <a:r>
              <a:rPr lang="en-US" sz="4400" dirty="0">
                <a:solidFill>
                  <a:srgbClr val="002060"/>
                </a:solidFill>
                <a:latin typeface="Arial" panose="020B0604020202020204" pitchFamily="34" charset="0"/>
                <a:cs typeface="Arial" panose="020B0604020202020204" pitchFamily="34" charset="0"/>
              </a:rPr>
              <a:t> 2: </a:t>
            </a:r>
            <a:r>
              <a:rPr lang="en-US" sz="4400" dirty="0" err="1">
                <a:solidFill>
                  <a:srgbClr val="002060"/>
                </a:solidFill>
                <a:latin typeface="Arial" panose="020B0604020202020204" pitchFamily="34" charset="0"/>
                <a:cs typeface="Arial" panose="020B0604020202020204" pitchFamily="34" charset="0"/>
              </a:rPr>
              <a:t>Mối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quan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giữa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đối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tượng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nhiên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sản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phẩm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công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nghệ</a:t>
            </a:r>
            <a:endParaRPr lang="en-US" sz="4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03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81EC6A-2D2A-8F51-4B07-DC7813846A6D}"/>
              </a:ext>
            </a:extLst>
          </p:cNvPr>
          <p:cNvPicPr>
            <a:picLocks noChangeAspect="1"/>
          </p:cNvPicPr>
          <p:nvPr/>
        </p:nvPicPr>
        <p:blipFill>
          <a:blip r:embed="rId2"/>
          <a:stretch>
            <a:fillRect/>
          </a:stretch>
        </p:blipFill>
        <p:spPr>
          <a:xfrm>
            <a:off x="3817856" y="150829"/>
            <a:ext cx="5147035" cy="5955383"/>
          </a:xfrm>
          <a:prstGeom prst="rect">
            <a:avLst/>
          </a:prstGeom>
        </p:spPr>
      </p:pic>
    </p:spTree>
    <p:extLst>
      <p:ext uri="{BB962C8B-B14F-4D97-AF65-F5344CB8AC3E}">
        <p14:creationId xmlns:p14="http://schemas.microsoft.com/office/powerpoint/2010/main" val="2917914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06F934-B704-08B1-8BEE-0F68165584F4}"/>
              </a:ext>
            </a:extLst>
          </p:cNvPr>
          <p:cNvSpPr txBox="1"/>
          <p:nvPr/>
        </p:nvSpPr>
        <p:spPr>
          <a:xfrm>
            <a:off x="490194" y="480767"/>
            <a:ext cx="10463752" cy="58477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Giấy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12402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0" descr="preencoded.png"/>
          <p:cNvPicPr>
            <a:picLocks noChangeAspect="1"/>
          </p:cNvPicPr>
          <p:nvPr/>
        </p:nvPicPr>
        <p:blipFill>
          <a:blip r:embed="rId3"/>
          <a:stretch>
            <a:fillRect/>
          </a:stretch>
        </p:blipFill>
        <p:spPr>
          <a:xfrm>
            <a:off x="369887" y="746671"/>
            <a:ext cx="3718719" cy="591840"/>
          </a:xfrm>
          <a:prstGeom prst="rect">
            <a:avLst/>
          </a:prstGeom>
        </p:spPr>
      </p:pic>
      <p:sp>
        <p:nvSpPr>
          <p:cNvPr id="7" name="Text 4"/>
          <p:cNvSpPr/>
          <p:nvPr/>
        </p:nvSpPr>
        <p:spPr>
          <a:xfrm>
            <a:off x="517823" y="1592088"/>
            <a:ext cx="3422848" cy="236637"/>
          </a:xfrm>
          <a:prstGeom prst="rect">
            <a:avLst/>
          </a:prstGeom>
          <a:noFill/>
          <a:ln/>
        </p:spPr>
        <p:txBody>
          <a:bodyPr wrap="none" lIns="0" tIns="0" rIns="0" bIns="0" rtlCol="0" anchor="t"/>
          <a:lstStyle/>
          <a:p>
            <a:pPr>
              <a:lnSpc>
                <a:spcPts val="1833"/>
              </a:lnSpc>
            </a:pPr>
            <a:r>
              <a:rPr lang="en-US" sz="2000" dirty="0">
                <a:solidFill>
                  <a:srgbClr val="000000"/>
                </a:solidFill>
                <a:latin typeface="Arial" panose="020B0604020202020204" pitchFamily="34" charset="0"/>
                <a:ea typeface="Gelasio" pitchFamily="34" charset="-122"/>
                <a:cs typeface="Arial" panose="020B0604020202020204" pitchFamily="34" charset="0"/>
              </a:rPr>
              <a:t>Từ những thân cây gỗ to </a:t>
            </a:r>
            <a:r>
              <a:rPr lang="en-US" sz="2000" dirty="0" err="1">
                <a:solidFill>
                  <a:srgbClr val="000000"/>
                </a:solidFill>
                <a:latin typeface="Arial" panose="020B0604020202020204" pitchFamily="34" charset="0"/>
                <a:ea typeface="Gelasio" pitchFamily="34" charset="-122"/>
                <a:cs typeface="Arial" panose="020B0604020202020204" pitchFamily="34" charset="0"/>
              </a:rPr>
              <a:t>lớn</a:t>
            </a:r>
            <a:endParaRPr lang="en-US" sz="2000" dirty="0">
              <a:latin typeface="Arial" panose="020B0604020202020204" pitchFamily="34" charset="0"/>
              <a:cs typeface="Arial" panose="020B0604020202020204" pitchFamily="34" charset="0"/>
            </a:endParaRPr>
          </a:p>
        </p:txBody>
      </p:sp>
      <p:pic>
        <p:nvPicPr>
          <p:cNvPr id="8" name="Image 1" descr="preencoded.png"/>
          <p:cNvPicPr>
            <a:picLocks noChangeAspect="1"/>
          </p:cNvPicPr>
          <p:nvPr/>
        </p:nvPicPr>
        <p:blipFill>
          <a:blip r:embed="rId4"/>
          <a:stretch>
            <a:fillRect/>
          </a:stretch>
        </p:blipFill>
        <p:spPr>
          <a:xfrm>
            <a:off x="369887" y="1991561"/>
            <a:ext cx="3422848" cy="2341860"/>
          </a:xfrm>
          <a:prstGeom prst="rect">
            <a:avLst/>
          </a:prstGeom>
        </p:spPr>
      </p:pic>
      <p:pic>
        <p:nvPicPr>
          <p:cNvPr id="9" name="Image 2" descr="preencoded.png"/>
          <p:cNvPicPr>
            <a:picLocks noChangeAspect="1"/>
          </p:cNvPicPr>
          <p:nvPr/>
        </p:nvPicPr>
        <p:blipFill>
          <a:blip r:embed="rId5"/>
          <a:stretch>
            <a:fillRect/>
          </a:stretch>
        </p:blipFill>
        <p:spPr>
          <a:xfrm>
            <a:off x="4088655" y="726282"/>
            <a:ext cx="3718818" cy="591840"/>
          </a:xfrm>
          <a:prstGeom prst="rect">
            <a:avLst/>
          </a:prstGeom>
        </p:spPr>
      </p:pic>
      <p:sp>
        <p:nvSpPr>
          <p:cNvPr id="10" name="Text 5"/>
          <p:cNvSpPr/>
          <p:nvPr/>
        </p:nvSpPr>
        <p:spPr>
          <a:xfrm>
            <a:off x="4667281" y="1631405"/>
            <a:ext cx="1849537" cy="231180"/>
          </a:xfrm>
          <a:prstGeom prst="rect">
            <a:avLst/>
          </a:prstGeom>
          <a:noFill/>
          <a:ln/>
        </p:spPr>
        <p:txBody>
          <a:bodyPr wrap="none" lIns="0" tIns="0" rIns="0" bIns="0" rtlCol="0" anchor="t"/>
          <a:lstStyle/>
          <a:p>
            <a:pPr>
              <a:lnSpc>
                <a:spcPts val="1792"/>
              </a:lnSpc>
            </a:pPr>
            <a:r>
              <a:rPr lang="en-US" sz="2000" dirty="0">
                <a:solidFill>
                  <a:srgbClr val="000000"/>
                </a:solidFill>
                <a:latin typeface="Arial" panose="020B0604020202020204" pitchFamily="34" charset="0"/>
                <a:ea typeface="Gelasio Semi Bold" pitchFamily="34" charset="-122"/>
                <a:cs typeface="Arial" panose="020B0604020202020204" pitchFamily="34" charset="0"/>
              </a:rPr>
              <a:t>Làm ra giấy</a:t>
            </a:r>
            <a:endParaRPr lang="en-US" sz="2000" dirty="0">
              <a:latin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6"/>
          <a:stretch>
            <a:fillRect/>
          </a:stretch>
        </p:blipFill>
        <p:spPr>
          <a:xfrm>
            <a:off x="4236590" y="1991462"/>
            <a:ext cx="3422948" cy="2341959"/>
          </a:xfrm>
          <a:prstGeom prst="rect">
            <a:avLst/>
          </a:prstGeom>
        </p:spPr>
      </p:pic>
      <p:pic>
        <p:nvPicPr>
          <p:cNvPr id="13" name="Image 4" descr="preencoded.png"/>
          <p:cNvPicPr>
            <a:picLocks noChangeAspect="1"/>
          </p:cNvPicPr>
          <p:nvPr/>
        </p:nvPicPr>
        <p:blipFill>
          <a:blip r:embed="rId7"/>
          <a:stretch>
            <a:fillRect/>
          </a:stretch>
        </p:blipFill>
        <p:spPr>
          <a:xfrm>
            <a:off x="7807425" y="715367"/>
            <a:ext cx="3718818" cy="591840"/>
          </a:xfrm>
          <a:prstGeom prst="rect">
            <a:avLst/>
          </a:prstGeom>
        </p:spPr>
      </p:pic>
      <p:sp>
        <p:nvSpPr>
          <p:cNvPr id="14" name="Text 7"/>
          <p:cNvSpPr/>
          <p:nvPr/>
        </p:nvSpPr>
        <p:spPr>
          <a:xfrm>
            <a:off x="8376671" y="1687384"/>
            <a:ext cx="1849537" cy="231180"/>
          </a:xfrm>
          <a:prstGeom prst="rect">
            <a:avLst/>
          </a:prstGeom>
          <a:noFill/>
          <a:ln/>
        </p:spPr>
        <p:txBody>
          <a:bodyPr wrap="none" lIns="0" tIns="0" rIns="0" bIns="0" rtlCol="0" anchor="t"/>
          <a:lstStyle/>
          <a:p>
            <a:pPr>
              <a:lnSpc>
                <a:spcPts val="1792"/>
              </a:lnSpc>
            </a:pPr>
            <a:r>
              <a:rPr lang="en-US" sz="2000" dirty="0">
                <a:solidFill>
                  <a:srgbClr val="000000"/>
                </a:solidFill>
                <a:latin typeface="Arial" panose="020B0604020202020204" pitchFamily="34" charset="0"/>
                <a:ea typeface="Gelasio Semi Bold" pitchFamily="34" charset="-122"/>
                <a:cs typeface="Arial" panose="020B0604020202020204" pitchFamily="34" charset="0"/>
              </a:rPr>
              <a:t>Tạo thành sách, vở</a:t>
            </a:r>
            <a:endParaRPr lang="en-US" sz="2000" dirty="0">
              <a:latin typeface="Arial" panose="020B0604020202020204" pitchFamily="34" charset="0"/>
              <a:cs typeface="Arial" panose="020B0604020202020204" pitchFamily="34" charset="0"/>
            </a:endParaRPr>
          </a:p>
        </p:txBody>
      </p:sp>
      <p:pic>
        <p:nvPicPr>
          <p:cNvPr id="16" name="Image 5" descr="preencoded.png"/>
          <p:cNvPicPr>
            <a:picLocks noChangeAspect="1"/>
          </p:cNvPicPr>
          <p:nvPr/>
        </p:nvPicPr>
        <p:blipFill>
          <a:blip r:embed="rId8"/>
          <a:stretch>
            <a:fillRect/>
          </a:stretch>
        </p:blipFill>
        <p:spPr>
          <a:xfrm>
            <a:off x="8103295" y="1991461"/>
            <a:ext cx="3422948" cy="234195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4C5FE8-C93A-BA2D-BC76-EECA8289BE4A}"/>
              </a:ext>
            </a:extLst>
          </p:cNvPr>
          <p:cNvSpPr txBox="1"/>
          <p:nvPr/>
        </p:nvSpPr>
        <p:spPr>
          <a:xfrm>
            <a:off x="266700" y="88994"/>
            <a:ext cx="11658600" cy="1200329"/>
          </a:xfrm>
          <a:prstGeom prst="rect">
            <a:avLst/>
          </a:prstGeom>
          <a:noFill/>
        </p:spPr>
        <p:txBody>
          <a:bodyPr wrap="square">
            <a:spAutoFit/>
          </a:bodyPr>
          <a:lstStyle/>
          <a:p>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nhiên</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cung</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cấp</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Con </a:t>
            </a:r>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ra</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sản</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phẩm</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kern="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nghệ</a:t>
            </a:r>
            <a:r>
              <a:rPr lang="en-US"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b="1" dirty="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F3D1024-65E0-3AC4-B4A3-52D91F02A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12" y="2328672"/>
            <a:ext cx="3321934" cy="3279232"/>
          </a:xfrm>
          <a:prstGeom prst="rect">
            <a:avLst/>
          </a:prstGeom>
        </p:spPr>
      </p:pic>
      <p:sp>
        <p:nvSpPr>
          <p:cNvPr id="5" name="Arrow: Right 4">
            <a:extLst>
              <a:ext uri="{FF2B5EF4-FFF2-40B4-BE49-F238E27FC236}">
                <a16:creationId xmlns:a16="http://schemas.microsoft.com/office/drawing/2014/main" id="{79264651-AE66-4BCA-22A7-CDB4A3A184ED}"/>
              </a:ext>
            </a:extLst>
          </p:cNvPr>
          <p:cNvSpPr/>
          <p:nvPr/>
        </p:nvSpPr>
        <p:spPr>
          <a:xfrm>
            <a:off x="3801743" y="3658358"/>
            <a:ext cx="902826" cy="7523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C980679-FA62-E052-034F-FD9E55FF3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9566" y="2226425"/>
            <a:ext cx="3063730" cy="3381479"/>
          </a:xfrm>
          <a:prstGeom prst="rect">
            <a:avLst/>
          </a:prstGeom>
        </p:spPr>
      </p:pic>
      <p:pic>
        <p:nvPicPr>
          <p:cNvPr id="11" name="Picture 10">
            <a:extLst>
              <a:ext uri="{FF2B5EF4-FFF2-40B4-BE49-F238E27FC236}">
                <a16:creationId xmlns:a16="http://schemas.microsoft.com/office/drawing/2014/main" id="{70D52BAA-6C3C-3704-BBD3-C21166DF3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8293" y="2226425"/>
            <a:ext cx="3191028" cy="3381479"/>
          </a:xfrm>
          <a:prstGeom prst="rect">
            <a:avLst/>
          </a:prstGeom>
        </p:spPr>
      </p:pic>
    </p:spTree>
    <p:extLst>
      <p:ext uri="{BB962C8B-B14F-4D97-AF65-F5344CB8AC3E}">
        <p14:creationId xmlns:p14="http://schemas.microsoft.com/office/powerpoint/2010/main" val="1340790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C56BEF-F9E2-741C-ACAA-158FA79C14EB}"/>
              </a:ext>
            </a:extLst>
          </p:cNvPr>
          <p:cNvPicPr>
            <a:picLocks noChangeAspect="1"/>
          </p:cNvPicPr>
          <p:nvPr/>
        </p:nvPicPr>
        <p:blipFill>
          <a:blip r:embed="rId2"/>
          <a:stretch>
            <a:fillRect/>
          </a:stretch>
        </p:blipFill>
        <p:spPr>
          <a:xfrm>
            <a:off x="399144" y="377952"/>
            <a:ext cx="4038744" cy="5779007"/>
          </a:xfrm>
          <a:prstGeom prst="rect">
            <a:avLst/>
          </a:prstGeom>
        </p:spPr>
      </p:pic>
      <p:pic>
        <p:nvPicPr>
          <p:cNvPr id="3" name="Picture 2">
            <a:extLst>
              <a:ext uri="{FF2B5EF4-FFF2-40B4-BE49-F238E27FC236}">
                <a16:creationId xmlns:a16="http://schemas.microsoft.com/office/drawing/2014/main" id="{E2637FBF-D926-8A9C-34A9-ABA347DF3AEA}"/>
              </a:ext>
            </a:extLst>
          </p:cNvPr>
          <p:cNvPicPr>
            <a:picLocks noChangeAspect="1"/>
          </p:cNvPicPr>
          <p:nvPr/>
        </p:nvPicPr>
        <p:blipFill>
          <a:blip r:embed="rId3"/>
          <a:stretch>
            <a:fillRect/>
          </a:stretch>
        </p:blipFill>
        <p:spPr>
          <a:xfrm>
            <a:off x="4556709" y="2874229"/>
            <a:ext cx="1164437" cy="786452"/>
          </a:xfrm>
          <a:prstGeom prst="rect">
            <a:avLst/>
          </a:prstGeom>
        </p:spPr>
      </p:pic>
      <p:pic>
        <p:nvPicPr>
          <p:cNvPr id="4" name="Picture 3">
            <a:extLst>
              <a:ext uri="{FF2B5EF4-FFF2-40B4-BE49-F238E27FC236}">
                <a16:creationId xmlns:a16="http://schemas.microsoft.com/office/drawing/2014/main" id="{8E200C7B-143C-5A71-DBAD-AFC8C6C9A526}"/>
              </a:ext>
            </a:extLst>
          </p:cNvPr>
          <p:cNvPicPr>
            <a:picLocks noChangeAspect="1"/>
          </p:cNvPicPr>
          <p:nvPr/>
        </p:nvPicPr>
        <p:blipFill>
          <a:blip r:embed="rId4"/>
          <a:stretch>
            <a:fillRect/>
          </a:stretch>
        </p:blipFill>
        <p:spPr>
          <a:xfrm>
            <a:off x="6096000" y="3428998"/>
            <a:ext cx="5486399" cy="3057145"/>
          </a:xfrm>
          <a:prstGeom prst="rect">
            <a:avLst/>
          </a:prstGeom>
        </p:spPr>
      </p:pic>
      <p:pic>
        <p:nvPicPr>
          <p:cNvPr id="5" name="Picture 4">
            <a:extLst>
              <a:ext uri="{FF2B5EF4-FFF2-40B4-BE49-F238E27FC236}">
                <a16:creationId xmlns:a16="http://schemas.microsoft.com/office/drawing/2014/main" id="{088216E9-0D7C-13BD-10AE-64668535CF00}"/>
              </a:ext>
            </a:extLst>
          </p:cNvPr>
          <p:cNvPicPr>
            <a:picLocks noChangeAspect="1"/>
          </p:cNvPicPr>
          <p:nvPr/>
        </p:nvPicPr>
        <p:blipFill>
          <a:blip r:embed="rId5"/>
          <a:stretch>
            <a:fillRect/>
          </a:stretch>
        </p:blipFill>
        <p:spPr>
          <a:xfrm>
            <a:off x="6096000" y="256032"/>
            <a:ext cx="5596128" cy="2782791"/>
          </a:xfrm>
          <a:prstGeom prst="rect">
            <a:avLst/>
          </a:prstGeom>
        </p:spPr>
      </p:pic>
    </p:spTree>
    <p:extLst>
      <p:ext uri="{BB962C8B-B14F-4D97-AF65-F5344CB8AC3E}">
        <p14:creationId xmlns:p14="http://schemas.microsoft.com/office/powerpoint/2010/main" val="2841204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C1551-FC3A-F7FA-39A9-6657187B9BB7}"/>
              </a:ext>
            </a:extLst>
          </p:cNvPr>
          <p:cNvPicPr>
            <a:picLocks noChangeAspect="1"/>
          </p:cNvPicPr>
          <p:nvPr/>
        </p:nvPicPr>
        <p:blipFill>
          <a:blip r:embed="rId3"/>
          <a:stretch>
            <a:fillRect/>
          </a:stretch>
        </p:blipFill>
        <p:spPr>
          <a:xfrm>
            <a:off x="5973531" y="709086"/>
            <a:ext cx="5725133" cy="5969297"/>
          </a:xfrm>
          <a:prstGeom prst="rect">
            <a:avLst/>
          </a:prstGeom>
        </p:spPr>
      </p:pic>
      <p:pic>
        <p:nvPicPr>
          <p:cNvPr id="7" name="Picture 6">
            <a:extLst>
              <a:ext uri="{FF2B5EF4-FFF2-40B4-BE49-F238E27FC236}">
                <a16:creationId xmlns:a16="http://schemas.microsoft.com/office/drawing/2014/main" id="{F1FF4B04-ACB0-F64B-89A7-5224931A696A}"/>
              </a:ext>
            </a:extLst>
          </p:cNvPr>
          <p:cNvPicPr>
            <a:picLocks noChangeAspect="1"/>
          </p:cNvPicPr>
          <p:nvPr/>
        </p:nvPicPr>
        <p:blipFill>
          <a:blip r:embed="rId4"/>
          <a:stretch>
            <a:fillRect/>
          </a:stretch>
        </p:blipFill>
        <p:spPr>
          <a:xfrm>
            <a:off x="330019" y="760687"/>
            <a:ext cx="5643512" cy="5847377"/>
          </a:xfrm>
          <a:prstGeom prst="rect">
            <a:avLst/>
          </a:prstGeom>
        </p:spPr>
      </p:pic>
    </p:spTree>
    <p:extLst>
      <p:ext uri="{BB962C8B-B14F-4D97-AF65-F5344CB8AC3E}">
        <p14:creationId xmlns:p14="http://schemas.microsoft.com/office/powerpoint/2010/main" val="280963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CFB27-E065-D4D5-EDD6-EE3DD4DC90EA}"/>
              </a:ext>
            </a:extLst>
          </p:cNvPr>
          <p:cNvPicPr>
            <a:picLocks noChangeAspect="1"/>
          </p:cNvPicPr>
          <p:nvPr/>
        </p:nvPicPr>
        <p:blipFill>
          <a:blip r:embed="rId2"/>
          <a:stretch>
            <a:fillRect/>
          </a:stretch>
        </p:blipFill>
        <p:spPr>
          <a:xfrm>
            <a:off x="91149" y="846761"/>
            <a:ext cx="7883928" cy="4580017"/>
          </a:xfrm>
          <a:prstGeom prst="rect">
            <a:avLst/>
          </a:prstGeom>
        </p:spPr>
      </p:pic>
      <p:pic>
        <p:nvPicPr>
          <p:cNvPr id="5" name="Picture 4">
            <a:extLst>
              <a:ext uri="{FF2B5EF4-FFF2-40B4-BE49-F238E27FC236}">
                <a16:creationId xmlns:a16="http://schemas.microsoft.com/office/drawing/2014/main" id="{DE691812-4582-3811-9F36-C4ABC9860178}"/>
              </a:ext>
            </a:extLst>
          </p:cNvPr>
          <p:cNvPicPr>
            <a:picLocks noChangeAspect="1"/>
          </p:cNvPicPr>
          <p:nvPr/>
        </p:nvPicPr>
        <p:blipFill>
          <a:blip r:embed="rId3"/>
          <a:stretch>
            <a:fillRect/>
          </a:stretch>
        </p:blipFill>
        <p:spPr>
          <a:xfrm>
            <a:off x="7975078" y="348793"/>
            <a:ext cx="4125774" cy="5671232"/>
          </a:xfrm>
          <a:prstGeom prst="rect">
            <a:avLst/>
          </a:prstGeom>
        </p:spPr>
      </p:pic>
      <p:sp>
        <p:nvSpPr>
          <p:cNvPr id="2" name="Arrow: Right 1">
            <a:extLst>
              <a:ext uri="{FF2B5EF4-FFF2-40B4-BE49-F238E27FC236}">
                <a16:creationId xmlns:a16="http://schemas.microsoft.com/office/drawing/2014/main" id="{6065EC39-0F97-CC66-1688-E26670362C4C}"/>
              </a:ext>
            </a:extLst>
          </p:cNvPr>
          <p:cNvSpPr/>
          <p:nvPr/>
        </p:nvSpPr>
        <p:spPr>
          <a:xfrm>
            <a:off x="3959258" y="2922309"/>
            <a:ext cx="329938" cy="2356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B13DECC3-02D7-9999-F38D-809DABE4EED8}"/>
              </a:ext>
            </a:extLst>
          </p:cNvPr>
          <p:cNvSpPr/>
          <p:nvPr/>
        </p:nvSpPr>
        <p:spPr>
          <a:xfrm>
            <a:off x="7956224" y="2922309"/>
            <a:ext cx="329938" cy="2356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351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B2EF0C-505F-B4D4-9CE5-5F1E26305F70}"/>
              </a:ext>
            </a:extLst>
          </p:cNvPr>
          <p:cNvPicPr>
            <a:picLocks noChangeAspect="1"/>
          </p:cNvPicPr>
          <p:nvPr/>
        </p:nvPicPr>
        <p:blipFill>
          <a:blip r:embed="rId2"/>
          <a:stretch>
            <a:fillRect/>
          </a:stretch>
        </p:blipFill>
        <p:spPr>
          <a:xfrm>
            <a:off x="301169" y="227190"/>
            <a:ext cx="4855293" cy="6069915"/>
          </a:xfrm>
          <a:prstGeom prst="rect">
            <a:avLst/>
          </a:prstGeom>
        </p:spPr>
      </p:pic>
      <p:sp>
        <p:nvSpPr>
          <p:cNvPr id="4" name="Arrow: Right 3">
            <a:extLst>
              <a:ext uri="{FF2B5EF4-FFF2-40B4-BE49-F238E27FC236}">
                <a16:creationId xmlns:a16="http://schemas.microsoft.com/office/drawing/2014/main" id="{FF48CC2B-E81B-BB75-3979-F8527D4CFDEB}"/>
              </a:ext>
            </a:extLst>
          </p:cNvPr>
          <p:cNvSpPr/>
          <p:nvPr/>
        </p:nvSpPr>
        <p:spPr>
          <a:xfrm>
            <a:off x="5288437" y="2846895"/>
            <a:ext cx="1300899"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5FF4668-2DB8-E176-A060-13DFF278D7CC}"/>
              </a:ext>
            </a:extLst>
          </p:cNvPr>
          <p:cNvPicPr>
            <a:picLocks noChangeAspect="1"/>
          </p:cNvPicPr>
          <p:nvPr/>
        </p:nvPicPr>
        <p:blipFill>
          <a:blip r:embed="rId3"/>
          <a:stretch>
            <a:fillRect/>
          </a:stretch>
        </p:blipFill>
        <p:spPr>
          <a:xfrm>
            <a:off x="7035540" y="100411"/>
            <a:ext cx="4477732" cy="2850179"/>
          </a:xfrm>
          <a:prstGeom prst="rect">
            <a:avLst/>
          </a:prstGeom>
        </p:spPr>
      </p:pic>
      <p:pic>
        <p:nvPicPr>
          <p:cNvPr id="8" name="Picture 7">
            <a:extLst>
              <a:ext uri="{FF2B5EF4-FFF2-40B4-BE49-F238E27FC236}">
                <a16:creationId xmlns:a16="http://schemas.microsoft.com/office/drawing/2014/main" id="{7CA28015-67C5-87B3-B56E-779134825C95}"/>
              </a:ext>
            </a:extLst>
          </p:cNvPr>
          <p:cNvPicPr>
            <a:picLocks noChangeAspect="1"/>
          </p:cNvPicPr>
          <p:nvPr/>
        </p:nvPicPr>
        <p:blipFill>
          <a:blip r:embed="rId4"/>
          <a:stretch>
            <a:fillRect/>
          </a:stretch>
        </p:blipFill>
        <p:spPr>
          <a:xfrm>
            <a:off x="7035540" y="3264082"/>
            <a:ext cx="4892464" cy="3033023"/>
          </a:xfrm>
          <a:prstGeom prst="rect">
            <a:avLst/>
          </a:prstGeom>
        </p:spPr>
      </p:pic>
    </p:spTree>
    <p:extLst>
      <p:ext uri="{BB962C8B-B14F-4D97-AF65-F5344CB8AC3E}">
        <p14:creationId xmlns:p14="http://schemas.microsoft.com/office/powerpoint/2010/main" val="2982310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493EE51-4B69-4754-C799-CCDA77582D81}"/>
              </a:ext>
            </a:extLst>
          </p:cNvPr>
          <p:cNvGraphicFramePr>
            <a:graphicFrameLocks noGrp="1"/>
          </p:cNvGraphicFramePr>
          <p:nvPr>
            <p:extLst>
              <p:ext uri="{D42A27DB-BD31-4B8C-83A1-F6EECF244321}">
                <p14:modId xmlns:p14="http://schemas.microsoft.com/office/powerpoint/2010/main" val="3756215781"/>
              </p:ext>
            </p:extLst>
          </p:nvPr>
        </p:nvGraphicFramePr>
        <p:xfrm>
          <a:off x="1002284" y="473964"/>
          <a:ext cx="10515600" cy="4480560"/>
        </p:xfrm>
        <a:graphic>
          <a:graphicData uri="http://schemas.openxmlformats.org/drawingml/2006/table">
            <a:tbl>
              <a:tblPr/>
              <a:tblGrid>
                <a:gridCol w="5257800">
                  <a:extLst>
                    <a:ext uri="{9D8B030D-6E8A-4147-A177-3AD203B41FA5}">
                      <a16:colId xmlns:a16="http://schemas.microsoft.com/office/drawing/2014/main" val="3464693665"/>
                    </a:ext>
                  </a:extLst>
                </a:gridCol>
                <a:gridCol w="5257800">
                  <a:extLst>
                    <a:ext uri="{9D8B030D-6E8A-4147-A177-3AD203B41FA5}">
                      <a16:colId xmlns:a16="http://schemas.microsoft.com/office/drawing/2014/main" val="1252677154"/>
                    </a:ext>
                  </a:extLst>
                </a:gridCol>
              </a:tblGrid>
              <a:tr h="0">
                <a:tc>
                  <a:txBody>
                    <a:bodyPr/>
                    <a:lstStyle/>
                    <a:p>
                      <a:pPr>
                        <a:buNone/>
                      </a:pPr>
                      <a:r>
                        <a:rPr lang="vi-VN" sz="3600" b="1" dirty="0">
                          <a:solidFill>
                            <a:srgbClr val="FF0000"/>
                          </a:solidFill>
                        </a:rPr>
                        <a:t>Đối tượng tự nhiên</a:t>
                      </a:r>
                      <a:endParaRPr lang="vi-VN" sz="3600" dirty="0">
                        <a:solidFill>
                          <a:srgbClr val="FF0000"/>
                        </a:solidFill>
                      </a:endParaRPr>
                    </a:p>
                  </a:txBody>
                  <a:tcPr anchor="ctr">
                    <a:lnL>
                      <a:noFill/>
                    </a:lnL>
                    <a:lnR>
                      <a:noFill/>
                    </a:lnR>
                    <a:lnT>
                      <a:noFill/>
                    </a:lnT>
                    <a:lnB>
                      <a:noFill/>
                    </a:lnB>
                    <a:noFill/>
                  </a:tcPr>
                </a:tc>
                <a:tc>
                  <a:txBody>
                    <a:bodyPr/>
                    <a:lstStyle/>
                    <a:p>
                      <a:pPr>
                        <a:buNone/>
                      </a:pPr>
                      <a:r>
                        <a:rPr lang="en-US" sz="3600" b="1">
                          <a:solidFill>
                            <a:srgbClr val="FF0000"/>
                          </a:solidFill>
                        </a:rPr>
                        <a:t>Sản phẩm công nghệ</a:t>
                      </a:r>
                      <a:endParaRPr lang="en-US" sz="3600">
                        <a:solidFill>
                          <a:srgbClr val="FF0000"/>
                        </a:solidFill>
                      </a:endParaRPr>
                    </a:p>
                  </a:txBody>
                  <a:tcPr anchor="ctr">
                    <a:lnL>
                      <a:noFill/>
                    </a:lnL>
                    <a:lnR>
                      <a:noFill/>
                    </a:lnR>
                    <a:lnT>
                      <a:noFill/>
                    </a:lnT>
                    <a:lnB>
                      <a:noFill/>
                    </a:lnB>
                    <a:noFill/>
                  </a:tcPr>
                </a:tc>
                <a:extLst>
                  <a:ext uri="{0D108BD9-81ED-4DB2-BD59-A6C34878D82A}">
                    <a16:rowId xmlns:a16="http://schemas.microsoft.com/office/drawing/2014/main" val="3608785515"/>
                  </a:ext>
                </a:extLst>
              </a:tr>
              <a:tr h="0">
                <a:tc>
                  <a:txBody>
                    <a:bodyPr/>
                    <a:lstStyle/>
                    <a:p>
                      <a:pPr>
                        <a:buNone/>
                      </a:pPr>
                      <a:r>
                        <a:rPr lang="en-US" sz="3600" dirty="0" err="1">
                          <a:solidFill>
                            <a:srgbClr val="FF0000"/>
                          </a:solidFill>
                        </a:rPr>
                        <a:t>Cây</a:t>
                      </a:r>
                      <a:r>
                        <a:rPr lang="en-US" sz="3600" dirty="0">
                          <a:solidFill>
                            <a:srgbClr val="FF0000"/>
                          </a:solidFill>
                        </a:rPr>
                        <a:t> </a:t>
                      </a:r>
                      <a:r>
                        <a:rPr lang="en-US" sz="3600" dirty="0" err="1">
                          <a:solidFill>
                            <a:srgbClr val="FF0000"/>
                          </a:solidFill>
                        </a:rPr>
                        <a:t>gỗ</a:t>
                      </a:r>
                      <a:endParaRPr lang="en-US" sz="3600" dirty="0">
                        <a:solidFill>
                          <a:srgbClr val="FF0000"/>
                        </a:solidFill>
                      </a:endParaRPr>
                    </a:p>
                  </a:txBody>
                  <a:tcPr anchor="ctr">
                    <a:lnL>
                      <a:noFill/>
                    </a:lnL>
                    <a:lnR>
                      <a:noFill/>
                    </a:lnR>
                    <a:lnT>
                      <a:noFill/>
                    </a:lnT>
                    <a:lnB>
                      <a:noFill/>
                    </a:lnB>
                    <a:noFill/>
                  </a:tcPr>
                </a:tc>
                <a:tc>
                  <a:txBody>
                    <a:bodyPr/>
                    <a:lstStyle/>
                    <a:p>
                      <a:pPr>
                        <a:buNone/>
                      </a:pPr>
                      <a:r>
                        <a:rPr lang="en-US" sz="3600">
                          <a:solidFill>
                            <a:srgbClr val="FF0000"/>
                          </a:solidFill>
                        </a:rPr>
                        <a:t>Bàn, ghế, tủ, cửa…</a:t>
                      </a:r>
                    </a:p>
                  </a:txBody>
                  <a:tcPr anchor="ctr">
                    <a:lnL>
                      <a:noFill/>
                    </a:lnL>
                    <a:lnR>
                      <a:noFill/>
                    </a:lnR>
                    <a:lnT>
                      <a:noFill/>
                    </a:lnT>
                    <a:lnB>
                      <a:noFill/>
                    </a:lnB>
                    <a:noFill/>
                  </a:tcPr>
                </a:tc>
                <a:extLst>
                  <a:ext uri="{0D108BD9-81ED-4DB2-BD59-A6C34878D82A}">
                    <a16:rowId xmlns:a16="http://schemas.microsoft.com/office/drawing/2014/main" val="2629997429"/>
                  </a:ext>
                </a:extLst>
              </a:tr>
              <a:tr h="0">
                <a:tc>
                  <a:txBody>
                    <a:bodyPr/>
                    <a:lstStyle/>
                    <a:p>
                      <a:pPr>
                        <a:buNone/>
                      </a:pPr>
                      <a:r>
                        <a:rPr lang="en-US" sz="3600" dirty="0" err="1">
                          <a:solidFill>
                            <a:srgbClr val="FF0000"/>
                          </a:solidFill>
                        </a:rPr>
                        <a:t>Cây</a:t>
                      </a:r>
                      <a:r>
                        <a:rPr lang="en-US" sz="3600" dirty="0">
                          <a:solidFill>
                            <a:srgbClr val="FF0000"/>
                          </a:solidFill>
                        </a:rPr>
                        <a:t> </a:t>
                      </a:r>
                      <a:r>
                        <a:rPr lang="en-US" sz="3600" dirty="0" err="1">
                          <a:solidFill>
                            <a:srgbClr val="FF0000"/>
                          </a:solidFill>
                        </a:rPr>
                        <a:t>bông</a:t>
                      </a:r>
                      <a:endParaRPr lang="en-US" sz="3600" dirty="0">
                        <a:solidFill>
                          <a:srgbClr val="FF0000"/>
                        </a:solidFill>
                      </a:endParaRPr>
                    </a:p>
                  </a:txBody>
                  <a:tcPr anchor="ctr">
                    <a:lnL>
                      <a:noFill/>
                    </a:lnL>
                    <a:lnR>
                      <a:noFill/>
                    </a:lnR>
                    <a:lnT>
                      <a:noFill/>
                    </a:lnT>
                    <a:lnB>
                      <a:noFill/>
                    </a:lnB>
                    <a:noFill/>
                  </a:tcPr>
                </a:tc>
                <a:tc>
                  <a:txBody>
                    <a:bodyPr/>
                    <a:lstStyle/>
                    <a:p>
                      <a:pPr>
                        <a:buNone/>
                      </a:pPr>
                      <a:r>
                        <a:rPr lang="en-US" sz="3600">
                          <a:solidFill>
                            <a:srgbClr val="FF0000"/>
                          </a:solidFill>
                        </a:rPr>
                        <a:t>Vải, quần áo, chăn màn</a:t>
                      </a:r>
                    </a:p>
                  </a:txBody>
                  <a:tcPr anchor="ctr">
                    <a:lnL>
                      <a:noFill/>
                    </a:lnL>
                    <a:lnR>
                      <a:noFill/>
                    </a:lnR>
                    <a:lnT>
                      <a:noFill/>
                    </a:lnT>
                    <a:lnB>
                      <a:noFill/>
                    </a:lnB>
                    <a:noFill/>
                  </a:tcPr>
                </a:tc>
                <a:extLst>
                  <a:ext uri="{0D108BD9-81ED-4DB2-BD59-A6C34878D82A}">
                    <a16:rowId xmlns:a16="http://schemas.microsoft.com/office/drawing/2014/main" val="3301091713"/>
                  </a:ext>
                </a:extLst>
              </a:tr>
              <a:tr h="0">
                <a:tc>
                  <a:txBody>
                    <a:bodyPr/>
                    <a:lstStyle/>
                    <a:p>
                      <a:pPr>
                        <a:buNone/>
                      </a:pPr>
                      <a:r>
                        <a:rPr lang="en-US" sz="3600" dirty="0" err="1">
                          <a:solidFill>
                            <a:srgbClr val="FF0000"/>
                          </a:solidFill>
                        </a:rPr>
                        <a:t>Đất</a:t>
                      </a:r>
                      <a:r>
                        <a:rPr lang="en-US" sz="3600" dirty="0">
                          <a:solidFill>
                            <a:srgbClr val="FF0000"/>
                          </a:solidFill>
                        </a:rPr>
                        <a:t> </a:t>
                      </a:r>
                      <a:r>
                        <a:rPr lang="en-US" sz="3600" dirty="0" err="1">
                          <a:solidFill>
                            <a:srgbClr val="FF0000"/>
                          </a:solidFill>
                        </a:rPr>
                        <a:t>sét</a:t>
                      </a:r>
                      <a:endParaRPr lang="en-US" sz="3600" dirty="0">
                        <a:solidFill>
                          <a:srgbClr val="FF0000"/>
                        </a:solidFill>
                      </a:endParaRPr>
                    </a:p>
                  </a:txBody>
                  <a:tcPr anchor="ctr">
                    <a:lnL>
                      <a:noFill/>
                    </a:lnL>
                    <a:lnR>
                      <a:noFill/>
                    </a:lnR>
                    <a:lnT>
                      <a:noFill/>
                    </a:lnT>
                    <a:lnB>
                      <a:noFill/>
                    </a:lnB>
                    <a:noFill/>
                  </a:tcPr>
                </a:tc>
                <a:tc>
                  <a:txBody>
                    <a:bodyPr/>
                    <a:lstStyle/>
                    <a:p>
                      <a:pPr>
                        <a:buNone/>
                      </a:pPr>
                      <a:r>
                        <a:rPr lang="en-US" sz="3600" dirty="0" err="1">
                          <a:solidFill>
                            <a:srgbClr val="FF0000"/>
                          </a:solidFill>
                        </a:rPr>
                        <a:t>Gạch</a:t>
                      </a:r>
                      <a:r>
                        <a:rPr lang="en-US" sz="3600" dirty="0">
                          <a:solidFill>
                            <a:srgbClr val="FF0000"/>
                          </a:solidFill>
                        </a:rPr>
                        <a:t>, </a:t>
                      </a:r>
                      <a:r>
                        <a:rPr lang="en-US" sz="3600" dirty="0" err="1">
                          <a:solidFill>
                            <a:srgbClr val="FF0000"/>
                          </a:solidFill>
                        </a:rPr>
                        <a:t>ngói</a:t>
                      </a:r>
                      <a:r>
                        <a:rPr lang="en-US" sz="3600" dirty="0">
                          <a:solidFill>
                            <a:srgbClr val="FF0000"/>
                          </a:solidFill>
                        </a:rPr>
                        <a:t>, </a:t>
                      </a:r>
                      <a:r>
                        <a:rPr lang="en-US" sz="3600" dirty="0" err="1">
                          <a:solidFill>
                            <a:srgbClr val="FF0000"/>
                          </a:solidFill>
                        </a:rPr>
                        <a:t>chậu</a:t>
                      </a:r>
                      <a:r>
                        <a:rPr lang="en-US" sz="3600" dirty="0">
                          <a:solidFill>
                            <a:srgbClr val="FF0000"/>
                          </a:solidFill>
                        </a:rPr>
                        <a:t> </a:t>
                      </a:r>
                      <a:r>
                        <a:rPr lang="en-US" sz="3600" dirty="0" err="1">
                          <a:solidFill>
                            <a:srgbClr val="FF0000"/>
                          </a:solidFill>
                        </a:rPr>
                        <a:t>cảnh</a:t>
                      </a:r>
                      <a:endParaRPr lang="en-US" sz="3600" dirty="0">
                        <a:solidFill>
                          <a:srgbClr val="FF0000"/>
                        </a:solidFill>
                      </a:endParaRPr>
                    </a:p>
                  </a:txBody>
                  <a:tcPr anchor="ctr">
                    <a:lnL>
                      <a:noFill/>
                    </a:lnL>
                    <a:lnR>
                      <a:noFill/>
                    </a:lnR>
                    <a:lnT>
                      <a:noFill/>
                    </a:lnT>
                    <a:lnB>
                      <a:noFill/>
                    </a:lnB>
                    <a:noFill/>
                  </a:tcPr>
                </a:tc>
                <a:extLst>
                  <a:ext uri="{0D108BD9-81ED-4DB2-BD59-A6C34878D82A}">
                    <a16:rowId xmlns:a16="http://schemas.microsoft.com/office/drawing/2014/main" val="1612439126"/>
                  </a:ext>
                </a:extLst>
              </a:tr>
              <a:tr h="0">
                <a:tc>
                  <a:txBody>
                    <a:bodyPr/>
                    <a:lstStyle/>
                    <a:p>
                      <a:pPr>
                        <a:buNone/>
                      </a:pPr>
                      <a:r>
                        <a:rPr lang="en-US" sz="3600">
                          <a:solidFill>
                            <a:srgbClr val="FF0000"/>
                          </a:solidFill>
                        </a:rPr>
                        <a:t>Tre, nứa</a:t>
                      </a:r>
                    </a:p>
                  </a:txBody>
                  <a:tcPr anchor="ctr">
                    <a:lnL>
                      <a:noFill/>
                    </a:lnL>
                    <a:lnR>
                      <a:noFill/>
                    </a:lnR>
                    <a:lnT>
                      <a:noFill/>
                    </a:lnT>
                    <a:lnB>
                      <a:noFill/>
                    </a:lnB>
                    <a:noFill/>
                  </a:tcPr>
                </a:tc>
                <a:tc>
                  <a:txBody>
                    <a:bodyPr/>
                    <a:lstStyle/>
                    <a:p>
                      <a:pPr>
                        <a:buNone/>
                      </a:pPr>
                      <a:r>
                        <a:rPr lang="en-US" sz="3600" dirty="0" err="1">
                          <a:solidFill>
                            <a:srgbClr val="FF0000"/>
                          </a:solidFill>
                        </a:rPr>
                        <a:t>Rổ</a:t>
                      </a:r>
                      <a:r>
                        <a:rPr lang="en-US" sz="3600" dirty="0">
                          <a:solidFill>
                            <a:srgbClr val="FF0000"/>
                          </a:solidFill>
                        </a:rPr>
                        <a:t>, </a:t>
                      </a:r>
                      <a:r>
                        <a:rPr lang="en-US" sz="3600" dirty="0" err="1">
                          <a:solidFill>
                            <a:srgbClr val="FF0000"/>
                          </a:solidFill>
                        </a:rPr>
                        <a:t>rá</a:t>
                      </a:r>
                      <a:r>
                        <a:rPr lang="en-US" sz="3600" dirty="0">
                          <a:solidFill>
                            <a:srgbClr val="FF0000"/>
                          </a:solidFill>
                        </a:rPr>
                        <a:t>, </a:t>
                      </a:r>
                      <a:r>
                        <a:rPr lang="en-US" sz="3600" dirty="0" err="1">
                          <a:solidFill>
                            <a:srgbClr val="FF0000"/>
                          </a:solidFill>
                        </a:rPr>
                        <a:t>chiếu</a:t>
                      </a:r>
                      <a:r>
                        <a:rPr lang="en-US" sz="3600" dirty="0">
                          <a:solidFill>
                            <a:srgbClr val="FF0000"/>
                          </a:solidFill>
                        </a:rPr>
                        <a:t>, </a:t>
                      </a:r>
                      <a:r>
                        <a:rPr lang="en-US" sz="3600" dirty="0" err="1">
                          <a:solidFill>
                            <a:srgbClr val="FF0000"/>
                          </a:solidFill>
                        </a:rPr>
                        <a:t>đòn</a:t>
                      </a:r>
                      <a:r>
                        <a:rPr lang="en-US" sz="3600" dirty="0">
                          <a:solidFill>
                            <a:srgbClr val="FF0000"/>
                          </a:solidFill>
                        </a:rPr>
                        <a:t> </a:t>
                      </a:r>
                      <a:r>
                        <a:rPr lang="en-US" sz="3600" dirty="0" err="1">
                          <a:solidFill>
                            <a:srgbClr val="FF0000"/>
                          </a:solidFill>
                        </a:rPr>
                        <a:t>gánh</a:t>
                      </a:r>
                      <a:endParaRPr lang="en-US" sz="3600" dirty="0">
                        <a:solidFill>
                          <a:srgbClr val="FF0000"/>
                        </a:solidFill>
                      </a:endParaRPr>
                    </a:p>
                  </a:txBody>
                  <a:tcPr anchor="ctr">
                    <a:lnL>
                      <a:noFill/>
                    </a:lnL>
                    <a:lnR>
                      <a:noFill/>
                    </a:lnR>
                    <a:lnT>
                      <a:noFill/>
                    </a:lnT>
                    <a:lnB>
                      <a:noFill/>
                    </a:lnB>
                    <a:noFill/>
                  </a:tcPr>
                </a:tc>
                <a:extLst>
                  <a:ext uri="{0D108BD9-81ED-4DB2-BD59-A6C34878D82A}">
                    <a16:rowId xmlns:a16="http://schemas.microsoft.com/office/drawing/2014/main" val="4101967928"/>
                  </a:ext>
                </a:extLst>
              </a:tr>
              <a:tr h="0">
                <a:tc>
                  <a:txBody>
                    <a:bodyPr/>
                    <a:lstStyle/>
                    <a:p>
                      <a:pPr>
                        <a:buNone/>
                      </a:pPr>
                      <a:r>
                        <a:rPr lang="en-US" sz="3600">
                          <a:solidFill>
                            <a:srgbClr val="FF0000"/>
                          </a:solidFill>
                        </a:rPr>
                        <a:t>Da trâu, bò, dê…</a:t>
                      </a:r>
                    </a:p>
                  </a:txBody>
                  <a:tcPr anchor="ctr">
                    <a:lnL>
                      <a:noFill/>
                    </a:lnL>
                    <a:lnR>
                      <a:noFill/>
                    </a:lnR>
                    <a:lnT>
                      <a:noFill/>
                    </a:lnT>
                    <a:lnB>
                      <a:noFill/>
                    </a:lnB>
                    <a:noFill/>
                  </a:tcPr>
                </a:tc>
                <a:tc>
                  <a:txBody>
                    <a:bodyPr/>
                    <a:lstStyle/>
                    <a:p>
                      <a:pPr>
                        <a:buNone/>
                      </a:pPr>
                      <a:r>
                        <a:rPr lang="en-US" sz="3600" dirty="0" err="1">
                          <a:solidFill>
                            <a:srgbClr val="FF0000"/>
                          </a:solidFill>
                        </a:rPr>
                        <a:t>Giày</a:t>
                      </a:r>
                      <a:r>
                        <a:rPr lang="en-US" sz="3600" dirty="0">
                          <a:solidFill>
                            <a:srgbClr val="FF0000"/>
                          </a:solidFill>
                        </a:rPr>
                        <a:t>, </a:t>
                      </a:r>
                      <a:r>
                        <a:rPr lang="en-US" sz="3600" dirty="0" err="1">
                          <a:solidFill>
                            <a:srgbClr val="FF0000"/>
                          </a:solidFill>
                        </a:rPr>
                        <a:t>dép</a:t>
                      </a:r>
                      <a:r>
                        <a:rPr lang="en-US" sz="3600" dirty="0">
                          <a:solidFill>
                            <a:srgbClr val="FF0000"/>
                          </a:solidFill>
                        </a:rPr>
                        <a:t>, </a:t>
                      </a:r>
                      <a:r>
                        <a:rPr lang="en-US" sz="3600" dirty="0" err="1">
                          <a:solidFill>
                            <a:srgbClr val="FF0000"/>
                          </a:solidFill>
                        </a:rPr>
                        <a:t>túi</a:t>
                      </a:r>
                      <a:r>
                        <a:rPr lang="en-US" sz="3600" dirty="0">
                          <a:solidFill>
                            <a:srgbClr val="FF0000"/>
                          </a:solidFill>
                        </a:rPr>
                        <a:t>, </a:t>
                      </a:r>
                      <a:r>
                        <a:rPr lang="en-US" sz="3600" dirty="0" err="1">
                          <a:solidFill>
                            <a:srgbClr val="FF0000"/>
                          </a:solidFill>
                        </a:rPr>
                        <a:t>ví</a:t>
                      </a:r>
                      <a:endParaRPr lang="en-US" sz="3600" dirty="0">
                        <a:solidFill>
                          <a:srgbClr val="FF0000"/>
                        </a:solidFill>
                      </a:endParaRPr>
                    </a:p>
                  </a:txBody>
                  <a:tcPr anchor="ctr">
                    <a:lnL>
                      <a:noFill/>
                    </a:lnL>
                    <a:lnR>
                      <a:noFill/>
                    </a:lnR>
                    <a:lnT>
                      <a:noFill/>
                    </a:lnT>
                    <a:lnB>
                      <a:noFill/>
                    </a:lnB>
                    <a:noFill/>
                  </a:tcPr>
                </a:tc>
                <a:extLst>
                  <a:ext uri="{0D108BD9-81ED-4DB2-BD59-A6C34878D82A}">
                    <a16:rowId xmlns:a16="http://schemas.microsoft.com/office/drawing/2014/main" val="3996699506"/>
                  </a:ext>
                </a:extLst>
              </a:tr>
              <a:tr h="0">
                <a:tc>
                  <a:txBody>
                    <a:bodyPr/>
                    <a:lstStyle/>
                    <a:p>
                      <a:pPr>
                        <a:buNone/>
                      </a:pPr>
                      <a:r>
                        <a:rPr lang="en-US" sz="3600">
                          <a:solidFill>
                            <a:srgbClr val="FF0000"/>
                          </a:solidFill>
                        </a:rPr>
                        <a:t>Quặng sắt</a:t>
                      </a:r>
                    </a:p>
                  </a:txBody>
                  <a:tcPr anchor="ctr">
                    <a:lnL>
                      <a:noFill/>
                    </a:lnL>
                    <a:lnR>
                      <a:noFill/>
                    </a:lnR>
                    <a:lnT>
                      <a:noFill/>
                    </a:lnT>
                    <a:lnB>
                      <a:noFill/>
                    </a:lnB>
                    <a:noFill/>
                  </a:tcPr>
                </a:tc>
                <a:tc>
                  <a:txBody>
                    <a:bodyPr/>
                    <a:lstStyle/>
                    <a:p>
                      <a:pPr>
                        <a:buNone/>
                      </a:pPr>
                      <a:r>
                        <a:rPr lang="en-US" sz="3600" dirty="0" err="1">
                          <a:solidFill>
                            <a:srgbClr val="FF0000"/>
                          </a:solidFill>
                        </a:rPr>
                        <a:t>Sắt</a:t>
                      </a:r>
                      <a:r>
                        <a:rPr lang="en-US" sz="3600" dirty="0">
                          <a:solidFill>
                            <a:srgbClr val="FF0000"/>
                          </a:solidFill>
                        </a:rPr>
                        <a:t> </a:t>
                      </a:r>
                      <a:r>
                        <a:rPr lang="en-US" sz="3600" dirty="0" err="1">
                          <a:solidFill>
                            <a:srgbClr val="FF0000"/>
                          </a:solidFill>
                        </a:rPr>
                        <a:t>thép</a:t>
                      </a:r>
                      <a:r>
                        <a:rPr lang="en-US" sz="3600" dirty="0">
                          <a:solidFill>
                            <a:srgbClr val="FF0000"/>
                          </a:solidFill>
                        </a:rPr>
                        <a:t> </a:t>
                      </a:r>
                      <a:r>
                        <a:rPr lang="en-US" sz="3600" dirty="0" err="1">
                          <a:solidFill>
                            <a:srgbClr val="FF0000"/>
                          </a:solidFill>
                        </a:rPr>
                        <a:t>để</a:t>
                      </a:r>
                      <a:r>
                        <a:rPr lang="en-US" sz="3600" dirty="0">
                          <a:solidFill>
                            <a:srgbClr val="FF0000"/>
                          </a:solidFill>
                        </a:rPr>
                        <a:t> </a:t>
                      </a:r>
                      <a:r>
                        <a:rPr lang="en-US" sz="3600" dirty="0" err="1">
                          <a:solidFill>
                            <a:srgbClr val="FF0000"/>
                          </a:solidFill>
                        </a:rPr>
                        <a:t>xây</a:t>
                      </a:r>
                      <a:r>
                        <a:rPr lang="en-US" sz="3600" dirty="0">
                          <a:solidFill>
                            <a:srgbClr val="FF0000"/>
                          </a:solidFill>
                        </a:rPr>
                        <a:t> </a:t>
                      </a:r>
                      <a:r>
                        <a:rPr lang="en-US" sz="3600" dirty="0" err="1">
                          <a:solidFill>
                            <a:srgbClr val="FF0000"/>
                          </a:solidFill>
                        </a:rPr>
                        <a:t>dựng</a:t>
                      </a:r>
                      <a:endParaRPr lang="en-US" sz="3600" dirty="0">
                        <a:solidFill>
                          <a:srgbClr val="FF0000"/>
                        </a:solidFill>
                      </a:endParaRPr>
                    </a:p>
                  </a:txBody>
                  <a:tcPr anchor="ctr">
                    <a:lnL>
                      <a:noFill/>
                    </a:lnL>
                    <a:lnR>
                      <a:noFill/>
                    </a:lnR>
                    <a:lnT>
                      <a:noFill/>
                    </a:lnT>
                    <a:lnB>
                      <a:noFill/>
                    </a:lnB>
                    <a:noFill/>
                  </a:tcPr>
                </a:tc>
                <a:extLst>
                  <a:ext uri="{0D108BD9-81ED-4DB2-BD59-A6C34878D82A}">
                    <a16:rowId xmlns:a16="http://schemas.microsoft.com/office/drawing/2014/main" val="1893295075"/>
                  </a:ext>
                </a:extLst>
              </a:tr>
            </a:tbl>
          </a:graphicData>
        </a:graphic>
      </p:graphicFrame>
      <p:cxnSp>
        <p:nvCxnSpPr>
          <p:cNvPr id="6" name="Straight Arrow Connector 5">
            <a:extLst>
              <a:ext uri="{FF2B5EF4-FFF2-40B4-BE49-F238E27FC236}">
                <a16:creationId xmlns:a16="http://schemas.microsoft.com/office/drawing/2014/main" id="{0E6664A7-30EF-551F-A3E8-7D90DC001BB8}"/>
              </a:ext>
            </a:extLst>
          </p:cNvPr>
          <p:cNvCxnSpPr/>
          <p:nvPr/>
        </p:nvCxnSpPr>
        <p:spPr>
          <a:xfrm>
            <a:off x="3364992" y="1463040"/>
            <a:ext cx="27310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948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5EEB66-69D0-2650-46EE-ACF52978D2BD}"/>
              </a:ext>
            </a:extLst>
          </p:cNvPr>
          <p:cNvSpPr txBox="1"/>
          <p:nvPr/>
        </p:nvSpPr>
        <p:spPr>
          <a:xfrm>
            <a:off x="3048828" y="3244334"/>
            <a:ext cx="6097656" cy="646331"/>
          </a:xfrm>
          <a:prstGeom prst="rect">
            <a:avLst/>
          </a:prstGeom>
          <a:noFill/>
        </p:spPr>
        <p:txBody>
          <a:bodyPr wrap="square">
            <a:spAutoFit/>
          </a:bodyPr>
          <a:lstStyle/>
          <a:p>
            <a:r>
              <a:rPr lang="en-US" dirty="0">
                <a:hlinkClick r:id="rId2"/>
              </a:rPr>
              <a:t>https://youtu.be/AZk9FFnyeaI</a:t>
            </a:r>
            <a:br>
              <a:rPr lang="en-US" dirty="0"/>
            </a:br>
            <a:endParaRPr lang="en-US" dirty="0"/>
          </a:p>
        </p:txBody>
      </p:sp>
    </p:spTree>
    <p:extLst>
      <p:ext uri="{BB962C8B-B14F-4D97-AF65-F5344CB8AC3E}">
        <p14:creationId xmlns:p14="http://schemas.microsoft.com/office/powerpoint/2010/main" val="1656705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834C81-2C2A-3BF1-D9A4-461315CA028D}"/>
              </a:ext>
            </a:extLst>
          </p:cNvPr>
          <p:cNvSpPr txBox="1"/>
          <p:nvPr/>
        </p:nvSpPr>
        <p:spPr>
          <a:xfrm>
            <a:off x="367748" y="1760021"/>
            <a:ext cx="11824252" cy="1200329"/>
          </a:xfrm>
          <a:prstGeom prst="rect">
            <a:avLst/>
          </a:prstGeom>
          <a:noFill/>
        </p:spPr>
        <p:txBody>
          <a:bodyPr wrap="square" rtlCol="0">
            <a:spAutoFit/>
          </a:bodyPr>
          <a:lstStyle/>
          <a:p>
            <a:r>
              <a:rPr lang="vi-VN" sz="3600" b="1" dirty="0">
                <a:solidFill>
                  <a:srgbClr val="7030A0"/>
                </a:solidFill>
              </a:rPr>
              <a:t>Hằng ngày, em đã làm gì để giữ cho các sản phẩm công nghệ trong gia đình và lớp học được bền lâu?</a:t>
            </a:r>
            <a:endParaRPr lang="en-US" sz="36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78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8" y="1419665"/>
            <a:ext cx="5438335" cy="5438335"/>
          </a:xfrm>
          <a:prstGeom prst="rect">
            <a:avLst/>
          </a:prstGeom>
        </p:spPr>
      </p:pic>
      <p:pic>
        <p:nvPicPr>
          <p:cNvPr id="6" name="Picture 5">
            <a:extLst>
              <a:ext uri="{FF2B5EF4-FFF2-40B4-BE49-F238E27FC236}">
                <a16:creationId xmlns:a16="http://schemas.microsoft.com/office/drawing/2014/main" id="{23CD2585-1A66-45E9-9ED0-EA3342AEAEC4}"/>
              </a:ext>
            </a:extLst>
          </p:cNvPr>
          <p:cNvPicPr>
            <a:picLocks noChangeAspect="1"/>
          </p:cNvPicPr>
          <p:nvPr/>
        </p:nvPicPr>
        <p:blipFill>
          <a:blip r:embed="rId4"/>
          <a:stretch>
            <a:fillRect/>
          </a:stretch>
        </p:blipFill>
        <p:spPr>
          <a:xfrm>
            <a:off x="4272046" y="1243503"/>
            <a:ext cx="5395428" cy="1871634"/>
          </a:xfrm>
          <a:prstGeom prst="rect">
            <a:avLst/>
          </a:prstGeom>
        </p:spPr>
      </p:pic>
    </p:spTree>
    <p:extLst>
      <p:ext uri="{BB962C8B-B14F-4D97-AF65-F5344CB8AC3E}">
        <p14:creationId xmlns:p14="http://schemas.microsoft.com/office/powerpoint/2010/main" val="132915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descr="Ảnh có chứa văn bản, bánh xe&#10;&#10;Mô tả được tạo tự động">
            <a:extLst>
              <a:ext uri="{FF2B5EF4-FFF2-40B4-BE49-F238E27FC236}">
                <a16:creationId xmlns:a16="http://schemas.microsoft.com/office/drawing/2014/main" id="{30C120E9-D25C-DF45-013C-471D1F5E0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6512" y="-136829"/>
            <a:ext cx="17579882" cy="6166451"/>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73A8D13D-74CD-8B0D-7260-9D4187652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49" y="4019377"/>
            <a:ext cx="3345043" cy="3464206"/>
          </a:xfrm>
          <a:prstGeom prst="rect">
            <a:avLst/>
          </a:prstGeom>
        </p:spPr>
      </p:pic>
      <p:pic>
        <p:nvPicPr>
          <p:cNvPr id="5" name="Hình ảnh 4" descr="Ảnh có chứa đồ họa véc-tơ&#10;&#10;Mô tả được tạo tự động">
            <a:extLst>
              <a:ext uri="{FF2B5EF4-FFF2-40B4-BE49-F238E27FC236}">
                <a16:creationId xmlns:a16="http://schemas.microsoft.com/office/drawing/2014/main" id="{8610C91E-CCC8-7850-79DA-FE2E6EC77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340" y="4347276"/>
            <a:ext cx="2910954" cy="2519423"/>
          </a:xfrm>
          <a:prstGeom prst="rect">
            <a:avLst/>
          </a:prstGeom>
        </p:spPr>
      </p:pic>
      <p:sp>
        <p:nvSpPr>
          <p:cNvPr id="7" name="Hộp Văn bản 6">
            <a:extLst>
              <a:ext uri="{FF2B5EF4-FFF2-40B4-BE49-F238E27FC236}">
                <a16:creationId xmlns:a16="http://schemas.microsoft.com/office/drawing/2014/main" id="{A8320C1D-390D-D640-D46F-674E9F6E5074}"/>
              </a:ext>
            </a:extLst>
          </p:cNvPr>
          <p:cNvSpPr txBox="1"/>
          <p:nvPr/>
        </p:nvSpPr>
        <p:spPr>
          <a:xfrm>
            <a:off x="368581" y="1174898"/>
            <a:ext cx="10331034" cy="2305246"/>
          </a:xfrm>
          <a:prstGeom prst="rect">
            <a:avLst/>
          </a:prstGeom>
          <a:noFill/>
        </p:spPr>
        <p:txBody>
          <a:bodyPr wrap="square" rtlCol="0">
            <a:spAutoFit/>
          </a:bodyPr>
          <a:lstStyle/>
          <a:p>
            <a:pPr algn="ctr"/>
            <a:r>
              <a:rPr lang="en-US" sz="7190" dirty="0" err="1">
                <a:ln w="38100">
                  <a:solidFill>
                    <a:schemeClr val="tx1"/>
                  </a:solidFill>
                </a:ln>
                <a:solidFill>
                  <a:srgbClr val="FF0000"/>
                </a:solidFill>
                <a:latin typeface="SVN-Poky's" panose="020B0606040200020203" pitchFamily="34" charset="0"/>
              </a:rPr>
              <a:t>Trò</a:t>
            </a:r>
            <a:r>
              <a:rPr lang="en-US" sz="7190" dirty="0">
                <a:ln w="38100">
                  <a:solidFill>
                    <a:schemeClr val="tx1"/>
                  </a:solidFill>
                </a:ln>
                <a:solidFill>
                  <a:srgbClr val="FF0000"/>
                </a:solidFill>
                <a:latin typeface="SVN-Poky's" panose="020B0606040200020203" pitchFamily="34" charset="0"/>
              </a:rPr>
              <a:t> </a:t>
            </a:r>
            <a:r>
              <a:rPr lang="en-US" sz="7190" dirty="0" err="1">
                <a:ln w="38100">
                  <a:solidFill>
                    <a:schemeClr val="tx1"/>
                  </a:solidFill>
                </a:ln>
                <a:solidFill>
                  <a:srgbClr val="FF0000"/>
                </a:solidFill>
                <a:latin typeface="SVN-Poky's" panose="020B0606040200020203" pitchFamily="34" charset="0"/>
              </a:rPr>
              <a:t>chơi</a:t>
            </a:r>
            <a:r>
              <a:rPr lang="en-US" sz="7190" dirty="0">
                <a:ln w="38100">
                  <a:solidFill>
                    <a:schemeClr val="tx1"/>
                  </a:solidFill>
                </a:ln>
                <a:solidFill>
                  <a:srgbClr val="FF0000"/>
                </a:solidFill>
                <a:latin typeface="SVN-Poky's" panose="020B0606040200020203" pitchFamily="34" charset="0"/>
              </a:rPr>
              <a:t>: </a:t>
            </a:r>
          </a:p>
          <a:p>
            <a:pPr algn="ctr"/>
            <a:r>
              <a:rPr lang="en-US" sz="7190" dirty="0">
                <a:ln w="38100">
                  <a:solidFill>
                    <a:schemeClr val="tx1"/>
                  </a:solidFill>
                </a:ln>
                <a:solidFill>
                  <a:srgbClr val="002060"/>
                </a:solidFill>
                <a:latin typeface="SVN-Poky's" panose="020B0606040200020203" pitchFamily="34" charset="0"/>
              </a:rPr>
              <a:t>Ai </a:t>
            </a:r>
            <a:r>
              <a:rPr lang="en-US" sz="7190" dirty="0" err="1">
                <a:ln w="38100">
                  <a:solidFill>
                    <a:schemeClr val="tx1"/>
                  </a:solidFill>
                </a:ln>
                <a:solidFill>
                  <a:srgbClr val="002060"/>
                </a:solidFill>
                <a:latin typeface="SVN-Poky's" panose="020B0606040200020203" pitchFamily="34" charset="0"/>
              </a:rPr>
              <a:t>nhanh</a:t>
            </a:r>
            <a:r>
              <a:rPr lang="en-US" sz="7190" dirty="0">
                <a:ln w="38100">
                  <a:solidFill>
                    <a:schemeClr val="tx1"/>
                  </a:solidFill>
                </a:ln>
                <a:solidFill>
                  <a:srgbClr val="002060"/>
                </a:solidFill>
                <a:latin typeface="SVN-Poky's" panose="020B0606040200020203" pitchFamily="34" charset="0"/>
              </a:rPr>
              <a:t> </a:t>
            </a:r>
            <a:r>
              <a:rPr lang="en-US" sz="7190" dirty="0" err="1">
                <a:ln w="38100">
                  <a:solidFill>
                    <a:schemeClr val="tx1"/>
                  </a:solidFill>
                </a:ln>
                <a:solidFill>
                  <a:srgbClr val="002060"/>
                </a:solidFill>
                <a:latin typeface="SVN-Poky's" panose="020B0606040200020203" pitchFamily="34" charset="0"/>
              </a:rPr>
              <a:t>hơn</a:t>
            </a:r>
            <a:r>
              <a:rPr lang="en-US" sz="7190" dirty="0">
                <a:ln w="38100">
                  <a:solidFill>
                    <a:schemeClr val="tx1"/>
                  </a:solidFill>
                </a:ln>
                <a:solidFill>
                  <a:srgbClr val="002060"/>
                </a:solidFill>
                <a:latin typeface="SVN-Poky's" panose="020B0606040200020203" pitchFamily="34" charset="0"/>
              </a:rPr>
              <a:t>?</a:t>
            </a:r>
          </a:p>
        </p:txBody>
      </p:sp>
    </p:spTree>
    <p:extLst>
      <p:ext uri="{BB962C8B-B14F-4D97-AF65-F5344CB8AC3E}">
        <p14:creationId xmlns:p14="http://schemas.microsoft.com/office/powerpoint/2010/main" val="2190256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A3CA4B3E-C3E6-E838-A352-809CE69FFB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21493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AC9BDA9F-FB62-3B41-36CD-4CE4339324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265139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06C434-A891-3249-8795-383788D0D24B}"/>
              </a:ext>
            </a:extLst>
          </p:cNvPr>
          <p:cNvSpPr txBox="1"/>
          <p:nvPr/>
        </p:nvSpPr>
        <p:spPr>
          <a:xfrm>
            <a:off x="3047215" y="2831192"/>
            <a:ext cx="6094428" cy="1477328"/>
          </a:xfrm>
          <a:prstGeom prst="rect">
            <a:avLst/>
          </a:prstGeom>
          <a:noFill/>
        </p:spPr>
        <p:txBody>
          <a:bodyPr wrap="square">
            <a:spAutoFit/>
          </a:bodyPr>
          <a:lstStyle/>
          <a:p>
            <a:r>
              <a:rPr lang="en-US" dirty="0">
                <a:hlinkClick r:id="rId2"/>
              </a:rPr>
              <a:t>https://www.canva.com/design/DAGwmOt399E/AUrF_WHl69Yu7HJkwOFwrw/edit?utm_content=DAGwmOt399E&amp;utm_campaign=designshare&amp;utm_medium=link2&amp;utm_source=sharebutton</a:t>
            </a:r>
            <a:br>
              <a:rPr lang="en-US" dirty="0"/>
            </a:br>
            <a:endParaRPr lang="en-US" dirty="0"/>
          </a:p>
        </p:txBody>
      </p:sp>
    </p:spTree>
    <p:extLst>
      <p:ext uri="{BB962C8B-B14F-4D97-AF65-F5344CB8AC3E}">
        <p14:creationId xmlns:p14="http://schemas.microsoft.com/office/powerpoint/2010/main" val="1812606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9F2153-612B-EC43-E178-EC8A1A24FB23}"/>
              </a:ext>
            </a:extLst>
          </p:cNvPr>
          <p:cNvSpPr txBox="1"/>
          <p:nvPr/>
        </p:nvSpPr>
        <p:spPr>
          <a:xfrm>
            <a:off x="487680" y="1414272"/>
            <a:ext cx="11265408"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hôm</a:t>
            </a:r>
            <a:r>
              <a:rPr lang="en-US" sz="4400" dirty="0">
                <a:latin typeface="Arial" panose="020B0604020202020204" pitchFamily="34" charset="0"/>
                <a:cs typeface="Arial" panose="020B0604020202020204" pitchFamily="34" charset="0"/>
              </a:rPr>
              <a:t> nay </a:t>
            </a:r>
            <a:r>
              <a:rPr lang="en-US" sz="4400" dirty="0" err="1">
                <a:latin typeface="Arial" panose="020B0604020202020204" pitchFamily="34" charset="0"/>
                <a:cs typeface="Arial" panose="020B0604020202020204" pitchFamily="34" charset="0"/>
              </a:rPr>
              <a:t>giúp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thêm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gì</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12479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D465FD3-4F99-DDD5-F366-8EB3A657B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891" y="2363045"/>
            <a:ext cx="6050219" cy="4490608"/>
          </a:xfrm>
          <a:prstGeom prst="rect">
            <a:avLst/>
          </a:prstGeom>
        </p:spPr>
      </p:pic>
      <p:pic>
        <p:nvPicPr>
          <p:cNvPr id="5" name="Hình ảnh 4" descr="Ảnh có chứa văn bản&#10;&#10;Mô tả được tạo tự động">
            <a:extLst>
              <a:ext uri="{FF2B5EF4-FFF2-40B4-BE49-F238E27FC236}">
                <a16:creationId xmlns:a16="http://schemas.microsoft.com/office/drawing/2014/main" id="{525A3AE3-BA71-539E-8570-60705A43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3443" y="1164416"/>
            <a:ext cx="7305114" cy="2397257"/>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0268BD-6620-1801-5DA4-342819F4C3DE}"/>
              </a:ext>
            </a:extLst>
          </p:cNvPr>
          <p:cNvSpPr txBox="1"/>
          <p:nvPr/>
        </p:nvSpPr>
        <p:spPr>
          <a:xfrm>
            <a:off x="3047215" y="3246690"/>
            <a:ext cx="6094428" cy="646331"/>
          </a:xfrm>
          <a:prstGeom prst="rect">
            <a:avLst/>
          </a:prstGeom>
          <a:noFill/>
        </p:spPr>
        <p:txBody>
          <a:bodyPr wrap="square">
            <a:spAutoFit/>
          </a:bodyPr>
          <a:lstStyle/>
          <a:p>
            <a:r>
              <a:rPr lang="en-US" dirty="0">
                <a:hlinkClick r:id="rId2"/>
              </a:rPr>
              <a:t>https://g.co/gemini/share/e95b31e05315</a:t>
            </a:r>
            <a:endParaRPr lang="en-US" dirty="0"/>
          </a:p>
          <a:p>
            <a:endParaRPr lang="en-US" dirty="0"/>
          </a:p>
        </p:txBody>
      </p:sp>
    </p:spTree>
    <p:extLst>
      <p:ext uri="{BB962C8B-B14F-4D97-AF65-F5344CB8AC3E}">
        <p14:creationId xmlns:p14="http://schemas.microsoft.com/office/powerpoint/2010/main" val="1244914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5546" y="1918746"/>
            <a:ext cx="4167745" cy="5625223"/>
          </a:xfrm>
          <a:prstGeom prst="rect">
            <a:avLst/>
          </a:prstGeom>
        </p:spPr>
      </p:pic>
      <p:grpSp>
        <p:nvGrpSpPr>
          <p:cNvPr id="8" name="Group 7"/>
          <p:cNvGrpSpPr/>
          <p:nvPr/>
        </p:nvGrpSpPr>
        <p:grpSpPr>
          <a:xfrm>
            <a:off x="559084" y="320512"/>
            <a:ext cx="9904667" cy="4840220"/>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150883" y="1955450"/>
              <a:ext cx="7101309" cy="335521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600" dirty="0">
                  <a:effectLst/>
                  <a:latin typeface="Arial" panose="020B0604020202020204" pitchFamily="34" charset="0"/>
                  <a:ea typeface="Times New Roman" panose="02020603050405020304" pitchFamily="18" charset="0"/>
                  <a:cs typeface="Arial" panose="020B0604020202020204" pitchFamily="34" charset="0"/>
                </a:rPr>
                <a:t>Trong câu chuyện “Linh và </a:t>
              </a:r>
              <a:r>
                <a:rPr lang="en-US" sz="3600" dirty="0" err="1">
                  <a:effectLst/>
                  <a:latin typeface="Arial" panose="020B0604020202020204" pitchFamily="34" charset="0"/>
                  <a:ea typeface="Times New Roman" panose="02020603050405020304" pitchFamily="18" charset="0"/>
                  <a:cs typeface="Arial" panose="020B0604020202020204" pitchFamily="34" charset="0"/>
                </a:rPr>
                <a:t>c</a:t>
              </a:r>
              <a:r>
                <a:rPr lang="en-US" sz="3600" dirty="0" err="1"/>
                <a:t>huyến</a:t>
              </a:r>
              <a:r>
                <a:rPr lang="en-US" sz="3600" dirty="0"/>
                <a:t> </a:t>
              </a:r>
              <a:r>
                <a:rPr lang="en-US" sz="3600" dirty="0" err="1"/>
                <a:t>đi</a:t>
              </a:r>
              <a:r>
                <a:rPr lang="en-US" sz="3600" dirty="0"/>
                <a:t> </a:t>
              </a:r>
              <a:r>
                <a:rPr lang="en-US" sz="3600" dirty="0" err="1"/>
                <a:t>khám</a:t>
              </a:r>
              <a:r>
                <a:rPr lang="en-US" sz="3600" dirty="0"/>
                <a:t> </a:t>
              </a:r>
              <a:r>
                <a:rPr lang="en-US" sz="3600" dirty="0" err="1"/>
                <a:t>phá</a:t>
              </a:r>
              <a:r>
                <a:rPr lang="en-US" sz="3600" dirty="0"/>
                <a:t> </a:t>
              </a:r>
              <a:r>
                <a:rPr lang="en-US" sz="3600" dirty="0" err="1"/>
                <a:t>vịnh</a:t>
              </a:r>
              <a:r>
                <a:rPr lang="en-US" sz="3600" dirty="0"/>
                <a:t> </a:t>
              </a:r>
              <a:r>
                <a:rPr lang="en-US" sz="3600" dirty="0" err="1"/>
                <a:t>kỳ</a:t>
              </a:r>
              <a:r>
                <a:rPr lang="en-US" sz="3600" dirty="0"/>
                <a:t> </a:t>
              </a:r>
              <a:r>
                <a:rPr lang="en-US" sz="3600" dirty="0" err="1"/>
                <a:t>diệu</a:t>
              </a:r>
              <a:r>
                <a:rPr lang="nl-NL" sz="3600" dirty="0">
                  <a:effectLst/>
                  <a:latin typeface="Arial" panose="020B0604020202020204" pitchFamily="34" charset="0"/>
                  <a:ea typeface="Times New Roman" panose="02020603050405020304" pitchFamily="18" charset="0"/>
                  <a:cs typeface="Arial" panose="020B0604020202020204" pitchFamily="34" charset="0"/>
                </a:rPr>
                <a:t>” nhắc đến những sản phẩm nào do con người tạo ra?</a:t>
              </a:r>
            </a:p>
            <a:p>
              <a:pPr marL="571500" indent="-571500" algn="just">
                <a:lnSpc>
                  <a:spcPct val="120000"/>
                </a:lnSpc>
                <a:buFont typeface="Arial" panose="020B0604020202020204" pitchFamily="34" charset="0"/>
                <a:buChar char="•"/>
              </a:pPr>
              <a:r>
                <a:rPr lang="nl-NL" sz="3600" dirty="0">
                  <a:latin typeface="Arial" panose="020B0604020202020204" pitchFamily="34" charset="0"/>
                  <a:ea typeface="Times New Roman" panose="02020603050405020304" pitchFamily="18" charset="0"/>
                  <a:cs typeface="Arial" panose="020B0604020202020204" pitchFamily="34" charset="0"/>
                </a:rPr>
                <a:t> T</a:t>
              </a:r>
              <a:r>
                <a:rPr lang="nl-NL" sz="3600" dirty="0">
                  <a:effectLst/>
                  <a:latin typeface="Arial" panose="020B0604020202020204" pitchFamily="34" charset="0"/>
                  <a:ea typeface="Times New Roman" panose="02020603050405020304" pitchFamily="18" charset="0"/>
                  <a:cs typeface="Arial" panose="020B0604020202020204" pitchFamily="34" charset="0"/>
                </a:rPr>
                <a:t>hiên nhiên có những gì mà bạn Linh lại yêu thích đến vậy?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1155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009010" y="17890"/>
            <a:ext cx="14726005" cy="3066352"/>
          </a:xfrm>
          <a:prstGeom prst="rect">
            <a:avLst/>
          </a:prstGeom>
        </p:spPr>
        <p:txBody>
          <a:bodyPr wrap="square">
            <a:spAutoFit/>
          </a:bodyPr>
          <a:lstStyle/>
          <a:p>
            <a:endParaRPr lang="en-US" sz="2996"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a:p>
            <a:pPr algn="ctr"/>
            <a:endParaRPr lang="en-US" sz="3296" b="1" u="sng"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a:p>
            <a:pPr algn="ctr"/>
            <a:endParaRPr lang="en-US" sz="3296" b="1" u="sng"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4494" b="1" u="sng"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Công </a:t>
            </a:r>
            <a:r>
              <a:rPr lang="en-US" sz="4494" b="1" u="sng"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nghệ</a:t>
            </a:r>
            <a:endParaRPr lang="en-US" sz="4494" b="1" u="sng"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a:p>
            <a:pPr indent="468481" algn="ctr">
              <a:spcBef>
                <a:spcPts val="899"/>
              </a:spcBef>
              <a:spcAft>
                <a:spcPts val="899"/>
              </a:spcAft>
            </a:pPr>
            <a:r>
              <a:rPr lang="en-US" sz="4494"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94" b="1"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494"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1: </a:t>
            </a:r>
            <a:r>
              <a:rPr lang="en-US" sz="4494" b="1"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4494"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94" b="1"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nhiên</a:t>
            </a:r>
            <a:r>
              <a:rPr lang="en-US" sz="4494"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94" b="1"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4494"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94" b="1"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494"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94" b="1"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494"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94" b="1" dirty="0" err="1">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4494"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1)</a:t>
            </a:r>
            <a:endParaRPr lang="en-US" sz="2996"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p:cNvSpPr txBox="1"/>
          <p:nvPr/>
        </p:nvSpPr>
        <p:spPr>
          <a:xfrm flipH="1" flipV="1">
            <a:off x="9688457" y="1860877"/>
            <a:ext cx="1307368" cy="1245213"/>
          </a:xfrm>
          <a:prstGeom prst="rect">
            <a:avLst/>
          </a:prstGeom>
          <a:noFill/>
        </p:spPr>
        <p:txBody>
          <a:bodyPr wrap="square" rtlCol="0">
            <a:spAutoFit/>
          </a:bodyPr>
          <a:lstStyle/>
          <a:p>
            <a:pPr indent="468481" algn="r">
              <a:spcBef>
                <a:spcPts val="899"/>
              </a:spcBef>
              <a:spcAft>
                <a:spcPts val="899"/>
              </a:spcAft>
            </a:pPr>
            <a:r>
              <a:rPr lang="en-US" sz="2996"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a:t>
            </a:r>
          </a:p>
          <a:p>
            <a:pPr indent="468481" algn="ctr">
              <a:spcBef>
                <a:spcPts val="899"/>
              </a:spcBef>
              <a:spcAft>
                <a:spcPts val="899"/>
              </a:spcAft>
            </a:pPr>
            <a:r>
              <a:rPr lang="en-US" sz="2996"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12" name="图片 31">
            <a:extLst>
              <a:ext uri="{FF2B5EF4-FFF2-40B4-BE49-F238E27FC236}">
                <a16:creationId xmlns:a16="http://schemas.microsoft.com/office/drawing/2014/main" id="{8F89E76B-457E-FF6E-0D98-A34808A82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1155772">
            <a:off x="-421901" y="179234"/>
            <a:ext cx="3486196" cy="2711486"/>
          </a:xfrm>
          <a:prstGeom prst="rect">
            <a:avLst/>
          </a:prstGeom>
        </p:spPr>
      </p:pic>
      <p:pic>
        <p:nvPicPr>
          <p:cNvPr id="14" name="Picture 13">
            <a:extLst>
              <a:ext uri="{FF2B5EF4-FFF2-40B4-BE49-F238E27FC236}">
                <a16:creationId xmlns:a16="http://schemas.microsoft.com/office/drawing/2014/main" id="{F2510FA2-BEBA-0F24-8DFB-7E98EADBB3A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87332" y="232658"/>
            <a:ext cx="2294556" cy="1958568"/>
          </a:xfrm>
          <a:prstGeom prst="rect">
            <a:avLst/>
          </a:prstGeom>
        </p:spPr>
      </p:pic>
      <p:pic>
        <p:nvPicPr>
          <p:cNvPr id="15"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0016" y="2440531"/>
            <a:ext cx="4986441" cy="4264337"/>
          </a:xfrm>
          <a:prstGeom prst="rect">
            <a:avLst/>
          </a:prstGeom>
        </p:spPr>
      </p:pic>
      <p:pic>
        <p:nvPicPr>
          <p:cNvPr id="8"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1902" y="4874581"/>
            <a:ext cx="12176542" cy="2409940"/>
          </a:xfrm>
          <a:prstGeom prst="rect">
            <a:avLst/>
          </a:prstGeom>
        </p:spPr>
      </p:pic>
    </p:spTree>
    <p:extLst>
      <p:ext uri="{BB962C8B-B14F-4D97-AF65-F5344CB8AC3E}">
        <p14:creationId xmlns:p14="http://schemas.microsoft.com/office/powerpoint/2010/main" val="172277698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8230" y="376435"/>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1899920" y="0"/>
            <a:ext cx="1029208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6">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6" name="Picture 5">
            <a:extLst>
              <a:ext uri="{FF2B5EF4-FFF2-40B4-BE49-F238E27FC236}">
                <a16:creationId xmlns:a16="http://schemas.microsoft.com/office/drawing/2014/main" id="{4767BAA5-2188-4488-9142-8FD457C81085}"/>
              </a:ext>
            </a:extLst>
          </p:cNvPr>
          <p:cNvPicPr>
            <a:picLocks noChangeAspect="1"/>
          </p:cNvPicPr>
          <p:nvPr/>
        </p:nvPicPr>
        <p:blipFill>
          <a:blip r:embed="rId12"/>
          <a:stretch>
            <a:fillRect/>
          </a:stretch>
        </p:blipFill>
        <p:spPr>
          <a:xfrm>
            <a:off x="5735508" y="361616"/>
            <a:ext cx="4980864" cy="963251"/>
          </a:xfrm>
          <a:prstGeom prst="rect">
            <a:avLst/>
          </a:prstGeom>
        </p:spPr>
      </p:pic>
      <p:sp>
        <p:nvSpPr>
          <p:cNvPr id="7" name="TextBox 6">
            <a:extLst>
              <a:ext uri="{FF2B5EF4-FFF2-40B4-BE49-F238E27FC236}">
                <a16:creationId xmlns:a16="http://schemas.microsoft.com/office/drawing/2014/main" id="{D312CC0A-1924-4171-8E44-59163F8F6739}"/>
              </a:ext>
            </a:extLst>
          </p:cNvPr>
          <p:cNvSpPr txBox="1"/>
          <p:nvPr/>
        </p:nvSpPr>
        <p:spPr>
          <a:xfrm>
            <a:off x="4068773" y="1096860"/>
            <a:ext cx="728472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Arial" panose="020B0604020202020204" pitchFamily="34" charset="0"/>
                <a:cs typeface="Arial" panose="020B0604020202020204" pitchFamily="34" charset="0"/>
              </a:rPr>
              <a:t>Phân biệt được đối tượng tự nhiên và sản phẩm công nghệ.</a:t>
            </a:r>
            <a:endParaRPr lang="en-US" sz="28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FAB32A1-FC98-42D5-871B-41619492A296}"/>
              </a:ext>
            </a:extLst>
          </p:cNvPr>
          <p:cNvSpPr txBox="1"/>
          <p:nvPr/>
        </p:nvSpPr>
        <p:spPr>
          <a:xfrm>
            <a:off x="5130842" y="2238932"/>
            <a:ext cx="6415852"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err="1">
                <a:latin typeface="Arial" panose="020B0604020202020204" pitchFamily="34" charset="0"/>
                <a:ea typeface="Gelasio" pitchFamily="34" charset="-122"/>
                <a:cs typeface="Arial" panose="020B0604020202020204" pitchFamily="34" charset="0"/>
              </a:rPr>
              <a:t>Kể</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tên</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một</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số</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sản</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phẩm</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công</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nghệ</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quen</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thuộc</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có</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trong</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ngôi</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nhà</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của</a:t>
            </a:r>
            <a:r>
              <a:rPr lang="en-US" sz="2800" dirty="0">
                <a:latin typeface="Arial" panose="020B0604020202020204" pitchFamily="34" charset="0"/>
                <a:ea typeface="Gelasio" pitchFamily="34" charset="-122"/>
                <a:cs typeface="Arial" panose="020B0604020202020204" pitchFamily="34" charset="0"/>
              </a:rPr>
              <a:t> </a:t>
            </a:r>
            <a:r>
              <a:rPr lang="en-US" sz="2800" dirty="0" err="1">
                <a:latin typeface="Arial" panose="020B0604020202020204" pitchFamily="34" charset="0"/>
                <a:ea typeface="Gelasio" pitchFamily="34" charset="-122"/>
                <a:cs typeface="Arial" panose="020B0604020202020204" pitchFamily="34" charset="0"/>
              </a:rPr>
              <a:t>mình</a:t>
            </a:r>
            <a:r>
              <a:rPr lang="en-US" sz="2800" dirty="0">
                <a:latin typeface="Arial" panose="020B0604020202020204" pitchFamily="34" charset="0"/>
                <a:ea typeface="Gelasio" pitchFamily="34" charset="-122"/>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9FE11E5-BC14-4ADA-AB8B-FF3D7134F98B}"/>
              </a:ext>
            </a:extLst>
          </p:cNvPr>
          <p:cNvSpPr txBox="1"/>
          <p:nvPr/>
        </p:nvSpPr>
        <p:spPr>
          <a:xfrm>
            <a:off x="5916667" y="3829900"/>
            <a:ext cx="6177280"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err="1">
                <a:latin typeface="Arial" panose="020B0604020202020204" pitchFamily="34" charset="0"/>
                <a:cs typeface="Arial" panose="020B0604020202020204" pitchFamily="34" charset="0"/>
              </a:rPr>
              <a:t>Mối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giữa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tượng</a:t>
            </a:r>
            <a:r>
              <a:rPr lang="en-US" sz="2800" dirty="0">
                <a:latin typeface="Arial" panose="020B0604020202020204" pitchFamily="34" charset="0"/>
                <a:cs typeface="Arial" panose="020B0604020202020204" pitchFamily="34" charset="0"/>
              </a:rPr>
              <a:t> </a:t>
            </a:r>
          </a:p>
          <a:p>
            <a:pPr algn="just"/>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nghệ</a:t>
            </a:r>
            <a:r>
              <a:rPr lang="en-US" sz="2800" dirty="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69376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arn(inVertical)">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barn(inVertical)">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barn(inVertical)">
                                      <p:cBhvr>
                                        <p:cTn id="34" dur="500"/>
                                        <p:tgtEl>
                                          <p:spTgt spid="2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xEl>
                                              <p:pRg st="1" end="1"/>
                                            </p:txEl>
                                          </p:spTgt>
                                        </p:tgtEl>
                                        <p:attrNameLst>
                                          <p:attrName>style.visibility</p:attrName>
                                        </p:attrNameLst>
                                      </p:cBhvr>
                                      <p:to>
                                        <p:strVal val="visible"/>
                                      </p:to>
                                    </p:set>
                                    <p:animEffect transition="in" filter="barn(inVertical)">
                                      <p:cBhvr>
                                        <p:cTn id="39"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8" y="1419665"/>
            <a:ext cx="5438335" cy="5438335"/>
          </a:xfrm>
          <a:prstGeom prst="rect">
            <a:avLst/>
          </a:prstGeom>
        </p:spPr>
      </p:pic>
      <p:pic>
        <p:nvPicPr>
          <p:cNvPr id="3" name="Picture 2">
            <a:extLst>
              <a:ext uri="{FF2B5EF4-FFF2-40B4-BE49-F238E27FC236}">
                <a16:creationId xmlns:a16="http://schemas.microsoft.com/office/drawing/2014/main" id="{39B71F32-FEFC-43E1-9C4E-72235936AC55}"/>
              </a:ext>
            </a:extLst>
          </p:cNvPr>
          <p:cNvPicPr>
            <a:picLocks noChangeAspect="1"/>
          </p:cNvPicPr>
          <p:nvPr/>
        </p:nvPicPr>
        <p:blipFill>
          <a:blip r:embed="rId4"/>
          <a:stretch>
            <a:fillRect/>
          </a:stretch>
        </p:blipFill>
        <p:spPr>
          <a:xfrm>
            <a:off x="5456865" y="1321872"/>
            <a:ext cx="4285859" cy="1615580"/>
          </a:xfrm>
          <a:prstGeom prst="rect">
            <a:avLst/>
          </a:prstGeom>
        </p:spPr>
      </p:pic>
    </p:spTree>
    <p:extLst>
      <p:ext uri="{BB962C8B-B14F-4D97-AF65-F5344CB8AC3E}">
        <p14:creationId xmlns:p14="http://schemas.microsoft.com/office/powerpoint/2010/main" val="11319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4" name="Picture 3">
            <a:extLst>
              <a:ext uri="{FF2B5EF4-FFF2-40B4-BE49-F238E27FC236}">
                <a16:creationId xmlns:a16="http://schemas.microsoft.com/office/drawing/2014/main" id="{6BC6A915-7047-4943-BFF5-282F861E3AA5}"/>
              </a:ext>
            </a:extLst>
          </p:cNvPr>
          <p:cNvPicPr>
            <a:picLocks noChangeAspect="1"/>
          </p:cNvPicPr>
          <p:nvPr/>
        </p:nvPicPr>
        <p:blipFill>
          <a:blip r:embed="rId4"/>
          <a:stretch>
            <a:fillRect/>
          </a:stretch>
        </p:blipFill>
        <p:spPr>
          <a:xfrm>
            <a:off x="905528" y="1039691"/>
            <a:ext cx="10358002" cy="2389309"/>
          </a:xfrm>
          <a:prstGeom prst="rect">
            <a:avLst/>
          </a:prstGeom>
        </p:spPr>
      </p:pic>
      <p:sp>
        <p:nvSpPr>
          <p:cNvPr id="2" name="TextBox 1">
            <a:extLst>
              <a:ext uri="{FF2B5EF4-FFF2-40B4-BE49-F238E27FC236}">
                <a16:creationId xmlns:a16="http://schemas.microsoft.com/office/drawing/2014/main" id="{F25E91DB-4D3B-1BB4-20EE-4823A41E3213}"/>
              </a:ext>
            </a:extLst>
          </p:cNvPr>
          <p:cNvSpPr txBox="1"/>
          <p:nvPr/>
        </p:nvSpPr>
        <p:spPr>
          <a:xfrm>
            <a:off x="1404595" y="1553626"/>
            <a:ext cx="9436230" cy="1446550"/>
          </a:xfrm>
          <a:prstGeom prst="rect">
            <a:avLst/>
          </a:prstGeom>
          <a:noFill/>
        </p:spPr>
        <p:txBody>
          <a:bodyPr wrap="square" rtlCol="0">
            <a:spAutoFit/>
          </a:bodyPr>
          <a:lstStyle/>
          <a:p>
            <a:r>
              <a:rPr lang="en-US" sz="4400" dirty="0" err="1">
                <a:solidFill>
                  <a:srgbClr val="002060"/>
                </a:solidFill>
                <a:latin typeface="Arial" panose="020B0604020202020204" pitchFamily="34" charset="0"/>
                <a:cs typeface="Arial" panose="020B0604020202020204" pitchFamily="34" charset="0"/>
              </a:rPr>
              <a:t>Hoạt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động</a:t>
            </a:r>
            <a:r>
              <a:rPr lang="en-US" sz="4400" dirty="0">
                <a:solidFill>
                  <a:srgbClr val="002060"/>
                </a:solidFill>
                <a:latin typeface="Arial" panose="020B0604020202020204" pitchFamily="34" charset="0"/>
                <a:cs typeface="Arial" panose="020B0604020202020204" pitchFamily="34" charset="0"/>
              </a:rPr>
              <a:t> 1: </a:t>
            </a:r>
            <a:r>
              <a:rPr lang="en-US" sz="4400" dirty="0" err="1">
                <a:solidFill>
                  <a:srgbClr val="002060"/>
                </a:solidFill>
                <a:latin typeface="Arial" panose="020B0604020202020204" pitchFamily="34" charset="0"/>
                <a:cs typeface="Arial" panose="020B0604020202020204" pitchFamily="34" charset="0"/>
              </a:rPr>
              <a:t>Đối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tượng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nhiên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sản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phẩm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công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nghệ</a:t>
            </a:r>
            <a:endParaRPr lang="en-US" sz="4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74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1432</TotalTime>
  <Words>631</Words>
  <Application>Microsoft Office PowerPoint</Application>
  <PresentationFormat>Widescreen</PresentationFormat>
  <Paragraphs>92</Paragraphs>
  <Slides>35</Slides>
  <Notes>18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等线</vt:lpstr>
      <vt:lpstr>Arial</vt:lpstr>
      <vt:lpstr>Calibri</vt:lpstr>
      <vt:lpstr>Calibri Light</vt:lpstr>
      <vt:lpstr>SVN-Poky's</vt:lpstr>
      <vt:lpstr>Times New Roman</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DELL</dc:creator>
  <cp:lastModifiedBy>DELL</cp:lastModifiedBy>
  <cp:revision>21</cp:revision>
  <dcterms:created xsi:type="dcterms:W3CDTF">2025-08-18T13:48:21Z</dcterms:created>
  <dcterms:modified xsi:type="dcterms:W3CDTF">2025-08-28T13:45:36Z</dcterms:modified>
</cp:coreProperties>
</file>