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809" r:id="rId2"/>
  </p:sldMasterIdLst>
  <p:notesMasterIdLst>
    <p:notesMasterId r:id="rId21"/>
  </p:notesMasterIdLst>
  <p:sldIdLst>
    <p:sldId id="256" r:id="rId3"/>
    <p:sldId id="426" r:id="rId4"/>
    <p:sldId id="259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427" r:id="rId13"/>
    <p:sldId id="423" r:id="rId14"/>
    <p:sldId id="424" r:id="rId15"/>
    <p:sldId id="402" r:id="rId16"/>
    <p:sldId id="425" r:id="rId17"/>
    <p:sldId id="281" r:id="rId18"/>
    <p:sldId id="385" r:id="rId19"/>
    <p:sldId id="408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E9D"/>
    <a:srgbClr val="1A2629"/>
    <a:srgbClr val="99FF66"/>
    <a:srgbClr val="66FF99"/>
    <a:srgbClr val="00FF00"/>
    <a:srgbClr val="FF0066"/>
    <a:srgbClr val="0000FF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41" autoAdjust="0"/>
  </p:normalViewPr>
  <p:slideViewPr>
    <p:cSldViewPr snapToGrid="0">
      <p:cViewPr varScale="1">
        <p:scale>
          <a:sx n="108" d="100"/>
          <a:sy n="108" d="100"/>
        </p:scale>
        <p:origin x="51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74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47A856-C03C-4DDD-BFE3-4CD32ADC5377}"/>
              </a:ext>
            </a:extLst>
          </p:cNvPr>
          <p:cNvSpPr/>
          <p:nvPr userDrawn="1"/>
        </p:nvSpPr>
        <p:spPr>
          <a:xfrm>
            <a:off x="11251076" y="24939"/>
            <a:ext cx="957550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7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07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7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2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3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84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3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10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3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36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53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7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65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7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9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79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04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0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1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24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2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33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63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50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28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10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84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53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AD51F21-A51D-49E8-937F-194172BC6313}"/>
              </a:ext>
            </a:extLst>
          </p:cNvPr>
          <p:cNvSpPr/>
          <p:nvPr userDrawn="1"/>
        </p:nvSpPr>
        <p:spPr>
          <a:xfrm>
            <a:off x="11554692" y="157942"/>
            <a:ext cx="957550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5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96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00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0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39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03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3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645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90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6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5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09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06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15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57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48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40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5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1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52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4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5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80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479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05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48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12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78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79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9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724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60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36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886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62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671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9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66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1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79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05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8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7925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443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696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087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54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73987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8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5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80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1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6" r:id="rId37"/>
    <p:sldLayoutId id="2147483847" r:id="rId38"/>
    <p:sldLayoutId id="2147483848" r:id="rId39"/>
    <p:sldLayoutId id="2147483849" r:id="rId40"/>
    <p:sldLayoutId id="2147483850" r:id="rId41"/>
    <p:sldLayoutId id="2147483851" r:id="rId42"/>
    <p:sldLayoutId id="2147483852" r:id="rId43"/>
    <p:sldLayoutId id="2147483853" r:id="rId44"/>
    <p:sldLayoutId id="2147483854" r:id="rId45"/>
    <p:sldLayoutId id="2147483855" r:id="rId46"/>
    <p:sldLayoutId id="2147483856" r:id="rId47"/>
    <p:sldLayoutId id="2147483857" r:id="rId48"/>
    <p:sldLayoutId id="2147483858" r:id="rId49"/>
    <p:sldLayoutId id="2147483859" r:id="rId50"/>
    <p:sldLayoutId id="2147483860" r:id="rId51"/>
    <p:sldLayoutId id="2147483861" r:id="rId52"/>
    <p:sldLayoutId id="2147483862" r:id="rId53"/>
    <p:sldLayoutId id="2147483863" r:id="rId54"/>
    <p:sldLayoutId id="2147483864" r:id="rId55"/>
    <p:sldLayoutId id="2147483865" r:id="rId56"/>
    <p:sldLayoutId id="2147483866" r:id="rId57"/>
    <p:sldLayoutId id="2147483867" r:id="rId58"/>
    <p:sldLayoutId id="2147483868" r:id="rId59"/>
    <p:sldLayoutId id="2147483869" r:id="rId60"/>
    <p:sldLayoutId id="2147483870" r:id="rId61"/>
    <p:sldLayoutId id="2147483871" r:id="rId62"/>
    <p:sldLayoutId id="2147483872" r:id="rId63"/>
    <p:sldLayoutId id="2147483873" r:id="rId64"/>
    <p:sldLayoutId id="2147483874" r:id="rId65"/>
    <p:sldLayoutId id="2147483875" r:id="rId66"/>
    <p:sldLayoutId id="2147483876" r:id="rId67"/>
    <p:sldLayoutId id="2147483877" r:id="rId68"/>
    <p:sldLayoutId id="2147483878" r:id="rId69"/>
    <p:sldLayoutId id="2147483879" r:id="rId70"/>
    <p:sldLayoutId id="2147483880" r:id="rId71"/>
    <p:sldLayoutId id="2147483881" r:id="rId72"/>
    <p:sldLayoutId id="2147483882" r:id="rId73"/>
    <p:sldLayoutId id="2147483883" r:id="rId74"/>
    <p:sldLayoutId id="2147483884" r:id="rId75"/>
    <p:sldLayoutId id="2147483885" r:id="rId76"/>
    <p:sldLayoutId id="2147483886" r:id="rId77"/>
    <p:sldLayoutId id="2147483887" r:id="rId78"/>
    <p:sldLayoutId id="2147483888" r:id="rId79"/>
    <p:sldLayoutId id="2147483889" r:id="rId80"/>
    <p:sldLayoutId id="2147483890" r:id="rId81"/>
    <p:sldLayoutId id="2147483891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gif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21" Type="http://schemas.microsoft.com/office/2007/relationships/hdphoto" Target="../media/hdphoto5.wdp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microsoft.com/office/2007/relationships/hdphoto" Target="../media/hdphoto6.wdp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23" Type="http://schemas.openxmlformats.org/officeDocument/2006/relationships/image" Target="../media/image21.png"/><Relationship Id="rId10" Type="http://schemas.openxmlformats.org/officeDocument/2006/relationships/image" Target="../media/image12.jpg"/><Relationship Id="rId19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18" Type="http://schemas.openxmlformats.org/officeDocument/2006/relationships/slide" Target="slide7.xml"/><Relationship Id="rId26" Type="http://schemas.openxmlformats.org/officeDocument/2006/relationships/slide" Target="slide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slide" Target="slide10.xml"/><Relationship Id="rId20" Type="http://schemas.openxmlformats.org/officeDocument/2006/relationships/slide" Target="slide9.xml"/><Relationship Id="rId29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slide" Target="slide11.xml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29.png"/><Relationship Id="rId28" Type="http://schemas.openxmlformats.org/officeDocument/2006/relationships/image" Target="../media/image21.png"/><Relationship Id="rId10" Type="http://schemas.openxmlformats.org/officeDocument/2006/relationships/image" Target="../media/image12.jp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5.gif"/><Relationship Id="rId22" Type="http://schemas.openxmlformats.org/officeDocument/2006/relationships/slide" Target="slide8.xml"/><Relationship Id="rId27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7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357464"/>
            <a:ext cx="11807687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endParaRPr lang="vi-VN" sz="52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 </a:t>
            </a:r>
            <a:endParaRPr lang="vi-VN" sz="5200" b="1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(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theo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) 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- T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iết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</a:t>
            </a:r>
            <a:endParaRPr lang="en-US" sz="5200" b="1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FC38E3-D9D4-4413-AED2-EFC6A5366E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292943" y="916332"/>
            <a:ext cx="587337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733011" y="3684605"/>
            <a:ext cx="2277513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8 : 2 = 4 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586647" y="3685050"/>
            <a:ext cx="2277513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8 : 4 =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292943" y="1135203"/>
            <a:ext cx="587337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bút</a:t>
            </a:r>
            <a:r>
              <a:rPr lang="en-US" sz="2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id="{7F3BF777-FBF3-4C68-9110-158293EE27A8}"/>
              </a:ext>
            </a:extLst>
          </p:cNvPr>
          <p:cNvSpPr/>
          <p:nvPr/>
        </p:nvSpPr>
        <p:spPr>
          <a:xfrm>
            <a:off x="6440283" y="3675439"/>
            <a:ext cx="2410320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8 + 2 = 10</a:t>
            </a: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57F9622-B08B-4547-BBD3-921BA4584A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  <p:sp>
        <p:nvSpPr>
          <p:cNvPr id="21" name="Rectangle: Rounded Corners 22">
            <a:extLst>
              <a:ext uri="{FF2B5EF4-FFF2-40B4-BE49-F238E27FC236}">
                <a16:creationId xmlns:a16="http://schemas.microsoft.com/office/drawing/2014/main" id="{39256284-68FA-4EE9-A650-261F0083AC4E}"/>
              </a:ext>
            </a:extLst>
          </p:cNvPr>
          <p:cNvSpPr/>
          <p:nvPr/>
        </p:nvSpPr>
        <p:spPr>
          <a:xfrm>
            <a:off x="9400155" y="3675439"/>
            <a:ext cx="2410320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8 - 2 = 6</a:t>
            </a:r>
          </a:p>
        </p:txBody>
      </p:sp>
    </p:spTree>
    <p:extLst>
      <p:ext uri="{BB962C8B-B14F-4D97-AF65-F5344CB8AC3E}">
        <p14:creationId xmlns:p14="http://schemas.microsoft.com/office/powerpoint/2010/main" val="9315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029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/uploads/190823/1-1ZR31K026353.JPG/">
            <a:extLst>
              <a:ext uri="{FF2B5EF4-FFF2-40B4-BE49-F238E27FC236}">
                <a16:creationId xmlns:a16="http://schemas.microsoft.com/office/drawing/2014/main" id="{11583E7F-9783-4CF1-B78C-EB8ACE08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0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77248-492F-4971-8341-D1EF0BA71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80" t="4523" b="45467"/>
          <a:stretch/>
        </p:blipFill>
        <p:spPr>
          <a:xfrm>
            <a:off x="3200400" y="879348"/>
            <a:ext cx="5519704" cy="22585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33863" y="327218"/>
            <a:ext cx="2116419" cy="648195"/>
            <a:chOff x="-3369818" y="382607"/>
            <a:chExt cx="2078956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078956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5D84AEE-D0BE-4C2E-8541-154B4197D79B}"/>
              </a:ext>
            </a:extLst>
          </p:cNvPr>
          <p:cNvSpPr txBox="1"/>
          <p:nvPr/>
        </p:nvSpPr>
        <p:spPr>
          <a:xfrm>
            <a:off x="1940538" y="3196863"/>
            <a:ext cx="5379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đạp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2 bánh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D64D0E-B052-40DF-BAF5-AA1F2E0CCE9C}"/>
              </a:ext>
            </a:extLst>
          </p:cNvPr>
          <p:cNvGrpSpPr/>
          <p:nvPr/>
        </p:nvGrpSpPr>
        <p:grpSpPr>
          <a:xfrm>
            <a:off x="3065703" y="3779027"/>
            <a:ext cx="5379396" cy="523221"/>
            <a:chOff x="3065703" y="3779027"/>
            <a:chExt cx="5379396" cy="52322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6C98ECA-9D13-436B-9BC9-D4922B71DC32}"/>
                </a:ext>
              </a:extLst>
            </p:cNvPr>
            <p:cNvSpPr txBox="1"/>
            <p:nvPr/>
          </p:nvSpPr>
          <p:spPr>
            <a:xfrm>
              <a:off x="3065703" y="3779028"/>
              <a:ext cx="5379396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a. 2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đạp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bánh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endParaRPr lang="en-US" sz="245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4383D8B-CE01-4103-8AE5-C2A10ED62625}"/>
                </a:ext>
              </a:extLst>
            </p:cNvPr>
            <p:cNvSpPr/>
            <p:nvPr/>
          </p:nvSpPr>
          <p:spPr>
            <a:xfrm>
              <a:off x="5656527" y="3779027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4A6E2AC-D1E9-45BD-B6D1-B5D8902E6095}"/>
              </a:ext>
            </a:extLst>
          </p:cNvPr>
          <p:cNvGrpSpPr/>
          <p:nvPr/>
        </p:nvGrpSpPr>
        <p:grpSpPr>
          <a:xfrm>
            <a:off x="5656527" y="3776954"/>
            <a:ext cx="549720" cy="525294"/>
            <a:chOff x="8260297" y="4775661"/>
            <a:chExt cx="549720" cy="52529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FCE4DC4-C4BC-41C2-A724-161791A8B039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D4DC97-A442-4066-830A-993A931D5AE8}"/>
                </a:ext>
              </a:extLst>
            </p:cNvPr>
            <p:cNvSpPr txBox="1"/>
            <p:nvPr/>
          </p:nvSpPr>
          <p:spPr>
            <a:xfrm>
              <a:off x="8343088" y="4775661"/>
              <a:ext cx="4474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F7BF15-444A-4794-AC03-5DC13C5ED299}"/>
              </a:ext>
            </a:extLst>
          </p:cNvPr>
          <p:cNvGrpSpPr/>
          <p:nvPr/>
        </p:nvGrpSpPr>
        <p:grpSpPr>
          <a:xfrm>
            <a:off x="3049620" y="4474228"/>
            <a:ext cx="5379396" cy="523221"/>
            <a:chOff x="3065703" y="3779027"/>
            <a:chExt cx="5379396" cy="52322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C73228-96D5-4475-A475-C957C145BEA1}"/>
                </a:ext>
              </a:extLst>
            </p:cNvPr>
            <p:cNvSpPr txBox="1"/>
            <p:nvPr/>
          </p:nvSpPr>
          <p:spPr>
            <a:xfrm>
              <a:off x="3065703" y="3779028"/>
              <a:ext cx="5379396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b. 5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đạp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bánh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endParaRPr lang="en-US" sz="245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608A91D-D421-4919-B6FA-806D3B613163}"/>
                </a:ext>
              </a:extLst>
            </p:cNvPr>
            <p:cNvSpPr/>
            <p:nvPr/>
          </p:nvSpPr>
          <p:spPr>
            <a:xfrm>
              <a:off x="5656527" y="3779027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05BACB-5E67-4138-B7C4-23A7328B163B}"/>
              </a:ext>
            </a:extLst>
          </p:cNvPr>
          <p:cNvGrpSpPr/>
          <p:nvPr/>
        </p:nvGrpSpPr>
        <p:grpSpPr>
          <a:xfrm>
            <a:off x="5635683" y="4472155"/>
            <a:ext cx="729576" cy="525294"/>
            <a:chOff x="8255536" y="4775661"/>
            <a:chExt cx="729576" cy="5252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8153711-956F-409B-A72D-A7422F55D99A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270AC0-F583-4005-854B-180B20D8381C}"/>
                </a:ext>
              </a:extLst>
            </p:cNvPr>
            <p:cNvSpPr txBox="1"/>
            <p:nvPr/>
          </p:nvSpPr>
          <p:spPr>
            <a:xfrm>
              <a:off x="8255536" y="4775661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A03F53-0C7C-4EDE-80AD-F44A320C2DAE}"/>
              </a:ext>
            </a:extLst>
          </p:cNvPr>
          <p:cNvGrpSpPr/>
          <p:nvPr/>
        </p:nvGrpSpPr>
        <p:grpSpPr>
          <a:xfrm>
            <a:off x="3065703" y="5173577"/>
            <a:ext cx="5379396" cy="523221"/>
            <a:chOff x="3065703" y="3779027"/>
            <a:chExt cx="5379396" cy="52322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2D98D6-004C-471E-A40A-F1D8C7C031BF}"/>
                </a:ext>
              </a:extLst>
            </p:cNvPr>
            <p:cNvSpPr txBox="1"/>
            <p:nvPr/>
          </p:nvSpPr>
          <p:spPr>
            <a:xfrm>
              <a:off x="3065703" y="3779028"/>
              <a:ext cx="5379396" cy="469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c. 6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đạp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5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  bánh </a:t>
              </a:r>
              <a:r>
                <a:rPr lang="en-US" sz="245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xe</a:t>
              </a:r>
              <a:endParaRPr lang="en-US" sz="245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194E0B6-9E90-4AB2-99D6-E8D398406672}"/>
                </a:ext>
              </a:extLst>
            </p:cNvPr>
            <p:cNvSpPr/>
            <p:nvPr/>
          </p:nvSpPr>
          <p:spPr>
            <a:xfrm>
              <a:off x="5656527" y="3779027"/>
              <a:ext cx="549720" cy="52322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A50319-279E-44D5-9129-429B15D8BB45}"/>
              </a:ext>
            </a:extLst>
          </p:cNvPr>
          <p:cNvGrpSpPr/>
          <p:nvPr/>
        </p:nvGrpSpPr>
        <p:grpSpPr>
          <a:xfrm>
            <a:off x="5622582" y="5171504"/>
            <a:ext cx="729576" cy="525294"/>
            <a:chOff x="8226352" y="4775661"/>
            <a:chExt cx="729576" cy="52529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23AFE4E-66B0-484B-92BC-D627D6D5A231}"/>
                </a:ext>
              </a:extLst>
            </p:cNvPr>
            <p:cNvSpPr/>
            <p:nvPr/>
          </p:nvSpPr>
          <p:spPr>
            <a:xfrm>
              <a:off x="8260297" y="4777734"/>
              <a:ext cx="549720" cy="523221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1A262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A2E6EC4-12A3-494B-8509-66E772F2F280}"/>
                </a:ext>
              </a:extLst>
            </p:cNvPr>
            <p:cNvSpPr txBox="1"/>
            <p:nvPr/>
          </p:nvSpPr>
          <p:spPr>
            <a:xfrm>
              <a:off x="8226352" y="4775661"/>
              <a:ext cx="729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A2629"/>
                  </a:solidFill>
                  <a:latin typeface="UTM Avo" panose="020406030505060202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42D5A-93F8-4FEA-9FA6-E3254E78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99573" y="426359"/>
            <a:ext cx="8579840" cy="587615"/>
            <a:chOff x="-2676201" y="382608"/>
            <a:chExt cx="6596535" cy="7068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659653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Nam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hoạch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hấu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3000"/>
              <a:ext cx="54297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FA8E1E-2F48-4B9B-9828-E4D80E4C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2" t="15406" r="19869" b="28636"/>
          <a:stretch/>
        </p:blipFill>
        <p:spPr>
          <a:xfrm>
            <a:off x="3022060" y="1259965"/>
            <a:ext cx="5509097" cy="2757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8024A50-315F-4057-8867-07CE58022045}"/>
              </a:ext>
            </a:extLst>
          </p:cNvPr>
          <p:cNvSpPr txBox="1"/>
          <p:nvPr/>
        </p:nvSpPr>
        <p:spPr>
          <a:xfrm>
            <a:off x="1291771" y="4275730"/>
            <a:ext cx="995340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619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F89646-3ACF-4578-A40E-2DD2713B1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99573" y="411846"/>
            <a:ext cx="8579840" cy="616644"/>
            <a:chOff x="-2676201" y="365151"/>
            <a:chExt cx="6596535" cy="74174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659653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Nam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hoạch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hấu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65151"/>
              <a:ext cx="542977" cy="7417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FA8E1E-2F48-4B9B-9828-E4D80E4C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2" t="15406" r="19869" b="28636"/>
          <a:stretch/>
        </p:blipFill>
        <p:spPr>
          <a:xfrm>
            <a:off x="3099882" y="1161143"/>
            <a:ext cx="5413812" cy="2709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8024A50-315F-4057-8867-07CE58022045}"/>
              </a:ext>
            </a:extLst>
          </p:cNvPr>
          <p:cNvSpPr txBox="1"/>
          <p:nvPr/>
        </p:nvSpPr>
        <p:spPr>
          <a:xfrm>
            <a:off x="1002987" y="4098004"/>
            <a:ext cx="101936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992692" y="4590447"/>
            <a:ext cx="1019360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: 5 = 4 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FBC2B4-EAF8-42EB-8F06-D82A7E25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3E53-F543-4193-88C7-91790E82C2A6}"/>
              </a:ext>
            </a:extLst>
          </p:cNvPr>
          <p:cNvGrpSpPr/>
          <p:nvPr/>
        </p:nvGrpSpPr>
        <p:grpSpPr>
          <a:xfrm>
            <a:off x="1799573" y="426359"/>
            <a:ext cx="8579840" cy="587616"/>
            <a:chOff x="-2676201" y="382608"/>
            <a:chExt cx="6596535" cy="70682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80069E-5695-402E-B914-4255D0AA8548}"/>
                </a:ext>
              </a:extLst>
            </p:cNvPr>
            <p:cNvSpPr/>
            <p:nvPr/>
          </p:nvSpPr>
          <p:spPr>
            <a:xfrm>
              <a:off x="-2676199" y="382608"/>
              <a:ext cx="6596533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Nam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hoạch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20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dưa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hấu</a:t>
              </a:r>
              <a:r>
                <a:rPr lang="en-US" sz="2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9E2D9A-017D-47D4-92C1-4334ED161181}"/>
                </a:ext>
              </a:extLst>
            </p:cNvPr>
            <p:cNvSpPr/>
            <p:nvPr/>
          </p:nvSpPr>
          <p:spPr>
            <a:xfrm>
              <a:off x="-2676201" y="383001"/>
              <a:ext cx="542977" cy="70643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FA8E1E-2F48-4B9B-9828-E4D80E4C9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2" t="15406" r="19869" b="28636"/>
          <a:stretch/>
        </p:blipFill>
        <p:spPr>
          <a:xfrm>
            <a:off x="3099882" y="1293603"/>
            <a:ext cx="5149174" cy="2577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8024A50-315F-4057-8867-07CE58022045}"/>
              </a:ext>
            </a:extLst>
          </p:cNvPr>
          <p:cNvSpPr txBox="1"/>
          <p:nvPr/>
        </p:nvSpPr>
        <p:spPr>
          <a:xfrm>
            <a:off x="1282264" y="4196612"/>
            <a:ext cx="1019360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2A5E72-F05C-481D-A0DE-1726674F3F30}"/>
              </a:ext>
            </a:extLst>
          </p:cNvPr>
          <p:cNvSpPr txBox="1"/>
          <p:nvPr/>
        </p:nvSpPr>
        <p:spPr>
          <a:xfrm>
            <a:off x="992692" y="4700329"/>
            <a:ext cx="1019360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: 5 = 4 </a:t>
            </a: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817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060224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F611035-470C-490F-B0AD-4C77D4502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958"/>
            <a:ext cx="12192000" cy="6410528"/>
          </a:xfrm>
          <a:prstGeom prst="rect">
            <a:avLst/>
          </a:prstGeom>
        </p:spPr>
      </p:pic>
      <p:grpSp>
        <p:nvGrpSpPr>
          <p:cNvPr id="21" name="Nhóm 53">
            <a:extLst>
              <a:ext uri="{FF2B5EF4-FFF2-40B4-BE49-F238E27FC236}">
                <a16:creationId xmlns:a16="http://schemas.microsoft.com/office/drawing/2014/main" id="{B3555AA9-4E20-4583-86AE-BB611A3BA7AB}"/>
              </a:ext>
            </a:extLst>
          </p:cNvPr>
          <p:cNvGrpSpPr/>
          <p:nvPr/>
        </p:nvGrpSpPr>
        <p:grpSpPr>
          <a:xfrm>
            <a:off x="2609629" y="150103"/>
            <a:ext cx="9374610" cy="3784888"/>
            <a:chOff x="2641508" y="-252122"/>
            <a:chExt cx="9100891" cy="3784888"/>
          </a:xfrm>
        </p:grpSpPr>
        <p:grpSp>
          <p:nvGrpSpPr>
            <p:cNvPr id="22" name="Nhóm 9">
              <a:extLst>
                <a:ext uri="{FF2B5EF4-FFF2-40B4-BE49-F238E27FC236}">
                  <a16:creationId xmlns:a16="http://schemas.microsoft.com/office/drawing/2014/main" id="{A048B828-6BE9-4EAA-9BCA-ADE4F8FC190E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2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C40A841C-A8FA-4D83-A448-5324343E9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2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0E17A112-FC50-4112-88C1-89FC7A38B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2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DCDB9345-88BD-4C43-9C9F-7C8506652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581" y="3726008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4215" y="4431114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8737" y="3057880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3251" y="3985922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4396" y="3170574"/>
            <a:ext cx="990706" cy="1000626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3941" y="626221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9FD96AB-295C-4029-B40E-30A71313CDE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935" b="84911" l="7000" r="96000">
                        <a14:foregroundMark x1="7813" y1="81243" x2="7813" y2="81243"/>
                        <a14:foregroundMark x1="84313" y1="63669" x2="84313" y2="63669"/>
                        <a14:foregroundMark x1="92313" y1="60000" x2="92313" y2="60000"/>
                        <a14:foregroundMark x1="96000" y1="61420" x2="96000" y2="61420"/>
                        <a14:foregroundMark x1="7062" y1="68047" x2="7062" y2="68047"/>
                        <a14:foregroundMark x1="19875" y1="83846" x2="19875" y2="83846"/>
                        <a14:foregroundMark x1="85625" y1="83136" x2="85625" y2="83136"/>
                        <a14:foregroundMark x1="62875" y1="84911" x2="62875" y2="84911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2992652" y="1880912"/>
            <a:ext cx="2347942" cy="22621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874677A-FEB8-4F23-93B8-8AA4666A034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43" b="89682" l="3900" r="95900">
                        <a14:foregroundMark x1="48400" y1="7040" x2="48400" y2="7040"/>
                        <a14:foregroundMark x1="31500" y1="35776" x2="31500" y2="35776"/>
                        <a14:foregroundMark x1="54600" y1="1543" x2="54600" y2="1543"/>
                        <a14:foregroundMark x1="14000" y1="70878" x2="14000" y2="70878"/>
                        <a14:foregroundMark x1="8900" y1="65574" x2="8900" y2="65574"/>
                        <a14:foregroundMark x1="8400" y1="61620" x2="8400" y2="61620"/>
                        <a14:foregroundMark x1="12800" y1="58438" x2="12800" y2="58438"/>
                        <a14:foregroundMark x1="31100" y1="83992" x2="31100" y2="83992"/>
                        <a14:foregroundMark x1="39300" y1="83992" x2="39300" y2="83992"/>
                        <a14:foregroundMark x1="35000" y1="87850" x2="35000" y2="87850"/>
                        <a14:foregroundMark x1="54800" y1="86500" x2="54800" y2="86500"/>
                        <a14:foregroundMark x1="56600" y1="89682" x2="56600" y2="89682"/>
                        <a14:foregroundMark x1="93000" y1="70878" x2="93000" y2="70878"/>
                        <a14:foregroundMark x1="95900" y1="68949" x2="95900" y2="68949"/>
                        <a14:foregroundMark x1="94100" y1="75217" x2="94100" y2="75217"/>
                        <a14:foregroundMark x1="3900" y1="61427" x2="3900" y2="61427"/>
                        <a14:foregroundMark x1="3900" y1="65574" x2="3900" y2="65574"/>
                      </a14:backgroundRemoval>
                    </a14:imgEffect>
                  </a14:imgLayer>
                </a14:imgProps>
              </a:ext>
            </a:extLst>
          </a:blip>
          <a:srcRect b="8783"/>
          <a:stretch/>
        </p:blipFill>
        <p:spPr>
          <a:xfrm>
            <a:off x="3580393" y="3146212"/>
            <a:ext cx="2107775" cy="19937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B22ED-0A7B-41FF-8578-B852D7F9CC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462" b="93154" l="10000" r="90000">
                        <a14:foregroundMark x1="48000" y1="8692" x2="48000" y2="8692"/>
                        <a14:foregroundMark x1="22462" y1="87615" x2="22462" y2="87615"/>
                        <a14:foregroundMark x1="16385" y1="87077" x2="16385" y2="87077"/>
                        <a14:foregroundMark x1="46154" y1="89462" x2="46154" y2="89462"/>
                        <a14:foregroundMark x1="54923" y1="90077" x2="54923" y2="90077"/>
                        <a14:foregroundMark x1="71385" y1="90385" x2="71385" y2="90385"/>
                        <a14:foregroundMark x1="76846" y1="85231" x2="76846" y2="85231"/>
                        <a14:foregroundMark x1="78000" y1="74000" x2="78000" y2="74000"/>
                        <a14:foregroundMark x1="61308" y1="89154" x2="61308" y2="89154"/>
                        <a14:foregroundMark x1="49154" y1="89462" x2="49154" y2="89462"/>
                        <a14:foregroundMark x1="41000" y1="89769" x2="41000" y2="89769"/>
                        <a14:foregroundMark x1="40692" y1="93154" x2="40692" y2="93154"/>
                        <a14:foregroundMark x1="51923" y1="92538" x2="51923" y2="92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932" y="3848238"/>
            <a:ext cx="1948912" cy="1948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784CCF4-6D28-4096-91D5-14ECFB3747A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709" t="28347" r="8408" b="21612"/>
          <a:stretch/>
        </p:blipFill>
        <p:spPr>
          <a:xfrm>
            <a:off x="6254727" y="4587406"/>
            <a:ext cx="2423170" cy="1480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402BA-32ED-4B6C-A1EC-5F6FB83456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19579" y="4975624"/>
            <a:ext cx="2494965" cy="1286586"/>
          </a:xfrm>
          <a:prstGeom prst="rect">
            <a:avLst/>
          </a:prstGeom>
        </p:spPr>
      </p:pic>
      <p:pic>
        <p:nvPicPr>
          <p:cNvPr id="3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CD5BE8F5-DDAA-4057-B7ED-E33D2D8508B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95" y="4624023"/>
            <a:ext cx="2088167" cy="2346254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5126712" y="782104"/>
            <a:ext cx="4036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8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8029" y="5873914"/>
            <a:ext cx="11032866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240172" y="6001396"/>
            <a:ext cx="105685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HÃY BẢO VỆ ĐỘNG VẬT HOANG DÃ</a:t>
            </a:r>
            <a:endParaRPr lang="vi-VN" sz="44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  <p:extLst mod="1"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CC7551-B06E-41D0-A63D-9BD5367063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0CD8F-236F-43FB-B56E-5A52E2710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479" y="539481"/>
            <a:ext cx="9541042" cy="560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2084972" y="2088452"/>
            <a:ext cx="779295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    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tảng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đá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chắn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rùa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bị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mắc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cạn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với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9FF916C-45F5-44D6-BAD6-9DFB137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0" y="347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4EC58-FF40-4D43-A575-18EC36FE5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2958"/>
            <a:ext cx="12192000" cy="6410528"/>
          </a:xfrm>
          <a:prstGeom prst="rect">
            <a:avLst/>
          </a:prstGeom>
        </p:spPr>
      </p:pic>
      <p:grpSp>
        <p:nvGrpSpPr>
          <p:cNvPr id="45" name="Nhóm 53">
            <a:extLst>
              <a:ext uri="{FF2B5EF4-FFF2-40B4-BE49-F238E27FC236}">
                <a16:creationId xmlns:a16="http://schemas.microsoft.com/office/drawing/2014/main" id="{7DDD1E55-70CC-432E-87A9-D506644ECD0B}"/>
              </a:ext>
            </a:extLst>
          </p:cNvPr>
          <p:cNvGrpSpPr/>
          <p:nvPr/>
        </p:nvGrpSpPr>
        <p:grpSpPr>
          <a:xfrm>
            <a:off x="2081490" y="274175"/>
            <a:ext cx="7975153" cy="3312893"/>
            <a:chOff x="2641508" y="-252122"/>
            <a:chExt cx="9100891" cy="3784888"/>
          </a:xfrm>
        </p:grpSpPr>
        <p:grpSp>
          <p:nvGrpSpPr>
            <p:cNvPr id="46" name="Nhóm 9">
              <a:extLst>
                <a:ext uri="{FF2B5EF4-FFF2-40B4-BE49-F238E27FC236}">
                  <a16:creationId xmlns:a16="http://schemas.microsoft.com/office/drawing/2014/main" id="{26D3770E-B906-4CA3-836E-61281FC39352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48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2A79204-A8B3-493F-A726-96222DBCA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49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7AE5981-76A3-4138-A3CB-24980E343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47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0BA847F3-FA0B-4D7C-B33F-F082FB5EC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254" y="2427386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0" name="Hình chữ nhật 17">
            <a:extLst>
              <a:ext uri="{FF2B5EF4-FFF2-40B4-BE49-F238E27FC236}">
                <a16:creationId xmlns:a16="http://schemas.microsoft.com/office/drawing/2014/main" id="{777471A5-D337-4E7E-AC8B-1BC75714CB51}"/>
              </a:ext>
            </a:extLst>
          </p:cNvPr>
          <p:cNvSpPr/>
          <p:nvPr/>
        </p:nvSpPr>
        <p:spPr>
          <a:xfrm>
            <a:off x="3748870" y="764417"/>
            <a:ext cx="4036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GIẢI CỨU RÙA BIỂN</a:t>
            </a:r>
            <a:endParaRPr lang="vi-VN" sz="4800" b="1" cap="none" spc="0" dirty="0">
              <a:ln w="0"/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" name="r3">
            <a:extLst>
              <a:ext uri="{FF2B5EF4-FFF2-40B4-BE49-F238E27FC236}">
                <a16:creationId xmlns:a16="http://schemas.microsoft.com/office/drawing/2014/main" id="{9C5B2831-56A9-4D23-A7B6-34BF95744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185" y="2985402"/>
            <a:ext cx="990707" cy="890385"/>
          </a:xfrm>
          <a:prstGeom prst="rect">
            <a:avLst/>
          </a:prstGeom>
        </p:spPr>
      </p:pic>
      <p:pic>
        <p:nvPicPr>
          <p:cNvPr id="52" name="r4">
            <a:extLst>
              <a:ext uri="{FF2B5EF4-FFF2-40B4-BE49-F238E27FC236}">
                <a16:creationId xmlns:a16="http://schemas.microsoft.com/office/drawing/2014/main" id="{FA4CE5D8-D1F8-4E21-8347-6DDA90781B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015" y="3621596"/>
            <a:ext cx="990707" cy="890385"/>
          </a:xfrm>
          <a:prstGeom prst="rect">
            <a:avLst/>
          </a:prstGeom>
        </p:spPr>
      </p:pic>
      <p:pic>
        <p:nvPicPr>
          <p:cNvPr id="56" name="r5">
            <a:extLst>
              <a:ext uri="{FF2B5EF4-FFF2-40B4-BE49-F238E27FC236}">
                <a16:creationId xmlns:a16="http://schemas.microsoft.com/office/drawing/2014/main" id="{A162B27B-6792-422C-AB1E-ED6BB44785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581" y="3341330"/>
            <a:ext cx="990707" cy="890385"/>
          </a:xfrm>
          <a:prstGeom prst="rect">
            <a:avLst/>
          </a:prstGeom>
        </p:spPr>
      </p:pic>
      <p:pic>
        <p:nvPicPr>
          <p:cNvPr id="58" name="r6">
            <a:extLst>
              <a:ext uri="{FF2B5EF4-FFF2-40B4-BE49-F238E27FC236}">
                <a16:creationId xmlns:a16="http://schemas.microsoft.com/office/drawing/2014/main" id="{CC303A16-38C4-4885-8F88-FA1306DE30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554" y="4196260"/>
            <a:ext cx="990707" cy="890385"/>
          </a:xfrm>
          <a:prstGeom prst="rect">
            <a:avLst/>
          </a:prstGeom>
        </p:spPr>
      </p:pic>
      <p:pic>
        <p:nvPicPr>
          <p:cNvPr id="64" name="trung" descr="Ảnh có chứa trong nhà, bàn, đang ngồi, trắng&#10;&#10;Mô tả được tạo tự động">
            <a:extLst>
              <a:ext uri="{FF2B5EF4-FFF2-40B4-BE49-F238E27FC236}">
                <a16:creationId xmlns:a16="http://schemas.microsoft.com/office/drawing/2014/main" id="{D4A39A85-4989-4359-8BAC-0B78309832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14" y="2488882"/>
            <a:ext cx="2272968" cy="2387571"/>
          </a:xfrm>
          <a:prstGeom prst="rect">
            <a:avLst/>
          </a:prstGeom>
        </p:spPr>
      </p:pic>
      <p:pic>
        <p:nvPicPr>
          <p:cNvPr id="71" name="Hình ảnh 5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56C0476A-2B0A-47D6-B4F6-EC96F7AB1A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72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3DC51FE5-D935-4AEA-8EE1-47E65C59C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11907" y="4532465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65A34A89-B8A7-4344-835C-820DEAD8AD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85870" y="1880912"/>
            <a:ext cx="2864711" cy="2760540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  <a:extLst>
              <a:ext uri="{FF2B5EF4-FFF2-40B4-BE49-F238E27FC236}">
                <a16:creationId xmlns:a16="http://schemas.microsoft.com/office/drawing/2014/main" id="{85F795D0-9338-4561-AEAB-3CB468D67A5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3854" y="4588667"/>
            <a:ext cx="2426418" cy="147536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33666323-65B3-4816-849A-F55905BA80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8932" y="2985402"/>
            <a:ext cx="2103302" cy="1993565"/>
          </a:xfrm>
          <a:prstGeom prst="rect">
            <a:avLst/>
          </a:prstGeom>
        </p:spPr>
      </p:pic>
      <p:pic>
        <p:nvPicPr>
          <p:cNvPr id="11" name="Picture 10">
            <a:hlinkClick r:id="rId22" action="ppaction://hlinksldjump"/>
            <a:extLst>
              <a:ext uri="{FF2B5EF4-FFF2-40B4-BE49-F238E27FC236}">
                <a16:creationId xmlns:a16="http://schemas.microsoft.com/office/drawing/2014/main" id="{36EE4DA6-66CA-4554-9CAF-98C20D8700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54653" y="3645340"/>
            <a:ext cx="1944793" cy="1950889"/>
          </a:xfrm>
          <a:prstGeom prst="rect">
            <a:avLst/>
          </a:prstGeom>
        </p:spPr>
      </p:pic>
      <p:pic>
        <p:nvPicPr>
          <p:cNvPr id="60" name="r6">
            <a:extLst>
              <a:ext uri="{FF2B5EF4-FFF2-40B4-BE49-F238E27FC236}">
                <a16:creationId xmlns:a16="http://schemas.microsoft.com/office/drawing/2014/main" id="{AD4E98A5-4D82-4325-A90B-1DC9AA41A4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866" flipH="1">
            <a:off x="9716250" y="4143105"/>
            <a:ext cx="990706" cy="1000626"/>
          </a:xfrm>
          <a:prstGeom prst="rect">
            <a:avLst/>
          </a:prstGeom>
        </p:spPr>
      </p:pic>
      <p:pic>
        <p:nvPicPr>
          <p:cNvPr id="19" name="Picture 18">
            <a:hlinkClick r:id="rId24" action="ppaction://hlinksldjump"/>
            <a:extLst>
              <a:ext uri="{FF2B5EF4-FFF2-40B4-BE49-F238E27FC236}">
                <a16:creationId xmlns:a16="http://schemas.microsoft.com/office/drawing/2014/main" id="{8F723D3A-D124-4DAB-9C5F-6114EE047D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11529042" y="5503089"/>
            <a:ext cx="834468" cy="834468"/>
          </a:xfrm>
          <a:prstGeom prst="rect">
            <a:avLst/>
          </a:prstGeom>
        </p:spPr>
      </p:pic>
      <p:pic>
        <p:nvPicPr>
          <p:cNvPr id="7" name="Picture 6">
            <a:hlinkClick r:id="rId26" action="ppaction://hlinksldjump"/>
            <a:extLst>
              <a:ext uri="{FF2B5EF4-FFF2-40B4-BE49-F238E27FC236}">
                <a16:creationId xmlns:a16="http://schemas.microsoft.com/office/drawing/2014/main" id="{0D0EC911-EC45-4606-974A-0BCD00A1AE4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49333" y="4775400"/>
            <a:ext cx="2978573" cy="1335140"/>
          </a:xfrm>
          <a:prstGeom prst="rect">
            <a:avLst/>
          </a:prstGeom>
        </p:spPr>
      </p:pic>
      <p:pic>
        <p:nvPicPr>
          <p:cNvPr id="62" name="dsfd" descr="Ảnh có chứa vẽ, đồng hồ&#10;&#10;Mô tả được tạo tự động">
            <a:hlinkClick r:id="rId24" action="ppaction://hlinksldjump"/>
            <a:extLst>
              <a:ext uri="{FF2B5EF4-FFF2-40B4-BE49-F238E27FC236}">
                <a16:creationId xmlns:a16="http://schemas.microsoft.com/office/drawing/2014/main" id="{EF615A18-ADB1-45A5-8212-106109F818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50" y="4641452"/>
            <a:ext cx="2088167" cy="23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9" dur="1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67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30417 0.3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625 L -0.55104 0.17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73463 0.343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2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4362 0.4291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39388 0.378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7CA2061-8ABB-458E-869D-4F208AEAA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32358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5 x 4 = ?</a:t>
            </a: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605597" y="3691592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20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714764" y="3659460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15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3828347" y="3670614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17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D554C2B1-42AF-45DF-A1C9-E22D512DD4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4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285F63F-4DA9-4E5A-810E-9B6827859C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6881" y="3790929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605609" y="3652066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3433164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6378431" y="366055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BD325316-5401-454B-9D3E-A22E8BDFAC26}"/>
              </a:ext>
            </a:extLst>
          </p:cNvPr>
          <p:cNvSpPr/>
          <p:nvPr/>
        </p:nvSpPr>
        <p:spPr>
          <a:xfrm>
            <a:off x="9230716" y="3659461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pic>
        <p:nvPicPr>
          <p:cNvPr id="3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0DE9B3E-B1C7-4100-8A42-453946236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  <p:sp>
        <p:nvSpPr>
          <p:cNvPr id="28" name="Speech Bubble: Rectangle with Corners Rounded 7">
            <a:extLst>
              <a:ext uri="{FF2B5EF4-FFF2-40B4-BE49-F238E27FC236}">
                <a16:creationId xmlns:a16="http://schemas.microsoft.com/office/drawing/2014/main" id="{1F02D45A-8471-48E8-BEA5-8CC4C850E034}"/>
              </a:ext>
            </a:extLst>
          </p:cNvPr>
          <p:cNvSpPr/>
          <p:nvPr/>
        </p:nvSpPr>
        <p:spPr>
          <a:xfrm>
            <a:off x="2891522" y="931767"/>
            <a:ext cx="5192394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22374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DA91D5C-EFEC-4EFF-ABCF-FC22180979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856622" y="658160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413591" y="931767"/>
            <a:ext cx="5670325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8166319" y="3670614"/>
            <a:ext cx="2565653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282887" y="3678364"/>
            <a:ext cx="2485921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4733585" y="3678364"/>
            <a:ext cx="2485921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6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355111" y="1104471"/>
            <a:ext cx="56703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con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 con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FB29111D-31A3-4524-A561-6BC0C54379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A41325-4BD4-43F1-BF1D-A81FF9946F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0" t="2928" r="1184" b="960"/>
          <a:stretch/>
        </p:blipFill>
        <p:spPr>
          <a:xfrm>
            <a:off x="0" y="418290"/>
            <a:ext cx="12192000" cy="643971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AB0EE2D6-8831-451F-8A16-D982A0E1B0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8813" y="3670614"/>
            <a:ext cx="3787525" cy="306707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D73B7A90-63B3-4FD0-9172-330FA8693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366928" y="706801"/>
            <a:ext cx="3188368" cy="2757287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6D36DC41-9495-4C01-9CB9-9D11A4886F0C}"/>
              </a:ext>
            </a:extLst>
          </p:cNvPr>
          <p:cNvSpPr/>
          <p:nvPr/>
        </p:nvSpPr>
        <p:spPr>
          <a:xfrm>
            <a:off x="2125102" y="940685"/>
            <a:ext cx="6241826" cy="1730405"/>
          </a:xfrm>
          <a:prstGeom prst="wedgeRoundRectCallout">
            <a:avLst>
              <a:gd name="adj1" fmla="val 61396"/>
              <a:gd name="adj2" fmla="val -24425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672FC80C-3BB5-481F-982D-174F73551571}"/>
              </a:ext>
            </a:extLst>
          </p:cNvPr>
          <p:cNvSpPr/>
          <p:nvPr/>
        </p:nvSpPr>
        <p:spPr>
          <a:xfrm>
            <a:off x="4354860" y="3736373"/>
            <a:ext cx="2619592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3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0">
            <a:extLst>
              <a:ext uri="{FF2B5EF4-FFF2-40B4-BE49-F238E27FC236}">
                <a16:creationId xmlns:a16="http://schemas.microsoft.com/office/drawing/2014/main" id="{BDDC4721-B81D-4AAA-939E-FA28CE06C552}"/>
              </a:ext>
            </a:extLst>
          </p:cNvPr>
          <p:cNvSpPr/>
          <p:nvPr/>
        </p:nvSpPr>
        <p:spPr>
          <a:xfrm>
            <a:off x="1249647" y="3736373"/>
            <a:ext cx="2619592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22">
            <a:extLst>
              <a:ext uri="{FF2B5EF4-FFF2-40B4-BE49-F238E27FC236}">
                <a16:creationId xmlns:a16="http://schemas.microsoft.com/office/drawing/2014/main" id="{6FE9C6A7-CE8E-4C12-B53E-293EC7ECF734}"/>
              </a:ext>
            </a:extLst>
          </p:cNvPr>
          <p:cNvSpPr/>
          <p:nvPr/>
        </p:nvSpPr>
        <p:spPr>
          <a:xfrm>
            <a:off x="7460073" y="3697972"/>
            <a:ext cx="2619592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2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58A8D2-AD28-4052-B923-3BB1D8E624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2" y="2257670"/>
            <a:ext cx="2249031" cy="809004"/>
          </a:xfrm>
          <a:prstGeom prst="rect">
            <a:avLst/>
          </a:prstGeom>
        </p:spPr>
      </p:pic>
      <p:pic>
        <p:nvPicPr>
          <p:cNvPr id="15" name="Picture 14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088788B6-7188-41D0-B002-3BDB2B705F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85" y="2277851"/>
            <a:ext cx="2098788" cy="511276"/>
          </a:xfrm>
          <a:prstGeom prst="rect">
            <a:avLst/>
          </a:prstGeom>
        </p:spPr>
      </p:pic>
      <p:pic>
        <p:nvPicPr>
          <p:cNvPr id="18" name="Picture 17" descr="A picture containing object&#10;&#10;Description automatically generated">
            <a:extLst>
              <a:ext uri="{FF2B5EF4-FFF2-40B4-BE49-F238E27FC236}">
                <a16:creationId xmlns:a16="http://schemas.microsoft.com/office/drawing/2014/main" id="{BBD2C6CD-C882-4DC9-BC24-A4D6C645B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3A0AC8-FD11-4D53-949F-3A42CD3AF0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02" y="5595670"/>
            <a:ext cx="750200" cy="520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7788033-53E4-43A1-87F5-6C5C69A663F9}"/>
              </a:ext>
            </a:extLst>
          </p:cNvPr>
          <p:cNvSpPr txBox="1"/>
          <p:nvPr/>
        </p:nvSpPr>
        <p:spPr>
          <a:xfrm>
            <a:off x="2309327" y="1113834"/>
            <a:ext cx="5873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A1850FD-08C9-4196-976E-35F0C255E5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215.54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3" y="626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060279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4840</TotalTime>
  <Words>522</Words>
  <Application>Microsoft Office PowerPoint</Application>
  <PresentationFormat>Widescreen</PresentationFormat>
  <Paragraphs>74</Paragraphs>
  <Slides>18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780</cp:revision>
  <dcterms:created xsi:type="dcterms:W3CDTF">2021-02-20T02:56:00Z</dcterms:created>
  <dcterms:modified xsi:type="dcterms:W3CDTF">2022-04-20T11:35:42Z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