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57" r:id="rId2"/>
  </p:sldMasterIdLst>
  <p:notesMasterIdLst>
    <p:notesMasterId r:id="rId21"/>
  </p:notesMasterIdLst>
  <p:sldIdLst>
    <p:sldId id="256" r:id="rId3"/>
    <p:sldId id="427" r:id="rId4"/>
    <p:sldId id="428" r:id="rId5"/>
    <p:sldId id="277" r:id="rId6"/>
    <p:sldId id="278" r:id="rId7"/>
    <p:sldId id="279" r:id="rId8"/>
    <p:sldId id="285" r:id="rId9"/>
    <p:sldId id="286" r:id="rId10"/>
    <p:sldId id="287" r:id="rId11"/>
    <p:sldId id="429" r:id="rId12"/>
    <p:sldId id="423" r:id="rId13"/>
    <p:sldId id="424" r:id="rId14"/>
    <p:sldId id="426" r:id="rId15"/>
    <p:sldId id="402" r:id="rId16"/>
    <p:sldId id="425" r:id="rId17"/>
    <p:sldId id="430" r:id="rId18"/>
    <p:sldId id="385" r:id="rId19"/>
    <p:sldId id="40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000099"/>
    <a:srgbClr val="008000"/>
    <a:srgbClr val="0000FF"/>
    <a:srgbClr val="FF00FF"/>
    <a:srgbClr val="00CC00"/>
    <a:srgbClr val="1A2629"/>
    <a:srgbClr val="99FF66"/>
    <a:srgbClr val="66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94641" autoAdjust="0"/>
  </p:normalViewPr>
  <p:slideViewPr>
    <p:cSldViewPr snapToGrid="0">
      <p:cViewPr varScale="1">
        <p:scale>
          <a:sx n="80" d="100"/>
          <a:sy n="80" d="100"/>
        </p:scale>
        <p:origin x="100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8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846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55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62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1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8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2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15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4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6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6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6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9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95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75919B-0DCB-4F42-A252-0C3A928FB8B9}"/>
              </a:ext>
            </a:extLst>
          </p:cNvPr>
          <p:cNvSpPr/>
          <p:nvPr userDrawn="1"/>
        </p:nvSpPr>
        <p:spPr>
          <a:xfrm>
            <a:off x="11301113" y="98674"/>
            <a:ext cx="1207698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50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9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7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32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3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67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24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52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0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38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9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1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2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3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9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7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82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38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9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7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67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7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52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6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3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88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5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0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23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2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8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8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6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775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1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243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36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8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940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82B950-C523-4F93-A5CB-B687CAA6BD7B}"/>
              </a:ext>
            </a:extLst>
          </p:cNvPr>
          <p:cNvSpPr/>
          <p:nvPr userDrawn="1"/>
        </p:nvSpPr>
        <p:spPr>
          <a:xfrm>
            <a:off x="11139055" y="54032"/>
            <a:ext cx="1077884" cy="149629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56" r:id="rId2"/>
    <p:sldLayoutId id="214748394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  <p:sldLayoutId id="2147483928" r:id="rId71"/>
    <p:sldLayoutId id="2147483929" r:id="rId72"/>
    <p:sldLayoutId id="2147483930" r:id="rId73"/>
    <p:sldLayoutId id="2147483931" r:id="rId74"/>
    <p:sldLayoutId id="2147483932" r:id="rId75"/>
    <p:sldLayoutId id="2147483933" r:id="rId76"/>
    <p:sldLayoutId id="2147483934" r:id="rId77"/>
    <p:sldLayoutId id="2147483935" r:id="rId78"/>
    <p:sldLayoutId id="2147483936" r:id="rId79"/>
    <p:sldLayoutId id="2147483937" r:id="rId80"/>
    <p:sldLayoutId id="2147483938" r:id="rId81"/>
    <p:sldLayoutId id="2147483939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8.wdp"/><Relationship Id="rId3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6.GIF"/><Relationship Id="rId7" Type="http://schemas.openxmlformats.org/officeDocument/2006/relationships/slide" Target="slide6.xml"/><Relationship Id="rId12" Type="http://schemas.openxmlformats.org/officeDocument/2006/relationships/slide" Target="slide9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7.wmf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696351" y="1751638"/>
            <a:ext cx="10799297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97: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đo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lườn</a:t>
            </a:r>
            <a:r>
              <a:rPr lang="vi-VN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g – Tiết 1</a:t>
            </a:r>
            <a:endParaRPr lang="en-US" sz="54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26712" y="138847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191750" y="662067"/>
            <a:ext cx="9557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406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5611AFD-02CF-4D0B-9E49-8079089D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8412330-1460-40F1-9D5F-593843CBA5A9}"/>
              </a:ext>
            </a:extLst>
          </p:cNvPr>
          <p:cNvGrpSpPr/>
          <p:nvPr/>
        </p:nvGrpSpPr>
        <p:grpSpPr>
          <a:xfrm>
            <a:off x="913770" y="342569"/>
            <a:ext cx="10165961" cy="995495"/>
            <a:chOff x="-3369818" y="382607"/>
            <a:chExt cx="9986015" cy="10484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56D8292-1E66-4257-A866-68409F7895DA}"/>
                </a:ext>
              </a:extLst>
            </p:cNvPr>
            <p:cNvSpPr/>
            <p:nvPr/>
          </p:nvSpPr>
          <p:spPr>
            <a:xfrm>
              <a:off x="-3369818" y="382607"/>
              <a:ext cx="9986015" cy="104843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5BB6FF-D1AF-40DA-9173-05A558766A1B}"/>
                </a:ext>
              </a:extLst>
            </p:cNvPr>
            <p:cNvSpPr/>
            <p:nvPr/>
          </p:nvSpPr>
          <p:spPr>
            <a:xfrm>
              <a:off x="-3320155" y="579143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7096FD91-6289-47CF-A6CB-E9BB4FBEE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E395BE-2702-42F2-9E4B-7BF82E704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974891-C23D-42ED-B2E3-879E7A308347}"/>
              </a:ext>
            </a:extLst>
          </p:cNvPr>
          <p:cNvCxnSpPr>
            <a:cxnSpLocks/>
          </p:cNvCxnSpPr>
          <p:nvPr/>
        </p:nvCxnSpPr>
        <p:spPr>
          <a:xfrm flipH="1" flipV="1">
            <a:off x="4213768" y="2062649"/>
            <a:ext cx="990487" cy="1308230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E33730C-9667-427F-B1C9-824763375428}"/>
              </a:ext>
            </a:extLst>
          </p:cNvPr>
          <p:cNvSpPr txBox="1"/>
          <p:nvPr/>
        </p:nvSpPr>
        <p:spPr>
          <a:xfrm>
            <a:off x="977216" y="3556146"/>
            <a:ext cx="230681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D9C6D4-FF02-4E1C-AF45-DF72BC89822E}"/>
              </a:ext>
            </a:extLst>
          </p:cNvPr>
          <p:cNvSpPr txBox="1"/>
          <p:nvPr/>
        </p:nvSpPr>
        <p:spPr>
          <a:xfrm>
            <a:off x="3470596" y="3563444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thẳng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8F6632-8BD2-4324-8ECE-40CACCA5E2E9}"/>
              </a:ext>
            </a:extLst>
          </p:cNvPr>
          <p:cNvSpPr txBox="1"/>
          <p:nvPr/>
        </p:nvSpPr>
        <p:spPr>
          <a:xfrm>
            <a:off x="6163887" y="3582626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cong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D754CC-90BA-4FA4-A112-057FBFB2F245}"/>
              </a:ext>
            </a:extLst>
          </p:cNvPr>
          <p:cNvSpPr txBox="1"/>
          <p:nvPr/>
        </p:nvSpPr>
        <p:spPr>
          <a:xfrm>
            <a:off x="8829409" y="3556146"/>
            <a:ext cx="28743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gấp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khúc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F9A0EEB-2A75-4EDB-B965-157919AF40A2}"/>
              </a:ext>
            </a:extLst>
          </p:cNvPr>
          <p:cNvSpPr/>
          <p:nvPr/>
        </p:nvSpPr>
        <p:spPr>
          <a:xfrm>
            <a:off x="1304364" y="1980078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7F8E829-173B-4848-8E73-13263F1A6C5F}"/>
              </a:ext>
            </a:extLst>
          </p:cNvPr>
          <p:cNvSpPr/>
          <p:nvPr/>
        </p:nvSpPr>
        <p:spPr>
          <a:xfrm>
            <a:off x="3380248" y="19660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443F383-FFFA-4673-8C25-99825831CD67}"/>
              </a:ext>
            </a:extLst>
          </p:cNvPr>
          <p:cNvSpPr/>
          <p:nvPr/>
        </p:nvSpPr>
        <p:spPr>
          <a:xfrm>
            <a:off x="6163887" y="198007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C3A75EC-E0A2-426A-946A-D2D2C2DE25CF}"/>
              </a:ext>
            </a:extLst>
          </p:cNvPr>
          <p:cNvSpPr/>
          <p:nvPr/>
        </p:nvSpPr>
        <p:spPr>
          <a:xfrm>
            <a:off x="9002674" y="192691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FB9CA35-8654-48ED-8A79-B700F8D3380C}"/>
              </a:ext>
            </a:extLst>
          </p:cNvPr>
          <p:cNvSpPr/>
          <p:nvPr/>
        </p:nvSpPr>
        <p:spPr>
          <a:xfrm rot="3665340">
            <a:off x="861853" y="1565080"/>
            <a:ext cx="1559567" cy="1773922"/>
          </a:xfrm>
          <a:prstGeom prst="arc">
            <a:avLst>
              <a:gd name="adj1" fmla="val 16200000"/>
              <a:gd name="adj2" fmla="val 28440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1F3CD8-BB68-407F-96E7-B826E5EAB019}"/>
              </a:ext>
            </a:extLst>
          </p:cNvPr>
          <p:cNvSpPr/>
          <p:nvPr/>
        </p:nvSpPr>
        <p:spPr>
          <a:xfrm>
            <a:off x="9002674" y="2383416"/>
            <a:ext cx="2190645" cy="821992"/>
          </a:xfrm>
          <a:custGeom>
            <a:avLst/>
            <a:gdLst>
              <a:gd name="connsiteX0" fmla="*/ 0 w 3667760"/>
              <a:gd name="connsiteY0" fmla="*/ 1229360 h 1229360"/>
              <a:gd name="connsiteX1" fmla="*/ 1209040 w 3667760"/>
              <a:gd name="connsiteY1" fmla="*/ 0 h 1229360"/>
              <a:gd name="connsiteX2" fmla="*/ 2479040 w 3667760"/>
              <a:gd name="connsiteY2" fmla="*/ 1087120 h 1229360"/>
              <a:gd name="connsiteX3" fmla="*/ 3667760 w 3667760"/>
              <a:gd name="connsiteY3" fmla="*/ 142240 h 1229360"/>
              <a:gd name="connsiteX4" fmla="*/ 3667760 w 3667760"/>
              <a:gd name="connsiteY4" fmla="*/ 17272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7760" h="1229360">
                <a:moveTo>
                  <a:pt x="0" y="1229360"/>
                </a:moveTo>
                <a:lnTo>
                  <a:pt x="1209040" y="0"/>
                </a:lnTo>
                <a:lnTo>
                  <a:pt x="2479040" y="1087120"/>
                </a:lnTo>
                <a:lnTo>
                  <a:pt x="3667760" y="142240"/>
                </a:lnTo>
                <a:lnTo>
                  <a:pt x="3667760" y="17272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65BEBA-DB3A-48F5-A36F-1FD5813C5DF8}"/>
              </a:ext>
            </a:extLst>
          </p:cNvPr>
          <p:cNvSpPr/>
          <p:nvPr/>
        </p:nvSpPr>
        <p:spPr>
          <a:xfrm rot="5728947">
            <a:off x="6905093" y="1970280"/>
            <a:ext cx="650240" cy="1828800"/>
          </a:xfrm>
          <a:custGeom>
            <a:avLst/>
            <a:gdLst>
              <a:gd name="connsiteX0" fmla="*/ 0 w 650240"/>
              <a:gd name="connsiteY0" fmla="*/ 0 h 1828800"/>
              <a:gd name="connsiteX1" fmla="*/ 406400 w 650240"/>
              <a:gd name="connsiteY1" fmla="*/ 325120 h 1828800"/>
              <a:gd name="connsiteX2" fmla="*/ 40640 w 650240"/>
              <a:gd name="connsiteY2" fmla="*/ 1229360 h 1828800"/>
              <a:gd name="connsiteX3" fmla="*/ 650240 w 650240"/>
              <a:gd name="connsiteY3" fmla="*/ 1828800 h 1828800"/>
              <a:gd name="connsiteX4" fmla="*/ 650240 w 65024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40" h="1828800">
                <a:moveTo>
                  <a:pt x="0" y="0"/>
                </a:moveTo>
                <a:cubicBezTo>
                  <a:pt x="199813" y="60113"/>
                  <a:pt x="399627" y="120227"/>
                  <a:pt x="406400" y="325120"/>
                </a:cubicBezTo>
                <a:cubicBezTo>
                  <a:pt x="413173" y="530013"/>
                  <a:pt x="0" y="978747"/>
                  <a:pt x="40640" y="1229360"/>
                </a:cubicBezTo>
                <a:cubicBezTo>
                  <a:pt x="81280" y="1479973"/>
                  <a:pt x="650240" y="1828800"/>
                  <a:pt x="650240" y="1828800"/>
                </a:cubicBezTo>
                <a:lnTo>
                  <a:pt x="650240" y="182880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7" grpId="0"/>
      <p:bldP spid="58" grpId="0" animBg="1"/>
      <p:bldP spid="60" grpId="0" animBg="1"/>
      <p:bldP spid="62" grpId="0" animBg="1"/>
      <p:bldP spid="63" grpId="0" animBg="1"/>
      <p:bldP spid="9" grpId="0" animBg="1"/>
      <p:bldP spid="17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EC718068-CA42-4AAE-A452-C53C42F9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5843C-F738-416B-8701-8E756C301AC4}"/>
              </a:ext>
            </a:extLst>
          </p:cNvPr>
          <p:cNvGrpSpPr/>
          <p:nvPr/>
        </p:nvGrpSpPr>
        <p:grpSpPr>
          <a:xfrm>
            <a:off x="1013019" y="444478"/>
            <a:ext cx="10165961" cy="706942"/>
            <a:chOff x="-3369818" y="382608"/>
            <a:chExt cx="9986015" cy="7445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E569E0-7617-4EAA-A814-4D7FA3B1A8D1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0441381-4CE1-4829-A4B7-3FC565EED136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ADFA0E-3C2B-4F56-9C9F-6DB199C7FE39}"/>
              </a:ext>
            </a:extLst>
          </p:cNvPr>
          <p:cNvCxnSpPr/>
          <p:nvPr/>
        </p:nvCxnSpPr>
        <p:spPr>
          <a:xfrm flipH="1">
            <a:off x="3824548" y="1797843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5C9BB-49F0-4A96-9CDB-12E89680E7D1}"/>
              </a:ext>
            </a:extLst>
          </p:cNvPr>
          <p:cNvCxnSpPr>
            <a:cxnSpLocks/>
          </p:cNvCxnSpPr>
          <p:nvPr/>
        </p:nvCxnSpPr>
        <p:spPr>
          <a:xfrm flipH="1">
            <a:off x="4734560" y="176784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8161A-66FB-425D-B0E2-B79283536379}"/>
              </a:ext>
            </a:extLst>
          </p:cNvPr>
          <p:cNvCxnSpPr>
            <a:cxnSpLocks/>
          </p:cNvCxnSpPr>
          <p:nvPr/>
        </p:nvCxnSpPr>
        <p:spPr>
          <a:xfrm flipH="1">
            <a:off x="4734560" y="377952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417C17-44C8-4281-B28E-71120A4576DE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280416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E36E3B-2D8E-424C-BC21-62FD9703730F}"/>
              </a:ext>
            </a:extLst>
          </p:cNvPr>
          <p:cNvCxnSpPr/>
          <p:nvPr/>
        </p:nvCxnSpPr>
        <p:spPr>
          <a:xfrm flipH="1">
            <a:off x="7233920" y="1788160"/>
            <a:ext cx="924560" cy="10160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1C28B2-3579-4457-8BB3-B659CD630714}"/>
              </a:ext>
            </a:extLst>
          </p:cNvPr>
          <p:cNvCxnSpPr>
            <a:cxnSpLocks/>
          </p:cNvCxnSpPr>
          <p:nvPr/>
        </p:nvCxnSpPr>
        <p:spPr>
          <a:xfrm flipH="1" flipV="1">
            <a:off x="7233920" y="2794000"/>
            <a:ext cx="924560" cy="97536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555E2CC-6DE7-41DE-AF13-3DBC86AABCC7}"/>
              </a:ext>
            </a:extLst>
          </p:cNvPr>
          <p:cNvCxnSpPr>
            <a:cxnSpLocks/>
          </p:cNvCxnSpPr>
          <p:nvPr/>
        </p:nvCxnSpPr>
        <p:spPr>
          <a:xfrm flipH="1">
            <a:off x="3810000" y="2804160"/>
            <a:ext cx="342392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9702065-072F-43B5-811A-F2B10D5AA0B8}"/>
              </a:ext>
            </a:extLst>
          </p:cNvPr>
          <p:cNvSpPr txBox="1"/>
          <p:nvPr/>
        </p:nvSpPr>
        <p:spPr>
          <a:xfrm>
            <a:off x="4342664" y="1330483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05CB27-3AD0-491B-8BE5-E82A71BC80F0}"/>
              </a:ext>
            </a:extLst>
          </p:cNvPr>
          <p:cNvSpPr txBox="1"/>
          <p:nvPr/>
        </p:nvSpPr>
        <p:spPr>
          <a:xfrm>
            <a:off x="8021384" y="129618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DBC7F5-BE23-4AF1-9A8E-B77FE214FD72}"/>
              </a:ext>
            </a:extLst>
          </p:cNvPr>
          <p:cNvSpPr txBox="1"/>
          <p:nvPr/>
        </p:nvSpPr>
        <p:spPr>
          <a:xfrm>
            <a:off x="7378732" y="2501146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ED709B-9B82-4C62-97CB-986C381FF2D5}"/>
              </a:ext>
            </a:extLst>
          </p:cNvPr>
          <p:cNvSpPr txBox="1"/>
          <p:nvPr/>
        </p:nvSpPr>
        <p:spPr>
          <a:xfrm>
            <a:off x="3309588" y="254254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3A85ED-4DE1-4607-B2AC-E75F11A96970}"/>
              </a:ext>
            </a:extLst>
          </p:cNvPr>
          <p:cNvSpPr txBox="1"/>
          <p:nvPr/>
        </p:nvSpPr>
        <p:spPr>
          <a:xfrm>
            <a:off x="4342664" y="375461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D1211-8242-401D-88A1-5AF753869EAB}"/>
              </a:ext>
            </a:extLst>
          </p:cNvPr>
          <p:cNvSpPr txBox="1"/>
          <p:nvPr/>
        </p:nvSpPr>
        <p:spPr>
          <a:xfrm>
            <a:off x="8194776" y="366754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4515FE-9253-4269-89F7-8BD13AEDE257}"/>
              </a:ext>
            </a:extLst>
          </p:cNvPr>
          <p:cNvSpPr/>
          <p:nvPr/>
        </p:nvSpPr>
        <p:spPr>
          <a:xfrm>
            <a:off x="4680560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8F2230F-0692-4263-A766-81BE4C37FF8C}"/>
              </a:ext>
            </a:extLst>
          </p:cNvPr>
          <p:cNvSpPr/>
          <p:nvPr/>
        </p:nvSpPr>
        <p:spPr>
          <a:xfrm>
            <a:off x="8086776" y="1733761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188A60-6D9F-45C1-9CDD-28DB3F7F7C23}"/>
              </a:ext>
            </a:extLst>
          </p:cNvPr>
          <p:cNvSpPr/>
          <p:nvPr/>
        </p:nvSpPr>
        <p:spPr>
          <a:xfrm>
            <a:off x="7179920" y="27545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CB921A4-20D7-4CF2-9050-0893E18457BD}"/>
              </a:ext>
            </a:extLst>
          </p:cNvPr>
          <p:cNvSpPr/>
          <p:nvPr/>
        </p:nvSpPr>
        <p:spPr>
          <a:xfrm>
            <a:off x="3773704" y="2750559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F495D2-5701-4A72-B227-3E4CF3D009DB}"/>
              </a:ext>
            </a:extLst>
          </p:cNvPr>
          <p:cNvSpPr/>
          <p:nvPr/>
        </p:nvSpPr>
        <p:spPr>
          <a:xfrm>
            <a:off x="8104480" y="37070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50FE318-6EE9-43A4-A7A2-3273028B447C}"/>
              </a:ext>
            </a:extLst>
          </p:cNvPr>
          <p:cNvSpPr/>
          <p:nvPr/>
        </p:nvSpPr>
        <p:spPr>
          <a:xfrm>
            <a:off x="4662856" y="3735680"/>
            <a:ext cx="108000" cy="108000"/>
          </a:xfrm>
          <a:prstGeom prst="ellipse">
            <a:avLst/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74949" y="4438646"/>
            <a:ext cx="6012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A, B, C, G, E, D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85D2E-18C0-4ACD-B52B-4C41957709AC}"/>
              </a:ext>
            </a:extLst>
          </p:cNvPr>
          <p:cNvSpPr txBox="1"/>
          <p:nvPr/>
        </p:nvSpPr>
        <p:spPr>
          <a:xfrm>
            <a:off x="1274949" y="5065852"/>
            <a:ext cx="9098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AB, BC, CG, GE, ED, DA, DC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CC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0" grpId="1"/>
      <p:bldP spid="31" grpId="1"/>
      <p:bldP spid="32" grpId="1"/>
      <p:bldP spid="33" grpId="1"/>
      <p:bldP spid="34" grpId="1" animBg="1"/>
      <p:bldP spid="35" grpId="1" animBg="1"/>
      <p:bldP spid="36" grpId="1" animBg="1"/>
      <p:bldP spid="37" grpId="1" animBg="1"/>
      <p:bldP spid="38" grpId="1" animBg="1"/>
      <p:bldP spid="39" grpId="1" animBg="1"/>
      <p:bldP spid="4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B27AF6F3-6C39-43A9-B2E8-1D2571213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3B9FA9-389C-4F47-8D37-4AE89F91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8878" y="4612938"/>
            <a:ext cx="2227733" cy="22277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60B338-3DC1-436F-B474-97D4685F0C85}"/>
              </a:ext>
            </a:extLst>
          </p:cNvPr>
          <p:cNvGrpSpPr/>
          <p:nvPr/>
        </p:nvGrpSpPr>
        <p:grpSpPr>
          <a:xfrm>
            <a:off x="2178670" y="389199"/>
            <a:ext cx="6895209" cy="565272"/>
            <a:chOff x="-5089601" y="382608"/>
            <a:chExt cx="5620272" cy="59533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A495439-D16A-419E-A79B-B8D6D8D4C2A9}"/>
                </a:ext>
              </a:extLst>
            </p:cNvPr>
            <p:cNvSpPr/>
            <p:nvPr/>
          </p:nvSpPr>
          <p:spPr>
            <a:xfrm>
              <a:off x="-5089599" y="382608"/>
              <a:ext cx="5620270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c.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MN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6cm: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0B14AEB-7256-4D61-9357-BBCD1804F6BC}"/>
                </a:ext>
              </a:extLst>
            </p:cNvPr>
            <p:cNvSpPr/>
            <p:nvPr/>
          </p:nvSpPr>
          <p:spPr>
            <a:xfrm>
              <a:off x="-5089601" y="397894"/>
              <a:ext cx="417186" cy="52216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E6B4F-D9B1-46C1-ACB2-B8BBE4AAF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41554AD1-0523-4B9F-A201-C1A128383021}"/>
              </a:ext>
            </a:extLst>
          </p:cNvPr>
          <p:cNvSpPr/>
          <p:nvPr/>
        </p:nvSpPr>
        <p:spPr>
          <a:xfrm>
            <a:off x="3467174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C84191B-D858-4AC3-A6C6-3C762E086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14225" y="3891228"/>
            <a:ext cx="2384799" cy="27238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98774A-C90B-49CA-9E0F-0180C1E96347}"/>
              </a:ext>
            </a:extLst>
          </p:cNvPr>
          <p:cNvSpPr txBox="1"/>
          <p:nvPr/>
        </p:nvSpPr>
        <p:spPr>
          <a:xfrm>
            <a:off x="3278038" y="2159221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E752AF3-4F7E-4DAE-8442-D34EAB2620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724" y="2766003"/>
            <a:ext cx="8052483" cy="662997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7D0C636F-6CC0-422E-82BF-FB32D5C1796C}"/>
              </a:ext>
            </a:extLst>
          </p:cNvPr>
          <p:cNvSpPr/>
          <p:nvPr/>
        </p:nvSpPr>
        <p:spPr>
          <a:xfrm>
            <a:off x="7091680" y="2719665"/>
            <a:ext cx="100584" cy="100584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F97602-9837-478B-8720-C0FB8302202A}"/>
              </a:ext>
            </a:extLst>
          </p:cNvPr>
          <p:cNvSpPr txBox="1"/>
          <p:nvPr/>
        </p:nvSpPr>
        <p:spPr>
          <a:xfrm>
            <a:off x="6850365" y="2110525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81430D-890E-4448-B3D4-9AA2C4A6C681}"/>
              </a:ext>
            </a:extLst>
          </p:cNvPr>
          <p:cNvCxnSpPr>
            <a:cxnSpLocks/>
          </p:cNvCxnSpPr>
          <p:nvPr/>
        </p:nvCxnSpPr>
        <p:spPr>
          <a:xfrm>
            <a:off x="3480661" y="2776396"/>
            <a:ext cx="361101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3B86D48-6767-4508-8560-8040CA18B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007" y="2965448"/>
            <a:ext cx="1349501" cy="18818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7D8F48-ECA0-47AB-854B-232E437B4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5752" y="2463146"/>
            <a:ext cx="1690908" cy="15021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3B70FEE-82AE-43D8-B538-5AEE9CF0E76C}"/>
              </a:ext>
            </a:extLst>
          </p:cNvPr>
          <p:cNvSpPr txBox="1"/>
          <p:nvPr/>
        </p:nvSpPr>
        <p:spPr>
          <a:xfrm>
            <a:off x="4807796" y="2127985"/>
            <a:ext cx="1009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47635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9765 0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  <p:bldP spid="47" grpId="0" animBg="1"/>
      <p:bldP spid="48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4FA9BEB2-2BCE-4EC1-B54E-A7544D22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4989813" y="383367"/>
            <a:ext cx="2030748" cy="660761"/>
            <a:chOff x="-2676201" y="382608"/>
            <a:chExt cx="1561323" cy="79480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8" y="382608"/>
              <a:ext cx="1561320" cy="79480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400460"/>
              <a:ext cx="452099" cy="74203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DEFCAE-3DCA-4ED7-A1B7-BE25AFAA2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b="33335"/>
          <a:stretch/>
        </p:blipFill>
        <p:spPr>
          <a:xfrm>
            <a:off x="1767608" y="1513685"/>
            <a:ext cx="3414389" cy="237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DE9AC-A507-4811-B22A-055EF566D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598" y="1711805"/>
            <a:ext cx="1889924" cy="23014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0F71C6-D431-472B-834C-584B733382C4}"/>
              </a:ext>
            </a:extLst>
          </p:cNvPr>
          <p:cNvCxnSpPr>
            <a:cxnSpLocks/>
          </p:cNvCxnSpPr>
          <p:nvPr/>
        </p:nvCxnSpPr>
        <p:spPr>
          <a:xfrm>
            <a:off x="6096000" y="1300480"/>
            <a:ext cx="0" cy="43789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CD7E43-130F-487D-9CA4-EF548C4DEF80}"/>
              </a:ext>
            </a:extLst>
          </p:cNvPr>
          <p:cNvSpPr txBox="1"/>
          <p:nvPr/>
        </p:nvSpPr>
        <p:spPr>
          <a:xfrm>
            <a:off x="853605" y="1711805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8169B-DF33-45E2-A1D8-17180D130050}"/>
              </a:ext>
            </a:extLst>
          </p:cNvPr>
          <p:cNvSpPr txBox="1"/>
          <p:nvPr/>
        </p:nvSpPr>
        <p:spPr>
          <a:xfrm>
            <a:off x="6431596" y="1711804"/>
            <a:ext cx="76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7E3AC9-07B2-4724-8343-96C8A2E6FC0E}"/>
              </a:ext>
            </a:extLst>
          </p:cNvPr>
          <p:cNvGrpSpPr/>
          <p:nvPr/>
        </p:nvGrpSpPr>
        <p:grpSpPr>
          <a:xfrm>
            <a:off x="1172388" y="4270401"/>
            <a:ext cx="4405451" cy="526303"/>
            <a:chOff x="3065703" y="3745168"/>
            <a:chExt cx="4405451" cy="5263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7F2D4-AFCB-454A-A278-E4B2AEC60718}"/>
                </a:ext>
              </a:extLst>
            </p:cNvPr>
            <p:cNvSpPr txBox="1"/>
            <p:nvPr/>
          </p:nvSpPr>
          <p:spPr>
            <a:xfrm>
              <a:off x="3065703" y="3779028"/>
              <a:ext cx="44054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FAD0C1-ED1B-476A-A309-05D29EDD136D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9A7EA-BA98-47FF-BDE3-FC2FBCE16C01}"/>
              </a:ext>
            </a:extLst>
          </p:cNvPr>
          <p:cNvGrpSpPr/>
          <p:nvPr/>
        </p:nvGrpSpPr>
        <p:grpSpPr>
          <a:xfrm>
            <a:off x="1857316" y="4278488"/>
            <a:ext cx="729576" cy="525294"/>
            <a:chOff x="8226352" y="4775661"/>
            <a:chExt cx="729576" cy="5252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AF0BED4-98CB-4E63-81BD-3391B48B4F3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7A15C-8D4A-4505-8DE8-5B618A88231F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D8C56B-81EE-4CAE-BB97-6F52E39FDAA4}"/>
              </a:ext>
            </a:extLst>
          </p:cNvPr>
          <p:cNvGrpSpPr/>
          <p:nvPr/>
        </p:nvGrpSpPr>
        <p:grpSpPr>
          <a:xfrm>
            <a:off x="1172388" y="4950249"/>
            <a:ext cx="4009608" cy="526303"/>
            <a:chOff x="3065703" y="3745168"/>
            <a:chExt cx="4009608" cy="52630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D9B163-F2FD-459F-919A-2565B78FD216}"/>
                </a:ext>
              </a:extLst>
            </p:cNvPr>
            <p:cNvSpPr txBox="1"/>
            <p:nvPr/>
          </p:nvSpPr>
          <p:spPr>
            <a:xfrm>
              <a:off x="3065703" y="3779028"/>
              <a:ext cx="40096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tứ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giác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AC86B44-7DCC-4221-A54F-ACC7B09125F4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20F7CF8-6E7C-46D0-8F33-04A4978CF90C}"/>
              </a:ext>
            </a:extLst>
          </p:cNvPr>
          <p:cNvGrpSpPr/>
          <p:nvPr/>
        </p:nvGrpSpPr>
        <p:grpSpPr>
          <a:xfrm>
            <a:off x="1857316" y="4958336"/>
            <a:ext cx="729576" cy="525294"/>
            <a:chOff x="8226352" y="4775661"/>
            <a:chExt cx="729576" cy="5252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3E2EAC7-8E92-4152-8C16-34F2CA2EDAFD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7D0546-8C5D-47F9-9132-A2AF9F93A297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9ED700-BEE9-4395-98FA-3DD25785D419}"/>
              </a:ext>
            </a:extLst>
          </p:cNvPr>
          <p:cNvGrpSpPr/>
          <p:nvPr/>
        </p:nvGrpSpPr>
        <p:grpSpPr>
          <a:xfrm>
            <a:off x="7356118" y="4236542"/>
            <a:ext cx="3603042" cy="526303"/>
            <a:chOff x="3065703" y="3745168"/>
            <a:chExt cx="3603042" cy="52630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2A7519-3E07-459E-9FC7-590C988F9C48}"/>
                </a:ext>
              </a:extLst>
            </p:cNvPr>
            <p:cNvSpPr txBox="1"/>
            <p:nvPr/>
          </p:nvSpPr>
          <p:spPr>
            <a:xfrm>
              <a:off x="3065703" y="3779028"/>
              <a:ext cx="360304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trụ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3FF9F42-4D16-43FA-91EF-41ABEE5C2B36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750BAD1-EC28-4790-8691-65CB73FC3B16}"/>
              </a:ext>
            </a:extLst>
          </p:cNvPr>
          <p:cNvGrpSpPr/>
          <p:nvPr/>
        </p:nvGrpSpPr>
        <p:grpSpPr>
          <a:xfrm>
            <a:off x="8041046" y="4244629"/>
            <a:ext cx="729576" cy="525294"/>
            <a:chOff x="8226352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ABF04A9-B070-4528-93A5-449E6B2C9443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7DF8D-6759-430D-8820-F01EEBA0686A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1217D9-4067-4E61-8577-A25221E572DE}"/>
              </a:ext>
            </a:extLst>
          </p:cNvPr>
          <p:cNvGrpSpPr/>
          <p:nvPr/>
        </p:nvGrpSpPr>
        <p:grpSpPr>
          <a:xfrm>
            <a:off x="7356118" y="4916390"/>
            <a:ext cx="3753480" cy="526303"/>
            <a:chOff x="3065703" y="3745168"/>
            <a:chExt cx="3753480" cy="5263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4A8B4F-2421-4456-966A-458F7ADB2B9D}"/>
                </a:ext>
              </a:extLst>
            </p:cNvPr>
            <p:cNvSpPr txBox="1"/>
            <p:nvPr/>
          </p:nvSpPr>
          <p:spPr>
            <a:xfrm>
              <a:off x="3065703" y="3779028"/>
              <a:ext cx="3753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endParaRPr lang="en-US" sz="26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4176F4F-05B3-4E24-A266-AE5B4C70814E}"/>
                </a:ext>
              </a:extLst>
            </p:cNvPr>
            <p:cNvSpPr/>
            <p:nvPr/>
          </p:nvSpPr>
          <p:spPr>
            <a:xfrm>
              <a:off x="3781111" y="3745168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611D5-7573-4857-967E-F51FD7042D57}"/>
              </a:ext>
            </a:extLst>
          </p:cNvPr>
          <p:cNvGrpSpPr/>
          <p:nvPr/>
        </p:nvGrpSpPr>
        <p:grpSpPr>
          <a:xfrm>
            <a:off x="8041046" y="4924477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232F0CD-0312-4831-B004-D74F9ED15446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A539B2A-F82E-4049-BC09-987B72CF42E5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hildhood For PowerPoint Miscellaneous Download Backgrounds for Powerpoint  Templates - PPT Backgrounds">
            <a:extLst>
              <a:ext uri="{FF2B5EF4-FFF2-40B4-BE49-F238E27FC236}">
                <a16:creationId xmlns:a16="http://schemas.microsoft.com/office/drawing/2014/main" id="{AA361938-0156-452C-81A0-5EC3F90A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439475" y="355239"/>
            <a:ext cx="9552799" cy="587289"/>
            <a:chOff x="-2676201" y="382608"/>
            <a:chExt cx="7344586" cy="70643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7344584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ABCDEG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2608"/>
              <a:ext cx="44709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2323513" y="3494356"/>
            <a:ext cx="721969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ABCDEG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+ 1 + 1 + 4 + 2 = 11 (cm)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11 cm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768D14-FB00-40EE-93BA-FBE025998969}"/>
              </a:ext>
            </a:extLst>
          </p:cNvPr>
          <p:cNvGrpSpPr/>
          <p:nvPr/>
        </p:nvGrpSpPr>
        <p:grpSpPr>
          <a:xfrm>
            <a:off x="2629909" y="1529359"/>
            <a:ext cx="7405674" cy="1475479"/>
            <a:chOff x="2839459" y="1291234"/>
            <a:chExt cx="7405674" cy="147547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D8A8B3-1C0F-4A2B-9BBE-B03D1620FFC5}"/>
                </a:ext>
              </a:extLst>
            </p:cNvPr>
            <p:cNvCxnSpPr/>
            <p:nvPr/>
          </p:nvCxnSpPr>
          <p:spPr>
            <a:xfrm>
              <a:off x="3037840" y="2243305"/>
              <a:ext cx="197104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3AC7CC-4BC2-4EE8-A62E-EA4DA511A5C6}"/>
                </a:ext>
              </a:extLst>
            </p:cNvPr>
            <p:cNvCxnSpPr>
              <a:cxnSpLocks/>
            </p:cNvCxnSpPr>
            <p:nvPr/>
          </p:nvCxnSpPr>
          <p:spPr>
            <a:xfrm>
              <a:off x="5882640" y="2243305"/>
              <a:ext cx="2590800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4BB089-35E4-4DE2-A694-5E21FDBB1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8880" y="1778000"/>
              <a:ext cx="447040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0A6A8C-0352-4F0B-BE30-969700055F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5920" y="1778000"/>
              <a:ext cx="421217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4680B0-A94E-43B8-8987-10573DD104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3441" y="1778000"/>
              <a:ext cx="1279314" cy="465305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3CE8B05-67E9-4764-8EF0-C01C72FE1E4B}"/>
                </a:ext>
              </a:extLst>
            </p:cNvPr>
            <p:cNvSpPr/>
            <p:nvPr/>
          </p:nvSpPr>
          <p:spPr>
            <a:xfrm>
              <a:off x="2979920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D1DC4D-1B9F-41A0-A800-3ABB684C360C}"/>
                </a:ext>
              </a:extLst>
            </p:cNvPr>
            <p:cNvSpPr/>
            <p:nvPr/>
          </p:nvSpPr>
          <p:spPr>
            <a:xfrm>
              <a:off x="4964398" y="220403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5D1B04-F6DF-4280-B070-02C6C751CD90}"/>
                </a:ext>
              </a:extLst>
            </p:cNvPr>
            <p:cNvSpPr/>
            <p:nvPr/>
          </p:nvSpPr>
          <p:spPr>
            <a:xfrm>
              <a:off x="5410920" y="1742889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3F6548-5F92-4274-8E52-38640D265F8A}"/>
                </a:ext>
              </a:extLst>
            </p:cNvPr>
            <p:cNvSpPr/>
            <p:nvPr/>
          </p:nvSpPr>
          <p:spPr>
            <a:xfrm>
              <a:off x="5832137" y="2188416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BDE429-336D-4746-A3D5-2A408F354657}"/>
                </a:ext>
              </a:extLst>
            </p:cNvPr>
            <p:cNvSpPr/>
            <p:nvPr/>
          </p:nvSpPr>
          <p:spPr>
            <a:xfrm>
              <a:off x="8428441" y="2198305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2B278B-B550-4D64-9B22-F75D8DDA0D95}"/>
                </a:ext>
              </a:extLst>
            </p:cNvPr>
            <p:cNvSpPr/>
            <p:nvPr/>
          </p:nvSpPr>
          <p:spPr>
            <a:xfrm>
              <a:off x="9728893" y="1736692"/>
              <a:ext cx="90000" cy="90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0099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25A7F1-E7F9-41F5-911C-133B7EA4DF64}"/>
                </a:ext>
              </a:extLst>
            </p:cNvPr>
            <p:cNvSpPr txBox="1"/>
            <p:nvPr/>
          </p:nvSpPr>
          <p:spPr>
            <a:xfrm>
              <a:off x="2839459" y="1779819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866B4A-9374-4EB4-9E80-98D95E616F0E}"/>
                </a:ext>
              </a:extLst>
            </p:cNvPr>
            <p:cNvSpPr txBox="1"/>
            <p:nvPr/>
          </p:nvSpPr>
          <p:spPr>
            <a:xfrm>
              <a:off x="4792832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EFC78-D838-43AB-A24B-AAC4C38D7832}"/>
                </a:ext>
              </a:extLst>
            </p:cNvPr>
            <p:cNvSpPr txBox="1"/>
            <p:nvPr/>
          </p:nvSpPr>
          <p:spPr>
            <a:xfrm>
              <a:off x="5210937" y="1323016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76BA49-663A-4863-9D5D-D637CCA5DAAB}"/>
                </a:ext>
              </a:extLst>
            </p:cNvPr>
            <p:cNvSpPr txBox="1"/>
            <p:nvPr/>
          </p:nvSpPr>
          <p:spPr>
            <a:xfrm>
              <a:off x="5740400" y="2305048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A61364-D836-4D1D-9180-C23607D533B2}"/>
                </a:ext>
              </a:extLst>
            </p:cNvPr>
            <p:cNvSpPr txBox="1"/>
            <p:nvPr/>
          </p:nvSpPr>
          <p:spPr>
            <a:xfrm>
              <a:off x="8162841" y="1759140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217C2F-BFFF-4DF2-899F-969B257B2818}"/>
                </a:ext>
              </a:extLst>
            </p:cNvPr>
            <p:cNvSpPr txBox="1"/>
            <p:nvPr/>
          </p:nvSpPr>
          <p:spPr>
            <a:xfrm>
              <a:off x="9533933" y="1291234"/>
              <a:ext cx="71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48DCD9F-5DFE-49BC-A70F-719AF942AAEF}"/>
              </a:ext>
            </a:extLst>
          </p:cNvPr>
          <p:cNvSpPr txBox="1"/>
          <p:nvPr/>
        </p:nvSpPr>
        <p:spPr>
          <a:xfrm>
            <a:off x="3300906" y="203306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715313-5E08-4352-AEE0-A2AB8C3F88D0}"/>
              </a:ext>
            </a:extLst>
          </p:cNvPr>
          <p:cNvSpPr txBox="1"/>
          <p:nvPr/>
        </p:nvSpPr>
        <p:spPr>
          <a:xfrm rot="19066594">
            <a:off x="4319114" y="186910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B19B12-D14E-4003-9519-F9C676CBAB6F}"/>
              </a:ext>
            </a:extLst>
          </p:cNvPr>
          <p:cNvSpPr txBox="1"/>
          <p:nvPr/>
        </p:nvSpPr>
        <p:spPr>
          <a:xfrm rot="2404191">
            <a:off x="5194306" y="1939858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1cm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D8BDDA-CF23-41CE-AC72-BA84F95C5317}"/>
              </a:ext>
            </a:extLst>
          </p:cNvPr>
          <p:cNvSpPr txBox="1"/>
          <p:nvPr/>
        </p:nvSpPr>
        <p:spPr>
          <a:xfrm>
            <a:off x="6619954" y="2008515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A8776E-50ED-478C-9CB9-57EF2F273C15}"/>
              </a:ext>
            </a:extLst>
          </p:cNvPr>
          <p:cNvSpPr txBox="1"/>
          <p:nvPr/>
        </p:nvSpPr>
        <p:spPr>
          <a:xfrm rot="20266244">
            <a:off x="8383099" y="1793071"/>
            <a:ext cx="10401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2cm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7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C6696-B75E-4B21-AF70-3D9E7AEA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113F56-39E7-4943-A9F8-A5752A21E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0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511631" y="682382"/>
            <a:ext cx="9895115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0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904850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E31741-1682-4635-9B98-791748572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333106" y="448627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52BF09-B170-4101-82DC-EED065A4D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29028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210426" y="4743450"/>
            <a:ext cx="1405622" cy="1058637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210426" y="2961381"/>
            <a:ext cx="1316250" cy="86647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676526" y="4667250"/>
            <a:ext cx="1531576" cy="1022546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676525" y="3025491"/>
            <a:ext cx="1392580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238055C-6AB1-45A6-AE26-2799E668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2982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1482753" y="712982"/>
            <a:ext cx="8285730" cy="1468243"/>
            <a:chOff x="3007852" y="992647"/>
            <a:chExt cx="7344967" cy="13008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2499" r="1905"/>
            <a:stretch/>
          </p:blipFill>
          <p:spPr>
            <a:xfrm>
              <a:off x="3007852" y="992647"/>
              <a:ext cx="2198597" cy="130084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CE1155B-BC6E-486C-9B1B-D218774A2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1763309" y="789079"/>
            <a:ext cx="8723716" cy="1480507"/>
            <a:chOff x="1934570" y="775884"/>
            <a:chExt cx="9541037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067561" y="1026431"/>
              <a:ext cx="6408046" cy="109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BCAF62C-0A30-4F15-A458-C9CF04DD7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2192000" cy="6437147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030654" y="2996496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4373501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5F3A313-FFFB-49F1-A248-9B0A59B66FFE}"/>
              </a:ext>
            </a:extLst>
          </p:cNvPr>
          <p:cNvSpPr txBox="1"/>
          <p:nvPr/>
        </p:nvSpPr>
        <p:spPr>
          <a:xfrm>
            <a:off x="4222946" y="1143191"/>
            <a:ext cx="483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vi-VN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ì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9A1C6-A1EB-4372-84B3-CFC23FB34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085" y="273240"/>
            <a:ext cx="3055861" cy="2201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3179878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5025</TotalTime>
  <Words>452</Words>
  <Application>Microsoft Office PowerPoint</Application>
  <PresentationFormat>Widescreen</PresentationFormat>
  <Paragraphs>163</Paragraphs>
  <Slides>18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Vu Trong Nghia 20172720</cp:lastModifiedBy>
  <cp:revision>799</cp:revision>
  <dcterms:created xsi:type="dcterms:W3CDTF">2021-02-20T02:56:00Z</dcterms:created>
  <dcterms:modified xsi:type="dcterms:W3CDTF">2022-05-06T02:13:27Z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