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4" r:id="rId1"/>
  </p:sldMasterIdLst>
  <p:notesMasterIdLst>
    <p:notesMasterId r:id="rId21"/>
  </p:notesMasterIdLst>
  <p:handoutMasterIdLst>
    <p:handoutMasterId r:id="rId22"/>
  </p:handoutMasterIdLst>
  <p:sldIdLst>
    <p:sldId id="364" r:id="rId2"/>
    <p:sldId id="355" r:id="rId3"/>
    <p:sldId id="344" r:id="rId4"/>
    <p:sldId id="363" r:id="rId5"/>
    <p:sldId id="346" r:id="rId6"/>
    <p:sldId id="360" r:id="rId7"/>
    <p:sldId id="361" r:id="rId8"/>
    <p:sldId id="348" r:id="rId9"/>
    <p:sldId id="285" r:id="rId10"/>
    <p:sldId id="366" r:id="rId11"/>
    <p:sldId id="349" r:id="rId12"/>
    <p:sldId id="352" r:id="rId13"/>
    <p:sldId id="353" r:id="rId14"/>
    <p:sldId id="336" r:id="rId15"/>
    <p:sldId id="354" r:id="rId16"/>
    <p:sldId id="365" r:id="rId17"/>
    <p:sldId id="368" r:id="rId18"/>
    <p:sldId id="350" r:id="rId19"/>
    <p:sldId id="342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CFF"/>
    <a:srgbClr val="FF0000"/>
    <a:srgbClr val="0000FF"/>
    <a:srgbClr val="9999FF"/>
    <a:srgbClr val="99CC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180" autoAdjust="0"/>
  </p:normalViewPr>
  <p:slideViewPr>
    <p:cSldViewPr>
      <p:cViewPr varScale="1">
        <p:scale>
          <a:sx n="77" d="100"/>
          <a:sy n="77" d="100"/>
        </p:scale>
        <p:origin x="1133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03FAE2-85FA-4F3F-842C-5F9D6E32BB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BFBC1-4958-4FA9-A892-096AE0115C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6D30A-A594-4439-87F1-0E33A88F2863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8A516-CB9E-4E87-9C1C-74F3E533D8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C5A50-FD0D-4AED-A586-533E612E8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9F24B-8487-45AC-B0CF-7E165178E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17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AC330-50AF-46A4-AEDC-922FCE3000B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1529-F66D-4D40-AC2A-F43860C82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98762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455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2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2745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9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638FB2-3915-49A8-B8B6-AD9FFDB2448A}"/>
              </a:ext>
            </a:extLst>
          </p:cNvPr>
          <p:cNvSpPr/>
          <p:nvPr userDrawn="1"/>
        </p:nvSpPr>
        <p:spPr>
          <a:xfrm>
            <a:off x="11210660" y="4224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6789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4438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5758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3105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6534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6533B-A6D6-426E-9DEE-F2FDBCBA36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6985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963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059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210660" y="4224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531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12/9/2024</a:t>
            </a:fld>
            <a:endParaRPr lang="en-US" b="0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90965539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7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7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2593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9475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8617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99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11" lvl="0" indent="-17145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23" lvl="1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34" lvl="2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46" lvl="3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57" lvl="4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69" lvl="5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80" lvl="6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91" lvl="7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203" lvl="8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11" lvl="0" indent="-25718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23" lvl="1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34" lvl="2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46" lvl="3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57" lvl="4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69" lvl="5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80" lvl="6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91" lvl="7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203" lvl="8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11" lvl="0" indent="-17145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23" lvl="1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34" lvl="2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46" lvl="3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57" lvl="4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69" lvl="5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80" lvl="6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91" lvl="7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203" lvl="8" indent="-17145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11" lvl="0" indent="-25718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23" lvl="1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34" lvl="2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46" lvl="3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57" lvl="4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69" lvl="5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80" lvl="6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91" lvl="7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203" lvl="8" indent="-25718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28A5607-B22A-4BBD-B77D-05E7003CDA02}"/>
              </a:ext>
            </a:extLst>
          </p:cNvPr>
          <p:cNvSpPr/>
          <p:nvPr userDrawn="1"/>
        </p:nvSpPr>
        <p:spPr>
          <a:xfrm>
            <a:off x="10986127" y="13652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3970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9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1" indent="0" algn="ctr">
              <a:buNone/>
              <a:defRPr sz="1500"/>
            </a:lvl2pPr>
            <a:lvl3pPr marL="685823" indent="0" algn="ctr">
              <a:buNone/>
              <a:defRPr sz="1350"/>
            </a:lvl3pPr>
            <a:lvl4pPr marL="1028734" indent="0" algn="ctr">
              <a:buNone/>
              <a:defRPr sz="1200"/>
            </a:lvl4pPr>
            <a:lvl5pPr marL="1371646" indent="0" algn="ctr">
              <a:buNone/>
              <a:defRPr sz="1200"/>
            </a:lvl5pPr>
            <a:lvl6pPr marL="1714557" indent="0" algn="ctr">
              <a:buNone/>
              <a:defRPr sz="1200"/>
            </a:lvl6pPr>
            <a:lvl7pPr marL="2057469" indent="0" algn="ctr">
              <a:buNone/>
              <a:defRPr sz="1200"/>
            </a:lvl7pPr>
            <a:lvl8pPr marL="2400380" indent="0" algn="ctr">
              <a:buNone/>
              <a:defRPr sz="1200"/>
            </a:lvl8pPr>
            <a:lvl9pPr marL="27432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572BEB-BACE-44BB-A3D0-80E0229849CD}"/>
              </a:ext>
            </a:extLst>
          </p:cNvPr>
          <p:cNvSpPr/>
          <p:nvPr userDrawn="1"/>
        </p:nvSpPr>
        <p:spPr>
          <a:xfrm>
            <a:off x="11210660" y="42242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305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7113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A5C819-5D8B-4368-B085-5345F2F55A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  <p:sldLayoutId id="2147484475" r:id="rId14"/>
    <p:sldLayoutId id="2147484476" r:id="rId15"/>
    <p:sldLayoutId id="2147484477" r:id="rId16"/>
    <p:sldLayoutId id="2147484335" r:id="rId17"/>
    <p:sldLayoutId id="2147484460" r:id="rId18"/>
    <p:sldLayoutId id="2147484461" r:id="rId19"/>
    <p:sldLayoutId id="2147484462" r:id="rId20"/>
    <p:sldLayoutId id="2147484479" r:id="rId2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629330"/>
            <a:ext cx="9142810" cy="2387600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3185320"/>
            <a:ext cx="13410604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1: Cho 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30823" y="11442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201400" y="699198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9230555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6E62-2E44-334F-EEAB-873918FA5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CBAC8-261B-A953-6E75-26BEA282D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8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743DDE-D447-5FC6-DACD-C948348947EC}"/>
              </a:ext>
            </a:extLst>
          </p:cNvPr>
          <p:cNvSpPr/>
          <p:nvPr/>
        </p:nvSpPr>
        <p:spPr>
          <a:xfrm>
            <a:off x="1673240" y="507695"/>
            <a:ext cx="7209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21CC1-DA5B-3783-3D2D-099F3CF6991F}"/>
              </a:ext>
            </a:extLst>
          </p:cNvPr>
          <p:cNvSpPr/>
          <p:nvPr/>
        </p:nvSpPr>
        <p:spPr>
          <a:xfrm>
            <a:off x="4183430" y="1229172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39F5A-C5EA-C22C-15F0-18BDF9672FC9}"/>
              </a:ext>
            </a:extLst>
          </p:cNvPr>
          <p:cNvCxnSpPr/>
          <p:nvPr/>
        </p:nvCxnSpPr>
        <p:spPr>
          <a:xfrm>
            <a:off x="4267200" y="1709753"/>
            <a:ext cx="18288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13C99FA-245B-357A-4AD1-FE82CF80A269}"/>
              </a:ext>
            </a:extLst>
          </p:cNvPr>
          <p:cNvSpPr/>
          <p:nvPr/>
        </p:nvSpPr>
        <p:spPr>
          <a:xfrm>
            <a:off x="438533" y="1945849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    Cho con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EE758A-ED00-79E4-DC04-73735ED76AE2}"/>
              </a:ext>
            </a:extLst>
          </p:cNvPr>
          <p:cNvSpPr/>
          <p:nvPr/>
        </p:nvSpPr>
        <p:spPr>
          <a:xfrm>
            <a:off x="-346558" y="2661126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mai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khôn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lớn</a:t>
            </a:r>
            <a:endParaRPr lang="en-US" sz="3200" b="1" dirty="0">
              <a:solidFill>
                <a:schemeClr val="bg1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61FCF8-0A0F-290E-AB01-940A88228DE9}"/>
              </a:ext>
            </a:extLst>
          </p:cNvPr>
          <p:cNvSpPr/>
          <p:nvPr/>
        </p:nvSpPr>
        <p:spPr>
          <a:xfrm>
            <a:off x="-346558" y="3377803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Bay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khắp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miền</a:t>
            </a:r>
            <a:endParaRPr lang="en-US" sz="3200" b="1" dirty="0">
              <a:solidFill>
                <a:schemeClr val="bg1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704DEF-3E41-FF32-03C9-F4B74DF9FDFA}"/>
              </a:ext>
            </a:extLst>
          </p:cNvPr>
          <p:cNvSpPr/>
          <p:nvPr/>
        </p:nvSpPr>
        <p:spPr>
          <a:xfrm>
            <a:off x="-351748" y="4109536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Con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đừng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quên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nhé</a:t>
            </a:r>
            <a:endParaRPr lang="en-US" sz="3200" b="1" dirty="0">
              <a:solidFill>
                <a:schemeClr val="bg1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9BDE1F-0F61-933D-E120-B907DFC62CE9}"/>
              </a:ext>
            </a:extLst>
          </p:cNvPr>
          <p:cNvSpPr/>
          <p:nvPr/>
        </p:nvSpPr>
        <p:spPr>
          <a:xfrm>
            <a:off x="-351748" y="4816277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Ba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7844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29100" y="685800"/>
            <a:ext cx="3733800" cy="1325562"/>
          </a:xfrm>
        </p:spPr>
        <p:txBody>
          <a:bodyPr>
            <a:normAutofit/>
          </a:bodyPr>
          <a:lstStyle/>
          <a:p>
            <a:pPr algn="l"/>
            <a:r>
              <a:rPr lang="en-US" sz="8000" b="1">
                <a:latin typeface="+mn-lt"/>
                <a:cs typeface="Times New Roman" panose="02020603050405020304" pitchFamily="18" charset="0"/>
              </a:rPr>
              <a:t>SỬA </a:t>
            </a:r>
            <a:r>
              <a:rPr lang="en-US" sz="8000" b="1" dirty="0">
                <a:latin typeface="+mn-lt"/>
                <a:cs typeface="Times New Roman" panose="02020603050405020304" pitchFamily="18" charset="0"/>
              </a:rPr>
              <a:t>LỖI</a:t>
            </a:r>
          </a:p>
        </p:txBody>
      </p:sp>
      <p:pic>
        <p:nvPicPr>
          <p:cNvPr id="1026" name="Picture 2" descr="Hình ảnh Phim Hoạt Hình Học Sinh Học Sinh Cậu Bé, Viết Clipart, Hoạt Hình,  Sinh Viên miễn phí tải tập tin PNG PSDComment và Vector">
            <a:extLst>
              <a:ext uri="{FF2B5EF4-FFF2-40B4-BE49-F238E27FC236}">
                <a16:creationId xmlns:a16="http://schemas.microsoft.com/office/drawing/2014/main" id="{77A8AB1D-6281-4080-90BB-85FC72D9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146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52579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809999" y="699856"/>
            <a:ext cx="4572000" cy="1325563"/>
          </a:xfrm>
        </p:spPr>
        <p:txBody>
          <a:bodyPr/>
          <a:lstStyle/>
          <a:p>
            <a:r>
              <a:rPr lang="en-US" b="1" dirty="0"/>
              <a:t>  LUYỆN TẬP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020E92-7DEA-49F3-82EC-FFEEF89B9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981200"/>
            <a:ext cx="6172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5852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81150"/>
            <a:ext cx="105918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5204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10363200" cy="14700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838200" y="990600"/>
            <a:ext cx="10896600" cy="5334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l">
              <a:buNone/>
            </a:pP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l">
              <a:buNone/>
            </a:pP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     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quây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ày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hỉ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thổi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iêng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ngả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135784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8077200" cy="55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19775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EF79288D-AA8C-27A3-F443-D6DC05E7CACF}"/>
              </a:ext>
            </a:extLst>
          </p:cNvPr>
          <p:cNvSpPr txBox="1">
            <a:spLocks/>
          </p:cNvSpPr>
          <p:nvPr/>
        </p:nvSpPr>
        <p:spPr>
          <a:xfrm>
            <a:off x="838200" y="990600"/>
            <a:ext cx="10896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hay tr ?</a:t>
            </a:r>
            <a:endParaRPr lang="en-US" sz="4000" b="0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…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iệu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con.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Rạng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lặn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…ỉ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cha.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như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nhăn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nhó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 …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ẳng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ma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(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3BC5CF-9088-EAEC-7D67-70CA5FD64A68}"/>
              </a:ext>
            </a:extLst>
          </p:cNvPr>
          <p:cNvSpPr/>
          <p:nvPr/>
        </p:nvSpPr>
        <p:spPr>
          <a:xfrm>
            <a:off x="6400800" y="1824452"/>
            <a:ext cx="1895061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iệu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F28C57-872E-A2C2-9CAA-88A0B4CE066D}"/>
              </a:ext>
            </a:extLst>
          </p:cNvPr>
          <p:cNvSpPr/>
          <p:nvPr/>
        </p:nvSpPr>
        <p:spPr>
          <a:xfrm>
            <a:off x="5562600" y="2522365"/>
            <a:ext cx="1219200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ỉ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9CB4D4-F9E8-B109-7158-15E2A9890557}"/>
              </a:ext>
            </a:extLst>
          </p:cNvPr>
          <p:cNvSpPr/>
          <p:nvPr/>
        </p:nvSpPr>
        <p:spPr>
          <a:xfrm>
            <a:off x="5585791" y="3975135"/>
            <a:ext cx="2209800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ẳng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1F4602-A394-A338-4985-3D7E9D9015D0}"/>
              </a:ext>
            </a:extLst>
          </p:cNvPr>
          <p:cNvSpPr/>
          <p:nvPr/>
        </p:nvSpPr>
        <p:spPr>
          <a:xfrm>
            <a:off x="4191000" y="4704522"/>
            <a:ext cx="7543800" cy="70567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1F301-4690-4F3F-59A0-D1A972E4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AF3FE59B-01AD-02AE-414A-A0EAC3DA4236}"/>
              </a:ext>
            </a:extLst>
          </p:cNvPr>
          <p:cNvSpPr txBox="1">
            <a:spLocks/>
          </p:cNvSpPr>
          <p:nvPr/>
        </p:nvSpPr>
        <p:spPr>
          <a:xfrm>
            <a:off x="838200" y="990600"/>
            <a:ext cx="108966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ac hay at?</a:t>
            </a:r>
            <a:endParaRPr lang="en-US" sz="4000" b="0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endParaRPr lang="en-US" sz="4000" b="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Thành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h….  ca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Thon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đốt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thế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thôi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…    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ngân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nga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(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22EF89-15D6-743F-9452-E4001493DAC6}"/>
              </a:ext>
            </a:extLst>
          </p:cNvPr>
          <p:cNvSpPr/>
          <p:nvPr/>
        </p:nvSpPr>
        <p:spPr>
          <a:xfrm>
            <a:off x="6523383" y="2551044"/>
            <a:ext cx="914400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át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F102D6-2521-63F6-5C1A-3A49C2D3ABE9}"/>
              </a:ext>
            </a:extLst>
          </p:cNvPr>
          <p:cNvSpPr/>
          <p:nvPr/>
        </p:nvSpPr>
        <p:spPr>
          <a:xfrm>
            <a:off x="4648200" y="4003503"/>
            <a:ext cx="1219200" cy="56197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ạc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B48C38-3219-F282-E9AB-042EB478A55C}"/>
              </a:ext>
            </a:extLst>
          </p:cNvPr>
          <p:cNvSpPr/>
          <p:nvPr/>
        </p:nvSpPr>
        <p:spPr>
          <a:xfrm>
            <a:off x="4191000" y="4739360"/>
            <a:ext cx="7543800" cy="70567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sáo</a:t>
            </a:r>
            <a:endParaRPr lang="en-US" sz="44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4675" y="660737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CỦNG CỐ - </a:t>
            </a:r>
            <a:r>
              <a:rPr lang="en-US" sz="6000" kern="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DẶN DÒ</a:t>
            </a:r>
            <a:endParaRPr lang="en-US" sz="6000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1676400"/>
            <a:ext cx="59626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186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89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1" y="533401"/>
            <a:ext cx="1304925" cy="1228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91B17-E036-4F7A-B917-190F3E809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hạm-trọng-cầu--tiếng-hát-nguyệt-ca--lyrics-video---cho-c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742164-D49C-FD02-30DD-9DA6F7FCBA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1943099"/>
            <a:ext cx="528707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1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"/>
          <a:stretch/>
        </p:blipFill>
        <p:spPr bwMode="auto">
          <a:xfrm>
            <a:off x="1600200" y="2210708"/>
            <a:ext cx="3315147" cy="38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798"/>
            <a:ext cx="3962400" cy="38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42912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6477000" cy="517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124200" y="5867400"/>
            <a:ext cx="6781800" cy="533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Bài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thơ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nói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điều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gì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76400" y="5627703"/>
            <a:ext cx="9448800" cy="1066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292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685800"/>
            <a:ext cx="7315200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uên</a:t>
            </a:r>
            <a:endParaRPr lang="en-US" sz="44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EA0E6-60EA-4FEB-95A3-E2CADF63F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334" r="7001" b="8666"/>
          <a:stretch/>
        </p:blipFill>
        <p:spPr>
          <a:xfrm>
            <a:off x="3505200" y="3124200"/>
            <a:ext cx="431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6721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75" y="914400"/>
            <a:ext cx="2482948" cy="1037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75" y="1952934"/>
            <a:ext cx="2959925" cy="430188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16003" y="1070191"/>
            <a:ext cx="5264863" cy="11644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0" dirty="0"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.Tên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24558" y="2399813"/>
            <a:ext cx="5264863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24557" y="3200400"/>
            <a:ext cx="5305326" cy="11710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3.Giữa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799" y="325798"/>
            <a:ext cx="914400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C96E551-2FF0-4839-9175-311F8CE33002}"/>
              </a:ext>
            </a:extLst>
          </p:cNvPr>
          <p:cNvSpPr/>
          <p:nvPr/>
        </p:nvSpPr>
        <p:spPr>
          <a:xfrm>
            <a:off x="5204326" y="4495810"/>
            <a:ext cx="5305326" cy="11710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7C945FC6-2CDF-4BE7-B0B7-F6225D2AFA43}"/>
              </a:ext>
            </a:extLst>
          </p:cNvPr>
          <p:cNvSpPr/>
          <p:nvPr/>
        </p:nvSpPr>
        <p:spPr>
          <a:xfrm>
            <a:off x="5242570" y="5791119"/>
            <a:ext cx="5264863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590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/>
      <p:bldP spid="11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4AD4F0D0-758D-48D9-A8C9-EAC77C33D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225" y="778424"/>
            <a:ext cx="419377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384117" eaLnBrk="1" hangingPunct="1">
              <a:defRPr/>
            </a:pPr>
            <a:r>
              <a:rPr lang="vi-VN" altLang="zh-CN" sz="33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anose="02020603050405020304" pitchFamily="18" charset="0"/>
              </a:rPr>
              <a:t>Lưu ý tư thế ngồi viết </a:t>
            </a:r>
            <a:endParaRPr lang="zh-CN" altLang="en-US" sz="33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4" name="Freeform: Shape 34">
            <a:extLst>
              <a:ext uri="{FF2B5EF4-FFF2-40B4-BE49-F238E27FC236}">
                <a16:creationId xmlns:a16="http://schemas.microsoft.com/office/drawing/2014/main" id="{3E031C2D-0139-4711-86EF-0F9FEF78D0B3}"/>
              </a:ext>
            </a:extLst>
          </p:cNvPr>
          <p:cNvSpPr/>
          <p:nvPr/>
        </p:nvSpPr>
        <p:spPr>
          <a:xfrm>
            <a:off x="2308136" y="1905001"/>
            <a:ext cx="4803282" cy="1225667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800" b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7753A-B88A-4F10-8022-CBB6A7DAE4DA}"/>
              </a:ext>
            </a:extLst>
          </p:cNvPr>
          <p:cNvSpPr txBox="1"/>
          <p:nvPr/>
        </p:nvSpPr>
        <p:spPr>
          <a:xfrm>
            <a:off x="3049427" y="2040780"/>
            <a:ext cx="3982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tay giữ trang vở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40">
            <a:extLst>
              <a:ext uri="{FF2B5EF4-FFF2-40B4-BE49-F238E27FC236}">
                <a16:creationId xmlns:a16="http://schemas.microsoft.com/office/drawing/2014/main" id="{57FD9B8B-1D6B-43BF-BDD7-37A2D00E6EB9}"/>
              </a:ext>
            </a:extLst>
          </p:cNvPr>
          <p:cNvGrpSpPr/>
          <p:nvPr/>
        </p:nvGrpSpPr>
        <p:grpSpPr>
          <a:xfrm rot="21020369">
            <a:off x="2270008" y="3059867"/>
            <a:ext cx="4798260" cy="1530173"/>
            <a:chOff x="2561601" y="3694377"/>
            <a:chExt cx="3629722" cy="884856"/>
          </a:xfrm>
        </p:grpSpPr>
        <p:sp>
          <p:nvSpPr>
            <p:cNvPr id="7" name="Freeform: Shape 35">
              <a:extLst>
                <a:ext uri="{FF2B5EF4-FFF2-40B4-BE49-F238E27FC236}">
                  <a16:creationId xmlns:a16="http://schemas.microsoft.com/office/drawing/2014/main" id="{805BC669-8951-427D-89CC-F86CF7882243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 b="0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Rectangle 56">
              <a:extLst>
                <a:ext uri="{FF2B5EF4-FFF2-40B4-BE49-F238E27FC236}">
                  <a16:creationId xmlns:a16="http://schemas.microsoft.com/office/drawing/2014/main" id="{B89ED605-7FF2-4DFC-B319-D26068E55224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0" kern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 </a:t>
              </a:r>
              <a:endParaRPr lang="zh-CN" altLang="en-US" sz="1050" b="0" kern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AC7A375-BD3C-43F9-97A0-3D035AE291C9}"/>
              </a:ext>
            </a:extLst>
          </p:cNvPr>
          <p:cNvSpPr txBox="1"/>
          <p:nvPr/>
        </p:nvSpPr>
        <p:spPr>
          <a:xfrm>
            <a:off x="2971801" y="3537440"/>
            <a:ext cx="3982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đặt thoải mái, đúng vị trí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33">
            <a:extLst>
              <a:ext uri="{FF2B5EF4-FFF2-40B4-BE49-F238E27FC236}">
                <a16:creationId xmlns:a16="http://schemas.microsoft.com/office/drawing/2014/main" id="{D9B0F598-2BF0-4DBB-903B-9E3748136228}"/>
              </a:ext>
            </a:extLst>
          </p:cNvPr>
          <p:cNvSpPr/>
          <p:nvPr/>
        </p:nvSpPr>
        <p:spPr>
          <a:xfrm rot="38486">
            <a:off x="2311344" y="4704744"/>
            <a:ext cx="4796864" cy="11953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E196AE-90C8-4241-BAAB-B237F7B470F1}"/>
              </a:ext>
            </a:extLst>
          </p:cNvPr>
          <p:cNvGrpSpPr/>
          <p:nvPr/>
        </p:nvGrpSpPr>
        <p:grpSpPr>
          <a:xfrm>
            <a:off x="7791495" y="2020408"/>
            <a:ext cx="2458871" cy="2471138"/>
            <a:chOff x="7271396" y="3464736"/>
            <a:chExt cx="4920604" cy="32948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81B09B-D737-4324-9135-400C0090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3" name="Rectangle: Rounded Corners 52">
              <a:extLst>
                <a:ext uri="{FF2B5EF4-FFF2-40B4-BE49-F238E27FC236}">
                  <a16:creationId xmlns:a16="http://schemas.microsoft.com/office/drawing/2014/main" id="{67DD1829-AE48-4927-968C-9AB24569D5BA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0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53">
              <a:extLst>
                <a:ext uri="{FF2B5EF4-FFF2-40B4-BE49-F238E27FC236}">
                  <a16:creationId xmlns:a16="http://schemas.microsoft.com/office/drawing/2014/main" id="{EE19662C-766E-49F8-AB13-4FD26A80C751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0" ker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9F3B96-1568-4FB9-A96B-DA291BDA4F48}"/>
              </a:ext>
            </a:extLst>
          </p:cNvPr>
          <p:cNvSpPr txBox="1"/>
          <p:nvPr/>
        </p:nvSpPr>
        <p:spPr>
          <a:xfrm>
            <a:off x="3042650" y="4825388"/>
            <a:ext cx="3982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Khoảng cách từ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 vở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25 đến 30 cm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251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722050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>
                <a:cs typeface="Times New Roman" panose="02020603050405020304" pitchFamily="18" charset="0"/>
              </a:rPr>
              <a:t>VIẾT BÀI VÀO VỞ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62200"/>
            <a:ext cx="5867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8761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8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3240" y="507695"/>
            <a:ext cx="7209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2024</a:t>
            </a:r>
          </a:p>
        </p:txBody>
      </p:sp>
      <p:sp>
        <p:nvSpPr>
          <p:cNvPr id="5" name="Rectangle 4"/>
          <p:cNvSpPr/>
          <p:nvPr/>
        </p:nvSpPr>
        <p:spPr>
          <a:xfrm>
            <a:off x="4183430" y="1229172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67200" y="1709753"/>
            <a:ext cx="18288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E451314-4EC4-488D-AAE8-1FEB84AD8405}"/>
              </a:ext>
            </a:extLst>
          </p:cNvPr>
          <p:cNvSpPr/>
          <p:nvPr/>
        </p:nvSpPr>
        <p:spPr>
          <a:xfrm>
            <a:off x="438533" y="1945849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    Cho con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10550-A6AA-4688-B91D-B12C069A6C18}"/>
              </a:ext>
            </a:extLst>
          </p:cNvPr>
          <p:cNvSpPr/>
          <p:nvPr/>
        </p:nvSpPr>
        <p:spPr>
          <a:xfrm>
            <a:off x="-346558" y="2661126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Ba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chim</a:t>
            </a:r>
            <a:endParaRPr lang="en-US" sz="3200" b="1" dirty="0">
              <a:solidFill>
                <a:schemeClr val="bg1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475940-F17A-42C6-93DB-412D97D01667}"/>
              </a:ext>
            </a:extLst>
          </p:cNvPr>
          <p:cNvSpPr/>
          <p:nvPr/>
        </p:nvSpPr>
        <p:spPr>
          <a:xfrm>
            <a:off x="-346558" y="3377803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</a:t>
            </a:r>
            <a:r>
              <a:rPr lang="en-US" sz="3200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thật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xa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D2240A-C460-46C9-B07B-F7ECB0C5F121}"/>
              </a:ext>
            </a:extLst>
          </p:cNvPr>
          <p:cNvSpPr/>
          <p:nvPr/>
        </p:nvSpPr>
        <p:spPr>
          <a:xfrm>
            <a:off x="-351748" y="4109536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chemeClr val="bg1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231DC8-4719-4945-AAC5-D821D11082DE}"/>
              </a:ext>
            </a:extLst>
          </p:cNvPr>
          <p:cNvSpPr/>
          <p:nvPr/>
        </p:nvSpPr>
        <p:spPr>
          <a:xfrm>
            <a:off x="-351748" y="4816277"/>
            <a:ext cx="9974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                   Cho con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cài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ngực</a:t>
            </a:r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2898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2611</TotalTime>
  <Words>392</Words>
  <Application>Microsoft Office PowerPoint</Application>
  <PresentationFormat>Widescreen</PresentationFormat>
  <Paragraphs>64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Arial</vt:lpstr>
      <vt:lpstr>Calibri</vt:lpstr>
      <vt:lpstr>HP001 5 hàng</vt:lpstr>
      <vt:lpstr>Times New Roman</vt:lpstr>
      <vt:lpstr>UTM Avo</vt:lpstr>
      <vt:lpstr>Office Theme</vt:lpstr>
      <vt:lpstr>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VIẾT BÀI VÀO VỞ</vt:lpstr>
      <vt:lpstr>PowerPoint Presentation</vt:lpstr>
      <vt:lpstr>PowerPoint Presentation</vt:lpstr>
      <vt:lpstr>SỬA LỖI</vt:lpstr>
      <vt:lpstr>  LUYỆN TẬP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Truc Dao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Chóc mõng n¨m míi !</dc:title>
  <dc:creator>hp</dc:creator>
  <cp:lastModifiedBy>Vu Thi Quynh Anh</cp:lastModifiedBy>
  <cp:revision>805</cp:revision>
  <dcterms:created xsi:type="dcterms:W3CDTF">2008-01-17T00:56:22Z</dcterms:created>
  <dcterms:modified xsi:type="dcterms:W3CDTF">2024-12-09T04:50:36Z</dcterms:modified>
</cp:coreProperties>
</file>