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9" r:id="rId1"/>
  </p:sldMasterIdLst>
  <p:notesMasterIdLst>
    <p:notesMasterId r:id="rId17"/>
  </p:notesMasterIdLst>
  <p:sldIdLst>
    <p:sldId id="301" r:id="rId2"/>
    <p:sldId id="287" r:id="rId3"/>
    <p:sldId id="2929" r:id="rId4"/>
    <p:sldId id="2928" r:id="rId5"/>
    <p:sldId id="326" r:id="rId6"/>
    <p:sldId id="341" r:id="rId7"/>
    <p:sldId id="2930" r:id="rId8"/>
    <p:sldId id="2933" r:id="rId9"/>
    <p:sldId id="2932" r:id="rId10"/>
    <p:sldId id="2934" r:id="rId11"/>
    <p:sldId id="355" r:id="rId12"/>
    <p:sldId id="2935" r:id="rId13"/>
    <p:sldId id="336" r:id="rId14"/>
    <p:sldId id="358" r:id="rId15"/>
    <p:sldId id="268" r:id="rId16"/>
  </p:sldIdLst>
  <p:sldSz cx="12192000" cy="6858000"/>
  <p:notesSz cx="6858000" cy="9144000"/>
  <p:embeddedFontLst>
    <p:embeddedFont>
      <p:font typeface="UTM Avo" panose="02040603050506020204" pitchFamily="18" charset="0"/>
      <p:regular r:id="rId18"/>
      <p:bold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FF99"/>
    <a:srgbClr val="00CCFF"/>
    <a:srgbClr val="FF8119"/>
    <a:srgbClr val="FF7707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0" autoAdjust="0"/>
    <p:restoredTop sz="94729" autoAdjust="0"/>
  </p:normalViewPr>
  <p:slideViewPr>
    <p:cSldViewPr snapToGrid="0">
      <p:cViewPr varScale="1">
        <p:scale>
          <a:sx n="78" d="100"/>
          <a:sy n="78" d="100"/>
        </p:scale>
        <p:origin x="480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văn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06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K</a:t>
            </a:r>
            <a:r>
              <a:rPr lang="en-VN" sz="1400" b="1" dirty="0"/>
              <a:t>ể cho nhau nghe theo nhóm 4 trong vòng 5 phút. Trò chơi e làm phóng viên.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2000" dirty="0"/>
              <a:t>Khi viết đoạn văn thì em cần lưu ý điều gì?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7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2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732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22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41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919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59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4480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9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842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043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wm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>
            <a:extLst>
              <a:ext uri="{FF2B5EF4-FFF2-40B4-BE49-F238E27FC236}">
                <a16:creationId xmlns:a16="http://schemas.microsoft.com/office/drawing/2014/main" id="{D6D62A7F-6219-4B70-AAC3-CF67A97E6A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917" y="463552"/>
            <a:ext cx="10118894" cy="5715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885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</a:t>
            </a:r>
          </a:p>
        </p:txBody>
      </p:sp>
      <p:pic>
        <p:nvPicPr>
          <p:cNvPr id="2052" name="Picture 8" descr="pretty_flower_purple_hb">
            <a:extLst>
              <a:ext uri="{FF2B5EF4-FFF2-40B4-BE49-F238E27FC236}">
                <a16:creationId xmlns:a16="http://schemas.microsoft.com/office/drawing/2014/main" id="{3091D121-CF3E-496D-A5B1-C99BA5F44B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7690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pretty_flower_purple_hb">
            <a:extLst>
              <a:ext uri="{FF2B5EF4-FFF2-40B4-BE49-F238E27FC236}">
                <a16:creationId xmlns:a16="http://schemas.microsoft.com/office/drawing/2014/main" id="{CA212F1B-E7C6-428C-8578-BE9229F49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POINSET2">
            <a:extLst>
              <a:ext uri="{FF2B5EF4-FFF2-40B4-BE49-F238E27FC236}">
                <a16:creationId xmlns:a16="http://schemas.microsoft.com/office/drawing/2014/main" id="{E0B96541-BA47-4965-8F99-10B8C48C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36088" y="5445126"/>
            <a:ext cx="1331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POINSET2">
            <a:extLst>
              <a:ext uri="{FF2B5EF4-FFF2-40B4-BE49-F238E27FC236}">
                <a16:creationId xmlns:a16="http://schemas.microsoft.com/office/drawing/2014/main" id="{B57F9843-A13D-4391-8083-E61A1406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14289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POINSET2">
            <a:extLst>
              <a:ext uri="{FF2B5EF4-FFF2-40B4-BE49-F238E27FC236}">
                <a16:creationId xmlns:a16="http://schemas.microsoft.com/office/drawing/2014/main" id="{CD004615-7B20-4E0B-9BC3-E677D1B22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9901" y="26989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pretty_flower_orange_hb">
            <a:extLst>
              <a:ext uri="{FF2B5EF4-FFF2-40B4-BE49-F238E27FC236}">
                <a16:creationId xmlns:a16="http://schemas.microsoft.com/office/drawing/2014/main" id="{09793EDD-4066-48EE-AA1E-62E7A10C4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66688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WordArt 14">
            <a:extLst>
              <a:ext uri="{FF2B5EF4-FFF2-40B4-BE49-F238E27FC236}">
                <a16:creationId xmlns:a16="http://schemas.microsoft.com/office/drawing/2014/main" id="{8EA92CC8-B197-402F-ADD1-532976CCF5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0389" y="3732211"/>
            <a:ext cx="10935949" cy="1139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VIẾT 2: VIẾT VỀ MỘT VIỆC BỐ MẸ ĐÃ LÀM ĐỂ CHĂM SÓC EM</a:t>
            </a:r>
          </a:p>
        </p:txBody>
      </p:sp>
      <p:sp>
        <p:nvSpPr>
          <p:cNvPr id="2059" name="Text Box 14">
            <a:extLst>
              <a:ext uri="{FF2B5EF4-FFF2-40B4-BE49-F238E27FC236}">
                <a16:creationId xmlns:a16="http://schemas.microsoft.com/office/drawing/2014/main" id="{E4393423-7163-42AC-A462-F4E4CC48B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5915026"/>
            <a:ext cx="7162800" cy="6461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99995C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8" descr="21">
            <a:extLst>
              <a:ext uri="{FF2B5EF4-FFF2-40B4-BE49-F238E27FC236}">
                <a16:creationId xmlns:a16="http://schemas.microsoft.com/office/drawing/2014/main" id="{5776ADC9-7019-4938-858B-EAFB0D02ED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57789"/>
            <a:ext cx="14763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atom1">
            <a:extLst>
              <a:ext uri="{FF2B5EF4-FFF2-40B4-BE49-F238E27FC236}">
                <a16:creationId xmlns:a16="http://schemas.microsoft.com/office/drawing/2014/main" id="{1793AEA0-CB5C-4B30-B2BD-4B0EEEF98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WordArt 14">
            <a:extLst>
              <a:ext uri="{FF2B5EF4-FFF2-40B4-BE49-F238E27FC236}">
                <a16:creationId xmlns:a16="http://schemas.microsoft.com/office/drawing/2014/main" id="{02AD60D5-8A93-4DBF-A463-D9344F997F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80485" y="5227639"/>
            <a:ext cx="1752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CC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CC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9597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D1FD-3E36-814F-BB5F-18AE7F4F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53C6-1761-4A41-84A0-8A925368F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7520B7-EE74-8042-B368-FD964F466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708" y="136523"/>
            <a:ext cx="11828583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lv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60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4 - 5 </a:t>
            </a:r>
            <a:r>
              <a:rPr lang="en-US" sz="6000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0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60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u="sng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60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2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37" y="3870472"/>
            <a:ext cx="1693593" cy="197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61" y="1345902"/>
            <a:ext cx="2090396" cy="2090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264208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81950" y="478674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77548" y="2084782"/>
            <a:ext cx="755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VIẾT BÀI</a:t>
            </a:r>
          </a:p>
        </p:txBody>
      </p:sp>
      <p:pic>
        <p:nvPicPr>
          <p:cNvPr id="2" name="CHÁU YÊU BÀ - Karaoke - Nhạc Karaoke Thiếu Nhi Beat Chuẩn Dành Cho Bé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9755" y="6222111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68AE-E101-D142-AF30-283706C2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23CB7-35F5-6140-AA5A-67D6965C7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80763-0C30-034A-B960-477B1B31F6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pic>
        <p:nvPicPr>
          <p:cNvPr id="5" name="PA_图片 6">
            <a:extLst>
              <a:ext uri="{FF2B5EF4-FFF2-40B4-BE49-F238E27FC236}">
                <a16:creationId xmlns:a16="http://schemas.microsoft.com/office/drawing/2014/main" id="{9CBB0982-8761-FD4C-AE9B-B0C06B614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6523"/>
            <a:ext cx="12192000" cy="65849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08171CF-D933-EB48-B9DE-F67AE9393185}"/>
              </a:ext>
            </a:extLst>
          </p:cNvPr>
          <p:cNvSpPr txBox="1">
            <a:spLocks/>
          </p:cNvSpPr>
          <p:nvPr/>
        </p:nvSpPr>
        <p:spPr>
          <a:xfrm>
            <a:off x="2057400" y="1055077"/>
            <a:ext cx="7772400" cy="458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2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1242646" y="269632"/>
            <a:ext cx="9143999" cy="5451230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4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4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4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4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71500" indent="-571500">
              <a:lnSpc>
                <a:spcPct val="125000"/>
              </a:lnSpc>
              <a:buFontTx/>
              <a:buChar char="-"/>
            </a:pP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>
              <a:lnSpc>
                <a:spcPct val="125000"/>
              </a:lnSpc>
              <a:buFontTx/>
              <a:buChar char="-"/>
            </a:pP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ý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>
              <a:lnSpc>
                <a:spcPct val="125000"/>
              </a:lnSpc>
              <a:buFontTx/>
              <a:buChar char="-"/>
            </a:pP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giàu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66" y="0"/>
            <a:ext cx="3529769" cy="352976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04" y="3890128"/>
            <a:ext cx="2302699" cy="218521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31" y="824560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0"/>
            <a:ext cx="864412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3741" y="3244177"/>
            <a:ext cx="7493027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sz="8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VẬN DỤNG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2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la011">
            <a:extLst>
              <a:ext uri="{FF2B5EF4-FFF2-40B4-BE49-F238E27FC236}">
                <a16:creationId xmlns:a16="http://schemas.microsoft.com/office/drawing/2014/main" id="{D502E11E-7A10-406B-B5BE-FC4720A4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Picture3">
            <a:extLst>
              <a:ext uri="{FF2B5EF4-FFF2-40B4-BE49-F238E27FC236}">
                <a16:creationId xmlns:a16="http://schemas.microsoft.com/office/drawing/2014/main" id="{0E1959C6-8A8E-4FA6-9D33-8497036E9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Froc1">
            <a:extLst>
              <a:ext uri="{FF2B5EF4-FFF2-40B4-BE49-F238E27FC236}">
                <a16:creationId xmlns:a16="http://schemas.microsoft.com/office/drawing/2014/main" id="{A6D6CEB3-8423-4FEB-9B0C-5C958AA32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14801"/>
            <a:ext cx="14478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Froc1">
            <a:extLst>
              <a:ext uri="{FF2B5EF4-FFF2-40B4-BE49-F238E27FC236}">
                <a16:creationId xmlns:a16="http://schemas.microsoft.com/office/drawing/2014/main" id="{6CDBCC64-B9B9-46BF-BFB0-DB264B2A28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1"/>
            <a:ext cx="14478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FIREWRK8">
            <a:extLst>
              <a:ext uri="{FF2B5EF4-FFF2-40B4-BE49-F238E27FC236}">
                <a16:creationId xmlns:a16="http://schemas.microsoft.com/office/drawing/2014/main" id="{4C3767F1-1ED8-4932-A53E-BEBC41DD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A5">
            <a:extLst>
              <a:ext uri="{FF2B5EF4-FFF2-40B4-BE49-F238E27FC236}">
                <a16:creationId xmlns:a16="http://schemas.microsoft.com/office/drawing/2014/main" id="{BCC9B717-8C89-4217-923B-1D507E028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6000"/>
            <a:ext cx="2479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 descr="A5">
            <a:extLst>
              <a:ext uri="{FF2B5EF4-FFF2-40B4-BE49-F238E27FC236}">
                <a16:creationId xmlns:a16="http://schemas.microsoft.com/office/drawing/2014/main" id="{EA35CA2D-2206-4228-87BF-B72A6566D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826000"/>
            <a:ext cx="2479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A5">
            <a:extLst>
              <a:ext uri="{FF2B5EF4-FFF2-40B4-BE49-F238E27FC236}">
                <a16:creationId xmlns:a16="http://schemas.microsoft.com/office/drawing/2014/main" id="{95EFA737-EDC6-4770-A592-AE9F3833B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826000"/>
            <a:ext cx="2479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 descr="A5">
            <a:extLst>
              <a:ext uri="{FF2B5EF4-FFF2-40B4-BE49-F238E27FC236}">
                <a16:creationId xmlns:a16="http://schemas.microsoft.com/office/drawing/2014/main" id="{77E47AC4-1513-4F04-A7A7-49EB47213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826000"/>
            <a:ext cx="2479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A5">
            <a:extLst>
              <a:ext uri="{FF2B5EF4-FFF2-40B4-BE49-F238E27FC236}">
                <a16:creationId xmlns:a16="http://schemas.microsoft.com/office/drawing/2014/main" id="{341E795F-6F16-4142-BBC0-2E6B3E3F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826000"/>
            <a:ext cx="2479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BE7DD2-2E42-4EF6-9D9F-817C740E8F14}"/>
              </a:ext>
            </a:extLst>
          </p:cNvPr>
          <p:cNvSpPr/>
          <p:nvPr/>
        </p:nvSpPr>
        <p:spPr>
          <a:xfrm>
            <a:off x="3163888" y="1050925"/>
            <a:ext cx="586740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GIỜ HỌC KẾT THÚC</a:t>
            </a:r>
          </a:p>
        </p:txBody>
      </p:sp>
      <p:sp>
        <p:nvSpPr>
          <p:cNvPr id="8208" name="WordArt 16">
            <a:extLst>
              <a:ext uri="{FF2B5EF4-FFF2-40B4-BE49-F238E27FC236}">
                <a16:creationId xmlns:a16="http://schemas.microsoft.com/office/drawing/2014/main" id="{E1B98EE5-2678-4AA2-8317-5DA2B7A59D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2362200"/>
            <a:ext cx="65151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</a:t>
            </a:r>
          </a:p>
          <a:p>
            <a:pPr algn="ctr"/>
            <a:r>
              <a:rPr lang="en-US" sz="6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E8F3-9E7A-49BE-9545-3E7367B44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4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EEAD-1406-8247-A31F-5D286D66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5BD1-33C4-E048-B799-C5376BCB8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1ED8B-8749-E042-9345-4788F27599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5" name="phạm-trọng-cầu--tiếng-hát-nguyệt-ca--lyrics-video---cho-c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01EE3A8-CB0D-A04E-97AA-D9BD98EAF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982DDE9-3896-1641-B210-0CD9E38034F4}"/>
              </a:ext>
            </a:extLst>
          </p:cNvPr>
          <p:cNvSpPr txBox="1">
            <a:spLocks/>
          </p:cNvSpPr>
          <p:nvPr/>
        </p:nvSpPr>
        <p:spPr>
          <a:xfrm>
            <a:off x="-320566" y="1926681"/>
            <a:ext cx="12833132" cy="1655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09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74" y="274940"/>
            <a:ext cx="1203672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4 – 5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250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B43ED5-9D6B-FA4E-82E1-D90428315D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60" y="482702"/>
            <a:ext cx="11673840" cy="41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737" y="-100443"/>
            <a:ext cx="12036726" cy="520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dirty="0"/>
              <a:t> - </a:t>
            </a:r>
            <a:r>
              <a:rPr lang="vi-VN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 là người quan tâm, chăm sóc em hằng ngày?</a:t>
            </a:r>
            <a:endParaRPr lang="en-VN" sz="3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- Bố mẹ đã làm việc gì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 việc đó như thế nào?</a:t>
            </a:r>
            <a:endParaRPr lang="en-VN" sz="3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- Được bố mẹ quan tâm, em cảm thấy thế nào?</a:t>
            </a:r>
            <a:endParaRPr lang="en-VN" sz="3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- Em sẽ làm gì để đáp lại sự quan tâm, chăm sóc của bố mẹ?</a:t>
            </a:r>
            <a:endParaRPr lang="en-VN" sz="3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1E5435-D769-6F47-AE92-52EC2C604DFC}"/>
              </a:ext>
            </a:extLst>
          </p:cNvPr>
          <p:cNvCxnSpPr>
            <a:cxnSpLocks/>
          </p:cNvCxnSpPr>
          <p:nvPr/>
        </p:nvCxnSpPr>
        <p:spPr>
          <a:xfrm flipH="1">
            <a:off x="1643871" y="685737"/>
            <a:ext cx="1544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506434-BABB-A845-B448-B837716E0CBA}"/>
              </a:ext>
            </a:extLst>
          </p:cNvPr>
          <p:cNvCxnSpPr>
            <a:cxnSpLocks/>
          </p:cNvCxnSpPr>
          <p:nvPr/>
        </p:nvCxnSpPr>
        <p:spPr>
          <a:xfrm flipH="1">
            <a:off x="3414056" y="690700"/>
            <a:ext cx="1122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A598-B113-7D48-9B5F-B3ABC33B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2C285-1142-694D-A084-E6FF77EC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" y="-756138"/>
            <a:ext cx="5838094" cy="83702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A458D-DF37-B74F-8D65-F0C47C62D1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7E9E22-FD77-2143-8179-06924CD1F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186" y="-756138"/>
            <a:ext cx="6230814" cy="837027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972711-F986-C743-8A30-6A3A51A73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812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5B84-EEE4-4C4A-9B8C-E757F42B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9F6D8-E709-CA4F-94EA-5467D227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214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379C8-0888-6B4B-9213-947D3120D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E75E6-BF67-AE42-A9CD-30A03F917F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87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</TotalTime>
  <Words>280</Words>
  <Application>Microsoft Office PowerPoint</Application>
  <PresentationFormat>Widescreen</PresentationFormat>
  <Paragraphs>36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UTM Avo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Vu Thi Quynh Anh</cp:lastModifiedBy>
  <cp:revision>143</cp:revision>
  <dcterms:created xsi:type="dcterms:W3CDTF">2021-11-01T08:16:43Z</dcterms:created>
  <dcterms:modified xsi:type="dcterms:W3CDTF">2024-12-12T07:25:50Z</dcterms:modified>
</cp:coreProperties>
</file>