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sldIdLst>
    <p:sldId id="259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84" r:id="rId11"/>
    <p:sldId id="269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6.xml"/><Relationship Id="rId3" Type="http://schemas.openxmlformats.org/officeDocument/2006/relationships/image" Target="../media/image3.jpeg"/><Relationship Id="rId7" Type="http://schemas.openxmlformats.org/officeDocument/2006/relationships/slide" Target="slide4.xml"/><Relationship Id="rId12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GIF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8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7.GIF"/><Relationship Id="rId5" Type="http://schemas.openxmlformats.org/officeDocument/2006/relationships/image" Target="../media/image14.GIF"/><Relationship Id="rId15" Type="http://schemas.openxmlformats.org/officeDocument/2006/relationships/image" Target="../media/image21.GIF"/><Relationship Id="rId10" Type="http://schemas.openxmlformats.org/officeDocument/2006/relationships/image" Target="../media/image16.GIF"/><Relationship Id="rId4" Type="http://schemas.openxmlformats.org/officeDocument/2006/relationships/image" Target="../media/image13.png"/><Relationship Id="rId9" Type="http://schemas.openxmlformats.org/officeDocument/2006/relationships/slide" Target="slide2.xml"/><Relationship Id="rId1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GIF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8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7.GIF"/><Relationship Id="rId5" Type="http://schemas.openxmlformats.org/officeDocument/2006/relationships/image" Target="../media/image14.GIF"/><Relationship Id="rId15" Type="http://schemas.openxmlformats.org/officeDocument/2006/relationships/image" Target="../media/image21.GIF"/><Relationship Id="rId10" Type="http://schemas.openxmlformats.org/officeDocument/2006/relationships/image" Target="../media/image16.GIF"/><Relationship Id="rId4" Type="http://schemas.openxmlformats.org/officeDocument/2006/relationships/image" Target="../media/image13.png"/><Relationship Id="rId9" Type="http://schemas.openxmlformats.org/officeDocument/2006/relationships/slide" Target="slide2.xml"/><Relationship Id="rId1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8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7.GIF"/><Relationship Id="rId5" Type="http://schemas.openxmlformats.org/officeDocument/2006/relationships/image" Target="../media/image14.GIF"/><Relationship Id="rId15" Type="http://schemas.openxmlformats.org/officeDocument/2006/relationships/image" Target="../media/image21.GIF"/><Relationship Id="rId10" Type="http://schemas.openxmlformats.org/officeDocument/2006/relationships/image" Target="../media/image16.GIF"/><Relationship Id="rId4" Type="http://schemas.openxmlformats.org/officeDocument/2006/relationships/image" Target="../media/image13.png"/><Relationship Id="rId9" Type="http://schemas.openxmlformats.org/officeDocument/2006/relationships/slide" Target="slide2.xml"/><Relationship Id="rId1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GIF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8.GIF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7.GIF"/><Relationship Id="rId5" Type="http://schemas.openxmlformats.org/officeDocument/2006/relationships/image" Target="../media/image14.GIF"/><Relationship Id="rId15" Type="http://schemas.openxmlformats.org/officeDocument/2006/relationships/image" Target="../media/image21.GIF"/><Relationship Id="rId10" Type="http://schemas.openxmlformats.org/officeDocument/2006/relationships/image" Target="../media/image16.GIF"/><Relationship Id="rId4" Type="http://schemas.openxmlformats.org/officeDocument/2006/relationships/image" Target="../media/image13.png"/><Relationship Id="rId9" Type="http://schemas.openxmlformats.org/officeDocument/2006/relationships/slide" Target="slide2.xml"/><Relationship Id="rId1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302162" y="2730174"/>
              <a:ext cx="6539675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u="sng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Toán</a:t>
              </a:r>
            </a:p>
            <a:p>
              <a:pPr algn="ctr"/>
              <a:r>
                <a:rPr lang="en-US" sz="60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ĐỒNG </a:t>
              </a: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HỒ - THỜI GIAN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9D68B57-FF76-461D-88C6-C6FAC6F49DDD}"/>
              </a:ext>
            </a:extLst>
          </p:cNvPr>
          <p:cNvSpPr txBox="1"/>
          <p:nvPr/>
        </p:nvSpPr>
        <p:spPr>
          <a:xfrm>
            <a:off x="180753" y="228600"/>
            <a:ext cx="149919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32</a:t>
            </a:r>
            <a:endParaRPr lang="vi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5" y="511175"/>
            <a:ext cx="11513820" cy="462534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44015" y="5246370"/>
            <a:ext cx="2324100" cy="950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5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67985" y="5246370"/>
            <a:ext cx="2324100" cy="950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 giờ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029700" y="5246370"/>
            <a:ext cx="2324100" cy="950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10 giờ</a:t>
            </a:r>
          </a:p>
        </p:txBody>
      </p:sp>
      <p:sp>
        <p:nvSpPr>
          <p:cNvPr id="3" name="Oval 2"/>
          <p:cNvSpPr/>
          <p:nvPr/>
        </p:nvSpPr>
        <p:spPr>
          <a:xfrm>
            <a:off x="2806065" y="3084394"/>
            <a:ext cx="442102" cy="4913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18256" y="2743200"/>
            <a:ext cx="442102" cy="4913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749648" y="2743200"/>
            <a:ext cx="442102" cy="4913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6530" y="163830"/>
            <a:ext cx="6304915" cy="6466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263" y="109181"/>
            <a:ext cx="7051542" cy="6223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877" y="1596615"/>
            <a:ext cx="3694919" cy="31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445" y="259307"/>
            <a:ext cx="7601803" cy="6059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4980" y="1690370"/>
            <a:ext cx="3764924" cy="32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175" y="779780"/>
            <a:ext cx="6161405" cy="5265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430" y="1691005"/>
            <a:ext cx="3228975" cy="311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050" y="675005"/>
            <a:ext cx="5662930" cy="5507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585" y="1691005"/>
            <a:ext cx="3515995" cy="3049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501" y="354842"/>
            <a:ext cx="7322393" cy="6141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144" y="2021839"/>
            <a:ext cx="3391002" cy="34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490" y="364490"/>
            <a:ext cx="7219665" cy="5802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556" y="1418044"/>
            <a:ext cx="4102145" cy="35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690" y="226695"/>
            <a:ext cx="8504555" cy="629793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982720" y="1329055"/>
            <a:ext cx="15240" cy="361950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427470" y="1398905"/>
            <a:ext cx="151130" cy="226060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143365" y="1429385"/>
            <a:ext cx="151130" cy="241300"/>
          </a:xfrm>
          <a:prstGeom prst="straightConnector1">
            <a:avLst/>
          </a:prstGeom>
          <a:ln w="38100">
            <a:solidFill>
              <a:srgbClr val="C0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97960" y="4220845"/>
            <a:ext cx="15240" cy="30162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42710" y="4250690"/>
            <a:ext cx="105410" cy="19621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856980" y="4220845"/>
            <a:ext cx="226060" cy="18097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980" y="469265"/>
            <a:ext cx="9718040" cy="591947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692015" y="3148965"/>
            <a:ext cx="316866" cy="22669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8494395" y="3541395"/>
            <a:ext cx="271780" cy="21145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1878538"/>
            <a:ext cx="12191999" cy="114174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1" y="666206"/>
            <a:ext cx="2724282" cy="2233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235132"/>
            <a:ext cx="2808515" cy="1462820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53" y="822960"/>
            <a:ext cx="2803197" cy="2103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54" y="287382"/>
            <a:ext cx="2862036" cy="1478553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69" y="3984170"/>
            <a:ext cx="2769325" cy="22337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70" y="3409405"/>
            <a:ext cx="2781614" cy="1580385"/>
          </a:xfrm>
          <a:prstGeom prst="rect">
            <a:avLst/>
          </a:prstGeom>
        </p:spPr>
      </p:pic>
      <p:pic>
        <p:nvPicPr>
          <p:cNvPr id="14" name="Picture 1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23" y="4065736"/>
            <a:ext cx="2904674" cy="20999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422" y="3331029"/>
            <a:ext cx="2984743" cy="165898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2974629"/>
            <a:ext cx="6095999" cy="3348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00" y="2974629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" action="ppaction://noaction"/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91935" y="2362200"/>
            <a:ext cx="394398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Dặn</a:t>
            </a:r>
            <a:r>
              <a:rPr lang="en-US" sz="9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dò</a:t>
            </a:r>
            <a:endParaRPr lang="en-US" sz="96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7" name="Rectangle: Folded Corner 26"/>
          <p:cNvSpPr/>
          <p:nvPr/>
        </p:nvSpPr>
        <p:spPr>
          <a:xfrm>
            <a:off x="508000" y="275770"/>
            <a:ext cx="9622971" cy="229898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 20/11 là thứ mấy?</a:t>
            </a:r>
          </a:p>
        </p:txBody>
      </p:sp>
      <p:sp>
        <p:nvSpPr>
          <p:cNvPr id="28" name="Rectangle: Folded Corner 27"/>
          <p:cNvSpPr/>
          <p:nvPr/>
        </p:nvSpPr>
        <p:spPr>
          <a:xfrm>
            <a:off x="2588455" y="2622007"/>
            <a:ext cx="3871797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Thứ bảy</a:t>
            </a:r>
          </a:p>
        </p:txBody>
      </p:sp>
      <p:sp>
        <p:nvSpPr>
          <p:cNvPr id="33" name="Rectangle 32"/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Pentagon 30">
            <a:hlinkClick r:id="rId9" action="ppaction://hlinksldjump"/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97955" y="3114675"/>
            <a:ext cx="3274695" cy="3228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27" grpId="0" bldLvl="0" animBg="1"/>
      <p:bldP spid="2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1503566" y="5194528"/>
            <a:ext cx="2438330" cy="250979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</p:cNvPr>
          <p:cNvSpPr/>
          <p:nvPr/>
        </p:nvSpPr>
        <p:spPr>
          <a:xfrm rot="586976" flipH="1">
            <a:off x="1511226" y="3793448"/>
            <a:ext cx="2310938" cy="899514"/>
          </a:xfrm>
          <a:prstGeom prst="homePlate">
            <a:avLst/>
          </a:prstGeom>
          <a:blipFill>
            <a:blip r:embed="rId8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1877" y="5584075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89429" y="579667"/>
            <a:ext cx="43675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Ngày 26/3 là thứ mấy?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31815" y="2175510"/>
            <a:ext cx="3573145" cy="3277235"/>
          </a:xfrm>
          <a:prstGeom prst="rect">
            <a:avLst/>
          </a:prstGeom>
        </p:spPr>
      </p:pic>
      <p:sp>
        <p:nvSpPr>
          <p:cNvPr id="28" name="Rectangle: Folded Corner 27"/>
          <p:cNvSpPr/>
          <p:nvPr/>
        </p:nvSpPr>
        <p:spPr>
          <a:xfrm>
            <a:off x="1566740" y="2694397"/>
            <a:ext cx="3871797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Thứ sáu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27" grpId="0" bldLvl="0" animBg="1"/>
      <p:bldP spid="2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95" y="4860841"/>
            <a:ext cx="1969179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1719977" y="4839369"/>
            <a:ext cx="2438330" cy="250979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</p:cNvPr>
          <p:cNvSpPr/>
          <p:nvPr/>
        </p:nvSpPr>
        <p:spPr>
          <a:xfrm rot="586976" flipH="1">
            <a:off x="1619722" y="3632922"/>
            <a:ext cx="2310938" cy="899514"/>
          </a:xfrm>
          <a:prstGeom prst="homePlate">
            <a:avLst/>
          </a:prstGeom>
          <a:blipFill>
            <a:blip r:embed="rId8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689" y="533085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59" y="5582014"/>
            <a:ext cx="1164057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2312" y="2764547"/>
            <a:ext cx="88016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710" y="3892372"/>
            <a:ext cx="714375" cy="11906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34318" y="427521"/>
            <a:ext cx="33496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1/6 là thứ mấy?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18860" y="2221865"/>
            <a:ext cx="3245485" cy="3510280"/>
          </a:xfrm>
          <a:prstGeom prst="rect">
            <a:avLst/>
          </a:prstGeom>
        </p:spPr>
      </p:pic>
      <p:sp>
        <p:nvSpPr>
          <p:cNvPr id="28" name="Rectangle: Folded Corner 27"/>
          <p:cNvSpPr/>
          <p:nvPr/>
        </p:nvSpPr>
        <p:spPr>
          <a:xfrm>
            <a:off x="2167450" y="2480402"/>
            <a:ext cx="3871797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Thứ ba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27" grpId="0" bldLvl="0" animBg="1"/>
      <p:bldP spid="2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1969477" y="275771"/>
            <a:ext cx="7680960" cy="224234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1997613" y="2539086"/>
            <a:ext cx="35706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Thứ năm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46330" y="236303"/>
            <a:ext cx="5012931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19/8 là thứ mấy?</a:t>
            </a:r>
            <a:endParaRPr lang="en-US" sz="2400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6485" y="2809240"/>
            <a:ext cx="3161665" cy="3621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27" grpId="0" bldLvl="0" animBg="1"/>
      <p:bldP spid="2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283572" y="3219271"/>
              <a:ext cx="6476524" cy="1938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ĐỒNG HỒ - THỜI GIAN</a:t>
              </a:r>
            </a:p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(2 tiết)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090" y="167640"/>
            <a:ext cx="9096375" cy="3503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840" y="3670300"/>
            <a:ext cx="7957820" cy="2734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94" y="215247"/>
            <a:ext cx="5227017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589361" y="1651379"/>
            <a:ext cx="341194" cy="98263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92119" y="805218"/>
            <a:ext cx="5076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</a:t>
            </a:r>
            <a:r>
              <a:rPr lang="en-US" sz="6000" dirty="0"/>
              <a:t>Kim </a:t>
            </a:r>
            <a:r>
              <a:rPr lang="en-US" sz="6000" dirty="0" err="1"/>
              <a:t>phút</a:t>
            </a:r>
            <a:endParaRPr lang="en-US" sz="6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219666" y="1344732"/>
            <a:ext cx="99628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 rot="1771579">
            <a:off x="3418764" y="2497540"/>
            <a:ext cx="341194" cy="98263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96584" y="1973196"/>
            <a:ext cx="5076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</a:t>
            </a:r>
            <a:r>
              <a:rPr lang="en-US" sz="6000" dirty="0"/>
              <a:t>Kim </a:t>
            </a:r>
            <a:r>
              <a:rPr lang="en-US" sz="6000" dirty="0" err="1"/>
              <a:t>giờ</a:t>
            </a:r>
            <a:endParaRPr lang="en-US" sz="6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124131" y="2512710"/>
            <a:ext cx="709684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92349" y="4484381"/>
            <a:ext cx="5076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7giờ</a:t>
            </a:r>
          </a:p>
        </p:txBody>
      </p:sp>
    </p:spTree>
    <p:extLst>
      <p:ext uri="{BB962C8B-B14F-4D97-AF65-F5344CB8AC3E}">
        <p14:creationId xmlns:p14="http://schemas.microsoft.com/office/powerpoint/2010/main" val="282953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/>
      <p:bldP spid="13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83</Words>
  <Application>Microsoft Office PowerPoint</Application>
  <PresentationFormat>Widescreen</PresentationFormat>
  <Paragraphs>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Times New Roman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 </dc:title>
  <dc:creator/>
  <cp:lastModifiedBy>Windows User</cp:lastModifiedBy>
  <cp:revision>5</cp:revision>
  <dcterms:created xsi:type="dcterms:W3CDTF">2020-10-02T03:43:00Z</dcterms:created>
  <dcterms:modified xsi:type="dcterms:W3CDTF">2025-04-20T12:50:50Z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