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90" r:id="rId2"/>
    <p:sldId id="474" r:id="rId3"/>
    <p:sldId id="508" r:id="rId4"/>
    <p:sldId id="518" r:id="rId5"/>
    <p:sldId id="485" r:id="rId6"/>
    <p:sldId id="513" r:id="rId7"/>
    <p:sldId id="528" r:id="rId8"/>
    <p:sldId id="527" r:id="rId9"/>
    <p:sldId id="530" r:id="rId10"/>
    <p:sldId id="531" r:id="rId11"/>
    <p:sldId id="532" r:id="rId12"/>
    <p:sldId id="533" r:id="rId13"/>
    <p:sldId id="534" r:id="rId14"/>
    <p:sldId id="535" r:id="rId15"/>
    <p:sldId id="536" r:id="rId16"/>
    <p:sldId id="537" r:id="rId17"/>
    <p:sldId id="538" r:id="rId18"/>
    <p:sldId id="539" r:id="rId19"/>
    <p:sldId id="526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7E2DA-4883-4CEF-AF41-DF1B3F6864AB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2DE4D-BCFD-4C74-BF12-D6A252977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3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D46B07F-333F-44CC-96FD-9337EB436F2A}"/>
              </a:ext>
            </a:extLst>
          </p:cNvPr>
          <p:cNvSpPr/>
          <p:nvPr userDrawn="1"/>
        </p:nvSpPr>
        <p:spPr>
          <a:xfrm>
            <a:off x="11186159" y="117566"/>
            <a:ext cx="1145177" cy="1319348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6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5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9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22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99C8AE9-DA44-46D1-BECF-63AD5494E248}"/>
              </a:ext>
            </a:extLst>
          </p:cNvPr>
          <p:cNvSpPr/>
          <p:nvPr userDrawn="1"/>
        </p:nvSpPr>
        <p:spPr>
          <a:xfrm>
            <a:off x="11186159" y="117566"/>
            <a:ext cx="1145177" cy="1319348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7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84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70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93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9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90" r:id="rId5"/>
    <p:sldLayoutId id="2147483661" r:id="rId6"/>
    <p:sldLayoutId id="2147483662" r:id="rId7"/>
    <p:sldLayoutId id="2147483667" r:id="rId8"/>
    <p:sldLayoutId id="214748368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9.gif"/><Relationship Id="rId18" Type="http://schemas.openxmlformats.org/officeDocument/2006/relationships/image" Target="../media/image20.png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12" Type="http://schemas.openxmlformats.org/officeDocument/2006/relationships/image" Target="../media/image38.gif"/><Relationship Id="rId17" Type="http://schemas.openxmlformats.org/officeDocument/2006/relationships/image" Target="../media/image43.gif"/><Relationship Id="rId2" Type="http://schemas.openxmlformats.org/officeDocument/2006/relationships/audio" Target="../media/audio2.wav"/><Relationship Id="rId16" Type="http://schemas.openxmlformats.org/officeDocument/2006/relationships/image" Target="../media/image42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11" Type="http://schemas.microsoft.com/office/2007/relationships/hdphoto" Target="../media/hdphoto18.wdp"/><Relationship Id="rId5" Type="http://schemas.openxmlformats.org/officeDocument/2006/relationships/image" Target="../media/image35.jpg"/><Relationship Id="rId15" Type="http://schemas.openxmlformats.org/officeDocument/2006/relationships/image" Target="../media/image41.gif"/><Relationship Id="rId10" Type="http://schemas.openxmlformats.org/officeDocument/2006/relationships/image" Target="../media/image44.png"/><Relationship Id="rId4" Type="http://schemas.openxmlformats.org/officeDocument/2006/relationships/audio" Target="../media/audio4.wav"/><Relationship Id="rId9" Type="http://schemas.openxmlformats.org/officeDocument/2006/relationships/slide" Target="slide8.xml"/><Relationship Id="rId14" Type="http://schemas.openxmlformats.org/officeDocument/2006/relationships/image" Target="../media/image40.gi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9.gif"/><Relationship Id="rId18" Type="http://schemas.openxmlformats.org/officeDocument/2006/relationships/image" Target="../media/image20.png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12" Type="http://schemas.openxmlformats.org/officeDocument/2006/relationships/image" Target="../media/image38.gif"/><Relationship Id="rId17" Type="http://schemas.openxmlformats.org/officeDocument/2006/relationships/image" Target="../media/image43.gif"/><Relationship Id="rId2" Type="http://schemas.openxmlformats.org/officeDocument/2006/relationships/audio" Target="../media/audio2.wav"/><Relationship Id="rId16" Type="http://schemas.openxmlformats.org/officeDocument/2006/relationships/image" Target="../media/image42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11" Type="http://schemas.microsoft.com/office/2007/relationships/hdphoto" Target="../media/hdphoto18.wdp"/><Relationship Id="rId5" Type="http://schemas.openxmlformats.org/officeDocument/2006/relationships/image" Target="../media/image35.jpg"/><Relationship Id="rId15" Type="http://schemas.openxmlformats.org/officeDocument/2006/relationships/image" Target="../media/image41.gif"/><Relationship Id="rId10" Type="http://schemas.openxmlformats.org/officeDocument/2006/relationships/image" Target="../media/image44.png"/><Relationship Id="rId4" Type="http://schemas.openxmlformats.org/officeDocument/2006/relationships/audio" Target="../media/audio4.wav"/><Relationship Id="rId9" Type="http://schemas.openxmlformats.org/officeDocument/2006/relationships/slide" Target="slide8.xml"/><Relationship Id="rId14" Type="http://schemas.openxmlformats.org/officeDocument/2006/relationships/image" Target="../media/image40.gi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9.gif"/><Relationship Id="rId18" Type="http://schemas.openxmlformats.org/officeDocument/2006/relationships/image" Target="../media/image20.png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12" Type="http://schemas.openxmlformats.org/officeDocument/2006/relationships/image" Target="../media/image38.gif"/><Relationship Id="rId17" Type="http://schemas.openxmlformats.org/officeDocument/2006/relationships/image" Target="../media/image43.gif"/><Relationship Id="rId2" Type="http://schemas.openxmlformats.org/officeDocument/2006/relationships/audio" Target="../media/audio2.wav"/><Relationship Id="rId16" Type="http://schemas.openxmlformats.org/officeDocument/2006/relationships/image" Target="../media/image42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11" Type="http://schemas.microsoft.com/office/2007/relationships/hdphoto" Target="../media/hdphoto18.wdp"/><Relationship Id="rId5" Type="http://schemas.openxmlformats.org/officeDocument/2006/relationships/image" Target="../media/image35.jpg"/><Relationship Id="rId15" Type="http://schemas.openxmlformats.org/officeDocument/2006/relationships/image" Target="../media/image41.gif"/><Relationship Id="rId10" Type="http://schemas.openxmlformats.org/officeDocument/2006/relationships/image" Target="../media/image44.png"/><Relationship Id="rId4" Type="http://schemas.openxmlformats.org/officeDocument/2006/relationships/audio" Target="../media/audio4.wav"/><Relationship Id="rId9" Type="http://schemas.openxmlformats.org/officeDocument/2006/relationships/slide" Target="slide8.xml"/><Relationship Id="rId14" Type="http://schemas.openxmlformats.org/officeDocument/2006/relationships/image" Target="../media/image40.gi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9.gif"/><Relationship Id="rId18" Type="http://schemas.openxmlformats.org/officeDocument/2006/relationships/image" Target="../media/image20.png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12" Type="http://schemas.openxmlformats.org/officeDocument/2006/relationships/image" Target="../media/image38.gif"/><Relationship Id="rId17" Type="http://schemas.openxmlformats.org/officeDocument/2006/relationships/image" Target="../media/image43.gif"/><Relationship Id="rId2" Type="http://schemas.openxmlformats.org/officeDocument/2006/relationships/audio" Target="../media/audio2.wav"/><Relationship Id="rId16" Type="http://schemas.openxmlformats.org/officeDocument/2006/relationships/image" Target="../media/image42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11" Type="http://schemas.microsoft.com/office/2007/relationships/hdphoto" Target="../media/hdphoto18.wdp"/><Relationship Id="rId5" Type="http://schemas.openxmlformats.org/officeDocument/2006/relationships/image" Target="../media/image35.jpg"/><Relationship Id="rId15" Type="http://schemas.openxmlformats.org/officeDocument/2006/relationships/image" Target="../media/image41.gif"/><Relationship Id="rId10" Type="http://schemas.openxmlformats.org/officeDocument/2006/relationships/image" Target="../media/image44.png"/><Relationship Id="rId4" Type="http://schemas.openxmlformats.org/officeDocument/2006/relationships/audio" Target="../media/audio4.wav"/><Relationship Id="rId9" Type="http://schemas.openxmlformats.org/officeDocument/2006/relationships/slide" Target="slide8.xml"/><Relationship Id="rId14" Type="http://schemas.openxmlformats.org/officeDocument/2006/relationships/image" Target="../media/image40.gif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9.gif"/><Relationship Id="rId18" Type="http://schemas.openxmlformats.org/officeDocument/2006/relationships/image" Target="../media/image20.png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12" Type="http://schemas.openxmlformats.org/officeDocument/2006/relationships/image" Target="../media/image38.gif"/><Relationship Id="rId17" Type="http://schemas.openxmlformats.org/officeDocument/2006/relationships/image" Target="../media/image43.gif"/><Relationship Id="rId2" Type="http://schemas.openxmlformats.org/officeDocument/2006/relationships/audio" Target="../media/audio2.wav"/><Relationship Id="rId16" Type="http://schemas.openxmlformats.org/officeDocument/2006/relationships/image" Target="../media/image42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11" Type="http://schemas.microsoft.com/office/2007/relationships/hdphoto" Target="../media/hdphoto18.wdp"/><Relationship Id="rId5" Type="http://schemas.openxmlformats.org/officeDocument/2006/relationships/image" Target="../media/image35.jpg"/><Relationship Id="rId15" Type="http://schemas.openxmlformats.org/officeDocument/2006/relationships/image" Target="../media/image41.gif"/><Relationship Id="rId10" Type="http://schemas.openxmlformats.org/officeDocument/2006/relationships/image" Target="../media/image44.png"/><Relationship Id="rId4" Type="http://schemas.openxmlformats.org/officeDocument/2006/relationships/audio" Target="../media/audio4.wav"/><Relationship Id="rId9" Type="http://schemas.openxmlformats.org/officeDocument/2006/relationships/slide" Target="slide8.xml"/><Relationship Id="rId14" Type="http://schemas.openxmlformats.org/officeDocument/2006/relationships/image" Target="../media/image40.gif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9.gif"/><Relationship Id="rId18" Type="http://schemas.openxmlformats.org/officeDocument/2006/relationships/image" Target="../media/image20.png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12" Type="http://schemas.openxmlformats.org/officeDocument/2006/relationships/image" Target="../media/image38.gif"/><Relationship Id="rId17" Type="http://schemas.openxmlformats.org/officeDocument/2006/relationships/image" Target="../media/image43.gif"/><Relationship Id="rId2" Type="http://schemas.openxmlformats.org/officeDocument/2006/relationships/audio" Target="../media/audio2.wav"/><Relationship Id="rId16" Type="http://schemas.openxmlformats.org/officeDocument/2006/relationships/image" Target="../media/image42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11" Type="http://schemas.microsoft.com/office/2007/relationships/hdphoto" Target="../media/hdphoto18.wdp"/><Relationship Id="rId5" Type="http://schemas.openxmlformats.org/officeDocument/2006/relationships/image" Target="../media/image35.jpg"/><Relationship Id="rId15" Type="http://schemas.openxmlformats.org/officeDocument/2006/relationships/image" Target="../media/image41.gif"/><Relationship Id="rId10" Type="http://schemas.openxmlformats.org/officeDocument/2006/relationships/image" Target="../media/image44.png"/><Relationship Id="rId4" Type="http://schemas.openxmlformats.org/officeDocument/2006/relationships/audio" Target="../media/audio4.wav"/><Relationship Id="rId9" Type="http://schemas.openxmlformats.org/officeDocument/2006/relationships/slide" Target="slide8.xml"/><Relationship Id="rId14" Type="http://schemas.openxmlformats.org/officeDocument/2006/relationships/image" Target="../media/image40.gif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9.gif"/><Relationship Id="rId18" Type="http://schemas.openxmlformats.org/officeDocument/2006/relationships/image" Target="../media/image20.png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12" Type="http://schemas.openxmlformats.org/officeDocument/2006/relationships/image" Target="../media/image38.gif"/><Relationship Id="rId17" Type="http://schemas.openxmlformats.org/officeDocument/2006/relationships/image" Target="../media/image43.gif"/><Relationship Id="rId2" Type="http://schemas.openxmlformats.org/officeDocument/2006/relationships/audio" Target="../media/audio2.wav"/><Relationship Id="rId16" Type="http://schemas.openxmlformats.org/officeDocument/2006/relationships/image" Target="../media/image42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11" Type="http://schemas.microsoft.com/office/2007/relationships/hdphoto" Target="../media/hdphoto18.wdp"/><Relationship Id="rId5" Type="http://schemas.openxmlformats.org/officeDocument/2006/relationships/image" Target="../media/image35.jpg"/><Relationship Id="rId15" Type="http://schemas.openxmlformats.org/officeDocument/2006/relationships/image" Target="../media/image41.gif"/><Relationship Id="rId10" Type="http://schemas.openxmlformats.org/officeDocument/2006/relationships/image" Target="../media/image44.png"/><Relationship Id="rId4" Type="http://schemas.openxmlformats.org/officeDocument/2006/relationships/audio" Target="../media/audio4.wav"/><Relationship Id="rId9" Type="http://schemas.openxmlformats.org/officeDocument/2006/relationships/slide" Target="slide8.xml"/><Relationship Id="rId14" Type="http://schemas.openxmlformats.org/officeDocument/2006/relationships/image" Target="../media/image40.gif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9.gif"/><Relationship Id="rId18" Type="http://schemas.openxmlformats.org/officeDocument/2006/relationships/image" Target="../media/image20.png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12" Type="http://schemas.openxmlformats.org/officeDocument/2006/relationships/image" Target="../media/image38.gif"/><Relationship Id="rId17" Type="http://schemas.openxmlformats.org/officeDocument/2006/relationships/image" Target="../media/image43.gif"/><Relationship Id="rId2" Type="http://schemas.openxmlformats.org/officeDocument/2006/relationships/audio" Target="../media/audio2.wav"/><Relationship Id="rId16" Type="http://schemas.openxmlformats.org/officeDocument/2006/relationships/image" Target="../media/image42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11" Type="http://schemas.microsoft.com/office/2007/relationships/hdphoto" Target="../media/hdphoto18.wdp"/><Relationship Id="rId5" Type="http://schemas.openxmlformats.org/officeDocument/2006/relationships/image" Target="../media/image35.jpg"/><Relationship Id="rId15" Type="http://schemas.openxmlformats.org/officeDocument/2006/relationships/image" Target="../media/image41.gif"/><Relationship Id="rId10" Type="http://schemas.openxmlformats.org/officeDocument/2006/relationships/image" Target="../media/image44.png"/><Relationship Id="rId4" Type="http://schemas.openxmlformats.org/officeDocument/2006/relationships/audio" Target="../media/audio4.wav"/><Relationship Id="rId9" Type="http://schemas.openxmlformats.org/officeDocument/2006/relationships/slide" Target="slide8.xml"/><Relationship Id="rId14" Type="http://schemas.openxmlformats.org/officeDocument/2006/relationships/image" Target="../media/image40.gif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9.gif"/><Relationship Id="rId18" Type="http://schemas.openxmlformats.org/officeDocument/2006/relationships/image" Target="../media/image20.png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12" Type="http://schemas.openxmlformats.org/officeDocument/2006/relationships/image" Target="../media/image38.gif"/><Relationship Id="rId17" Type="http://schemas.openxmlformats.org/officeDocument/2006/relationships/image" Target="../media/image43.gif"/><Relationship Id="rId2" Type="http://schemas.openxmlformats.org/officeDocument/2006/relationships/audio" Target="../media/audio2.wav"/><Relationship Id="rId16" Type="http://schemas.openxmlformats.org/officeDocument/2006/relationships/image" Target="../media/image42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11" Type="http://schemas.microsoft.com/office/2007/relationships/hdphoto" Target="../media/hdphoto18.wdp"/><Relationship Id="rId5" Type="http://schemas.openxmlformats.org/officeDocument/2006/relationships/image" Target="../media/image35.jpg"/><Relationship Id="rId15" Type="http://schemas.openxmlformats.org/officeDocument/2006/relationships/image" Target="../media/image41.gif"/><Relationship Id="rId10" Type="http://schemas.openxmlformats.org/officeDocument/2006/relationships/image" Target="../media/image44.png"/><Relationship Id="rId4" Type="http://schemas.openxmlformats.org/officeDocument/2006/relationships/audio" Target="../media/audio4.wav"/><Relationship Id="rId9" Type="http://schemas.openxmlformats.org/officeDocument/2006/relationships/slide" Target="slide8.xml"/><Relationship Id="rId14" Type="http://schemas.openxmlformats.org/officeDocument/2006/relationships/image" Target="../media/image40.gif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51.png"/><Relationship Id="rId5" Type="http://schemas.openxmlformats.org/officeDocument/2006/relationships/image" Target="../media/image47.png"/><Relationship Id="rId10" Type="http://schemas.openxmlformats.org/officeDocument/2006/relationships/image" Target="../media/image50.png"/><Relationship Id="rId4" Type="http://schemas.openxmlformats.org/officeDocument/2006/relationships/image" Target="../media/image46.pn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slide" Target="slide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slide" Target="slide12.xml"/><Relationship Id="rId18" Type="http://schemas.microsoft.com/office/2007/relationships/hdphoto" Target="../media/hdphoto10.wdp"/><Relationship Id="rId26" Type="http://schemas.openxmlformats.org/officeDocument/2006/relationships/image" Target="../media/image29.png"/><Relationship Id="rId21" Type="http://schemas.microsoft.com/office/2007/relationships/hdphoto" Target="../media/hdphoto11.wdp"/><Relationship Id="rId34" Type="http://schemas.openxmlformats.org/officeDocument/2006/relationships/image" Target="../media/image32.png"/><Relationship Id="rId7" Type="http://schemas.openxmlformats.org/officeDocument/2006/relationships/slide" Target="slide10.xml"/><Relationship Id="rId12" Type="http://schemas.microsoft.com/office/2007/relationships/hdphoto" Target="../media/hdphoto8.wdp"/><Relationship Id="rId17" Type="http://schemas.openxmlformats.org/officeDocument/2006/relationships/image" Target="../media/image26.png"/><Relationship Id="rId25" Type="http://schemas.openxmlformats.org/officeDocument/2006/relationships/slide" Target="slide16.xml"/><Relationship Id="rId33" Type="http://schemas.microsoft.com/office/2007/relationships/hdphoto" Target="../media/hdphoto15.wdp"/><Relationship Id="rId38" Type="http://schemas.openxmlformats.org/officeDocument/2006/relationships/image" Target="../media/image20.png"/><Relationship Id="rId2" Type="http://schemas.openxmlformats.org/officeDocument/2006/relationships/audio" Target="../media/audio1.wav"/><Relationship Id="rId16" Type="http://schemas.openxmlformats.org/officeDocument/2006/relationships/slide" Target="slide13.xml"/><Relationship Id="rId20" Type="http://schemas.openxmlformats.org/officeDocument/2006/relationships/image" Target="../media/image27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6" Type="http://schemas.microsoft.com/office/2007/relationships/hdphoto" Target="../media/hdphoto6.wdp"/><Relationship Id="rId11" Type="http://schemas.openxmlformats.org/officeDocument/2006/relationships/image" Target="../media/image24.png"/><Relationship Id="rId24" Type="http://schemas.microsoft.com/office/2007/relationships/hdphoto" Target="../media/hdphoto12.wdp"/><Relationship Id="rId32" Type="http://schemas.openxmlformats.org/officeDocument/2006/relationships/image" Target="../media/image31.png"/><Relationship Id="rId37" Type="http://schemas.openxmlformats.org/officeDocument/2006/relationships/image" Target="../media/image34.gif"/><Relationship Id="rId5" Type="http://schemas.openxmlformats.org/officeDocument/2006/relationships/image" Target="../media/image22.png"/><Relationship Id="rId15" Type="http://schemas.microsoft.com/office/2007/relationships/hdphoto" Target="../media/hdphoto9.wdp"/><Relationship Id="rId23" Type="http://schemas.openxmlformats.org/officeDocument/2006/relationships/image" Target="../media/image28.png"/><Relationship Id="rId28" Type="http://schemas.openxmlformats.org/officeDocument/2006/relationships/slide" Target="slide17.xml"/><Relationship Id="rId36" Type="http://schemas.openxmlformats.org/officeDocument/2006/relationships/image" Target="../media/image33.gif"/><Relationship Id="rId10" Type="http://schemas.openxmlformats.org/officeDocument/2006/relationships/slide" Target="slide11.xml"/><Relationship Id="rId19" Type="http://schemas.openxmlformats.org/officeDocument/2006/relationships/slide" Target="slide14.xml"/><Relationship Id="rId31" Type="http://schemas.openxmlformats.org/officeDocument/2006/relationships/slide" Target="slide18.xml"/><Relationship Id="rId4" Type="http://schemas.openxmlformats.org/officeDocument/2006/relationships/slide" Target="slide9.xml"/><Relationship Id="rId9" Type="http://schemas.microsoft.com/office/2007/relationships/hdphoto" Target="../media/hdphoto7.wdp"/><Relationship Id="rId14" Type="http://schemas.openxmlformats.org/officeDocument/2006/relationships/image" Target="../media/image25.png"/><Relationship Id="rId22" Type="http://schemas.openxmlformats.org/officeDocument/2006/relationships/slide" Target="slide15.xml"/><Relationship Id="rId27" Type="http://schemas.microsoft.com/office/2007/relationships/hdphoto" Target="../media/hdphoto13.wdp"/><Relationship Id="rId30" Type="http://schemas.microsoft.com/office/2007/relationships/hdphoto" Target="../media/hdphoto14.wdp"/><Relationship Id="rId35" Type="http://schemas.microsoft.com/office/2007/relationships/hdphoto" Target="../media/hdphoto16.wdp"/><Relationship Id="rId8" Type="http://schemas.openxmlformats.org/officeDocument/2006/relationships/image" Target="../media/image23.png"/><Relationship Id="rId3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9.gif"/><Relationship Id="rId18" Type="http://schemas.openxmlformats.org/officeDocument/2006/relationships/image" Target="../media/image20.png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12" Type="http://schemas.openxmlformats.org/officeDocument/2006/relationships/image" Target="../media/image38.gif"/><Relationship Id="rId17" Type="http://schemas.openxmlformats.org/officeDocument/2006/relationships/image" Target="../media/image43.gif"/><Relationship Id="rId2" Type="http://schemas.openxmlformats.org/officeDocument/2006/relationships/audio" Target="../media/audio2.wav"/><Relationship Id="rId16" Type="http://schemas.openxmlformats.org/officeDocument/2006/relationships/image" Target="../media/image42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11" Type="http://schemas.microsoft.com/office/2007/relationships/hdphoto" Target="../media/hdphoto17.wdp"/><Relationship Id="rId5" Type="http://schemas.openxmlformats.org/officeDocument/2006/relationships/image" Target="../media/image35.jpg"/><Relationship Id="rId15" Type="http://schemas.openxmlformats.org/officeDocument/2006/relationships/image" Target="../media/image41.gif"/><Relationship Id="rId10" Type="http://schemas.openxmlformats.org/officeDocument/2006/relationships/image" Target="../media/image37.png"/><Relationship Id="rId4" Type="http://schemas.openxmlformats.org/officeDocument/2006/relationships/audio" Target="../media/audio4.wav"/><Relationship Id="rId9" Type="http://schemas.openxmlformats.org/officeDocument/2006/relationships/slide" Target="slide8.xml"/><Relationship Id="rId14" Type="http://schemas.openxmlformats.org/officeDocument/2006/relationships/image" Target="../media/image4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07625" y="157013"/>
            <a:ext cx="21275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4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410170" y="1658131"/>
            <a:ext cx="11601254" cy="35472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31: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trừ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phạm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vi 10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(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theo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C4C219B7-E918-42EC-937B-254B71CAD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4061"/>
          </a:xfrm>
          <a:prstGeom prst="rect">
            <a:avLst/>
          </a:prstGeom>
        </p:spPr>
      </p:pic>
      <p:pic>
        <p:nvPicPr>
          <p:cNvPr id="3" name="Picture 3" descr="C:\Users\ADMIN\Desktop\cau hoi.png">
            <a:extLst>
              <a:ext uri="{FF2B5EF4-FFF2-40B4-BE49-F238E27FC236}">
                <a16:creationId xmlns:a16="http://schemas.microsoft.com/office/drawing/2014/main" id="{E70204CF-C2A5-4278-A6EE-DD4254B0B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1" y="2474355"/>
            <a:ext cx="1178173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453552345 (3).jpg">
            <a:extLst>
              <a:ext uri="{FF2B5EF4-FFF2-40B4-BE49-F238E27FC236}">
                <a16:creationId xmlns:a16="http://schemas.microsoft.com/office/drawing/2014/main" id="{AC451EF8-1B28-4848-985F-322FC3BCF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523" y="376861"/>
            <a:ext cx="4336388" cy="204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9B6B9F0-D97C-459E-81D7-636C85D7693E}"/>
              </a:ext>
            </a:extLst>
          </p:cNvPr>
          <p:cNvSpPr txBox="1"/>
          <p:nvPr/>
        </p:nvSpPr>
        <p:spPr>
          <a:xfrm>
            <a:off x="4360025" y="1327016"/>
            <a:ext cx="3749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7" name="Picture 5" descr="C:\Users\ADMIN\Desktop\Tai nguyen thiet ke tro choi\Bảng gỗ\tro ve.png">
            <a:hlinkClick r:id="rId9" action="ppaction://hlinksldjump"/>
            <a:extLst>
              <a:ext uri="{FF2B5EF4-FFF2-40B4-BE49-F238E27FC236}">
                <a16:creationId xmlns:a16="http://schemas.microsoft.com/office/drawing/2014/main" id="{EDADD7F1-749D-4D93-A0B5-FD023EC15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05" y="426893"/>
            <a:ext cx="198882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1368428D-41BD-4D1D-BAAD-73C4120A2472}"/>
              </a:ext>
            </a:extLst>
          </p:cNvPr>
          <p:cNvSpPr txBox="1"/>
          <p:nvPr/>
        </p:nvSpPr>
        <p:spPr>
          <a:xfrm>
            <a:off x="2402379" y="4471785"/>
            <a:ext cx="5394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accent1"/>
                </a:solidFill>
                <a:cs typeface="Arial" panose="020B0604020202020204" pitchFamily="34" charset="0"/>
              </a:rPr>
              <a:t>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ố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nào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 ở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giữa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 7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 9 ? </a:t>
            </a:r>
          </a:p>
        </p:txBody>
      </p:sp>
      <p:pic>
        <p:nvPicPr>
          <p:cNvPr id="21" name="Picture 10" descr="11">
            <a:extLst>
              <a:ext uri="{FF2B5EF4-FFF2-40B4-BE49-F238E27FC236}">
                <a16:creationId xmlns:a16="http://schemas.microsoft.com/office/drawing/2014/main" id="{747744FD-2D06-4AF7-9E3D-1FCEF33B2B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539" y="680050"/>
            <a:ext cx="727710" cy="80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2">
            <a:extLst>
              <a:ext uri="{FF2B5EF4-FFF2-40B4-BE49-F238E27FC236}">
                <a16:creationId xmlns:a16="http://schemas.microsoft.com/office/drawing/2014/main" id="{AB2C0BE7-E72C-4FC2-A7B5-43B5D75524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538" y="588611"/>
            <a:ext cx="615316" cy="78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3">
            <a:extLst>
              <a:ext uri="{FF2B5EF4-FFF2-40B4-BE49-F238E27FC236}">
                <a16:creationId xmlns:a16="http://schemas.microsoft.com/office/drawing/2014/main" id="{22163B07-E33D-4757-B803-44FDC6CBBD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538" y="588611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 descr="4">
            <a:extLst>
              <a:ext uri="{FF2B5EF4-FFF2-40B4-BE49-F238E27FC236}">
                <a16:creationId xmlns:a16="http://schemas.microsoft.com/office/drawing/2014/main" id="{37856352-E925-41B5-BACA-9848A6534D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218" y="680051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 descr="5">
            <a:extLst>
              <a:ext uri="{FF2B5EF4-FFF2-40B4-BE49-F238E27FC236}">
                <a16:creationId xmlns:a16="http://schemas.microsoft.com/office/drawing/2014/main" id="{F919AFF3-9086-456F-A509-79B0DC3E4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098" y="588611"/>
            <a:ext cx="699136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2" descr="bell">
            <a:extLst>
              <a:ext uri="{FF2B5EF4-FFF2-40B4-BE49-F238E27FC236}">
                <a16:creationId xmlns:a16="http://schemas.microsoft.com/office/drawing/2014/main" id="{A273D3A1-81C6-426F-BD12-CFAF56567E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758" y="567657"/>
            <a:ext cx="922020" cy="8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18C64A-A14C-4EBF-A3D9-0681737597A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" y="89315"/>
            <a:ext cx="877950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3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C4C219B7-E918-42EC-937B-254B71CAD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4061"/>
          </a:xfrm>
          <a:prstGeom prst="rect">
            <a:avLst/>
          </a:prstGeom>
        </p:spPr>
      </p:pic>
      <p:pic>
        <p:nvPicPr>
          <p:cNvPr id="3" name="Picture 3" descr="C:\Users\ADMIN\Desktop\cau hoi.png">
            <a:extLst>
              <a:ext uri="{FF2B5EF4-FFF2-40B4-BE49-F238E27FC236}">
                <a16:creationId xmlns:a16="http://schemas.microsoft.com/office/drawing/2014/main" id="{075BE6BF-36D1-4A7D-9F89-D83B2F10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1" y="2518050"/>
            <a:ext cx="1178173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453552345 (3).jpg">
            <a:extLst>
              <a:ext uri="{FF2B5EF4-FFF2-40B4-BE49-F238E27FC236}">
                <a16:creationId xmlns:a16="http://schemas.microsoft.com/office/drawing/2014/main" id="{49E7B1C7-0A1A-4E7E-9A5B-5CAF6F99F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411" y="229110"/>
            <a:ext cx="4336388" cy="252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E23F3235-2D70-470C-98E4-244F5106ED24}"/>
              </a:ext>
            </a:extLst>
          </p:cNvPr>
          <p:cNvSpPr txBox="1"/>
          <p:nvPr/>
        </p:nvSpPr>
        <p:spPr>
          <a:xfrm>
            <a:off x="4572085" y="1414088"/>
            <a:ext cx="3749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9 – 4 = 5</a:t>
            </a:r>
          </a:p>
        </p:txBody>
      </p:sp>
      <p:pic>
        <p:nvPicPr>
          <p:cNvPr id="7" name="Picture 5" descr="C:\Users\ADMIN\Desktop\Tai nguyen thiet ke tro choi\Bảng gỗ\tro ve.png">
            <a:hlinkClick r:id="rId9" action="ppaction://hlinksldjump"/>
            <a:extLst>
              <a:ext uri="{FF2B5EF4-FFF2-40B4-BE49-F238E27FC236}">
                <a16:creationId xmlns:a16="http://schemas.microsoft.com/office/drawing/2014/main" id="{B8D1154A-E5A7-422E-835C-BC77DBA56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33" y="377116"/>
            <a:ext cx="198882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29744A5D-2DDE-4655-81E7-0C2477F42BCF}"/>
              </a:ext>
            </a:extLst>
          </p:cNvPr>
          <p:cNvSpPr txBox="1"/>
          <p:nvPr/>
        </p:nvSpPr>
        <p:spPr>
          <a:xfrm>
            <a:off x="2563007" y="4664484"/>
            <a:ext cx="5394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9 - … = 5 ?</a:t>
            </a:r>
          </a:p>
        </p:txBody>
      </p:sp>
      <p:pic>
        <p:nvPicPr>
          <p:cNvPr id="21" name="Picture 10" descr="11">
            <a:extLst>
              <a:ext uri="{FF2B5EF4-FFF2-40B4-BE49-F238E27FC236}">
                <a16:creationId xmlns:a16="http://schemas.microsoft.com/office/drawing/2014/main" id="{A59EF054-72B3-4F25-81B0-73C9749F14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028" y="550255"/>
            <a:ext cx="727710" cy="80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2">
            <a:extLst>
              <a:ext uri="{FF2B5EF4-FFF2-40B4-BE49-F238E27FC236}">
                <a16:creationId xmlns:a16="http://schemas.microsoft.com/office/drawing/2014/main" id="{3BFC374E-959D-4B3F-8E55-10F6461AC9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027" y="458816"/>
            <a:ext cx="615316" cy="78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3">
            <a:extLst>
              <a:ext uri="{FF2B5EF4-FFF2-40B4-BE49-F238E27FC236}">
                <a16:creationId xmlns:a16="http://schemas.microsoft.com/office/drawing/2014/main" id="{D7A8C54E-03B2-43B4-9C10-CA9E5C6628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027" y="458816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 descr="4">
            <a:extLst>
              <a:ext uri="{FF2B5EF4-FFF2-40B4-BE49-F238E27FC236}">
                <a16:creationId xmlns:a16="http://schemas.microsoft.com/office/drawing/2014/main" id="{00A72A4F-0197-46F8-8CE7-72F2701AC0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707" y="550256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 descr="5">
            <a:extLst>
              <a:ext uri="{FF2B5EF4-FFF2-40B4-BE49-F238E27FC236}">
                <a16:creationId xmlns:a16="http://schemas.microsoft.com/office/drawing/2014/main" id="{B9A643AA-6795-4364-A436-EF850A2B9C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587" y="458816"/>
            <a:ext cx="699136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2" descr="bell">
            <a:extLst>
              <a:ext uri="{FF2B5EF4-FFF2-40B4-BE49-F238E27FC236}">
                <a16:creationId xmlns:a16="http://schemas.microsoft.com/office/drawing/2014/main" id="{3B2CFDB7-9F57-41A5-8B8D-71118658DC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247" y="437862"/>
            <a:ext cx="922020" cy="8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E5F314-F80F-4309-9825-EE742D96BA9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" y="89315"/>
            <a:ext cx="877950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1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C4C219B7-E918-42EC-937B-254B71CAD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4061"/>
          </a:xfrm>
          <a:prstGeom prst="rect">
            <a:avLst/>
          </a:prstGeom>
        </p:spPr>
      </p:pic>
      <p:pic>
        <p:nvPicPr>
          <p:cNvPr id="3" name="Picture 3" descr="C:\Users\ADMIN\Desktop\cau hoi.png">
            <a:extLst>
              <a:ext uri="{FF2B5EF4-FFF2-40B4-BE49-F238E27FC236}">
                <a16:creationId xmlns:a16="http://schemas.microsoft.com/office/drawing/2014/main" id="{090E6DE2-45D9-4F77-BB8B-CA8ACCF25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1" y="2592788"/>
            <a:ext cx="1178173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453552345 (3).jpg">
            <a:extLst>
              <a:ext uri="{FF2B5EF4-FFF2-40B4-BE49-F238E27FC236}">
                <a16:creationId xmlns:a16="http://schemas.microsoft.com/office/drawing/2014/main" id="{633BDE19-2EAE-42DF-987F-18DED5C5B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400" y="227885"/>
            <a:ext cx="4336388" cy="211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D3AFECBB-DC22-42B1-9EEA-2310BEDA2A2F}"/>
              </a:ext>
            </a:extLst>
          </p:cNvPr>
          <p:cNvSpPr txBox="1"/>
          <p:nvPr/>
        </p:nvSpPr>
        <p:spPr>
          <a:xfrm>
            <a:off x="4606986" y="1299293"/>
            <a:ext cx="374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nhau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5" descr="C:\Users\ADMIN\Desktop\Tai nguyen thiet ke tro choi\Bảng gỗ\tro ve.png">
            <a:hlinkClick r:id="rId9" action="ppaction://hlinksldjump"/>
            <a:extLst>
              <a:ext uri="{FF2B5EF4-FFF2-40B4-BE49-F238E27FC236}">
                <a16:creationId xmlns:a16="http://schemas.microsoft.com/office/drawing/2014/main" id="{7C44B38D-45CD-4DF1-A897-48D4D2842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42" y="404825"/>
            <a:ext cx="198882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6BD1D93B-0C6E-4158-847E-EF84D005CA8E}"/>
              </a:ext>
            </a:extLst>
          </p:cNvPr>
          <p:cNvSpPr txBox="1"/>
          <p:nvPr/>
        </p:nvSpPr>
        <p:spPr>
          <a:xfrm>
            <a:off x="2345840" y="4328024"/>
            <a:ext cx="6010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ngón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tay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như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thế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ngón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D7E70DFB-E364-4A2E-836D-B17D91AED5BB}"/>
              </a:ext>
            </a:extLst>
          </p:cNvPr>
          <p:cNvSpPr txBox="1"/>
          <p:nvPr/>
        </p:nvSpPr>
        <p:spPr>
          <a:xfrm>
            <a:off x="1707703" y="5616848"/>
            <a:ext cx="335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nhau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215CD208-3FF9-4DE6-8F2D-804AFE9965D2}"/>
              </a:ext>
            </a:extLst>
          </p:cNvPr>
          <p:cNvSpPr txBox="1"/>
          <p:nvPr/>
        </p:nvSpPr>
        <p:spPr>
          <a:xfrm>
            <a:off x="3759729" y="5617413"/>
            <a:ext cx="539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Picture 10" descr="11">
            <a:extLst>
              <a:ext uri="{FF2B5EF4-FFF2-40B4-BE49-F238E27FC236}">
                <a16:creationId xmlns:a16="http://schemas.microsoft.com/office/drawing/2014/main" id="{92A2B844-D329-4AF7-B19A-70DD4126E8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994" y="647827"/>
            <a:ext cx="727710" cy="80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 descr="2">
            <a:extLst>
              <a:ext uri="{FF2B5EF4-FFF2-40B4-BE49-F238E27FC236}">
                <a16:creationId xmlns:a16="http://schemas.microsoft.com/office/drawing/2014/main" id="{547A1238-C8F7-444B-AA3B-7D2E0AE541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993" y="556388"/>
            <a:ext cx="615316" cy="78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3">
            <a:extLst>
              <a:ext uri="{FF2B5EF4-FFF2-40B4-BE49-F238E27FC236}">
                <a16:creationId xmlns:a16="http://schemas.microsoft.com/office/drawing/2014/main" id="{531CB1C9-0045-455A-B107-F5F80C0FD5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993" y="556388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3" descr="4">
            <a:extLst>
              <a:ext uri="{FF2B5EF4-FFF2-40B4-BE49-F238E27FC236}">
                <a16:creationId xmlns:a16="http://schemas.microsoft.com/office/drawing/2014/main" id="{0AEC65E6-6F68-438B-95A2-C09F2838E7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673" y="647828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4" descr="5">
            <a:extLst>
              <a:ext uri="{FF2B5EF4-FFF2-40B4-BE49-F238E27FC236}">
                <a16:creationId xmlns:a16="http://schemas.microsoft.com/office/drawing/2014/main" id="{C128040E-7BF7-4A60-918C-2528D5B18A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553" y="556388"/>
            <a:ext cx="699136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2" descr="bell">
            <a:extLst>
              <a:ext uri="{FF2B5EF4-FFF2-40B4-BE49-F238E27FC236}">
                <a16:creationId xmlns:a16="http://schemas.microsoft.com/office/drawing/2014/main" id="{1DE336EE-96D6-4378-9B4C-C4445ED959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213" y="535434"/>
            <a:ext cx="922020" cy="8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DC00CD-4DFD-47B3-A59B-C2C2E71D4C5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" y="89315"/>
            <a:ext cx="877950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3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C4C219B7-E918-42EC-937B-254B71CAD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4061"/>
          </a:xfrm>
          <a:prstGeom prst="rect">
            <a:avLst/>
          </a:prstGeom>
        </p:spPr>
      </p:pic>
      <p:pic>
        <p:nvPicPr>
          <p:cNvPr id="3" name="Picture 3" descr="C:\Users\ADMIN\Desktop\cau hoi.png">
            <a:extLst>
              <a:ext uri="{FF2B5EF4-FFF2-40B4-BE49-F238E27FC236}">
                <a16:creationId xmlns:a16="http://schemas.microsoft.com/office/drawing/2014/main" id="{3EA658A8-DB55-47DF-9638-D426415E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1" y="2324815"/>
            <a:ext cx="1178173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453552345 (3).jpg">
            <a:extLst>
              <a:ext uri="{FF2B5EF4-FFF2-40B4-BE49-F238E27FC236}">
                <a16:creationId xmlns:a16="http://schemas.microsoft.com/office/drawing/2014/main" id="{EDC07FA5-02A5-4D28-A990-074B65C3D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098" y="241739"/>
            <a:ext cx="4336388" cy="215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C55B7452-CE8E-48EF-91E7-D52130958087}"/>
              </a:ext>
            </a:extLst>
          </p:cNvPr>
          <p:cNvSpPr txBox="1"/>
          <p:nvPr/>
        </p:nvSpPr>
        <p:spPr>
          <a:xfrm>
            <a:off x="4563772" y="1319287"/>
            <a:ext cx="374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10 – 0 =10</a:t>
            </a:r>
          </a:p>
        </p:txBody>
      </p:sp>
      <p:pic>
        <p:nvPicPr>
          <p:cNvPr id="7" name="Picture 5" descr="C:\Users\ADMIN\Desktop\Tai nguyen thiet ke tro choi\Bảng gỗ\tro ve.png">
            <a:hlinkClick r:id="rId9" action="ppaction://hlinksldjump"/>
            <a:extLst>
              <a:ext uri="{FF2B5EF4-FFF2-40B4-BE49-F238E27FC236}">
                <a16:creationId xmlns:a16="http://schemas.microsoft.com/office/drawing/2014/main" id="{B87EE72D-DE2D-4EB1-B034-4F5C8FA7B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" y="418679"/>
            <a:ext cx="198882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F7979589-9E8C-4F2C-9FDB-814C8024D500}"/>
              </a:ext>
            </a:extLst>
          </p:cNvPr>
          <p:cNvSpPr txBox="1"/>
          <p:nvPr/>
        </p:nvSpPr>
        <p:spPr>
          <a:xfrm>
            <a:off x="2170881" y="4578928"/>
            <a:ext cx="568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10 - … = 10</a:t>
            </a:r>
          </a:p>
        </p:txBody>
      </p:sp>
      <p:pic>
        <p:nvPicPr>
          <p:cNvPr id="9" name="Picture 10" descr="11">
            <a:extLst>
              <a:ext uri="{FF2B5EF4-FFF2-40B4-BE49-F238E27FC236}">
                <a16:creationId xmlns:a16="http://schemas.microsoft.com/office/drawing/2014/main" id="{DF01FCAB-D13D-4B2C-B6F6-3CDC1F230F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818" y="804510"/>
            <a:ext cx="727710" cy="80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2">
            <a:extLst>
              <a:ext uri="{FF2B5EF4-FFF2-40B4-BE49-F238E27FC236}">
                <a16:creationId xmlns:a16="http://schemas.microsoft.com/office/drawing/2014/main" id="{A88AFA59-9F1B-497C-8E5E-0B0D13325E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817" y="713071"/>
            <a:ext cx="615316" cy="78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3">
            <a:extLst>
              <a:ext uri="{FF2B5EF4-FFF2-40B4-BE49-F238E27FC236}">
                <a16:creationId xmlns:a16="http://schemas.microsoft.com/office/drawing/2014/main" id="{5D84077E-DECE-4387-933F-16BAAAE3E3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817" y="713071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4">
            <a:extLst>
              <a:ext uri="{FF2B5EF4-FFF2-40B4-BE49-F238E27FC236}">
                <a16:creationId xmlns:a16="http://schemas.microsoft.com/office/drawing/2014/main" id="{784F9A79-32C8-41B8-93E3-371ED4448E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497" y="804511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5">
            <a:extLst>
              <a:ext uri="{FF2B5EF4-FFF2-40B4-BE49-F238E27FC236}">
                <a16:creationId xmlns:a16="http://schemas.microsoft.com/office/drawing/2014/main" id="{1CD1879D-B86D-446E-8E0F-0D4E49F22F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377" y="713071"/>
            <a:ext cx="699136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 descr="bell">
            <a:extLst>
              <a:ext uri="{FF2B5EF4-FFF2-40B4-BE49-F238E27FC236}">
                <a16:creationId xmlns:a16="http://schemas.microsoft.com/office/drawing/2014/main" id="{77DFB0E1-5CB6-4863-8A58-910A9447DF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37" y="692117"/>
            <a:ext cx="922020" cy="8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1FEE5E-9838-4EFC-B606-AF8F5504E2A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" y="89315"/>
            <a:ext cx="877950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2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C4C219B7-E918-42EC-937B-254B71CAD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4061"/>
          </a:xfrm>
          <a:prstGeom prst="rect">
            <a:avLst/>
          </a:prstGeom>
        </p:spPr>
      </p:pic>
      <p:pic>
        <p:nvPicPr>
          <p:cNvPr id="3" name="Picture 3" descr="C:\Users\ADMIN\Desktop\cau hoi.png">
            <a:extLst>
              <a:ext uri="{FF2B5EF4-FFF2-40B4-BE49-F238E27FC236}">
                <a16:creationId xmlns:a16="http://schemas.microsoft.com/office/drawing/2014/main" id="{15F9296E-9357-4523-9F70-A30FF6BDC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1" y="2355273"/>
            <a:ext cx="1178173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453552345 (3).jpg">
            <a:extLst>
              <a:ext uri="{FF2B5EF4-FFF2-40B4-BE49-F238E27FC236}">
                <a16:creationId xmlns:a16="http://schemas.microsoft.com/office/drawing/2014/main" id="{1B658E81-9136-47C1-8FDC-069AA3D4D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45" y="116677"/>
            <a:ext cx="4336388" cy="223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8B173E31-26F0-4A91-BCDD-6822A6B3612F}"/>
              </a:ext>
            </a:extLst>
          </p:cNvPr>
          <p:cNvSpPr txBox="1"/>
          <p:nvPr/>
        </p:nvSpPr>
        <p:spPr>
          <a:xfrm>
            <a:off x="4540219" y="1182756"/>
            <a:ext cx="374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10 – 2 = 8</a:t>
            </a:r>
          </a:p>
        </p:txBody>
      </p:sp>
      <p:pic>
        <p:nvPicPr>
          <p:cNvPr id="7" name="Picture 5" descr="C:\Users\ADMIN\Desktop\Tai nguyen thiet ke tro choi\Bảng gỗ\tro ve.png">
            <a:hlinkClick r:id="rId9" action="ppaction://hlinksldjump"/>
            <a:extLst>
              <a:ext uri="{FF2B5EF4-FFF2-40B4-BE49-F238E27FC236}">
                <a16:creationId xmlns:a16="http://schemas.microsoft.com/office/drawing/2014/main" id="{4137C6D1-17F4-4858-97EB-F0BB3B7ED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87" y="321698"/>
            <a:ext cx="198882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3">
            <a:extLst>
              <a:ext uri="{FF2B5EF4-FFF2-40B4-BE49-F238E27FC236}">
                <a16:creationId xmlns:a16="http://schemas.microsoft.com/office/drawing/2014/main" id="{A75AB307-877E-449E-8218-6E24544D3964}"/>
              </a:ext>
            </a:extLst>
          </p:cNvPr>
          <p:cNvSpPr txBox="1"/>
          <p:nvPr/>
        </p:nvSpPr>
        <p:spPr>
          <a:xfrm>
            <a:off x="3570148" y="4717473"/>
            <a:ext cx="3352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10 - ... = 8 ?</a:t>
            </a:r>
          </a:p>
        </p:txBody>
      </p:sp>
      <p:pic>
        <p:nvPicPr>
          <p:cNvPr id="21" name="Picture 10" descr="11">
            <a:extLst>
              <a:ext uri="{FF2B5EF4-FFF2-40B4-BE49-F238E27FC236}">
                <a16:creationId xmlns:a16="http://schemas.microsoft.com/office/drawing/2014/main" id="{AD765F80-18E9-43E6-85AF-87C26701EF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321" y="707529"/>
            <a:ext cx="727710" cy="80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2">
            <a:extLst>
              <a:ext uri="{FF2B5EF4-FFF2-40B4-BE49-F238E27FC236}">
                <a16:creationId xmlns:a16="http://schemas.microsoft.com/office/drawing/2014/main" id="{E17295E9-4E22-4D1E-B799-5F216337D2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320" y="616090"/>
            <a:ext cx="615316" cy="78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3">
            <a:extLst>
              <a:ext uri="{FF2B5EF4-FFF2-40B4-BE49-F238E27FC236}">
                <a16:creationId xmlns:a16="http://schemas.microsoft.com/office/drawing/2014/main" id="{05A85F5B-A958-482B-BC09-8E58C87CCA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320" y="616090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 descr="4">
            <a:extLst>
              <a:ext uri="{FF2B5EF4-FFF2-40B4-BE49-F238E27FC236}">
                <a16:creationId xmlns:a16="http://schemas.microsoft.com/office/drawing/2014/main" id="{F67BC86C-CB52-46E5-AB2E-1D39908148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707530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 descr="5">
            <a:extLst>
              <a:ext uri="{FF2B5EF4-FFF2-40B4-BE49-F238E27FC236}">
                <a16:creationId xmlns:a16="http://schemas.microsoft.com/office/drawing/2014/main" id="{5C0FA46B-95F4-40D5-86DF-C49DA610A4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880" y="616090"/>
            <a:ext cx="699136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2" descr="bell">
            <a:extLst>
              <a:ext uri="{FF2B5EF4-FFF2-40B4-BE49-F238E27FC236}">
                <a16:creationId xmlns:a16="http://schemas.microsoft.com/office/drawing/2014/main" id="{2E8054F4-5106-435C-9BA4-9A0DCE6083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540" y="595136"/>
            <a:ext cx="922020" cy="8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A47767-D2D7-4D37-9BE3-FD338FE8176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" y="89315"/>
            <a:ext cx="877950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6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C4C219B7-E918-42EC-937B-254B71CAD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4061"/>
          </a:xfrm>
          <a:prstGeom prst="rect">
            <a:avLst/>
          </a:prstGeom>
        </p:spPr>
      </p:pic>
      <p:pic>
        <p:nvPicPr>
          <p:cNvPr id="3" name="Picture 3" descr="C:\Users\ADMIN\Desktop\cau hoi.png">
            <a:extLst>
              <a:ext uri="{FF2B5EF4-FFF2-40B4-BE49-F238E27FC236}">
                <a16:creationId xmlns:a16="http://schemas.microsoft.com/office/drawing/2014/main" id="{EB17C98E-D296-4A04-850B-21F437F0B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1" y="2221771"/>
            <a:ext cx="1178173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453552345 (3).jpg">
            <a:extLst>
              <a:ext uri="{FF2B5EF4-FFF2-40B4-BE49-F238E27FC236}">
                <a16:creationId xmlns:a16="http://schemas.microsoft.com/office/drawing/2014/main" id="{D19F1D9E-D701-4537-A135-FB7BD9A47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254" y="227887"/>
            <a:ext cx="4336388" cy="179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3F5D5E00-B6BB-4AC0-8A71-9589DFEACD70}"/>
              </a:ext>
            </a:extLst>
          </p:cNvPr>
          <p:cNvSpPr txBox="1"/>
          <p:nvPr/>
        </p:nvSpPr>
        <p:spPr>
          <a:xfrm>
            <a:off x="4560916" y="1046020"/>
            <a:ext cx="374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7 – 5 = 2</a:t>
            </a:r>
          </a:p>
        </p:txBody>
      </p:sp>
      <p:pic>
        <p:nvPicPr>
          <p:cNvPr id="7" name="Picture 5" descr="C:\Users\ADMIN\Desktop\Tai nguyen thiet ke tro choi\Bảng gỗ\tro ve.png">
            <a:hlinkClick r:id="rId9" action="ppaction://hlinksldjump"/>
            <a:extLst>
              <a:ext uri="{FF2B5EF4-FFF2-40B4-BE49-F238E27FC236}">
                <a16:creationId xmlns:a16="http://schemas.microsoft.com/office/drawing/2014/main" id="{F5A68726-E162-4802-AF5E-0A24CB727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96" y="404826"/>
            <a:ext cx="198882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3">
            <a:extLst>
              <a:ext uri="{FF2B5EF4-FFF2-40B4-BE49-F238E27FC236}">
                <a16:creationId xmlns:a16="http://schemas.microsoft.com/office/drawing/2014/main" id="{F74794E0-B38F-4638-A900-71E3F0B26B18}"/>
              </a:ext>
            </a:extLst>
          </p:cNvPr>
          <p:cNvSpPr txBox="1"/>
          <p:nvPr/>
        </p:nvSpPr>
        <p:spPr>
          <a:xfrm>
            <a:off x="3445457" y="4583971"/>
            <a:ext cx="3352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accent1"/>
                </a:solidFill>
                <a:cs typeface="Arial" panose="020B0604020202020204" pitchFamily="34" charset="0"/>
              </a:rPr>
              <a:t>.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.. – 5 = 2 ?</a:t>
            </a:r>
          </a:p>
        </p:txBody>
      </p:sp>
      <p:pic>
        <p:nvPicPr>
          <p:cNvPr id="21" name="Picture 10" descr="11">
            <a:extLst>
              <a:ext uri="{FF2B5EF4-FFF2-40B4-BE49-F238E27FC236}">
                <a16:creationId xmlns:a16="http://schemas.microsoft.com/office/drawing/2014/main" id="{8C909743-C5E4-4229-80DC-A539AB1EFD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703" y="699217"/>
            <a:ext cx="727710" cy="80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2">
            <a:extLst>
              <a:ext uri="{FF2B5EF4-FFF2-40B4-BE49-F238E27FC236}">
                <a16:creationId xmlns:a16="http://schemas.microsoft.com/office/drawing/2014/main" id="{083728F7-B330-4F2B-B1AF-B381132FAC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702" y="607778"/>
            <a:ext cx="615316" cy="78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3">
            <a:extLst>
              <a:ext uri="{FF2B5EF4-FFF2-40B4-BE49-F238E27FC236}">
                <a16:creationId xmlns:a16="http://schemas.microsoft.com/office/drawing/2014/main" id="{1003F67C-6F5E-47FE-B873-98B2C6FE4C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702" y="607778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 descr="4">
            <a:extLst>
              <a:ext uri="{FF2B5EF4-FFF2-40B4-BE49-F238E27FC236}">
                <a16:creationId xmlns:a16="http://schemas.microsoft.com/office/drawing/2014/main" id="{B0EEB4E6-9F94-492E-8BA2-04CF70651F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382" y="699218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 descr="5">
            <a:extLst>
              <a:ext uri="{FF2B5EF4-FFF2-40B4-BE49-F238E27FC236}">
                <a16:creationId xmlns:a16="http://schemas.microsoft.com/office/drawing/2014/main" id="{ADFC647D-E8F2-47B2-BF78-B2B8401DC0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262" y="607778"/>
            <a:ext cx="699136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2" descr="bell">
            <a:extLst>
              <a:ext uri="{FF2B5EF4-FFF2-40B4-BE49-F238E27FC236}">
                <a16:creationId xmlns:a16="http://schemas.microsoft.com/office/drawing/2014/main" id="{5DED55DB-E6EB-41DE-974B-1C30B7BF19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922" y="586824"/>
            <a:ext cx="922020" cy="8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88DD88-91CA-447A-97EF-A38AA9289A2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" y="89315"/>
            <a:ext cx="877950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4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C4C219B7-E918-42EC-937B-254B71CAD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4061"/>
          </a:xfrm>
          <a:prstGeom prst="rect">
            <a:avLst/>
          </a:prstGeom>
        </p:spPr>
      </p:pic>
      <p:pic>
        <p:nvPicPr>
          <p:cNvPr id="3" name="Picture 3" descr="C:\Users\ADMIN\Desktop\cau hoi.png">
            <a:extLst>
              <a:ext uri="{FF2B5EF4-FFF2-40B4-BE49-F238E27FC236}">
                <a16:creationId xmlns:a16="http://schemas.microsoft.com/office/drawing/2014/main" id="{710698E6-6B77-472A-88D2-C797EE40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4" y="2265219"/>
            <a:ext cx="1178173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453552345 (3).jpg">
            <a:extLst>
              <a:ext uri="{FF2B5EF4-FFF2-40B4-BE49-F238E27FC236}">
                <a16:creationId xmlns:a16="http://schemas.microsoft.com/office/drawing/2014/main" id="{8CBCA804-6BCF-4B76-8A3E-C1C444F14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698" y="200176"/>
            <a:ext cx="4336388" cy="203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A9D74EF3-861B-4B55-AF37-A490E64CE5E1}"/>
              </a:ext>
            </a:extLst>
          </p:cNvPr>
          <p:cNvSpPr txBox="1"/>
          <p:nvPr/>
        </p:nvSpPr>
        <p:spPr>
          <a:xfrm>
            <a:off x="4411372" y="1058427"/>
            <a:ext cx="374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10 – 3 =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5" descr="C:\Users\ADMIN\Desktop\Tai nguyen thiet ke tro choi\Bảng gỗ\tro ve.png">
            <a:hlinkClick r:id="rId9" action="ppaction://hlinksldjump"/>
            <a:extLst>
              <a:ext uri="{FF2B5EF4-FFF2-40B4-BE49-F238E27FC236}">
                <a16:creationId xmlns:a16="http://schemas.microsoft.com/office/drawing/2014/main" id="{10256D35-9650-4D4F-9C3C-557A108FA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" y="377116"/>
            <a:ext cx="198882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3">
            <a:extLst>
              <a:ext uri="{FF2B5EF4-FFF2-40B4-BE49-F238E27FC236}">
                <a16:creationId xmlns:a16="http://schemas.microsoft.com/office/drawing/2014/main" id="{20192D20-F2FE-4FF4-A8CF-EFB062E79C86}"/>
              </a:ext>
            </a:extLst>
          </p:cNvPr>
          <p:cNvSpPr txBox="1"/>
          <p:nvPr/>
        </p:nvSpPr>
        <p:spPr>
          <a:xfrm>
            <a:off x="3307081" y="4608083"/>
            <a:ext cx="3352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10 – 3 = … ?</a:t>
            </a:r>
          </a:p>
        </p:txBody>
      </p:sp>
      <p:pic>
        <p:nvPicPr>
          <p:cNvPr id="21" name="Picture 10" descr="11">
            <a:extLst>
              <a:ext uri="{FF2B5EF4-FFF2-40B4-BE49-F238E27FC236}">
                <a16:creationId xmlns:a16="http://schemas.microsoft.com/office/drawing/2014/main" id="{D380E200-890C-4512-9FF5-A7CFFE57EA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393" y="746958"/>
            <a:ext cx="727710" cy="80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2">
            <a:extLst>
              <a:ext uri="{FF2B5EF4-FFF2-40B4-BE49-F238E27FC236}">
                <a16:creationId xmlns:a16="http://schemas.microsoft.com/office/drawing/2014/main" id="{14EB2CFE-7FD8-4AE7-87DB-6239098799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392" y="655519"/>
            <a:ext cx="615316" cy="78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3">
            <a:extLst>
              <a:ext uri="{FF2B5EF4-FFF2-40B4-BE49-F238E27FC236}">
                <a16:creationId xmlns:a16="http://schemas.microsoft.com/office/drawing/2014/main" id="{7DAB28CD-02AD-4506-B039-5AB1121B65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392" y="655519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 descr="4">
            <a:extLst>
              <a:ext uri="{FF2B5EF4-FFF2-40B4-BE49-F238E27FC236}">
                <a16:creationId xmlns:a16="http://schemas.microsoft.com/office/drawing/2014/main" id="{F1C0D05C-DB20-4F1F-A6FB-C6B5A2961F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072" y="746959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 descr="5">
            <a:extLst>
              <a:ext uri="{FF2B5EF4-FFF2-40B4-BE49-F238E27FC236}">
                <a16:creationId xmlns:a16="http://schemas.microsoft.com/office/drawing/2014/main" id="{8F3608F4-507A-4EA5-974F-58A5A34F29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952" y="655519"/>
            <a:ext cx="699136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2" descr="bell">
            <a:extLst>
              <a:ext uri="{FF2B5EF4-FFF2-40B4-BE49-F238E27FC236}">
                <a16:creationId xmlns:a16="http://schemas.microsoft.com/office/drawing/2014/main" id="{BF6EECCB-864B-47BB-9A30-C404CF8194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612" y="634565"/>
            <a:ext cx="922020" cy="8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C08977-6C15-4DCC-B9ED-6C87EC879F1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" y="89315"/>
            <a:ext cx="877950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C4C219B7-E918-42EC-937B-254B71CAD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4061"/>
          </a:xfrm>
          <a:prstGeom prst="rect">
            <a:avLst/>
          </a:prstGeom>
        </p:spPr>
      </p:pic>
      <p:pic>
        <p:nvPicPr>
          <p:cNvPr id="3" name="Picture 3" descr="C:\Users\ADMIN\Desktop\cau hoi.png">
            <a:extLst>
              <a:ext uri="{FF2B5EF4-FFF2-40B4-BE49-F238E27FC236}">
                <a16:creationId xmlns:a16="http://schemas.microsoft.com/office/drawing/2014/main" id="{74CD32A8-4603-4AFA-A61C-B111596B4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1" y="2203292"/>
            <a:ext cx="1178173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453552345 (3).jpg">
            <a:extLst>
              <a:ext uri="{FF2B5EF4-FFF2-40B4-BE49-F238E27FC236}">
                <a16:creationId xmlns:a16="http://schemas.microsoft.com/office/drawing/2014/main" id="{8398EB23-98CE-4AD5-8D8F-4473A05FB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45" y="101615"/>
            <a:ext cx="4336388" cy="229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C6E6B65-EB8A-475C-A9F5-252F380895E9}"/>
              </a:ext>
            </a:extLst>
          </p:cNvPr>
          <p:cNvSpPr txBox="1"/>
          <p:nvPr/>
        </p:nvSpPr>
        <p:spPr>
          <a:xfrm>
            <a:off x="4540219" y="1200179"/>
            <a:ext cx="374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8 – 3 = 5</a:t>
            </a:r>
          </a:p>
        </p:txBody>
      </p:sp>
      <p:pic>
        <p:nvPicPr>
          <p:cNvPr id="7" name="Picture 5" descr="C:\Users\ADMIN\Desktop\Tai nguyen thiet ke tro choi\Bảng gỗ\tro ve.png">
            <a:hlinkClick r:id="rId9" action="ppaction://hlinksldjump"/>
            <a:extLst>
              <a:ext uri="{FF2B5EF4-FFF2-40B4-BE49-F238E27FC236}">
                <a16:creationId xmlns:a16="http://schemas.microsoft.com/office/drawing/2014/main" id="{8F9BEE33-E728-4A82-B6D1-512C93C69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87" y="363262"/>
            <a:ext cx="198882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3">
            <a:extLst>
              <a:ext uri="{FF2B5EF4-FFF2-40B4-BE49-F238E27FC236}">
                <a16:creationId xmlns:a16="http://schemas.microsoft.com/office/drawing/2014/main" id="{ACC752FE-A7BF-4A0D-9B4D-E755C58089C0}"/>
              </a:ext>
            </a:extLst>
          </p:cNvPr>
          <p:cNvSpPr txBox="1"/>
          <p:nvPr/>
        </p:nvSpPr>
        <p:spPr>
          <a:xfrm>
            <a:off x="3473166" y="4584513"/>
            <a:ext cx="3352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8 – 3 = … ?</a:t>
            </a:r>
          </a:p>
        </p:txBody>
      </p:sp>
      <p:pic>
        <p:nvPicPr>
          <p:cNvPr id="21" name="Picture 10" descr="11">
            <a:extLst>
              <a:ext uri="{FF2B5EF4-FFF2-40B4-BE49-F238E27FC236}">
                <a16:creationId xmlns:a16="http://schemas.microsoft.com/office/drawing/2014/main" id="{48C1EBA2-6191-403D-832F-AE78DFADD9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267" y="657653"/>
            <a:ext cx="727710" cy="80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2">
            <a:extLst>
              <a:ext uri="{FF2B5EF4-FFF2-40B4-BE49-F238E27FC236}">
                <a16:creationId xmlns:a16="http://schemas.microsoft.com/office/drawing/2014/main" id="{3968E43D-F580-4B4A-B91E-2F60E47ADE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266" y="566214"/>
            <a:ext cx="615316" cy="78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3">
            <a:extLst>
              <a:ext uri="{FF2B5EF4-FFF2-40B4-BE49-F238E27FC236}">
                <a16:creationId xmlns:a16="http://schemas.microsoft.com/office/drawing/2014/main" id="{082AD807-1F27-4217-912C-9B5786B0B9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266" y="566214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 descr="4">
            <a:extLst>
              <a:ext uri="{FF2B5EF4-FFF2-40B4-BE49-F238E27FC236}">
                <a16:creationId xmlns:a16="http://schemas.microsoft.com/office/drawing/2014/main" id="{33A5DC0D-1528-43DC-A807-8DE75168F2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946" y="657654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 descr="5">
            <a:extLst>
              <a:ext uri="{FF2B5EF4-FFF2-40B4-BE49-F238E27FC236}">
                <a16:creationId xmlns:a16="http://schemas.microsoft.com/office/drawing/2014/main" id="{62B318E0-115D-4CF6-A827-AE39C1371F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826" y="566214"/>
            <a:ext cx="699136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2" descr="bell">
            <a:extLst>
              <a:ext uri="{FF2B5EF4-FFF2-40B4-BE49-F238E27FC236}">
                <a16:creationId xmlns:a16="http://schemas.microsoft.com/office/drawing/2014/main" id="{9E125D2D-0549-4932-898B-DF4B4BAF70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486" y="545260"/>
            <a:ext cx="922020" cy="8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9F26FB-E53D-4334-9328-070F524C1A4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" y="89315"/>
            <a:ext cx="877950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3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C4C219B7-E918-42EC-937B-254B71CAD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4061"/>
          </a:xfrm>
          <a:prstGeom prst="rect">
            <a:avLst/>
          </a:prstGeom>
        </p:spPr>
      </p:pic>
      <p:pic>
        <p:nvPicPr>
          <p:cNvPr id="8" name="Picture 3" descr="C:\Users\ADMIN\Desktop\cau hoi.png">
            <a:extLst>
              <a:ext uri="{FF2B5EF4-FFF2-40B4-BE49-F238E27FC236}">
                <a16:creationId xmlns:a16="http://schemas.microsoft.com/office/drawing/2014/main" id="{73C160CE-8288-4F4A-9F98-8DB1A49E0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1" y="2314368"/>
            <a:ext cx="1178173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>
            <a:extLst>
              <a:ext uri="{FF2B5EF4-FFF2-40B4-BE49-F238E27FC236}">
                <a16:creationId xmlns:a16="http://schemas.microsoft.com/office/drawing/2014/main" id="{251E6382-EC71-42E2-8875-FD4547CE5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031" y="206008"/>
            <a:ext cx="4336388" cy="197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955EB134-E738-4835-9ED5-BB1907C0F27A}"/>
              </a:ext>
            </a:extLst>
          </p:cNvPr>
          <p:cNvSpPr txBox="1"/>
          <p:nvPr/>
        </p:nvSpPr>
        <p:spPr>
          <a:xfrm>
            <a:off x="4426705" y="1122299"/>
            <a:ext cx="374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4 = 6 - 2</a:t>
            </a:r>
          </a:p>
        </p:txBody>
      </p:sp>
      <p:pic>
        <p:nvPicPr>
          <p:cNvPr id="11" name="Picture 5" descr="C:\Users\ADMIN\Desktop\Tai nguyen thiet ke tro choi\Bảng gỗ\tro ve.png">
            <a:hlinkClick r:id="rId9" action="ppaction://hlinksldjump"/>
            <a:extLst>
              <a:ext uri="{FF2B5EF4-FFF2-40B4-BE49-F238E27FC236}">
                <a16:creationId xmlns:a16="http://schemas.microsoft.com/office/drawing/2014/main" id="{56EB5A14-EB35-4461-84FB-2EF6F7EB8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24" y="404825"/>
            <a:ext cx="198882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9">
            <a:extLst>
              <a:ext uri="{FF2B5EF4-FFF2-40B4-BE49-F238E27FC236}">
                <a16:creationId xmlns:a16="http://schemas.microsoft.com/office/drawing/2014/main" id="{97C17535-169E-4E98-997B-75D6DA6BA15F}"/>
              </a:ext>
            </a:extLst>
          </p:cNvPr>
          <p:cNvSpPr txBox="1"/>
          <p:nvPr/>
        </p:nvSpPr>
        <p:spPr>
          <a:xfrm>
            <a:off x="3592661" y="4578928"/>
            <a:ext cx="3352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accent1"/>
                </a:solidFill>
                <a:cs typeface="Arial" panose="020B0604020202020204" pitchFamily="34" charset="0"/>
              </a:rPr>
              <a:t>4 = 6 - ...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25" name="Picture 10" descr="11">
            <a:extLst>
              <a:ext uri="{FF2B5EF4-FFF2-40B4-BE49-F238E27FC236}">
                <a16:creationId xmlns:a16="http://schemas.microsoft.com/office/drawing/2014/main" id="{00863AA6-214E-4696-A6BB-5466D6980D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721" y="600057"/>
            <a:ext cx="727710" cy="80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1" descr="2">
            <a:extLst>
              <a:ext uri="{FF2B5EF4-FFF2-40B4-BE49-F238E27FC236}">
                <a16:creationId xmlns:a16="http://schemas.microsoft.com/office/drawing/2014/main" id="{0CA935E4-176C-4180-8964-C8775477C8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720" y="508618"/>
            <a:ext cx="615316" cy="78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2" descr="3">
            <a:extLst>
              <a:ext uri="{FF2B5EF4-FFF2-40B4-BE49-F238E27FC236}">
                <a16:creationId xmlns:a16="http://schemas.microsoft.com/office/drawing/2014/main" id="{947EAEC9-D26E-4E2B-BCE1-0141771124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720" y="508618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3" descr="4">
            <a:extLst>
              <a:ext uri="{FF2B5EF4-FFF2-40B4-BE49-F238E27FC236}">
                <a16:creationId xmlns:a16="http://schemas.microsoft.com/office/drawing/2014/main" id="{AD204376-A80E-4815-B826-72799EE7A1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600058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4" descr="5">
            <a:extLst>
              <a:ext uri="{FF2B5EF4-FFF2-40B4-BE49-F238E27FC236}">
                <a16:creationId xmlns:a16="http://schemas.microsoft.com/office/drawing/2014/main" id="{F7B6781E-1E72-47E8-AB54-929E9E39F4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280" y="508618"/>
            <a:ext cx="699136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2" descr="bell">
            <a:extLst>
              <a:ext uri="{FF2B5EF4-FFF2-40B4-BE49-F238E27FC236}">
                <a16:creationId xmlns:a16="http://schemas.microsoft.com/office/drawing/2014/main" id="{C0BDAAC7-DBB5-41DD-9C2C-AA9AF342B5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940" y="487664"/>
            <a:ext cx="922020" cy="8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D84343-C1A4-4367-8811-63DCEA9613E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" y="89315"/>
            <a:ext cx="877950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018518" y="3057174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12022" y="2816458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595"/>
            <a:ext cx="12192001" cy="6456218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977CA633-ACB3-4ECD-81CC-F6472DBE5334}"/>
              </a:ext>
            </a:extLst>
          </p:cNvPr>
          <p:cNvSpPr/>
          <p:nvPr/>
        </p:nvSpPr>
        <p:spPr>
          <a:xfrm>
            <a:off x="2132811" y="771995"/>
            <a:ext cx="7775665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71801893-A36F-4653-BBCB-712A6BB27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395" y="1681779"/>
            <a:ext cx="9403270" cy="4787716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24" b="26546"/>
          <a:stretch/>
        </p:blipFill>
        <p:spPr>
          <a:xfrm>
            <a:off x="9712035" y="634374"/>
            <a:ext cx="1983843" cy="133297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A8D749B-5FB3-40CB-8FDD-B00942BF29DA}"/>
              </a:ext>
            </a:extLst>
          </p:cNvPr>
          <p:cNvGrpSpPr/>
          <p:nvPr/>
        </p:nvGrpSpPr>
        <p:grpSpPr>
          <a:xfrm>
            <a:off x="965811" y="771995"/>
            <a:ext cx="1067542" cy="937052"/>
            <a:chOff x="802136" y="604864"/>
            <a:chExt cx="1313151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35772B34-3511-4CE5-BFA3-455824EB057C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65CD06BA-2BF2-49FC-9581-4A4B3B8AB03C}"/>
                </a:ext>
              </a:extLst>
            </p:cNvPr>
            <p:cNvSpPr/>
            <p:nvPr/>
          </p:nvSpPr>
          <p:spPr>
            <a:xfrm>
              <a:off x="802136" y="831863"/>
              <a:ext cx="1115880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53C4D89D-5E09-4181-8DAC-F2BFC8786F1D}"/>
              </a:ext>
            </a:extLst>
          </p:cNvPr>
          <p:cNvCxnSpPr/>
          <p:nvPr/>
        </p:nvCxnSpPr>
        <p:spPr>
          <a:xfrm flipH="1">
            <a:off x="3338945" y="3429000"/>
            <a:ext cx="914400" cy="2292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FC11E6D6-6FE8-4266-8391-3ABF08004420}"/>
              </a:ext>
            </a:extLst>
          </p:cNvPr>
          <p:cNvCxnSpPr>
            <a:cxnSpLocks/>
          </p:cNvCxnSpPr>
          <p:nvPr/>
        </p:nvCxnSpPr>
        <p:spPr>
          <a:xfrm flipH="1">
            <a:off x="3602182" y="4029757"/>
            <a:ext cx="651163" cy="5457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465D5821-0F2C-4880-AE0A-0587A8AEE5EB}"/>
              </a:ext>
            </a:extLst>
          </p:cNvPr>
          <p:cNvCxnSpPr>
            <a:cxnSpLocks/>
          </p:cNvCxnSpPr>
          <p:nvPr/>
        </p:nvCxnSpPr>
        <p:spPr>
          <a:xfrm flipH="1" flipV="1">
            <a:off x="3435927" y="2828243"/>
            <a:ext cx="817418" cy="16437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A8DC3399-E15C-4D0B-8508-93BE14C33B4C}"/>
              </a:ext>
            </a:extLst>
          </p:cNvPr>
          <p:cNvCxnSpPr>
            <a:cxnSpLocks/>
          </p:cNvCxnSpPr>
          <p:nvPr/>
        </p:nvCxnSpPr>
        <p:spPr>
          <a:xfrm flipH="1" flipV="1">
            <a:off x="3602182" y="3837709"/>
            <a:ext cx="651163" cy="12350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65A3BF06-B3CA-46C6-96D6-16323D58A796}"/>
              </a:ext>
            </a:extLst>
          </p:cNvPr>
          <p:cNvCxnSpPr>
            <a:cxnSpLocks/>
          </p:cNvCxnSpPr>
          <p:nvPr/>
        </p:nvCxnSpPr>
        <p:spPr>
          <a:xfrm>
            <a:off x="8050623" y="3445761"/>
            <a:ext cx="816286" cy="3919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2A27D75B-6741-40A0-BFE2-4F68CD47AE60}"/>
              </a:ext>
            </a:extLst>
          </p:cNvPr>
          <p:cNvCxnSpPr>
            <a:cxnSpLocks/>
          </p:cNvCxnSpPr>
          <p:nvPr/>
        </p:nvCxnSpPr>
        <p:spPr>
          <a:xfrm flipH="1">
            <a:off x="8050624" y="3241964"/>
            <a:ext cx="705449" cy="7877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DB678CA7-21DD-4E0A-A7AB-C2E97683BF6F}"/>
              </a:ext>
            </a:extLst>
          </p:cNvPr>
          <p:cNvCxnSpPr>
            <a:cxnSpLocks/>
          </p:cNvCxnSpPr>
          <p:nvPr/>
        </p:nvCxnSpPr>
        <p:spPr>
          <a:xfrm flipH="1">
            <a:off x="8050622" y="2433762"/>
            <a:ext cx="580760" cy="21417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id="{FBB62F58-5530-4ADF-8B6F-3D94FD04D2FD}"/>
              </a:ext>
            </a:extLst>
          </p:cNvPr>
          <p:cNvCxnSpPr>
            <a:cxnSpLocks/>
          </p:cNvCxnSpPr>
          <p:nvPr/>
        </p:nvCxnSpPr>
        <p:spPr>
          <a:xfrm>
            <a:off x="8050622" y="4984770"/>
            <a:ext cx="913269" cy="8706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656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374"/>
            <a:ext cx="12192001" cy="6456218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712035" y="634374"/>
            <a:ext cx="1983843" cy="1332972"/>
          </a:xfrm>
          <a:prstGeom prst="rect">
            <a:avLst/>
          </a:prstGeom>
        </p:spPr>
      </p:pic>
      <p:grpSp>
        <p:nvGrpSpPr>
          <p:cNvPr id="79" name="Group 4">
            <a:extLst>
              <a:ext uri="{FF2B5EF4-FFF2-40B4-BE49-F238E27FC236}">
                <a16:creationId xmlns:a16="http://schemas.microsoft.com/office/drawing/2014/main" id="{ED1D913A-140B-4DD7-AB80-982ED951F253}"/>
              </a:ext>
            </a:extLst>
          </p:cNvPr>
          <p:cNvGrpSpPr/>
          <p:nvPr/>
        </p:nvGrpSpPr>
        <p:grpSpPr>
          <a:xfrm>
            <a:off x="771938" y="738481"/>
            <a:ext cx="1164433" cy="937052"/>
            <a:chOff x="682954" y="604864"/>
            <a:chExt cx="1432333" cy="1100380"/>
          </a:xfrm>
        </p:grpSpPr>
        <p:sp>
          <p:nvSpPr>
            <p:cNvPr id="80" name="Sun 5">
              <a:extLst>
                <a:ext uri="{FF2B5EF4-FFF2-40B4-BE49-F238E27FC236}">
                  <a16:creationId xmlns:a16="http://schemas.microsoft.com/office/drawing/2014/main" id="{48D877F4-080F-4EBC-9183-6E6DAAF3AEB6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Rounded Rectangle 5">
              <a:extLst>
                <a:ext uri="{FF2B5EF4-FFF2-40B4-BE49-F238E27FC236}">
                  <a16:creationId xmlns:a16="http://schemas.microsoft.com/office/drawing/2014/main" id="{79A3B210-CC97-491E-90B8-93512ED4279E}"/>
                </a:ext>
              </a:extLst>
            </p:cNvPr>
            <p:cNvSpPr/>
            <p:nvPr/>
          </p:nvSpPr>
          <p:spPr>
            <a:xfrm>
              <a:off x="682954" y="80984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2" name="Rounded Rectangle 5">
            <a:extLst>
              <a:ext uri="{FF2B5EF4-FFF2-40B4-BE49-F238E27FC236}">
                <a16:creationId xmlns:a16="http://schemas.microsoft.com/office/drawing/2014/main" id="{C8B6113B-786A-49E4-9CEC-AD28CCE53143}"/>
              </a:ext>
            </a:extLst>
          </p:cNvPr>
          <p:cNvSpPr/>
          <p:nvPr/>
        </p:nvSpPr>
        <p:spPr>
          <a:xfrm>
            <a:off x="1936369" y="831563"/>
            <a:ext cx="7775665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0FE3E21C-68B4-449F-9D3D-FFE563A6D1DC}"/>
              </a:ext>
            </a:extLst>
          </p:cNvPr>
          <p:cNvSpPr/>
          <p:nvPr/>
        </p:nvSpPr>
        <p:spPr>
          <a:xfrm>
            <a:off x="1495023" y="562555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AADFBFE6-2928-4452-8617-7C3CFA218ED2}"/>
              </a:ext>
            </a:extLst>
          </p:cNvPr>
          <p:cNvSpPr/>
          <p:nvPr/>
        </p:nvSpPr>
        <p:spPr>
          <a:xfrm>
            <a:off x="3503600" y="557359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A7BCDE79-B784-41F9-9EDE-11F3F456BF09}"/>
              </a:ext>
            </a:extLst>
          </p:cNvPr>
          <p:cNvSpPr/>
          <p:nvPr/>
        </p:nvSpPr>
        <p:spPr>
          <a:xfrm>
            <a:off x="4879791" y="558626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15EA4726-01EA-4872-BB7F-A3BF85BCCDA0}"/>
              </a:ext>
            </a:extLst>
          </p:cNvPr>
          <p:cNvSpPr/>
          <p:nvPr/>
        </p:nvSpPr>
        <p:spPr>
          <a:xfrm>
            <a:off x="1338302" y="562519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43C72616-3C82-4B81-91D2-5D269D19400E}"/>
              </a:ext>
            </a:extLst>
          </p:cNvPr>
          <p:cNvSpPr/>
          <p:nvPr/>
        </p:nvSpPr>
        <p:spPr>
          <a:xfrm>
            <a:off x="3509160" y="5603112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C8D2FFFB-0DD3-465C-A02E-0F4EDEF18478}"/>
              </a:ext>
            </a:extLst>
          </p:cNvPr>
          <p:cNvSpPr/>
          <p:nvPr/>
        </p:nvSpPr>
        <p:spPr>
          <a:xfrm>
            <a:off x="2583624" y="555935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-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1" name="Group 10">
            <a:extLst>
              <a:ext uri="{FF2B5EF4-FFF2-40B4-BE49-F238E27FC236}">
                <a16:creationId xmlns:a16="http://schemas.microsoft.com/office/drawing/2014/main" id="{563FA827-361B-4433-8674-F5F332487B25}"/>
              </a:ext>
            </a:extLst>
          </p:cNvPr>
          <p:cNvGrpSpPr/>
          <p:nvPr/>
        </p:nvGrpSpPr>
        <p:grpSpPr>
          <a:xfrm>
            <a:off x="1408888" y="5596828"/>
            <a:ext cx="4329051" cy="614362"/>
            <a:chOff x="4742932" y="5485658"/>
            <a:chExt cx="4501524" cy="667302"/>
          </a:xfrm>
        </p:grpSpPr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id="{3B6402E2-1126-4211-8E7C-90AA9C5BF276}"/>
                </a:ext>
              </a:extLst>
            </p:cNvPr>
            <p:cNvSpPr/>
            <p:nvPr/>
          </p:nvSpPr>
          <p:spPr>
            <a:xfrm>
              <a:off x="6952207" y="5487037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id="{8437D238-458B-4751-AAD3-C69100DDB47F}"/>
                </a:ext>
              </a:extLst>
            </p:cNvPr>
            <p:cNvSpPr/>
            <p:nvPr/>
          </p:nvSpPr>
          <p:spPr>
            <a:xfrm>
              <a:off x="6840505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Rounded Rectangle 5">
              <a:extLst>
                <a:ext uri="{FF2B5EF4-FFF2-40B4-BE49-F238E27FC236}">
                  <a16:creationId xmlns:a16="http://schemas.microsoft.com/office/drawing/2014/main" id="{491A1462-F0F4-4F90-B628-F1E418402D28}"/>
                </a:ext>
              </a:extLst>
            </p:cNvPr>
            <p:cNvSpPr/>
            <p:nvPr/>
          </p:nvSpPr>
          <p:spPr>
            <a:xfrm>
              <a:off x="4821379" y="5540102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" name="Rounded Rectangle 10">
              <a:extLst>
                <a:ext uri="{FF2B5EF4-FFF2-40B4-BE49-F238E27FC236}">
                  <a16:creationId xmlns:a16="http://schemas.microsoft.com/office/drawing/2014/main" id="{BB0C7607-4BE0-4091-BA08-291E6166ED9E}"/>
                </a:ext>
              </a:extLst>
            </p:cNvPr>
            <p:cNvSpPr/>
            <p:nvPr/>
          </p:nvSpPr>
          <p:spPr>
            <a:xfrm>
              <a:off x="4742932" y="5512880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Oval 15">
              <a:extLst>
                <a:ext uri="{FF2B5EF4-FFF2-40B4-BE49-F238E27FC236}">
                  <a16:creationId xmlns:a16="http://schemas.microsoft.com/office/drawing/2014/main" id="{2378CB48-582C-4823-BE87-27019738243B}"/>
                </a:ext>
              </a:extLst>
            </p:cNvPr>
            <p:cNvSpPr/>
            <p:nvPr/>
          </p:nvSpPr>
          <p:spPr>
            <a:xfrm>
              <a:off x="5837298" y="5485658"/>
              <a:ext cx="640080" cy="64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7" name="Rounded Rectangle 10">
              <a:extLst>
                <a:ext uri="{FF2B5EF4-FFF2-40B4-BE49-F238E27FC236}">
                  <a16:creationId xmlns:a16="http://schemas.microsoft.com/office/drawing/2014/main" id="{1F949135-D102-4A19-86FE-A7D2CC99A778}"/>
                </a:ext>
              </a:extLst>
            </p:cNvPr>
            <p:cNvSpPr/>
            <p:nvPr/>
          </p:nvSpPr>
          <p:spPr>
            <a:xfrm>
              <a:off x="8274034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id="{A2C6183B-3EE2-4DBD-B35B-1A2F13F5EABE}"/>
                </a:ext>
              </a:extLst>
            </p:cNvPr>
            <p:cNvSpPr/>
            <p:nvPr/>
          </p:nvSpPr>
          <p:spPr>
            <a:xfrm>
              <a:off x="7643550" y="5512880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250F90A5-3D8B-4E73-85F9-461B792B3703}"/>
              </a:ext>
            </a:extLst>
          </p:cNvPr>
          <p:cNvSpPr/>
          <p:nvPr/>
        </p:nvSpPr>
        <p:spPr>
          <a:xfrm>
            <a:off x="2552988" y="5600492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ED2FB3B3-22E5-4408-8107-22D14FAECC98}"/>
              </a:ext>
            </a:extLst>
          </p:cNvPr>
          <p:cNvSpPr/>
          <p:nvPr/>
        </p:nvSpPr>
        <p:spPr>
          <a:xfrm>
            <a:off x="6581188" y="558626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EAF32920-F7DE-42D8-902B-4A0840D46156}"/>
              </a:ext>
            </a:extLst>
          </p:cNvPr>
          <p:cNvSpPr/>
          <p:nvPr/>
        </p:nvSpPr>
        <p:spPr>
          <a:xfrm>
            <a:off x="8589765" y="553431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07142E61-4B60-43A9-99CB-06F7BFD1E780}"/>
              </a:ext>
            </a:extLst>
          </p:cNvPr>
          <p:cNvSpPr/>
          <p:nvPr/>
        </p:nvSpPr>
        <p:spPr>
          <a:xfrm>
            <a:off x="9965956" y="5546982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3" name="Group 10">
            <a:extLst>
              <a:ext uri="{FF2B5EF4-FFF2-40B4-BE49-F238E27FC236}">
                <a16:creationId xmlns:a16="http://schemas.microsoft.com/office/drawing/2014/main" id="{9467DC11-B1A2-4221-ABFE-773F394D0F3B}"/>
              </a:ext>
            </a:extLst>
          </p:cNvPr>
          <p:cNvGrpSpPr/>
          <p:nvPr/>
        </p:nvGrpSpPr>
        <p:grpSpPr>
          <a:xfrm>
            <a:off x="6495053" y="5557542"/>
            <a:ext cx="4329051" cy="614362"/>
            <a:chOff x="4742932" y="5485658"/>
            <a:chExt cx="4501524" cy="667302"/>
          </a:xfrm>
        </p:grpSpPr>
        <p:sp>
          <p:nvSpPr>
            <p:cNvPr id="34" name="Rounded Rectangle 5">
              <a:extLst>
                <a:ext uri="{FF2B5EF4-FFF2-40B4-BE49-F238E27FC236}">
                  <a16:creationId xmlns:a16="http://schemas.microsoft.com/office/drawing/2014/main" id="{77AEE1EF-556C-48C3-9876-26D5BCA92554}"/>
                </a:ext>
              </a:extLst>
            </p:cNvPr>
            <p:cNvSpPr/>
            <p:nvPr/>
          </p:nvSpPr>
          <p:spPr>
            <a:xfrm>
              <a:off x="6952207" y="5487037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5" name="Rounded Rectangle 10">
              <a:extLst>
                <a:ext uri="{FF2B5EF4-FFF2-40B4-BE49-F238E27FC236}">
                  <a16:creationId xmlns:a16="http://schemas.microsoft.com/office/drawing/2014/main" id="{FF3796C8-DAAF-4E8C-BA96-EDFC11B77BF3}"/>
                </a:ext>
              </a:extLst>
            </p:cNvPr>
            <p:cNvSpPr/>
            <p:nvPr/>
          </p:nvSpPr>
          <p:spPr>
            <a:xfrm>
              <a:off x="6840505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Rounded Rectangle 5">
              <a:extLst>
                <a:ext uri="{FF2B5EF4-FFF2-40B4-BE49-F238E27FC236}">
                  <a16:creationId xmlns:a16="http://schemas.microsoft.com/office/drawing/2014/main" id="{4DD8A7CC-1CFA-45D5-BCCF-600AC4EEE4B5}"/>
                </a:ext>
              </a:extLst>
            </p:cNvPr>
            <p:cNvSpPr/>
            <p:nvPr/>
          </p:nvSpPr>
          <p:spPr>
            <a:xfrm>
              <a:off x="4821379" y="5540102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7" name="Rounded Rectangle 10">
              <a:extLst>
                <a:ext uri="{FF2B5EF4-FFF2-40B4-BE49-F238E27FC236}">
                  <a16:creationId xmlns:a16="http://schemas.microsoft.com/office/drawing/2014/main" id="{144DE594-7CE7-4E05-9775-A225FDBB01E7}"/>
                </a:ext>
              </a:extLst>
            </p:cNvPr>
            <p:cNvSpPr/>
            <p:nvPr/>
          </p:nvSpPr>
          <p:spPr>
            <a:xfrm>
              <a:off x="4742932" y="5512880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Oval 15">
              <a:extLst>
                <a:ext uri="{FF2B5EF4-FFF2-40B4-BE49-F238E27FC236}">
                  <a16:creationId xmlns:a16="http://schemas.microsoft.com/office/drawing/2014/main" id="{65F548EA-8A96-4B8E-86EB-52BF3A784669}"/>
                </a:ext>
              </a:extLst>
            </p:cNvPr>
            <p:cNvSpPr/>
            <p:nvPr/>
          </p:nvSpPr>
          <p:spPr>
            <a:xfrm>
              <a:off x="5837298" y="5485658"/>
              <a:ext cx="640080" cy="64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Rounded Rectangle 10">
              <a:extLst>
                <a:ext uri="{FF2B5EF4-FFF2-40B4-BE49-F238E27FC236}">
                  <a16:creationId xmlns:a16="http://schemas.microsoft.com/office/drawing/2014/main" id="{532ED6C9-867C-4C5A-8F4B-26F4FC9C72FB}"/>
                </a:ext>
              </a:extLst>
            </p:cNvPr>
            <p:cNvSpPr/>
            <p:nvPr/>
          </p:nvSpPr>
          <p:spPr>
            <a:xfrm>
              <a:off x="8274034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0" name="Rounded Rectangle 5">
              <a:extLst>
                <a:ext uri="{FF2B5EF4-FFF2-40B4-BE49-F238E27FC236}">
                  <a16:creationId xmlns:a16="http://schemas.microsoft.com/office/drawing/2014/main" id="{AC4961CE-4028-4914-AD74-240EDA780AD8}"/>
                </a:ext>
              </a:extLst>
            </p:cNvPr>
            <p:cNvSpPr/>
            <p:nvPr/>
          </p:nvSpPr>
          <p:spPr>
            <a:xfrm>
              <a:off x="7643550" y="5512880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34B124A5-8512-4312-9D75-762225DA19AC}"/>
              </a:ext>
            </a:extLst>
          </p:cNvPr>
          <p:cNvSpPr/>
          <p:nvPr/>
        </p:nvSpPr>
        <p:spPr>
          <a:xfrm>
            <a:off x="7639153" y="556120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4E24467A-AEDE-4EA9-84FF-BF5634D00E29}"/>
              </a:ext>
            </a:extLst>
          </p:cNvPr>
          <p:cNvSpPr/>
          <p:nvPr/>
        </p:nvSpPr>
        <p:spPr>
          <a:xfrm>
            <a:off x="4863220" y="557007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7B7D83C6-9496-4C45-8EDB-923EFFBC8193}"/>
              </a:ext>
            </a:extLst>
          </p:cNvPr>
          <p:cNvSpPr/>
          <p:nvPr/>
        </p:nvSpPr>
        <p:spPr>
          <a:xfrm>
            <a:off x="6576403" y="555935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2" name="Picture 6">
            <a:extLst>
              <a:ext uri="{FF2B5EF4-FFF2-40B4-BE49-F238E27FC236}">
                <a16:creationId xmlns:a16="http://schemas.microsoft.com/office/drawing/2014/main" id="{02A5AF5E-FD41-449A-B377-FE6BFF38A0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" t="17170" r="50000" b="17912"/>
          <a:stretch/>
        </p:blipFill>
        <p:spPr>
          <a:xfrm>
            <a:off x="1432720" y="1839024"/>
            <a:ext cx="3567865" cy="3363436"/>
          </a:xfrm>
          <a:prstGeom prst="rect">
            <a:avLst/>
          </a:prstGeom>
        </p:spPr>
      </p:pic>
      <p:pic>
        <p:nvPicPr>
          <p:cNvPr id="43" name="Picture 6">
            <a:extLst>
              <a:ext uri="{FF2B5EF4-FFF2-40B4-BE49-F238E27FC236}">
                <a16:creationId xmlns:a16="http://schemas.microsoft.com/office/drawing/2014/main" id="{83CEAAA8-D94E-4029-9CB1-A50568F9E1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6" t="17170" r="3744" b="17912"/>
          <a:stretch/>
        </p:blipFill>
        <p:spPr>
          <a:xfrm>
            <a:off x="6622915" y="1839024"/>
            <a:ext cx="3581294" cy="3363436"/>
          </a:xfrm>
          <a:prstGeom prst="rect">
            <a:avLst/>
          </a:prstGeom>
        </p:spPr>
      </p:pic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DEBB6CD5-5C0C-489E-AC2C-0BDCABA3BDFD}"/>
              </a:ext>
            </a:extLst>
          </p:cNvPr>
          <p:cNvSpPr/>
          <p:nvPr/>
        </p:nvSpPr>
        <p:spPr>
          <a:xfrm>
            <a:off x="7663429" y="549384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-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E4905A01-6ED0-438A-AF29-E1E81C570A41}"/>
              </a:ext>
            </a:extLst>
          </p:cNvPr>
          <p:cNvSpPr/>
          <p:nvPr/>
        </p:nvSpPr>
        <p:spPr>
          <a:xfrm>
            <a:off x="8588965" y="5532619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id="{57905F33-0B48-455D-B79F-1F3734A2026B}"/>
              </a:ext>
            </a:extLst>
          </p:cNvPr>
          <p:cNvSpPr/>
          <p:nvPr/>
        </p:nvSpPr>
        <p:spPr>
          <a:xfrm>
            <a:off x="9967077" y="5545010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715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18" grpId="0"/>
      <p:bldP spid="19" grpId="0"/>
      <p:bldP spid="20" grpId="0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41" grpId="0"/>
      <p:bldP spid="41" grpId="1"/>
      <p:bldP spid="54" grpId="0"/>
      <p:bldP spid="55" grpId="0"/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9" name="Picture 17">
            <a:extLst>
              <a:ext uri="{FF2B5EF4-FFF2-40B4-BE49-F238E27FC236}">
                <a16:creationId xmlns:a16="http://schemas.microsoft.com/office/drawing/2014/main" id="{628DE8EA-EE20-4768-B429-FCF242F1B7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694453" y="3918558"/>
            <a:ext cx="2603549" cy="2715492"/>
          </a:xfrm>
          <a:prstGeom prst="rect">
            <a:avLst/>
          </a:prstGeom>
        </p:spPr>
      </p:pic>
      <p:pic>
        <p:nvPicPr>
          <p:cNvPr id="50" name="Picture 18">
            <a:extLst>
              <a:ext uri="{FF2B5EF4-FFF2-40B4-BE49-F238E27FC236}">
                <a16:creationId xmlns:a16="http://schemas.microsoft.com/office/drawing/2014/main" id="{7C82AABD-9157-4336-92D1-09799C0ED4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752371" y="3886202"/>
            <a:ext cx="3126438" cy="2747847"/>
          </a:xfrm>
          <a:prstGeom prst="rect">
            <a:avLst/>
          </a:prstGeom>
        </p:spPr>
      </p:pic>
      <p:sp>
        <p:nvSpPr>
          <p:cNvPr id="51" name="Thought Bubble: Cloud 2">
            <a:extLst>
              <a:ext uri="{FF2B5EF4-FFF2-40B4-BE49-F238E27FC236}">
                <a16:creationId xmlns:a16="http://schemas.microsoft.com/office/drawing/2014/main" id="{4FBA7DDB-60B8-456A-AC25-DF67B45D58D2}"/>
              </a:ext>
            </a:extLst>
          </p:cNvPr>
          <p:cNvSpPr/>
          <p:nvPr/>
        </p:nvSpPr>
        <p:spPr>
          <a:xfrm>
            <a:off x="4312117" y="3180766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2">
            <a:extLst>
              <a:ext uri="{FF2B5EF4-FFF2-40B4-BE49-F238E27FC236}">
                <a16:creationId xmlns:a16="http://schemas.microsoft.com/office/drawing/2014/main" id="{67FDDE18-00B4-400C-95CE-70FF5A11A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999524" y="761746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F6ADADDA-AA54-4C05-B7A8-F3BCA24060EA}"/>
              </a:ext>
            </a:extLst>
          </p:cNvPr>
          <p:cNvSpPr/>
          <p:nvPr/>
        </p:nvSpPr>
        <p:spPr>
          <a:xfrm>
            <a:off x="2062288" y="1337652"/>
            <a:ext cx="100765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vi 10 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6F65A60F-8610-42CE-8061-C8D48FF787A1}"/>
              </a:ext>
            </a:extLst>
          </p:cNvPr>
          <p:cNvSpPr/>
          <p:nvPr/>
        </p:nvSpPr>
        <p:spPr>
          <a:xfrm>
            <a:off x="5237152" y="3510792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913371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3B977CBE-4B68-4BD7-BEE4-9086FF106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1297"/>
          </a:xfrm>
          <a:prstGeom prst="rect">
            <a:avLst/>
          </a:prstGeom>
        </p:spPr>
      </p:pic>
      <p:pic>
        <p:nvPicPr>
          <p:cNvPr id="4" name="Picture 2" descr="C:\Users\ADMIN\Desktop\512821722.jpg">
            <a:extLst>
              <a:ext uri="{FF2B5EF4-FFF2-40B4-BE49-F238E27FC236}">
                <a16:creationId xmlns:a16="http://schemas.microsoft.com/office/drawing/2014/main" id="{197E3B1A-8A74-4E88-8220-1F33B0254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81" y="2606041"/>
            <a:ext cx="2783204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453552345 (3).jpg">
            <a:extLst>
              <a:ext uri="{FF2B5EF4-FFF2-40B4-BE49-F238E27FC236}">
                <a16:creationId xmlns:a16="http://schemas.microsoft.com/office/drawing/2014/main" id="{3CED5C2C-1EA8-46EA-8DBA-0DF270892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63" y="-559185"/>
            <a:ext cx="4336388" cy="337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183ADB-7905-4B9C-8CE7-8148F7405A79}"/>
              </a:ext>
            </a:extLst>
          </p:cNvPr>
          <p:cNvSpPr txBox="1"/>
          <p:nvPr/>
        </p:nvSpPr>
        <p:spPr>
          <a:xfrm>
            <a:off x="4175763" y="743593"/>
            <a:ext cx="4336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KHỈ CON </a:t>
            </a:r>
          </a:p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QUA SÔNG</a:t>
            </a:r>
          </a:p>
        </p:txBody>
      </p:sp>
      <p:pic>
        <p:nvPicPr>
          <p:cNvPr id="7" name="Picture 3" descr="C:\Users\ADMIN\Desktop\Tai nguyen thiet ke tro choi\Bảng gỗ\bat dau.png">
            <a:hlinkClick r:id="rId7" action="ppaction://hlinksldjump"/>
            <a:extLst>
              <a:ext uri="{FF2B5EF4-FFF2-40B4-BE49-F238E27FC236}">
                <a16:creationId xmlns:a16="http://schemas.microsoft.com/office/drawing/2014/main" id="{EAD3C85D-6E9D-4380-9DBD-367FCDAE0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4" y="5561930"/>
            <a:ext cx="2548889" cy="108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634F39-4E50-4BFF-81FF-041A563683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" y="89315"/>
            <a:ext cx="877950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8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FDB29CB4-8F9B-4A34-886C-21A0A2007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4535"/>
          </a:xfrm>
          <a:prstGeom prst="rect">
            <a:avLst/>
          </a:prstGeom>
        </p:spPr>
      </p:pic>
      <p:pic>
        <p:nvPicPr>
          <p:cNvPr id="10" name="Picture 3" descr="C:\Users\ADMIN\Desktop\11.png">
            <a:hlinkClick r:id="rId4" action="ppaction://hlinksldjump"/>
            <a:extLst>
              <a:ext uri="{FF2B5EF4-FFF2-40B4-BE49-F238E27FC236}">
                <a16:creationId xmlns:a16="http://schemas.microsoft.com/office/drawing/2014/main" id="{5C3B5269-ABE9-4929-B986-86CFBC377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126" y="4545693"/>
            <a:ext cx="1520190" cy="120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ADMIN\Desktop\2.png">
            <a:hlinkClick r:id="rId7" action="ppaction://hlinksldjump"/>
            <a:extLst>
              <a:ext uri="{FF2B5EF4-FFF2-40B4-BE49-F238E27FC236}">
                <a16:creationId xmlns:a16="http://schemas.microsoft.com/office/drawing/2014/main" id="{FB8C1B78-2956-4A51-9B4F-95CF5AE5F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30" y="3512208"/>
            <a:ext cx="14859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ADMIN\Desktop\3.png">
            <a:hlinkClick r:id="rId10" action="ppaction://hlinksldjump"/>
            <a:extLst>
              <a:ext uri="{FF2B5EF4-FFF2-40B4-BE49-F238E27FC236}">
                <a16:creationId xmlns:a16="http://schemas.microsoft.com/office/drawing/2014/main" id="{2E84E450-5F6F-41A6-BA92-F4AF5AB4F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139" y="2727207"/>
            <a:ext cx="14859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ADMIN\Desktop\4.png">
            <a:hlinkClick r:id="rId13" action="ppaction://hlinksldjump"/>
            <a:extLst>
              <a:ext uri="{FF2B5EF4-FFF2-40B4-BE49-F238E27FC236}">
                <a16:creationId xmlns:a16="http://schemas.microsoft.com/office/drawing/2014/main" id="{743FEAD6-7E5D-492C-8B85-9E5FAABE8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75" y="2852058"/>
            <a:ext cx="1517196" cy="118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ADMIN\Desktop\5.png">
            <a:hlinkClick r:id="rId16" action="ppaction://hlinksldjump"/>
            <a:extLst>
              <a:ext uri="{FF2B5EF4-FFF2-40B4-BE49-F238E27FC236}">
                <a16:creationId xmlns:a16="http://schemas.microsoft.com/office/drawing/2014/main" id="{32F7D5E8-9700-4160-8A99-5DFFF1713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287" y="3598634"/>
            <a:ext cx="1517196" cy="118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ADMIN\Desktop\6.png">
            <a:hlinkClick r:id="rId19" action="ppaction://hlinksldjump"/>
            <a:extLst>
              <a:ext uri="{FF2B5EF4-FFF2-40B4-BE49-F238E27FC236}">
                <a16:creationId xmlns:a16="http://schemas.microsoft.com/office/drawing/2014/main" id="{590FBA3F-3422-4E83-B040-C6BCE01C3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6164" b="89041" l="8904" r="938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067" y="4419600"/>
            <a:ext cx="1520191" cy="118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7.png">
            <a:hlinkClick r:id="rId22" action="ppaction://hlinksldjump"/>
            <a:extLst>
              <a:ext uri="{FF2B5EF4-FFF2-40B4-BE49-F238E27FC236}">
                <a16:creationId xmlns:a16="http://schemas.microsoft.com/office/drawing/2014/main" id="{90A31FDB-1FE3-4D17-9AD8-06488652B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262" y="4488179"/>
            <a:ext cx="1463423" cy="115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C:\Users\ADMIN\Desktop\8.png">
            <a:hlinkClick r:id="rId25" action="ppaction://hlinksldjump"/>
            <a:extLst>
              <a:ext uri="{FF2B5EF4-FFF2-40B4-BE49-F238E27FC236}">
                <a16:creationId xmlns:a16="http://schemas.microsoft.com/office/drawing/2014/main" id="{EC6818C3-926C-4D80-9DA1-C773406FA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589" b="89726" l="9589" r="93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595" y="3853982"/>
            <a:ext cx="1458550" cy="121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C:\Users\ADMIN\Desktop\9.png">
            <a:hlinkClick r:id="rId28" action="ppaction://hlinksldjump"/>
            <a:extLst>
              <a:ext uri="{FF2B5EF4-FFF2-40B4-BE49-F238E27FC236}">
                <a16:creationId xmlns:a16="http://schemas.microsoft.com/office/drawing/2014/main" id="{BADDF5EC-6086-469B-8E32-895D3B9E0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430" y="2858686"/>
            <a:ext cx="1481252" cy="121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10.png">
            <a:hlinkClick r:id="rId31" action="ppaction://hlinksldjump"/>
            <a:extLst>
              <a:ext uri="{FF2B5EF4-FFF2-40B4-BE49-F238E27FC236}">
                <a16:creationId xmlns:a16="http://schemas.microsoft.com/office/drawing/2014/main" id="{0F9791AD-ED00-4B3C-8F11-2692C7CB0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9589" b="89726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173" y="2296948"/>
            <a:ext cx="148125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\Desktop\512821722.jpg">
            <a:extLst>
              <a:ext uri="{FF2B5EF4-FFF2-40B4-BE49-F238E27FC236}">
                <a16:creationId xmlns:a16="http://schemas.microsoft.com/office/drawing/2014/main" id="{A28EE9A8-CB69-4C5E-864C-6BDA000D6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89" y="4895850"/>
            <a:ext cx="970614" cy="101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16">
            <a:extLst>
              <a:ext uri="{FF2B5EF4-FFF2-40B4-BE49-F238E27FC236}">
                <a16:creationId xmlns:a16="http://schemas.microsoft.com/office/drawing/2014/main" id="{C7F801B7-0342-4E57-80D5-08EEF9918543}"/>
              </a:ext>
            </a:extLst>
          </p:cNvPr>
          <p:cNvSpPr/>
          <p:nvPr/>
        </p:nvSpPr>
        <p:spPr>
          <a:xfrm>
            <a:off x="3014293" y="3007577"/>
            <a:ext cx="6313010" cy="1440394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64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22" name="Picture 2" descr="Kết quả hình ảnh cho FIREWORK GIF">
            <a:extLst>
              <a:ext uri="{FF2B5EF4-FFF2-40B4-BE49-F238E27FC236}">
                <a16:creationId xmlns:a16="http://schemas.microsoft.com/office/drawing/2014/main" id="{5B410AD0-2ED6-4628-B0AE-339F43895F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13" y="-320039"/>
            <a:ext cx="3527176" cy="342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có liên quan">
            <a:extLst>
              <a:ext uri="{FF2B5EF4-FFF2-40B4-BE49-F238E27FC236}">
                <a16:creationId xmlns:a16="http://schemas.microsoft.com/office/drawing/2014/main" id="{EAAB2129-AFE8-47CE-9BE0-94B5AF1BF5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854" y="2414641"/>
            <a:ext cx="5196570" cy="519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ction Button: Home 1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A908FEB2-6954-4DE8-8451-2EBDB60A2641}"/>
              </a:ext>
            </a:extLst>
          </p:cNvPr>
          <p:cNvSpPr/>
          <p:nvPr/>
        </p:nvSpPr>
        <p:spPr>
          <a:xfrm>
            <a:off x="11125200" y="6446520"/>
            <a:ext cx="457200" cy="411480"/>
          </a:xfrm>
          <a:prstGeom prst="actionButtonHom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3776EEA-02E7-4BCE-B68C-D168E2C90A35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" y="89315"/>
            <a:ext cx="741983" cy="32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7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44 -0.42139 L 0.60364 -0.45972 C 0.59896 -0.46777 0.59722 -0.47805 0.59896 -0.48777 C 0.60069 -0.49805 0.60521 -0.505 0.61163 -0.50889 L 0.64097 -0.52694 " pathEditMode="relative" rAng="-4506391" ptsTypes="FffFF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677 -0.60772 L 0.65138 -0.50889 L 0.64635 -0.60772 L 0.64114 -0.50889 L 0.63611 -0.60772 L 0.63107 -0.50889 L 0.62569 -0.60772 L 0.62066 -0.50889 L 0.61545 -0.60772 L 0.61007 -0.50889 L 0.60503 -0.60772 L 0.59982 -0.50889 L 0.59496 -0.60772 L 0.58975 -0.50889 L 0.58437 -0.60772 L 0.57934 -0.50889 L 0.57413 -0.60772 " pathEditMode="relative" rAng="0" ptsTypes="FFFFFFFFFFFFFFFFF">
                                      <p:cBhvr>
                                        <p:cTn id="1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2" y="494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-0.01296 L 0.03802 -0.05856 C 0.04305 -0.06875 0.0526 -0.07824 0.06336 -0.08565 C 0.07586 -0.09421 0.08663 -0.09861 0.09583 -0.09815 L 0.13819 -0.09838 " pathEditMode="relative" rAng="-1629776" ptsTypes="FffFF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-578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33 -0.0975 L 0.12066 -0.24417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733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66 -0.24417 L 0.20677 -0.35473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-552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77 -0.35473 L 0.32343 -0.34139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66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43 -0.34139 L 0.4151 -0.23473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5333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51 -0.23473 L 0.4901 -0.10139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01 -0.10139 L 0.62343 -0.10139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43 -0.10139 L 0.7401 -0.18139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400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177 -0.18139 L 0.72343 -0.32806 " pathEditMode="relative" rAng="0" ptsTypes="AA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733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344 -0.32806 L 0.64011 -0.42139 " pathEditMode="relative" rAng="0" ptsTypes="AA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4667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C4C219B7-E918-42EC-937B-254B71CAD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4061"/>
          </a:xfrm>
          <a:prstGeom prst="rect">
            <a:avLst/>
          </a:prstGeom>
        </p:spPr>
      </p:pic>
      <p:pic>
        <p:nvPicPr>
          <p:cNvPr id="6" name="Picture 3" descr="C:\Users\ADMIN\Desktop\cau hoi.png">
            <a:extLst>
              <a:ext uri="{FF2B5EF4-FFF2-40B4-BE49-F238E27FC236}">
                <a16:creationId xmlns:a16="http://schemas.microsoft.com/office/drawing/2014/main" id="{92D88690-356C-4B9B-82A1-3B23900C3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0" y="2144012"/>
            <a:ext cx="1178173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DMIN\Desktop\453552345 (3).jpg">
            <a:extLst>
              <a:ext uri="{FF2B5EF4-FFF2-40B4-BE49-F238E27FC236}">
                <a16:creationId xmlns:a16="http://schemas.microsoft.com/office/drawing/2014/main" id="{EBCDA701-8482-4EF5-B417-0EB6A9FB0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0" y="-67305"/>
            <a:ext cx="5212080" cy="190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42157D16-959B-450D-9720-2182D583105D}"/>
              </a:ext>
            </a:extLst>
          </p:cNvPr>
          <p:cNvSpPr txBox="1"/>
          <p:nvPr/>
        </p:nvSpPr>
        <p:spPr>
          <a:xfrm>
            <a:off x="2385752" y="4305993"/>
            <a:ext cx="5394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8 – 2 = ?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C150DC03-043E-4A28-A935-8D8E73A59457}"/>
              </a:ext>
            </a:extLst>
          </p:cNvPr>
          <p:cNvSpPr txBox="1"/>
          <p:nvPr/>
        </p:nvSpPr>
        <p:spPr>
          <a:xfrm>
            <a:off x="4263390" y="674245"/>
            <a:ext cx="4023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8 – 2 = 6</a:t>
            </a:r>
          </a:p>
        </p:txBody>
      </p:sp>
      <p:pic>
        <p:nvPicPr>
          <p:cNvPr id="10" name="Picture 5" descr="C:\Users\ADMIN\Desktop\Tai nguyen thiet ke tro choi\Bảng gỗ\tro ve.png">
            <a:hlinkClick r:id="rId9" action="ppaction://hlinksldjump"/>
            <a:extLst>
              <a:ext uri="{FF2B5EF4-FFF2-40B4-BE49-F238E27FC236}">
                <a16:creationId xmlns:a16="http://schemas.microsoft.com/office/drawing/2014/main" id="{A16486B2-EBC1-4AA8-A7C0-D317414EE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" y="422542"/>
            <a:ext cx="198882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11">
            <a:extLst>
              <a:ext uri="{FF2B5EF4-FFF2-40B4-BE49-F238E27FC236}">
                <a16:creationId xmlns:a16="http://schemas.microsoft.com/office/drawing/2014/main" id="{D1508BB4-455E-4722-AD14-893EA44A42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539" y="702477"/>
            <a:ext cx="727710" cy="80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 descr="2">
            <a:extLst>
              <a:ext uri="{FF2B5EF4-FFF2-40B4-BE49-F238E27FC236}">
                <a16:creationId xmlns:a16="http://schemas.microsoft.com/office/drawing/2014/main" id="{5CEFE02B-EE52-42E5-9BAB-749EE47A1F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538" y="611038"/>
            <a:ext cx="615316" cy="78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3">
            <a:extLst>
              <a:ext uri="{FF2B5EF4-FFF2-40B4-BE49-F238E27FC236}">
                <a16:creationId xmlns:a16="http://schemas.microsoft.com/office/drawing/2014/main" id="{4334CEBB-CC4D-441A-90D3-00BB075C64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538" y="611038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3" descr="4">
            <a:extLst>
              <a:ext uri="{FF2B5EF4-FFF2-40B4-BE49-F238E27FC236}">
                <a16:creationId xmlns:a16="http://schemas.microsoft.com/office/drawing/2014/main" id="{B8E2DAF1-DC49-4D1C-88DE-EC3AB84577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218" y="702478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4" descr="5">
            <a:extLst>
              <a:ext uri="{FF2B5EF4-FFF2-40B4-BE49-F238E27FC236}">
                <a16:creationId xmlns:a16="http://schemas.microsoft.com/office/drawing/2014/main" id="{ACC5393A-71CC-44D9-BFF8-C311CD2EA8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098" y="611038"/>
            <a:ext cx="699136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2" descr="bell">
            <a:extLst>
              <a:ext uri="{FF2B5EF4-FFF2-40B4-BE49-F238E27FC236}">
                <a16:creationId xmlns:a16="http://schemas.microsoft.com/office/drawing/2014/main" id="{7D2DF682-B026-4706-930B-F68E1BB420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758" y="590084"/>
            <a:ext cx="922020" cy="8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D8AE6A-BA5E-4D19-8F4A-A5578FD1F08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5" y="41838"/>
            <a:ext cx="877950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1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229</Words>
  <Application>Microsoft Office PowerPoint</Application>
  <PresentationFormat>Widescreen</PresentationFormat>
  <Paragraphs>58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UTM Avo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admin</cp:lastModifiedBy>
  <cp:revision>68</cp:revision>
  <dcterms:created xsi:type="dcterms:W3CDTF">2021-11-04T14:59:03Z</dcterms:created>
  <dcterms:modified xsi:type="dcterms:W3CDTF">2022-01-21T04:30:27Z</dcterms:modified>
</cp:coreProperties>
</file>